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4"/>
  </p:notesMasterIdLst>
  <p:sldIdLst>
    <p:sldId id="256" r:id="rId4"/>
    <p:sldId id="294" r:id="rId5"/>
    <p:sldId id="295" r:id="rId6"/>
    <p:sldId id="296" r:id="rId7"/>
    <p:sldId id="301" r:id="rId8"/>
    <p:sldId id="302" r:id="rId9"/>
    <p:sldId id="306" r:id="rId10"/>
    <p:sldId id="307" r:id="rId11"/>
    <p:sldId id="308" r:id="rId12"/>
    <p:sldId id="311" r:id="rId13"/>
    <p:sldId id="312" r:id="rId14"/>
    <p:sldId id="313" r:id="rId15"/>
    <p:sldId id="316" r:id="rId16"/>
    <p:sldId id="257" r:id="rId17"/>
    <p:sldId id="258" r:id="rId18"/>
    <p:sldId id="259" r:id="rId19"/>
    <p:sldId id="260" r:id="rId20"/>
    <p:sldId id="261" r:id="rId21"/>
    <p:sldId id="265" r:id="rId22"/>
    <p:sldId id="266" r:id="rId23"/>
    <p:sldId id="269" r:id="rId24"/>
    <p:sldId id="270" r:id="rId25"/>
    <p:sldId id="281" r:id="rId26"/>
    <p:sldId id="271" r:id="rId27"/>
    <p:sldId id="272" r:id="rId28"/>
    <p:sldId id="273" r:id="rId29"/>
    <p:sldId id="297" r:id="rId30"/>
    <p:sldId id="300" r:id="rId31"/>
    <p:sldId id="299" r:id="rId32"/>
    <p:sldId id="274" r:id="rId33"/>
    <p:sldId id="275" r:id="rId34"/>
    <p:sldId id="276" r:id="rId35"/>
    <p:sldId id="283" r:id="rId36"/>
    <p:sldId id="286" r:id="rId37"/>
    <p:sldId id="282" r:id="rId38"/>
    <p:sldId id="277" r:id="rId39"/>
    <p:sldId id="284" r:id="rId40"/>
    <p:sldId id="285" r:id="rId41"/>
    <p:sldId id="287" r:id="rId42"/>
    <p:sldId id="292" r:id="rId43"/>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CBA8"/>
    <a:srgbClr val="73CEB6"/>
    <a:srgbClr val="75C8AC"/>
    <a:srgbClr val="92CFB5"/>
    <a:srgbClr val="FACE41"/>
    <a:srgbClr val="3C7D29"/>
    <a:srgbClr val="6DC4AC"/>
    <a:srgbClr val="76C9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66" autoAdjust="0"/>
    <p:restoredTop sz="94660"/>
  </p:normalViewPr>
  <p:slideViewPr>
    <p:cSldViewPr snapToGrid="0">
      <p:cViewPr>
        <p:scale>
          <a:sx n="66" d="100"/>
          <a:sy n="66" d="100"/>
        </p:scale>
        <p:origin x="2190" y="152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830831692913383E-2"/>
          <c:y val="3.6668058767958971E-2"/>
          <c:w val="0.94398166830708663"/>
          <c:h val="0.76900586718585562"/>
        </c:manualLayout>
      </c:layout>
      <c:barChart>
        <c:barDir val="col"/>
        <c:grouping val="clustered"/>
        <c:varyColors val="0"/>
        <c:ser>
          <c:idx val="0"/>
          <c:order val="0"/>
          <c:tx>
            <c:strRef>
              <c:f>Sheet1!$B$1</c:f>
              <c:strCache>
                <c:ptCount val="1"/>
                <c:pt idx="0">
                  <c:v>系列 1</c:v>
                </c:pt>
              </c:strCache>
            </c:strRef>
          </c:tx>
          <c:spPr>
            <a:solidFill>
              <a:schemeClr val="bg1"/>
            </a:solidFill>
            <a:ln w="25379">
              <a:noFill/>
            </a:ln>
            <a:effectLst>
              <a:outerShdw blurRad="50800" dist="38100" dir="10800000" algn="r" rotWithShape="0">
                <a:prstClr val="black">
                  <a:alpha val="40000"/>
                </a:prstClr>
              </a:outerShdw>
            </a:effectLst>
          </c:spPr>
          <c:invertIfNegative val="0"/>
          <c:cat>
            <c:strRef>
              <c:f>Sheet1!$A$2:$A$5</c:f>
              <c:strCache>
                <c:ptCount val="4"/>
                <c:pt idx="0">
                  <c:v>项目1</c:v>
                </c:pt>
                <c:pt idx="1">
                  <c:v>项目2</c:v>
                </c:pt>
                <c:pt idx="2">
                  <c:v>项目3</c:v>
                </c:pt>
                <c:pt idx="3">
                  <c:v>项目4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E58-43CF-B48B-164F3BD2CCA9}"/>
            </c:ext>
          </c:extLst>
        </c:ser>
        <c:ser>
          <c:idx val="1"/>
          <c:order val="1"/>
          <c:tx>
            <c:strRef>
              <c:f>Sheet1!$C$1</c:f>
              <c:strCache>
                <c:ptCount val="1"/>
                <c:pt idx="0">
                  <c:v>系列 2</c:v>
                </c:pt>
              </c:strCache>
            </c:strRef>
          </c:tx>
          <c:spPr>
            <a:solidFill>
              <a:schemeClr val="bg1"/>
            </a:solidFill>
            <a:ln>
              <a:noFill/>
            </a:ln>
            <a:effectLst>
              <a:outerShdw blurRad="50800" dist="38100" dir="10800000" algn="r" rotWithShape="0">
                <a:prstClr val="black">
                  <a:alpha val="40000"/>
                </a:prstClr>
              </a:outerShdw>
            </a:effectLst>
          </c:spPr>
          <c:invertIfNegative val="0"/>
          <c:cat>
            <c:strRef>
              <c:f>Sheet1!$A$2:$A$5</c:f>
              <c:strCache>
                <c:ptCount val="4"/>
                <c:pt idx="0">
                  <c:v>项目1</c:v>
                </c:pt>
                <c:pt idx="1">
                  <c:v>项目2</c:v>
                </c:pt>
                <c:pt idx="2">
                  <c:v>项目3</c:v>
                </c:pt>
                <c:pt idx="3">
                  <c:v>项目4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E58-43CF-B48B-164F3BD2CCA9}"/>
            </c:ext>
          </c:extLst>
        </c:ser>
        <c:ser>
          <c:idx val="2"/>
          <c:order val="2"/>
          <c:tx>
            <c:strRef>
              <c:f>Sheet1!$D$1</c:f>
              <c:strCache>
                <c:ptCount val="1"/>
                <c:pt idx="0">
                  <c:v>系列 3</c:v>
                </c:pt>
              </c:strCache>
            </c:strRef>
          </c:tx>
          <c:spPr>
            <a:solidFill>
              <a:schemeClr val="bg1"/>
            </a:solidFill>
            <a:ln>
              <a:noFill/>
            </a:ln>
            <a:effectLst>
              <a:outerShdw blurRad="50800" dist="38100" dir="10800000" algn="r" rotWithShape="0">
                <a:prstClr val="black">
                  <a:alpha val="40000"/>
                </a:prstClr>
              </a:outerShdw>
            </a:effectLst>
          </c:spPr>
          <c:invertIfNegative val="0"/>
          <c:cat>
            <c:strRef>
              <c:f>Sheet1!$A$2:$A$5</c:f>
              <c:strCache>
                <c:ptCount val="4"/>
                <c:pt idx="0">
                  <c:v>项目1</c:v>
                </c:pt>
                <c:pt idx="1">
                  <c:v>项目2</c:v>
                </c:pt>
                <c:pt idx="2">
                  <c:v>项目3</c:v>
                </c:pt>
                <c:pt idx="3">
                  <c:v>项目4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E58-43CF-B48B-164F3BD2CCA9}"/>
            </c:ext>
          </c:extLst>
        </c:ser>
        <c:dLbls>
          <c:showLegendKey val="0"/>
          <c:showVal val="0"/>
          <c:showCatName val="0"/>
          <c:showSerName val="0"/>
          <c:showPercent val="0"/>
          <c:showBubbleSize val="0"/>
        </c:dLbls>
        <c:gapWidth val="224"/>
        <c:overlap val="-41"/>
        <c:axId val="527418288"/>
        <c:axId val="527418680"/>
      </c:barChart>
      <c:catAx>
        <c:axId val="527418288"/>
        <c:scaling>
          <c:orientation val="minMax"/>
        </c:scaling>
        <c:delete val="0"/>
        <c:axPos val="b"/>
        <c:numFmt formatCode="General" sourceLinked="1"/>
        <c:majorTickMark val="none"/>
        <c:minorTickMark val="none"/>
        <c:tickLblPos val="nextTo"/>
        <c:spPr>
          <a:noFill/>
          <a:ln w="9517" cap="flat" cmpd="sng" algn="ctr">
            <a:noFill/>
            <a:round/>
          </a:ln>
          <a:effectLst/>
        </c:spPr>
        <c:txPr>
          <a:bodyPr rot="-60000000" spcFirstLastPara="1" vertOverflow="ellipsis" vert="horz" wrap="square" anchor="ctr" anchorCtr="1"/>
          <a:lstStyle/>
          <a:p>
            <a:pPr>
              <a:defRPr sz="1196" b="0" i="0" u="none" strike="noStrike" kern="1200" baseline="0">
                <a:solidFill>
                  <a:schemeClr val="tx1">
                    <a:lumMod val="75000"/>
                    <a:lumOff val="25000"/>
                  </a:schemeClr>
                </a:solidFill>
                <a:latin typeface="微软雅黑 Light" panose="020B0502040204020203" pitchFamily="34" charset="-122"/>
                <a:ea typeface="微软雅黑 Light" panose="020B0502040204020203" pitchFamily="34" charset="-122"/>
                <a:cs typeface="+mn-cs"/>
              </a:defRPr>
            </a:pPr>
            <a:endParaRPr lang="zh-CN"/>
          </a:p>
        </c:txPr>
        <c:crossAx val="527418680"/>
        <c:crosses val="autoZero"/>
        <c:auto val="1"/>
        <c:lblAlgn val="ctr"/>
        <c:lblOffset val="100"/>
        <c:noMultiLvlLbl val="0"/>
      </c:catAx>
      <c:valAx>
        <c:axId val="527418680"/>
        <c:scaling>
          <c:orientation val="minMax"/>
        </c:scaling>
        <c:delete val="0"/>
        <c:axPos val="l"/>
        <c:numFmt formatCode="General" sourceLinked="1"/>
        <c:majorTickMark val="out"/>
        <c:minorTickMark val="none"/>
        <c:tickLblPos val="nextTo"/>
        <c:spPr>
          <a:ln w="6345">
            <a:noFill/>
          </a:ln>
        </c:spPr>
        <c:txPr>
          <a:bodyPr rot="-60000000" spcFirstLastPara="1" vertOverflow="ellipsis" vert="horz" wrap="square" anchor="ctr" anchorCtr="1"/>
          <a:lstStyle/>
          <a:p>
            <a:pPr>
              <a:defRPr sz="1196" b="0" i="0" u="none" strike="noStrike" kern="1200" baseline="0">
                <a:solidFill>
                  <a:schemeClr val="tx1"/>
                </a:solidFill>
                <a:latin typeface="微软雅黑 Light" panose="020B0502040204020203" pitchFamily="34" charset="-122"/>
                <a:ea typeface="微软雅黑 Light" panose="020B0502040204020203" pitchFamily="34" charset="-122"/>
                <a:cs typeface="+mn-cs"/>
              </a:defRPr>
            </a:pPr>
            <a:endParaRPr lang="zh-CN"/>
          </a:p>
        </c:txPr>
        <c:crossAx val="527418288"/>
        <c:crosses val="autoZero"/>
        <c:crossBetween val="between"/>
      </c:valAx>
      <c:spPr>
        <a:noFill/>
        <a:ln w="25400">
          <a:noFill/>
        </a:ln>
      </c:spPr>
    </c:plotArea>
    <c:plotVisOnly val="1"/>
    <c:dispBlanksAs val="gap"/>
    <c:showDLblsOverMax val="0"/>
  </c:chart>
  <c:spPr>
    <a:noFill/>
    <a:ln>
      <a:noFill/>
    </a:ln>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79CBA8"/>
            </a:solidFill>
            <a:ln>
              <a:noFill/>
            </a:ln>
          </c:spPr>
          <c:dPt>
            <c:idx val="0"/>
            <c:bubble3D val="0"/>
            <c:spPr>
              <a:solidFill>
                <a:srgbClr val="79CBA8"/>
              </a:solidFill>
              <a:ln w="19050">
                <a:noFill/>
              </a:ln>
              <a:effectLst>
                <a:outerShdw blurRad="50800" dist="38100" dir="5400000" algn="t" rotWithShape="0">
                  <a:prstClr val="black">
                    <a:alpha val="40000"/>
                  </a:prstClr>
                </a:outerShdw>
              </a:effectLst>
            </c:spPr>
            <c:extLst>
              <c:ext xmlns:c16="http://schemas.microsoft.com/office/drawing/2014/chart" uri="{C3380CC4-5D6E-409C-BE32-E72D297353CC}">
                <c16:uniqueId val="{00000001-91E5-4261-8EEB-624579189011}"/>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91E5-4261-8EEB-624579189011}"/>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91E5-4261-8EEB-624579189011}"/>
            </c:ext>
          </c:extLst>
        </c:ser>
        <c:dLbls>
          <c:showLegendKey val="0"/>
          <c:showVal val="0"/>
          <c:showCatName val="0"/>
          <c:showSerName val="0"/>
          <c:showPercent val="0"/>
          <c:showBubbleSize val="0"/>
          <c:showLeaderLines val="1"/>
        </c:dLbls>
        <c:firstSliceAng val="0"/>
        <c:holeSize val="85"/>
      </c:doughnutChart>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79CBA8"/>
            </a:solidFill>
            <a:ln>
              <a:noFill/>
            </a:ln>
          </c:spPr>
          <c:dPt>
            <c:idx val="0"/>
            <c:bubble3D val="0"/>
            <c:spPr>
              <a:solidFill>
                <a:srgbClr val="79CBA8"/>
              </a:solidFill>
              <a:ln w="19050">
                <a:noFill/>
              </a:ln>
              <a:effectLst>
                <a:outerShdw blurRad="50800" dist="38100" dir="5400000" algn="t" rotWithShape="0">
                  <a:prstClr val="black">
                    <a:alpha val="40000"/>
                  </a:prstClr>
                </a:outerShdw>
              </a:effectLst>
            </c:spPr>
            <c:extLst>
              <c:ext xmlns:c16="http://schemas.microsoft.com/office/drawing/2014/chart" uri="{C3380CC4-5D6E-409C-BE32-E72D297353CC}">
                <c16:uniqueId val="{00000001-6CDE-4769-82AC-33234826CFF7}"/>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6CDE-4769-82AC-33234826CFF7}"/>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6CDE-4769-82AC-33234826CFF7}"/>
            </c:ext>
          </c:extLst>
        </c:ser>
        <c:dLbls>
          <c:showLegendKey val="0"/>
          <c:showVal val="0"/>
          <c:showCatName val="0"/>
          <c:showSerName val="0"/>
          <c:showPercent val="0"/>
          <c:showBubbleSize val="0"/>
          <c:showLeaderLines val="1"/>
        </c:dLbls>
        <c:firstSliceAng val="0"/>
        <c:holeSize val="85"/>
      </c:doughnutChart>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79CBA8"/>
            </a:solidFill>
            <a:ln>
              <a:noFill/>
            </a:ln>
          </c:spPr>
          <c:dPt>
            <c:idx val="0"/>
            <c:bubble3D val="0"/>
            <c:spPr>
              <a:solidFill>
                <a:srgbClr val="79CBA8"/>
              </a:solidFill>
              <a:ln w="19050">
                <a:noFill/>
              </a:ln>
              <a:effectLst>
                <a:outerShdw blurRad="50800" dist="38100" dir="5400000" algn="t" rotWithShape="0">
                  <a:prstClr val="black">
                    <a:alpha val="40000"/>
                  </a:prstClr>
                </a:outerShdw>
              </a:effectLst>
            </c:spPr>
            <c:extLst>
              <c:ext xmlns:c16="http://schemas.microsoft.com/office/drawing/2014/chart" uri="{C3380CC4-5D6E-409C-BE32-E72D297353CC}">
                <c16:uniqueId val="{00000001-47FF-43BC-B4D5-613367B6A51D}"/>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47FF-43BC-B4D5-613367B6A51D}"/>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47FF-43BC-B4D5-613367B6A51D}"/>
            </c:ext>
          </c:extLst>
        </c:ser>
        <c:dLbls>
          <c:showLegendKey val="0"/>
          <c:showVal val="0"/>
          <c:showCatName val="0"/>
          <c:showSerName val="0"/>
          <c:showPercent val="0"/>
          <c:showBubbleSize val="0"/>
          <c:showLeaderLines val="1"/>
        </c:dLbls>
        <c:firstSliceAng val="0"/>
        <c:holeSize val="85"/>
      </c:doughnutChart>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AA30C2-5A89-4D1A-8C5B-208D65510FFE}" type="datetimeFigureOut">
              <a:rPr lang="zh-CN" altLang="en-US" smtClean="0"/>
              <a:t>2016/9/30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DB16A-83AF-4CEC-8D22-B9150E2A131D}" type="slidenum">
              <a:rPr lang="zh-CN" altLang="en-US" smtClean="0"/>
              <a:t>‹#›</a:t>
            </a:fld>
            <a:endParaRPr lang="zh-CN" altLang="en-US"/>
          </a:p>
        </p:txBody>
      </p:sp>
    </p:spTree>
    <p:extLst>
      <p:ext uri="{BB962C8B-B14F-4D97-AF65-F5344CB8AC3E}">
        <p14:creationId xmlns:p14="http://schemas.microsoft.com/office/powerpoint/2010/main" val="890391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1</a:t>
            </a:fld>
            <a:endParaRPr lang="zh-CN" altLang="en-US"/>
          </a:p>
        </p:txBody>
      </p:sp>
    </p:spTree>
    <p:extLst>
      <p:ext uri="{BB962C8B-B14F-4D97-AF65-F5344CB8AC3E}">
        <p14:creationId xmlns:p14="http://schemas.microsoft.com/office/powerpoint/2010/main" val="2180498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2</a:t>
            </a:fld>
            <a:endParaRPr lang="zh-CN" altLang="en-US"/>
          </a:p>
        </p:txBody>
      </p:sp>
    </p:spTree>
    <p:extLst>
      <p:ext uri="{BB962C8B-B14F-4D97-AF65-F5344CB8AC3E}">
        <p14:creationId xmlns:p14="http://schemas.microsoft.com/office/powerpoint/2010/main" val="3251293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3</a:t>
            </a:fld>
            <a:endParaRPr lang="zh-CN" altLang="en-US"/>
          </a:p>
        </p:txBody>
      </p:sp>
    </p:spTree>
    <p:extLst>
      <p:ext uri="{BB962C8B-B14F-4D97-AF65-F5344CB8AC3E}">
        <p14:creationId xmlns:p14="http://schemas.microsoft.com/office/powerpoint/2010/main" val="472023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4</a:t>
            </a:fld>
            <a:endParaRPr lang="zh-CN" altLang="en-US"/>
          </a:p>
        </p:txBody>
      </p:sp>
    </p:spTree>
    <p:extLst>
      <p:ext uri="{BB962C8B-B14F-4D97-AF65-F5344CB8AC3E}">
        <p14:creationId xmlns:p14="http://schemas.microsoft.com/office/powerpoint/2010/main" val="1722698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5</a:t>
            </a:fld>
            <a:endParaRPr lang="zh-CN" altLang="en-US"/>
          </a:p>
        </p:txBody>
      </p:sp>
    </p:spTree>
    <p:extLst>
      <p:ext uri="{BB962C8B-B14F-4D97-AF65-F5344CB8AC3E}">
        <p14:creationId xmlns:p14="http://schemas.microsoft.com/office/powerpoint/2010/main" val="242075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6</a:t>
            </a:fld>
            <a:endParaRPr lang="zh-CN" altLang="en-US"/>
          </a:p>
        </p:txBody>
      </p:sp>
    </p:spTree>
    <p:extLst>
      <p:ext uri="{BB962C8B-B14F-4D97-AF65-F5344CB8AC3E}">
        <p14:creationId xmlns:p14="http://schemas.microsoft.com/office/powerpoint/2010/main" val="41442983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7</a:t>
            </a:fld>
            <a:endParaRPr lang="zh-CN" altLang="en-US"/>
          </a:p>
        </p:txBody>
      </p:sp>
    </p:spTree>
    <p:extLst>
      <p:ext uri="{BB962C8B-B14F-4D97-AF65-F5344CB8AC3E}">
        <p14:creationId xmlns:p14="http://schemas.microsoft.com/office/powerpoint/2010/main" val="3257789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8</a:t>
            </a:fld>
            <a:endParaRPr lang="zh-CN" altLang="en-US"/>
          </a:p>
        </p:txBody>
      </p:sp>
    </p:spTree>
    <p:extLst>
      <p:ext uri="{BB962C8B-B14F-4D97-AF65-F5344CB8AC3E}">
        <p14:creationId xmlns:p14="http://schemas.microsoft.com/office/powerpoint/2010/main" val="2339470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9</a:t>
            </a:fld>
            <a:endParaRPr lang="zh-CN" altLang="en-US"/>
          </a:p>
        </p:txBody>
      </p:sp>
    </p:spTree>
    <p:extLst>
      <p:ext uri="{BB962C8B-B14F-4D97-AF65-F5344CB8AC3E}">
        <p14:creationId xmlns:p14="http://schemas.microsoft.com/office/powerpoint/2010/main" val="2354096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10</a:t>
            </a:fld>
            <a:endParaRPr lang="zh-CN" altLang="en-US"/>
          </a:p>
        </p:txBody>
      </p:sp>
    </p:spTree>
    <p:extLst>
      <p:ext uri="{BB962C8B-B14F-4D97-AF65-F5344CB8AC3E}">
        <p14:creationId xmlns:p14="http://schemas.microsoft.com/office/powerpoint/2010/main" val="2245684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11</a:t>
            </a:fld>
            <a:endParaRPr lang="zh-CN" altLang="en-US"/>
          </a:p>
        </p:txBody>
      </p:sp>
    </p:spTree>
    <p:extLst>
      <p:ext uri="{BB962C8B-B14F-4D97-AF65-F5344CB8AC3E}">
        <p14:creationId xmlns:p14="http://schemas.microsoft.com/office/powerpoint/2010/main" val="888897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12</a:t>
            </a:fld>
            <a:endParaRPr lang="zh-CN" altLang="en-US"/>
          </a:p>
        </p:txBody>
      </p:sp>
    </p:spTree>
    <p:extLst>
      <p:ext uri="{BB962C8B-B14F-4D97-AF65-F5344CB8AC3E}">
        <p14:creationId xmlns:p14="http://schemas.microsoft.com/office/powerpoint/2010/main" val="310190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13</a:t>
            </a:fld>
            <a:endParaRPr lang="zh-CN" altLang="en-US"/>
          </a:p>
        </p:txBody>
      </p:sp>
    </p:spTree>
    <p:extLst>
      <p:ext uri="{BB962C8B-B14F-4D97-AF65-F5344CB8AC3E}">
        <p14:creationId xmlns:p14="http://schemas.microsoft.com/office/powerpoint/2010/main" val="1884165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FB6F93D2-E128-493D-A81A-E68C4418143D}" type="slidenum">
              <a:rPr kumimoji="0" lang="zh-CN"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788057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15</a:t>
            </a:fld>
            <a:endParaRPr lang="zh-CN" altLang="en-US"/>
          </a:p>
        </p:txBody>
      </p:sp>
    </p:spTree>
    <p:extLst>
      <p:ext uri="{BB962C8B-B14F-4D97-AF65-F5344CB8AC3E}">
        <p14:creationId xmlns:p14="http://schemas.microsoft.com/office/powerpoint/2010/main" val="346100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16</a:t>
            </a:fld>
            <a:endParaRPr lang="zh-CN" altLang="en-US"/>
          </a:p>
        </p:txBody>
      </p:sp>
    </p:spTree>
    <p:extLst>
      <p:ext uri="{BB962C8B-B14F-4D97-AF65-F5344CB8AC3E}">
        <p14:creationId xmlns:p14="http://schemas.microsoft.com/office/powerpoint/2010/main" val="3839889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17</a:t>
            </a:fld>
            <a:endParaRPr lang="zh-CN" altLang="en-US"/>
          </a:p>
        </p:txBody>
      </p:sp>
    </p:spTree>
    <p:extLst>
      <p:ext uri="{BB962C8B-B14F-4D97-AF65-F5344CB8AC3E}">
        <p14:creationId xmlns:p14="http://schemas.microsoft.com/office/powerpoint/2010/main" val="1989796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18</a:t>
            </a:fld>
            <a:endParaRPr lang="zh-CN" altLang="en-US"/>
          </a:p>
        </p:txBody>
      </p:sp>
    </p:spTree>
    <p:extLst>
      <p:ext uri="{BB962C8B-B14F-4D97-AF65-F5344CB8AC3E}">
        <p14:creationId xmlns:p14="http://schemas.microsoft.com/office/powerpoint/2010/main" val="3256208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19</a:t>
            </a:fld>
            <a:endParaRPr lang="zh-CN" altLang="en-US"/>
          </a:p>
        </p:txBody>
      </p:sp>
    </p:spTree>
    <p:extLst>
      <p:ext uri="{BB962C8B-B14F-4D97-AF65-F5344CB8AC3E}">
        <p14:creationId xmlns:p14="http://schemas.microsoft.com/office/powerpoint/2010/main" val="1659577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20</a:t>
            </a:fld>
            <a:endParaRPr lang="zh-CN" altLang="en-US"/>
          </a:p>
        </p:txBody>
      </p:sp>
    </p:spTree>
    <p:extLst>
      <p:ext uri="{BB962C8B-B14F-4D97-AF65-F5344CB8AC3E}">
        <p14:creationId xmlns:p14="http://schemas.microsoft.com/office/powerpoint/2010/main" val="9941646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21</a:t>
            </a:fld>
            <a:endParaRPr lang="zh-CN" altLang="en-US"/>
          </a:p>
        </p:txBody>
      </p:sp>
    </p:spTree>
    <p:extLst>
      <p:ext uri="{BB962C8B-B14F-4D97-AF65-F5344CB8AC3E}">
        <p14:creationId xmlns:p14="http://schemas.microsoft.com/office/powerpoint/2010/main" val="3224313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22</a:t>
            </a:fld>
            <a:endParaRPr lang="zh-CN" altLang="en-US"/>
          </a:p>
        </p:txBody>
      </p:sp>
    </p:spTree>
    <p:extLst>
      <p:ext uri="{BB962C8B-B14F-4D97-AF65-F5344CB8AC3E}">
        <p14:creationId xmlns:p14="http://schemas.microsoft.com/office/powerpoint/2010/main" val="2877490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CFE3FF8-11E2-4583-B2F8-69A064B9DDE9}" type="slidenum">
              <a:rPr kumimoji="0" lang="zh-CN"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7015434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24</a:t>
            </a:fld>
            <a:endParaRPr lang="zh-CN" altLang="en-US"/>
          </a:p>
        </p:txBody>
      </p:sp>
    </p:spTree>
    <p:extLst>
      <p:ext uri="{BB962C8B-B14F-4D97-AF65-F5344CB8AC3E}">
        <p14:creationId xmlns:p14="http://schemas.microsoft.com/office/powerpoint/2010/main" val="1075180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25</a:t>
            </a:fld>
            <a:endParaRPr lang="zh-CN" altLang="en-US"/>
          </a:p>
        </p:txBody>
      </p:sp>
    </p:spTree>
    <p:extLst>
      <p:ext uri="{BB962C8B-B14F-4D97-AF65-F5344CB8AC3E}">
        <p14:creationId xmlns:p14="http://schemas.microsoft.com/office/powerpoint/2010/main" val="24658149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26</a:t>
            </a:fld>
            <a:endParaRPr lang="zh-CN" altLang="en-US"/>
          </a:p>
        </p:txBody>
      </p:sp>
    </p:spTree>
    <p:extLst>
      <p:ext uri="{BB962C8B-B14F-4D97-AF65-F5344CB8AC3E}">
        <p14:creationId xmlns:p14="http://schemas.microsoft.com/office/powerpoint/2010/main" val="3963478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27</a:t>
            </a:fld>
            <a:endParaRPr lang="zh-CN" altLang="en-US"/>
          </a:p>
        </p:txBody>
      </p:sp>
    </p:spTree>
    <p:extLst>
      <p:ext uri="{BB962C8B-B14F-4D97-AF65-F5344CB8AC3E}">
        <p14:creationId xmlns:p14="http://schemas.microsoft.com/office/powerpoint/2010/main" val="361877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28</a:t>
            </a:fld>
            <a:endParaRPr lang="zh-CN" altLang="en-US"/>
          </a:p>
        </p:txBody>
      </p:sp>
    </p:spTree>
    <p:extLst>
      <p:ext uri="{BB962C8B-B14F-4D97-AF65-F5344CB8AC3E}">
        <p14:creationId xmlns:p14="http://schemas.microsoft.com/office/powerpoint/2010/main" val="3233363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6F93D2-E128-493D-A81A-E68C4418143D}" type="slidenum">
              <a:rPr lang="zh-CN" altLang="en-US" smtClean="0"/>
              <a:t>29</a:t>
            </a:fld>
            <a:endParaRPr lang="zh-CN" altLang="en-US"/>
          </a:p>
        </p:txBody>
      </p:sp>
    </p:spTree>
    <p:extLst>
      <p:ext uri="{BB962C8B-B14F-4D97-AF65-F5344CB8AC3E}">
        <p14:creationId xmlns:p14="http://schemas.microsoft.com/office/powerpoint/2010/main" val="23401098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C353C8-8757-406F-8EE1-282FE3E881D8}" type="slidenum">
              <a:rPr lang="en-US" smtClean="0"/>
              <a:pPr/>
              <a:t>30</a:t>
            </a:fld>
            <a:endParaRPr lang="en-US"/>
          </a:p>
        </p:txBody>
      </p:sp>
    </p:spTree>
    <p:extLst>
      <p:ext uri="{BB962C8B-B14F-4D97-AF65-F5344CB8AC3E}">
        <p14:creationId xmlns:p14="http://schemas.microsoft.com/office/powerpoint/2010/main" val="3681079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31</a:t>
            </a:fld>
            <a:endParaRPr lang="zh-CN" altLang="en-US"/>
          </a:p>
        </p:txBody>
      </p:sp>
    </p:spTree>
    <p:extLst>
      <p:ext uri="{BB962C8B-B14F-4D97-AF65-F5344CB8AC3E}">
        <p14:creationId xmlns:p14="http://schemas.microsoft.com/office/powerpoint/2010/main" val="22465552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32</a:t>
            </a:fld>
            <a:endParaRPr lang="zh-CN" altLang="en-US"/>
          </a:p>
        </p:txBody>
      </p:sp>
    </p:spTree>
    <p:extLst>
      <p:ext uri="{BB962C8B-B14F-4D97-AF65-F5344CB8AC3E}">
        <p14:creationId xmlns:p14="http://schemas.microsoft.com/office/powerpoint/2010/main" val="20336444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CFE3FF8-11E2-4583-B2F8-69A064B9DDE9}" type="slidenum">
              <a:rPr kumimoji="0" lang="zh-CN"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33</a:t>
            </a:fld>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568954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34</a:t>
            </a:fld>
            <a:endParaRPr lang="zh-CN" altLang="en-US"/>
          </a:p>
        </p:txBody>
      </p:sp>
    </p:spTree>
    <p:extLst>
      <p:ext uri="{BB962C8B-B14F-4D97-AF65-F5344CB8AC3E}">
        <p14:creationId xmlns:p14="http://schemas.microsoft.com/office/powerpoint/2010/main" val="13380814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CFE3FF8-11E2-4583-B2F8-69A064B9DDE9}" type="slidenum">
              <a:rPr kumimoji="0" lang="zh-CN"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35</a:t>
            </a:fld>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2251456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36</a:t>
            </a:fld>
            <a:endParaRPr lang="zh-CN" altLang="en-US"/>
          </a:p>
        </p:txBody>
      </p:sp>
    </p:spTree>
    <p:extLst>
      <p:ext uri="{BB962C8B-B14F-4D97-AF65-F5344CB8AC3E}">
        <p14:creationId xmlns:p14="http://schemas.microsoft.com/office/powerpoint/2010/main" val="3337022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6CFE3FF8-11E2-4583-B2F8-69A064B9DDE9}" type="slidenum">
              <a:rPr kumimoji="0" lang="zh-CN" alt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37</a:t>
            </a:fld>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021396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38</a:t>
            </a:fld>
            <a:endParaRPr lang="zh-CN" altLang="en-US"/>
          </a:p>
        </p:txBody>
      </p:sp>
    </p:spTree>
    <p:extLst>
      <p:ext uri="{BB962C8B-B14F-4D97-AF65-F5344CB8AC3E}">
        <p14:creationId xmlns:p14="http://schemas.microsoft.com/office/powerpoint/2010/main" val="10602167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39</a:t>
            </a:fld>
            <a:endParaRPr lang="zh-CN" altLang="en-US"/>
          </a:p>
        </p:txBody>
      </p:sp>
    </p:spTree>
    <p:extLst>
      <p:ext uri="{BB962C8B-B14F-4D97-AF65-F5344CB8AC3E}">
        <p14:creationId xmlns:p14="http://schemas.microsoft.com/office/powerpoint/2010/main" val="24213838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2DB16A-83AF-4CEC-8D22-B9150E2A131D}" type="slidenum">
              <a:rPr lang="zh-CN" altLang="en-US" smtClean="0"/>
              <a:t>40</a:t>
            </a:fld>
            <a:endParaRPr lang="zh-CN" altLang="en-US"/>
          </a:p>
        </p:txBody>
      </p:sp>
    </p:spTree>
    <p:extLst>
      <p:ext uri="{BB962C8B-B14F-4D97-AF65-F5344CB8AC3E}">
        <p14:creationId xmlns:p14="http://schemas.microsoft.com/office/powerpoint/2010/main" val="3515953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2361750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1467558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352734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2480687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43401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450840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2014969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3169589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3981446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282899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089432-6F31-4199-ADCB-6B1AC5A65402}"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413683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786525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9849170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237920992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80034236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63071962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400905909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302119436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317199173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97238855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417528570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172104602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FEEB970-EE55-4358-A4BB-629BE5FFEFAD}" type="datetimeFigureOut">
              <a:rPr lang="zh-CN" altLang="en-US" smtClean="0"/>
              <a:t>2016/9/30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155271285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5534468C-12ED-4F0F-92C4-E6C904EE9AAE}" type="datetimeFigureOut">
              <a:rPr lang="zh-CN" altLang="en-US"/>
              <a:pPr>
                <a:defRPr/>
              </a:pPr>
              <a:t>2016/9/30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719818-F0F7-4A95-A58A-B2195AA81FBA}" type="slidenum">
              <a:rPr lang="zh-CN" altLang="en-US"/>
              <a:pPr>
                <a:defRPr/>
              </a:pPr>
              <a:t>‹#›</a:t>
            </a:fld>
            <a:endParaRPr lang="zh-CN" altLang="en-US"/>
          </a:p>
        </p:txBody>
      </p:sp>
    </p:spTree>
    <p:extLst>
      <p:ext uri="{BB962C8B-B14F-4D97-AF65-F5344CB8AC3E}">
        <p14:creationId xmlns:p14="http://schemas.microsoft.com/office/powerpoint/2010/main" val="42691609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60A878BC-2910-47C5-8546-A995B2B64F2C}" type="datetimeFigureOut">
              <a:rPr lang="zh-CN" altLang="en-US"/>
              <a:pPr>
                <a:defRPr/>
              </a:pPr>
              <a:t>2016/9/30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76C0E53-7A0F-4FFA-999F-EF148E64E1C0}" type="slidenum">
              <a:rPr lang="zh-CN" altLang="en-US"/>
              <a:pPr>
                <a:defRPr/>
              </a:pPr>
              <a:t>‹#›</a:t>
            </a:fld>
            <a:endParaRPr lang="zh-CN" altLang="en-US"/>
          </a:p>
        </p:txBody>
      </p:sp>
    </p:spTree>
    <p:extLst>
      <p:ext uri="{BB962C8B-B14F-4D97-AF65-F5344CB8AC3E}">
        <p14:creationId xmlns:p14="http://schemas.microsoft.com/office/powerpoint/2010/main" val="40830410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9038D74-754E-41FD-8B0A-E5BC32252EF5}" type="datetimeFigureOut">
              <a:rPr lang="zh-CN" altLang="en-US"/>
              <a:pPr>
                <a:defRPr/>
              </a:pPr>
              <a:t>2016/9/30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997DDA3-C33D-4F83-B653-4F0545068170}" type="slidenum">
              <a:rPr lang="zh-CN" altLang="en-US"/>
              <a:pPr>
                <a:defRPr/>
              </a:pPr>
              <a:t>‹#›</a:t>
            </a:fld>
            <a:endParaRPr lang="zh-CN" altLang="en-US"/>
          </a:p>
        </p:txBody>
      </p:sp>
    </p:spTree>
    <p:extLst>
      <p:ext uri="{BB962C8B-B14F-4D97-AF65-F5344CB8AC3E}">
        <p14:creationId xmlns:p14="http://schemas.microsoft.com/office/powerpoint/2010/main" val="3584483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7F34350B-3067-44DE-8C25-D6C1B9B0B9E6}" type="datetimeFigureOut">
              <a:rPr lang="zh-CN" altLang="en-US"/>
              <a:pPr>
                <a:defRPr/>
              </a:pPr>
              <a:t>2016/9/30</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92AE1CC-244D-4B06-B789-586EA12A4B35}" type="slidenum">
              <a:rPr lang="zh-CN" altLang="en-US"/>
              <a:pPr>
                <a:defRPr/>
              </a:pPr>
              <a:t>‹#›</a:t>
            </a:fld>
            <a:endParaRPr lang="zh-CN" altLang="en-US"/>
          </a:p>
        </p:txBody>
      </p:sp>
    </p:spTree>
    <p:extLst>
      <p:ext uri="{BB962C8B-B14F-4D97-AF65-F5344CB8AC3E}">
        <p14:creationId xmlns:p14="http://schemas.microsoft.com/office/powerpoint/2010/main" val="27469098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612A666F-001B-4A4C-BF15-B17B18901B13}" type="datetimeFigureOut">
              <a:rPr lang="zh-CN" altLang="en-US"/>
              <a:pPr>
                <a:defRPr/>
              </a:pPr>
              <a:t>2016/9/30</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D2E54A5-8365-4D72-9182-FDBB63FAE8A5}" type="slidenum">
              <a:rPr lang="zh-CN" altLang="en-US"/>
              <a:pPr>
                <a:defRPr/>
              </a:pPr>
              <a:t>‹#›</a:t>
            </a:fld>
            <a:endParaRPr lang="zh-CN" altLang="en-US"/>
          </a:p>
        </p:txBody>
      </p:sp>
    </p:spTree>
    <p:extLst>
      <p:ext uri="{BB962C8B-B14F-4D97-AF65-F5344CB8AC3E}">
        <p14:creationId xmlns:p14="http://schemas.microsoft.com/office/powerpoint/2010/main" val="11186011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C9FBDFC7-9500-4623-880F-2804ED790633}" type="datetimeFigureOut">
              <a:rPr lang="zh-CN" altLang="en-US"/>
              <a:pPr>
                <a:defRPr/>
              </a:pPr>
              <a:t>2016/9/30</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22D4BFC-0B1D-4642-8790-92686A0155C8}" type="slidenum">
              <a:rPr lang="zh-CN" altLang="en-US"/>
              <a:pPr>
                <a:defRPr/>
              </a:pPr>
              <a:t>‹#›</a:t>
            </a:fld>
            <a:endParaRPr lang="zh-CN" altLang="en-US"/>
          </a:p>
        </p:txBody>
      </p:sp>
    </p:spTree>
    <p:extLst>
      <p:ext uri="{BB962C8B-B14F-4D97-AF65-F5344CB8AC3E}">
        <p14:creationId xmlns:p14="http://schemas.microsoft.com/office/powerpoint/2010/main" val="11098906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7B922AF-2D79-44DC-8887-05E5D10022BF}" type="datetimeFigureOut">
              <a:rPr lang="zh-CN" altLang="en-US"/>
              <a:pPr>
                <a:defRPr/>
              </a:pPr>
              <a:t>2016/9/30</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0E1403C-2ACC-4EA5-B3F6-D5A6709EB2A9}" type="slidenum">
              <a:rPr lang="zh-CN" altLang="en-US"/>
              <a:pPr>
                <a:defRPr/>
              </a:pPr>
              <a:t>‹#›</a:t>
            </a:fld>
            <a:endParaRPr lang="zh-CN" altLang="en-US"/>
          </a:p>
        </p:txBody>
      </p:sp>
    </p:spTree>
    <p:extLst>
      <p:ext uri="{BB962C8B-B14F-4D97-AF65-F5344CB8AC3E}">
        <p14:creationId xmlns:p14="http://schemas.microsoft.com/office/powerpoint/2010/main" val="3248536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CBC02F-52A8-460A-BCE4-6E6F0EAB917B}" type="datetimeFigureOut">
              <a:rPr lang="zh-CN" altLang="en-US"/>
              <a:pPr>
                <a:defRPr/>
              </a:pPr>
              <a:t>2016/9/30</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2AF1367-FA5E-4FAF-A1F3-21F244A20448}" type="slidenum">
              <a:rPr lang="zh-CN" altLang="en-US"/>
              <a:pPr>
                <a:defRPr/>
              </a:pPr>
              <a:t>‹#›</a:t>
            </a:fld>
            <a:endParaRPr lang="zh-CN" altLang="en-US"/>
          </a:p>
        </p:txBody>
      </p:sp>
    </p:spTree>
    <p:extLst>
      <p:ext uri="{BB962C8B-B14F-4D97-AF65-F5344CB8AC3E}">
        <p14:creationId xmlns:p14="http://schemas.microsoft.com/office/powerpoint/2010/main" val="39874779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959F6EE-1198-4592-8FEC-E9DAF3FC5372}" type="datetimeFigureOut">
              <a:rPr lang="zh-CN" altLang="en-US"/>
              <a:pPr>
                <a:defRPr/>
              </a:pPr>
              <a:t>2016/9/30</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01BB656-BB5C-445B-BEB3-459FDCC37CEE}" type="slidenum">
              <a:rPr lang="zh-CN" altLang="en-US"/>
              <a:pPr>
                <a:defRPr/>
              </a:pPr>
              <a:t>‹#›</a:t>
            </a:fld>
            <a:endParaRPr lang="zh-CN" altLang="en-US"/>
          </a:p>
        </p:txBody>
      </p:sp>
    </p:spTree>
    <p:extLst>
      <p:ext uri="{BB962C8B-B14F-4D97-AF65-F5344CB8AC3E}">
        <p14:creationId xmlns:p14="http://schemas.microsoft.com/office/powerpoint/2010/main" val="193766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B428590-BDB2-4176-A5A6-235281FFC846}" type="datetimeFigureOut">
              <a:rPr lang="zh-CN" altLang="en-US"/>
              <a:pPr>
                <a:defRPr/>
              </a:pPr>
              <a:t>2016/9/30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217201B-742B-4427-92B2-087C489A1523}" type="slidenum">
              <a:rPr lang="zh-CN" altLang="en-US"/>
              <a:pPr>
                <a:defRPr/>
              </a:pPr>
              <a:t>‹#›</a:t>
            </a:fld>
            <a:endParaRPr lang="zh-CN" altLang="en-US"/>
          </a:p>
        </p:txBody>
      </p:sp>
    </p:spTree>
    <p:extLst>
      <p:ext uri="{BB962C8B-B14F-4D97-AF65-F5344CB8AC3E}">
        <p14:creationId xmlns:p14="http://schemas.microsoft.com/office/powerpoint/2010/main" val="32749432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C21D0ECF-D28F-482F-B7EA-9E708B826803}" type="datetimeFigureOut">
              <a:rPr lang="zh-CN" altLang="en-US"/>
              <a:pPr>
                <a:defRPr/>
              </a:pPr>
              <a:t>2016/9/30</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38B54B0-E2C6-4C30-8A9A-A6671CC48358}" type="slidenum">
              <a:rPr lang="zh-CN" altLang="en-US"/>
              <a:pPr>
                <a:defRPr/>
              </a:pPr>
              <a:t>‹#›</a:t>
            </a:fld>
            <a:endParaRPr lang="zh-CN" altLang="en-US"/>
          </a:p>
        </p:txBody>
      </p:sp>
    </p:spTree>
    <p:extLst>
      <p:ext uri="{BB962C8B-B14F-4D97-AF65-F5344CB8AC3E}">
        <p14:creationId xmlns:p14="http://schemas.microsoft.com/office/powerpoint/2010/main" val="4242337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089432-6F31-4199-ADCB-6B1AC5A65402}" type="datetimeFigureOut">
              <a:rPr lang="zh-CN" altLang="en-US" smtClean="0"/>
              <a:t>2016/9/30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CFF701-4E99-4736-AD28-B9695BF7D887}" type="slidenum">
              <a:rPr lang="zh-CN" altLang="en-US" smtClean="0"/>
              <a:t>‹#›</a:t>
            </a:fld>
            <a:endParaRPr lang="zh-CN" altLang="en-US"/>
          </a:p>
        </p:txBody>
      </p:sp>
    </p:spTree>
    <p:extLst>
      <p:ext uri="{BB962C8B-B14F-4D97-AF65-F5344CB8AC3E}">
        <p14:creationId xmlns:p14="http://schemas.microsoft.com/office/powerpoint/2010/main" val="3560149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EB970-EE55-4358-A4BB-629BE5FFEFAD}" type="datetimeFigureOut">
              <a:rPr lang="zh-CN" altLang="en-US" smtClean="0"/>
              <a:t>2016/9/30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5E4D7-F9B0-4F76-A9DE-EA7526A1868E}" type="slidenum">
              <a:rPr lang="zh-CN" altLang="en-US" smtClean="0"/>
              <a:t>‹#›</a:t>
            </a:fld>
            <a:endParaRPr lang="zh-CN" altLang="en-US"/>
          </a:p>
        </p:txBody>
      </p:sp>
    </p:spTree>
    <p:extLst>
      <p:ext uri="{BB962C8B-B14F-4D97-AF65-F5344CB8AC3E}">
        <p14:creationId xmlns:p14="http://schemas.microsoft.com/office/powerpoint/2010/main" val="28295284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7F378FFD-BE70-47B1-BFEE-E03EB0084A1F}" type="datetimeFigureOut">
              <a:rPr lang="zh-CN" altLang="en-US"/>
              <a:pPr>
                <a:defRPr/>
              </a:pPr>
              <a:t>2016/9/30</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0040B58-9208-4C2A-B907-9E8222C2711D}" type="slidenum">
              <a:rPr lang="zh-CN" altLang="en-US"/>
              <a:pPr>
                <a:defRPr/>
              </a:pPr>
              <a:t>‹#›</a:t>
            </a:fld>
            <a:endParaRPr lang="zh-CN" altLang="en-US"/>
          </a:p>
        </p:txBody>
      </p:sp>
    </p:spTree>
    <p:extLst>
      <p:ext uri="{BB962C8B-B14F-4D97-AF65-F5344CB8AC3E}">
        <p14:creationId xmlns:p14="http://schemas.microsoft.com/office/powerpoint/2010/main" val="3802811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defRPr>
      </a:lvl5pPr>
      <a:lvl6pPr marL="457200" algn="l" rtl="0" fontAlgn="base">
        <a:lnSpc>
          <a:spcPct val="90000"/>
        </a:lnSpc>
        <a:spcBef>
          <a:spcPct val="0"/>
        </a:spcBef>
        <a:spcAft>
          <a:spcPct val="0"/>
        </a:spcAft>
        <a:defRPr sz="4400">
          <a:solidFill>
            <a:schemeClr val="tx1"/>
          </a:solidFill>
          <a:latin typeface="Calibri Light" pitchFamily="34" charset="0"/>
          <a:ea typeface="宋体" pitchFamily="2" charset="-122"/>
        </a:defRPr>
      </a:lvl6pPr>
      <a:lvl7pPr marL="914400" algn="l" rtl="0" fontAlgn="base">
        <a:lnSpc>
          <a:spcPct val="90000"/>
        </a:lnSpc>
        <a:spcBef>
          <a:spcPct val="0"/>
        </a:spcBef>
        <a:spcAft>
          <a:spcPct val="0"/>
        </a:spcAft>
        <a:defRPr sz="4400">
          <a:solidFill>
            <a:schemeClr val="tx1"/>
          </a:solidFill>
          <a:latin typeface="Calibri Light" pitchFamily="34" charset="0"/>
          <a:ea typeface="宋体" pitchFamily="2" charset="-122"/>
        </a:defRPr>
      </a:lvl7pPr>
      <a:lvl8pPr marL="1371600" algn="l" rtl="0" fontAlgn="base">
        <a:lnSpc>
          <a:spcPct val="90000"/>
        </a:lnSpc>
        <a:spcBef>
          <a:spcPct val="0"/>
        </a:spcBef>
        <a:spcAft>
          <a:spcPct val="0"/>
        </a:spcAft>
        <a:defRPr sz="4400">
          <a:solidFill>
            <a:schemeClr val="tx1"/>
          </a:solidFill>
          <a:latin typeface="Calibri Light" pitchFamily="34" charset="0"/>
          <a:ea typeface="宋体" pitchFamily="2" charset="-122"/>
        </a:defRPr>
      </a:lvl8pPr>
      <a:lvl9pPr marL="1828800" algn="l" rtl="0" fontAlgn="base">
        <a:lnSpc>
          <a:spcPct val="90000"/>
        </a:lnSpc>
        <a:spcBef>
          <a:spcPct val="0"/>
        </a:spcBef>
        <a:spcAft>
          <a:spcPct val="0"/>
        </a:spcAft>
        <a:defRPr sz="4400">
          <a:solidFill>
            <a:schemeClr val="tx1"/>
          </a:solidFill>
          <a:latin typeface="Calibri Light"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Layout" Target="../slideLayouts/slideLayout1.xml"/><Relationship Id="rId7" Type="http://schemas.openxmlformats.org/officeDocument/2006/relationships/image" Target="../media/image3.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3.emf"/><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chart" Target="../charts/chart3.xml"/><Relationship Id="rId5" Type="http://schemas.openxmlformats.org/officeDocument/2006/relationships/image" Target="../media/image3.emf"/><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emf"/><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3.emf"/><Relationship Id="rId5" Type="http://schemas.openxmlformats.org/officeDocument/2006/relationships/image" Target="../media/image5.emf"/><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3.emf"/><Relationship Id="rId5" Type="http://schemas.openxmlformats.org/officeDocument/2006/relationships/image" Target="../media/image5.emf"/><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3.emf"/><Relationship Id="rId2" Type="http://schemas.openxmlformats.org/officeDocument/2006/relationships/tags" Target="../tags/tag3.xml"/><Relationship Id="rId16" Type="http://schemas.openxmlformats.org/officeDocument/2006/relationships/image" Target="../media/image5.emf"/><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3" Type="http://schemas.openxmlformats.org/officeDocument/2006/relationships/tags" Target="../tags/tag17.xml"/><Relationship Id="rId7" Type="http://schemas.openxmlformats.org/officeDocument/2006/relationships/tags" Target="../tags/tag21.xml"/><Relationship Id="rId12" Type="http://schemas.openxmlformats.org/officeDocument/2006/relationships/tags" Target="../tags/tag26.xml"/><Relationship Id="rId17" Type="http://schemas.openxmlformats.org/officeDocument/2006/relationships/image" Target="../media/image3.emf"/><Relationship Id="rId2" Type="http://schemas.openxmlformats.org/officeDocument/2006/relationships/tags" Target="../tags/tag16.xml"/><Relationship Id="rId16" Type="http://schemas.openxmlformats.org/officeDocument/2006/relationships/image" Target="../media/image5.emf"/><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notesSlide" Target="../notesSlides/notesSlide18.xml"/><Relationship Id="rId10" Type="http://schemas.openxmlformats.org/officeDocument/2006/relationships/tags" Target="../tags/tag24.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5.emf"/><Relationship Id="rId5" Type="http://schemas.openxmlformats.org/officeDocument/2006/relationships/image" Target="../media/image16.jpeg"/><Relationship Id="rId4" Type="http://schemas.openxmlformats.org/officeDocument/2006/relationships/image" Target="../media/image15.jp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19.xml"/><Relationship Id="rId5" Type="http://schemas.openxmlformats.org/officeDocument/2006/relationships/image" Target="../media/image3.emf"/><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9.xml"/><Relationship Id="rId5" Type="http://schemas.openxmlformats.org/officeDocument/2006/relationships/image" Target="../media/image3.emf"/><Relationship Id="rId4" Type="http://schemas.openxmlformats.org/officeDocument/2006/relationships/image" Target="../media/image5.emf"/></Relationships>
</file>

<file path=ppt/slides/_rels/slide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3.xml"/><Relationship Id="rId1" Type="http://schemas.openxmlformats.org/officeDocument/2006/relationships/slideLayout" Target="../slideLayouts/slideLayout30.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19.png"/><Relationship Id="rId7"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image" Target="../media/image3.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20.xml"/><Relationship Id="rId5" Type="http://schemas.openxmlformats.org/officeDocument/2006/relationships/image" Target="../media/image3.emf"/><Relationship Id="rId4" Type="http://schemas.openxmlformats.org/officeDocument/2006/relationships/image" Target="../media/image5.emf"/></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9.xml"/><Relationship Id="rId5" Type="http://schemas.openxmlformats.org/officeDocument/2006/relationships/image" Target="../media/image3.emf"/><Relationship Id="rId4" Type="http://schemas.openxmlformats.org/officeDocument/2006/relationships/image" Target="../media/image5.emf"/></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3.emf"/></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3.xml"/><Relationship Id="rId1" Type="http://schemas.openxmlformats.org/officeDocument/2006/relationships/slideLayout" Target="../slideLayouts/slideLayout30.xml"/><Relationship Id="rId5" Type="http://schemas.openxmlformats.org/officeDocument/2006/relationships/image" Target="../media/image3.emf"/><Relationship Id="rId4" Type="http://schemas.openxmlformats.org/officeDocument/2006/relationships/image" Target="../media/image5.emf"/></Relationships>
</file>

<file path=ppt/slides/_rels/slide3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4.xml"/><Relationship Id="rId1" Type="http://schemas.openxmlformats.org/officeDocument/2006/relationships/slideLayout" Target="../slideLayouts/slideLayout30.xml"/><Relationship Id="rId4" Type="http://schemas.openxmlformats.org/officeDocument/2006/relationships/image" Target="../media/image3.emf"/></Relationships>
</file>

<file path=ppt/slides/_rels/slide3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26.png"/><Relationship Id="rId7" Type="http://schemas.openxmlformats.org/officeDocument/2006/relationships/image" Target="../media/image5.emf"/><Relationship Id="rId2" Type="http://schemas.openxmlformats.org/officeDocument/2006/relationships/notesSlide" Target="../notesSlides/notesSlide35.xml"/><Relationship Id="rId1" Type="http://schemas.openxmlformats.org/officeDocument/2006/relationships/slideLayout" Target="../slideLayouts/slideLayout30.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6.xml"/><Relationship Id="rId1" Type="http://schemas.openxmlformats.org/officeDocument/2006/relationships/slideLayout" Target="../slideLayouts/slideLayout19.xml"/><Relationship Id="rId4" Type="http://schemas.openxmlformats.org/officeDocument/2006/relationships/image" Target="../media/image3.emf"/></Relationships>
</file>

<file path=ppt/slides/_rels/slide3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30.png"/><Relationship Id="rId7" Type="http://schemas.openxmlformats.org/officeDocument/2006/relationships/image" Target="../media/image5.emf"/><Relationship Id="rId2" Type="http://schemas.openxmlformats.org/officeDocument/2006/relationships/notesSlide" Target="../notesSlides/notesSlide37.xml"/><Relationship Id="rId1" Type="http://schemas.openxmlformats.org/officeDocument/2006/relationships/slideLayout" Target="../slideLayouts/slideLayout30.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8.xml"/><Relationship Id="rId1" Type="http://schemas.openxmlformats.org/officeDocument/2006/relationships/slideLayout" Target="../slideLayouts/slideLayout30.xml"/><Relationship Id="rId4" Type="http://schemas.openxmlformats.org/officeDocument/2006/relationships/image" Target="../media/image3.emf"/></Relationships>
</file>

<file path=ppt/slides/_rels/slide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9.xml"/><Relationship Id="rId1" Type="http://schemas.openxmlformats.org/officeDocument/2006/relationships/slideLayout" Target="../slideLayouts/slideLayout30.xml"/><Relationship Id="rId4" Type="http://schemas.openxmlformats.org/officeDocument/2006/relationships/image" Target="../media/image3.emf"/></Relationships>
</file>

<file path=ppt/slides/_rels/slide4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3CEB6"/>
            </a:gs>
            <a:gs pos="23000">
              <a:srgbClr val="6DC4AC"/>
            </a:gs>
            <a:gs pos="69000">
              <a:srgbClr val="79CBA8"/>
            </a:gs>
            <a:gs pos="97000">
              <a:srgbClr val="79CBA8"/>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14" name="ManiaMonkey,田馥甄 - 小幸运（demo）原唱田馥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53257" y="6248400"/>
            <a:ext cx="609600" cy="609600"/>
          </a:xfrm>
          <a:prstGeom prst="rect">
            <a:avLst/>
          </a:prstGeom>
        </p:spPr>
      </p:pic>
      <p:pic>
        <p:nvPicPr>
          <p:cNvPr id="16" name="图片 15"/>
          <p:cNvPicPr>
            <a:picLocks noChangeAspect="1"/>
          </p:cNvPicPr>
          <p:nvPr/>
        </p:nvPicPr>
        <p:blipFill>
          <a:blip r:embed="rId6"/>
          <a:stretch>
            <a:fillRect/>
          </a:stretch>
        </p:blipFill>
        <p:spPr>
          <a:xfrm>
            <a:off x="2094075" y="655093"/>
            <a:ext cx="8003850" cy="5716678"/>
          </a:xfrm>
          <a:prstGeom prst="rect">
            <a:avLst/>
          </a:prstGeom>
        </p:spPr>
      </p:pic>
      <p:sp>
        <p:nvSpPr>
          <p:cNvPr id="17" name="矩形 16"/>
          <p:cNvSpPr/>
          <p:nvPr/>
        </p:nvSpPr>
        <p:spPr>
          <a:xfrm>
            <a:off x="3248791" y="1927147"/>
            <a:ext cx="5694419" cy="3172570"/>
          </a:xfrm>
          <a:prstGeom prst="rect">
            <a:avLst/>
          </a:prstGeom>
          <a:solidFill>
            <a:schemeClr val="bg1"/>
          </a:solidFill>
          <a:ln>
            <a:noFill/>
          </a:ln>
          <a:effectLst>
            <a:outerShdw blurRad="114300" dist="38100" dir="5400000" sx="101000" sy="101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457265" y="2079547"/>
            <a:ext cx="5277471" cy="2870883"/>
          </a:xfrm>
          <a:prstGeom prst="rect">
            <a:avLst/>
          </a:prstGeom>
          <a:noFill/>
          <a:ln w="19050">
            <a:solidFill>
              <a:srgbClr val="92CFB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7"/>
          <a:stretch>
            <a:fillRect/>
          </a:stretch>
        </p:blipFill>
        <p:spPr>
          <a:xfrm>
            <a:off x="8142333" y="1542991"/>
            <a:ext cx="748519" cy="1562771"/>
          </a:xfrm>
          <a:prstGeom prst="rect">
            <a:avLst/>
          </a:prstGeom>
        </p:spPr>
      </p:pic>
      <p:sp>
        <p:nvSpPr>
          <p:cNvPr id="20" name="文本框 19"/>
          <p:cNvSpPr txBox="1"/>
          <p:nvPr/>
        </p:nvSpPr>
        <p:spPr>
          <a:xfrm>
            <a:off x="3616796" y="2959906"/>
            <a:ext cx="4958409" cy="646331"/>
          </a:xfrm>
          <a:prstGeom prst="rect">
            <a:avLst/>
          </a:prstGeom>
          <a:noFill/>
        </p:spPr>
        <p:txBody>
          <a:bodyPr wrap="none" rtlCol="0">
            <a:spAutoFit/>
          </a:bodyPr>
          <a:lstStyle/>
          <a:p>
            <a:r>
              <a:rPr lang="zh-CN" altLang="en-US" sz="3600" dirty="0">
                <a:solidFill>
                  <a:srgbClr val="3C7D29"/>
                </a:solidFill>
                <a:latin typeface="方正正中黑简体" panose="02000000000000000000" pitchFamily="2" charset="-122"/>
                <a:ea typeface="方正正中黑简体" panose="02000000000000000000" pitchFamily="2" charset="-122"/>
                <a:sym typeface="Kozuka Gothic Pr6N EL" pitchFamily="34" charset="-128"/>
              </a:rPr>
              <a:t>花</a:t>
            </a:r>
            <a:r>
              <a:rPr lang="en-US" altLang="zh-CN" sz="3600" dirty="0">
                <a:solidFill>
                  <a:srgbClr val="3C7D29"/>
                </a:solidFill>
                <a:latin typeface="方正正中黑简体" panose="02000000000000000000" pitchFamily="2" charset="-122"/>
                <a:ea typeface="方正正中黑简体" panose="02000000000000000000" pitchFamily="2" charset="-122"/>
                <a:sym typeface="Kozuka Gothic Pr6N EL" pitchFamily="34" charset="-128"/>
              </a:rPr>
              <a:t>·</a:t>
            </a:r>
            <a:r>
              <a:rPr lang="zh-CN" altLang="en-US" sz="3600" dirty="0">
                <a:solidFill>
                  <a:srgbClr val="3C7D29"/>
                </a:solidFill>
                <a:latin typeface="方正正中黑简体" panose="02000000000000000000" pitchFamily="2" charset="-122"/>
                <a:ea typeface="方正正中黑简体" panose="02000000000000000000" pitchFamily="2" charset="-122"/>
                <a:sym typeface="Kozuka Gothic Pr6N EL" pitchFamily="34" charset="-128"/>
              </a:rPr>
              <a:t>唯美时尚</a:t>
            </a:r>
            <a:r>
              <a:rPr lang="en-US" altLang="zh-CN" sz="3600" dirty="0">
                <a:solidFill>
                  <a:srgbClr val="3C7D29"/>
                </a:solidFill>
                <a:latin typeface="方正正中黑简体" panose="02000000000000000000" pitchFamily="2" charset="-122"/>
                <a:ea typeface="方正正中黑简体" panose="02000000000000000000" pitchFamily="2" charset="-122"/>
                <a:sym typeface="Kozuka Gothic Pr6N EL" pitchFamily="34" charset="-128"/>
              </a:rPr>
              <a:t>PPT</a:t>
            </a:r>
            <a:r>
              <a:rPr lang="zh-CN" altLang="en-US" sz="3600" dirty="0">
                <a:solidFill>
                  <a:srgbClr val="3C7D29"/>
                </a:solidFill>
                <a:latin typeface="方正正中黑简体" panose="02000000000000000000" pitchFamily="2" charset="-122"/>
                <a:ea typeface="方正正中黑简体" panose="02000000000000000000" pitchFamily="2" charset="-122"/>
                <a:sym typeface="Kozuka Gothic Pr6N EL" pitchFamily="34" charset="-128"/>
              </a:rPr>
              <a:t>模版</a:t>
            </a:r>
            <a:endParaRPr lang="zh-CN" altLang="en-US" sz="3600" dirty="0">
              <a:solidFill>
                <a:srgbClr val="3C7D29"/>
              </a:solidFill>
            </a:endParaRPr>
          </a:p>
        </p:txBody>
      </p:sp>
      <p:sp>
        <p:nvSpPr>
          <p:cNvPr id="21" name="文本框 20"/>
          <p:cNvSpPr txBox="1"/>
          <p:nvPr/>
        </p:nvSpPr>
        <p:spPr>
          <a:xfrm>
            <a:off x="4229944" y="3907803"/>
            <a:ext cx="3732112" cy="338554"/>
          </a:xfrm>
          <a:prstGeom prst="rect">
            <a:avLst/>
          </a:prstGeom>
          <a:noFill/>
        </p:spPr>
        <p:txBody>
          <a:bodyPr wrap="none" rtlCol="0">
            <a:spAutoFit/>
          </a:bodyPr>
          <a:lstStyle/>
          <a:p>
            <a:r>
              <a:rPr lang="zh-CN" altLang="en-US"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工作总结</a:t>
            </a:r>
            <a:r>
              <a:rPr lang="en-US" altLang="zh-CN"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a:t>
            </a:r>
            <a:r>
              <a:rPr lang="zh-CN" altLang="en-US"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销售报告</a:t>
            </a:r>
            <a:r>
              <a:rPr lang="en-US" altLang="zh-CN"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a:t>
            </a:r>
            <a:r>
              <a:rPr lang="zh-CN" altLang="en-US"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教师课件</a:t>
            </a:r>
            <a:r>
              <a:rPr lang="en-US" altLang="zh-CN"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a:t>
            </a:r>
            <a:r>
              <a:rPr lang="zh-CN" altLang="en-US" sz="1600" dirty="0">
                <a:solidFill>
                  <a:srgbClr val="3C7D29"/>
                </a:solidFill>
                <a:latin typeface="微软雅黑" panose="020B0503020204020204" pitchFamily="34" charset="-122"/>
                <a:ea typeface="微软雅黑" panose="020B0503020204020204" pitchFamily="34" charset="-122"/>
                <a:sym typeface="Kozuka Gothic Pr6N EL" pitchFamily="34" charset="-128"/>
              </a:rPr>
              <a:t>通用模版</a:t>
            </a:r>
            <a:endParaRPr lang="zh-CN" altLang="en-US" sz="1600" dirty="0">
              <a:solidFill>
                <a:srgbClr val="3C7D29"/>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bwMode="auto">
          <a:xfrm>
            <a:off x="4168841" y="3800772"/>
            <a:ext cx="3874214" cy="0"/>
          </a:xfrm>
          <a:prstGeom prst="line">
            <a:avLst/>
          </a:prstGeom>
          <a:solidFill>
            <a:schemeClr val="accent1"/>
          </a:solidFill>
          <a:ln w="12700" cap="flat" cmpd="sng" algn="ctr">
            <a:solidFill>
              <a:srgbClr val="92CFB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4159892" y="4265925"/>
            <a:ext cx="3883163" cy="0"/>
          </a:xfrm>
          <a:prstGeom prst="line">
            <a:avLst/>
          </a:prstGeom>
          <a:solidFill>
            <a:schemeClr val="accent1"/>
          </a:solidFill>
          <a:ln w="12700" cap="flat" cmpd="sng" algn="ctr">
            <a:solidFill>
              <a:srgbClr val="92CFB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4" name="图片 23"/>
          <p:cNvPicPr>
            <a:picLocks noChangeAspect="1"/>
          </p:cNvPicPr>
          <p:nvPr/>
        </p:nvPicPr>
        <p:blipFill>
          <a:blip r:embed="rId8"/>
          <a:stretch>
            <a:fillRect/>
          </a:stretch>
        </p:blipFill>
        <p:spPr>
          <a:xfrm rot="11863878">
            <a:off x="3186559" y="3645197"/>
            <a:ext cx="883730" cy="1474020"/>
          </a:xfrm>
          <a:prstGeom prst="rect">
            <a:avLst/>
          </a:prstGeom>
        </p:spPr>
      </p:pic>
    </p:spTree>
    <p:extLst>
      <p:ext uri="{BB962C8B-B14F-4D97-AF65-F5344CB8AC3E}">
        <p14:creationId xmlns:p14="http://schemas.microsoft.com/office/powerpoint/2010/main" val="15298195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250" fill="hold"/>
                                        <p:tgtEl>
                                          <p:spTgt spid="16"/>
                                        </p:tgtEl>
                                        <p:attrNameLst>
                                          <p:attrName>ppt_w</p:attrName>
                                        </p:attrNameLst>
                                      </p:cBhvr>
                                      <p:tavLst>
                                        <p:tav tm="0">
                                          <p:val>
                                            <p:fltVal val="0"/>
                                          </p:val>
                                        </p:tav>
                                        <p:tav tm="100000">
                                          <p:val>
                                            <p:strVal val="#ppt_w"/>
                                          </p:val>
                                        </p:tav>
                                      </p:tavLst>
                                    </p:anim>
                                    <p:anim calcmode="lin" valueType="num">
                                      <p:cBhvr>
                                        <p:cTn id="11" dur="1250" fill="hold"/>
                                        <p:tgtEl>
                                          <p:spTgt spid="16"/>
                                        </p:tgtEl>
                                        <p:attrNameLst>
                                          <p:attrName>ppt_h</p:attrName>
                                        </p:attrNameLst>
                                      </p:cBhvr>
                                      <p:tavLst>
                                        <p:tav tm="0">
                                          <p:val>
                                            <p:fltVal val="0"/>
                                          </p:val>
                                        </p:tav>
                                        <p:tav tm="100000">
                                          <p:val>
                                            <p:strVal val="#ppt_h"/>
                                          </p:val>
                                        </p:tav>
                                      </p:tavLst>
                                    </p:anim>
                                    <p:animEffect transition="in" filter="fade">
                                      <p:cBhvr>
                                        <p:cTn id="12" dur="1250"/>
                                        <p:tgtEl>
                                          <p:spTgt spid="16"/>
                                        </p:tgtEl>
                                      </p:cBhvr>
                                    </p:animEffect>
                                  </p:childTnLst>
                                </p:cTn>
                              </p:par>
                            </p:childTnLst>
                          </p:cTn>
                        </p:par>
                        <p:par>
                          <p:cTn id="13" fill="hold">
                            <p:stCondLst>
                              <p:cond delay="1250"/>
                            </p:stCondLst>
                            <p:childTnLst>
                              <p:par>
                                <p:cTn id="14" presetID="47"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2250"/>
                            </p:stCondLst>
                            <p:childTnLst>
                              <p:par>
                                <p:cTn id="20" presetID="22" presetClass="entr" presetSubtype="2" fill="hold" nodeType="after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animEffect transition="in" filter="wipe(right)">
                                      <p:cBhvr>
                                        <p:cTn id="22" dur="500"/>
                                        <p:tgtEl>
                                          <p:spTgt spid="20">
                                            <p:txEl>
                                              <p:pRg st="0" end="0"/>
                                            </p:txEl>
                                          </p:spTgt>
                                        </p:tgtEl>
                                      </p:cBhvr>
                                    </p:animEffect>
                                  </p:childTnLst>
                                </p:cTn>
                              </p:par>
                            </p:childTnLst>
                          </p:cTn>
                        </p:par>
                        <p:par>
                          <p:cTn id="23" fill="hold">
                            <p:stCondLst>
                              <p:cond delay="2750"/>
                            </p:stCondLst>
                            <p:childTnLst>
                              <p:par>
                                <p:cTn id="24" presetID="22" presetClass="entr" presetSubtype="8"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par>
                                <p:cTn id="27" presetID="22" presetClass="entr" presetSubtype="8"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childTnLst>
                          </p:cTn>
                        </p:par>
                        <p:par>
                          <p:cTn id="30" fill="hold">
                            <p:stCondLst>
                              <p:cond delay="3250"/>
                            </p:stCondLst>
                            <p:childTnLst>
                              <p:par>
                                <p:cTn id="31" presetID="42" presetClass="entr" presetSubtype="0" fill="hold" nodeType="afterEffect">
                                  <p:stCondLst>
                                    <p:cond delay="0"/>
                                  </p:stCondLst>
                                  <p:childTnLst>
                                    <p:set>
                                      <p:cBhvr>
                                        <p:cTn id="32" dur="1" fill="hold">
                                          <p:stCondLst>
                                            <p:cond delay="0"/>
                                          </p:stCondLst>
                                        </p:cTn>
                                        <p:tgtEl>
                                          <p:spTgt spid="21">
                                            <p:txEl>
                                              <p:pRg st="0" end="0"/>
                                            </p:txEl>
                                          </p:spTgt>
                                        </p:tgtEl>
                                        <p:attrNameLst>
                                          <p:attrName>style.visibility</p:attrName>
                                        </p:attrNameLst>
                                      </p:cBhvr>
                                      <p:to>
                                        <p:strVal val="visible"/>
                                      </p:to>
                                    </p:set>
                                    <p:animEffect transition="in" filter="fade">
                                      <p:cBhvr>
                                        <p:cTn id="33" dur="1000"/>
                                        <p:tgtEl>
                                          <p:spTgt spid="21">
                                            <p:txEl>
                                              <p:pRg st="0" end="0"/>
                                            </p:txEl>
                                          </p:spTgt>
                                        </p:tgtEl>
                                      </p:cBhvr>
                                    </p:animEffect>
                                    <p:anim calcmode="lin" valueType="num">
                                      <p:cBhvr>
                                        <p:cTn id="34"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36" fill="hold">
                            <p:stCondLst>
                              <p:cond delay="4250"/>
                            </p:stCondLst>
                            <p:childTnLst>
                              <p:par>
                                <p:cTn id="37" presetID="42"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remove"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flipV="1">
            <a:off x="4626278" y="2015434"/>
            <a:ext cx="2272343" cy="2286214"/>
          </a:xfrm>
          <a:prstGeom prst="line">
            <a:avLst/>
          </a:prstGeom>
          <a:ln cmpd="sng">
            <a:solidFill>
              <a:srgbClr val="79CBA8"/>
            </a:solidFill>
            <a:prstDash val="sysDot"/>
          </a:ln>
        </p:spPr>
        <p:style>
          <a:lnRef idx="1">
            <a:schemeClr val="accent1"/>
          </a:lnRef>
          <a:fillRef idx="0">
            <a:schemeClr val="accent1"/>
          </a:fillRef>
          <a:effectRef idx="0">
            <a:schemeClr val="accent1"/>
          </a:effectRef>
          <a:fontRef idx="minor">
            <a:schemeClr val="tx1"/>
          </a:fontRef>
        </p:style>
      </p:cxnSp>
      <p:sp>
        <p:nvSpPr>
          <p:cNvPr id="35" name="正五边形 34"/>
          <p:cNvSpPr/>
          <p:nvPr/>
        </p:nvSpPr>
        <p:spPr>
          <a:xfrm>
            <a:off x="4626278" y="1716258"/>
            <a:ext cx="2939444" cy="2799470"/>
          </a:xfrm>
          <a:prstGeom prst="pentagon">
            <a:avLst/>
          </a:prstGeom>
          <a:solidFill>
            <a:srgbClr val="79CBA8"/>
          </a:solidFill>
          <a:ln>
            <a:solidFill>
              <a:srgbClr val="79C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43" name="直接连接符 42"/>
          <p:cNvCxnSpPr/>
          <p:nvPr/>
        </p:nvCxnSpPr>
        <p:spPr>
          <a:xfrm>
            <a:off x="6409297" y="1354322"/>
            <a:ext cx="447120" cy="321096"/>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4225581" y="4367311"/>
            <a:ext cx="296833" cy="296833"/>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6935780" y="1702879"/>
            <a:ext cx="296833" cy="296833"/>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椭圆 54"/>
          <p:cNvSpPr/>
          <p:nvPr/>
        </p:nvSpPr>
        <p:spPr>
          <a:xfrm>
            <a:off x="6152806" y="1167922"/>
            <a:ext cx="155902" cy="155902"/>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62" name="直接连接符 61"/>
          <p:cNvCxnSpPr/>
          <p:nvPr/>
        </p:nvCxnSpPr>
        <p:spPr>
          <a:xfrm flipV="1">
            <a:off x="7074672" y="2785558"/>
            <a:ext cx="561383" cy="1730163"/>
          </a:xfrm>
          <a:prstGeom prst="line">
            <a:avLst/>
          </a:prstGeom>
          <a:ln w="25400" cmpd="sng">
            <a:solidFill>
              <a:srgbClr val="79CBA8"/>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626278" y="4839286"/>
            <a:ext cx="2018714" cy="2018714"/>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037323" y="1308350"/>
            <a:ext cx="4092020" cy="3615285"/>
          </a:xfrm>
          <a:prstGeom prst="rect">
            <a:avLst/>
          </a:prstGeom>
          <a:noFill/>
        </p:spPr>
        <p:txBody>
          <a:bodyPr wrap="square" rtlCol="0" anchor="ctr">
            <a:spAutoFit/>
          </a:bodyPr>
          <a:lstStyle/>
          <a:p>
            <a:pPr algn="ctr">
              <a:lnSpc>
                <a:spcPct val="150000"/>
              </a:lnSpc>
            </a:pPr>
            <a:r>
              <a:rPr lang="en-US" altLang="zh-CN" sz="17300" dirty="0">
                <a:solidFill>
                  <a:schemeClr val="bg1"/>
                </a:solidFill>
                <a:latin typeface="微软雅黑" panose="020B0503020204020204" pitchFamily="34" charset="-122"/>
                <a:ea typeface="微软雅黑" panose="020B0503020204020204" pitchFamily="34" charset="-122"/>
              </a:rPr>
              <a:t>1</a:t>
            </a:r>
          </a:p>
        </p:txBody>
      </p:sp>
      <p:sp>
        <p:nvSpPr>
          <p:cNvPr id="16" name="文本框 15"/>
          <p:cNvSpPr txBox="1"/>
          <p:nvPr/>
        </p:nvSpPr>
        <p:spPr>
          <a:xfrm>
            <a:off x="5336975" y="3307108"/>
            <a:ext cx="1492716" cy="400110"/>
          </a:xfrm>
          <a:prstGeom prst="rect">
            <a:avLst/>
          </a:prstGeom>
          <a:solidFill>
            <a:srgbClr val="79CBA8"/>
          </a:solidFill>
        </p:spPr>
        <p:txBody>
          <a:bodyPr wrap="none" rtlCol="0">
            <a:spAutoFit/>
          </a:bodyPr>
          <a:lstStyle/>
          <a:p>
            <a:r>
              <a:rPr lang="en-US" altLang="zh-CN" sz="2000" dirty="0">
                <a:solidFill>
                  <a:schemeClr val="bg1"/>
                </a:solidFill>
                <a:latin typeface="造字工房力黑（非商用）常规体" pitchFamily="50" charset="-122"/>
                <a:ea typeface="造字工房力黑（非商用）常规体" pitchFamily="50" charset="-122"/>
              </a:rPr>
              <a:t>PAPT 01</a:t>
            </a:r>
            <a:endParaRPr lang="zh-CN" altLang="en-US" sz="2000" dirty="0">
              <a:solidFill>
                <a:schemeClr val="bg1"/>
              </a:solidFill>
              <a:latin typeface="造字工房力黑（非商用）常规体" pitchFamily="50" charset="-122"/>
              <a:ea typeface="造字工房力黑（非商用）常规体" pitchFamily="50" charset="-122"/>
            </a:endParaRPr>
          </a:p>
        </p:txBody>
      </p:sp>
    </p:spTree>
    <p:extLst>
      <p:ext uri="{BB962C8B-B14F-4D97-AF65-F5344CB8AC3E}">
        <p14:creationId xmlns:p14="http://schemas.microsoft.com/office/powerpoint/2010/main" val="3836967122"/>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out)">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7876632" y="4580398"/>
            <a:ext cx="3179702" cy="535966"/>
            <a:chOff x="6635751" y="5385776"/>
            <a:chExt cx="3179702" cy="535966"/>
          </a:xfrm>
        </p:grpSpPr>
        <p:sp>
          <p:nvSpPr>
            <p:cNvPr id="18" name="文本框 17"/>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If the selection is filled with may</a:t>
              </a:r>
              <a:endParaRPr kumimoji="0" lang="zh-CN" altLang="en-US"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
          <p:nvSpPr>
            <p:cNvPr id="19" name="文本框 18"/>
            <p:cNvSpPr txBox="1"/>
            <p:nvPr/>
          </p:nvSpPr>
          <p:spPr>
            <a:xfrm>
              <a:off x="6635751" y="5385776"/>
              <a:ext cx="589036"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9CBA8"/>
                  </a:solidFill>
                  <a:effectLst/>
                  <a:uLnTx/>
                  <a:uFillTx/>
                  <a:latin typeface="Meiryo" panose="020B0604030504040204" pitchFamily="34" charset="-128"/>
                  <a:ea typeface="Meiryo" panose="020B0604030504040204" pitchFamily="34" charset="-128"/>
                </a:rPr>
                <a:t>如果</a:t>
              </a:r>
            </a:p>
          </p:txBody>
        </p:sp>
      </p:grpSp>
      <p:cxnSp>
        <p:nvCxnSpPr>
          <p:cNvPr id="22" name="直接连接符 21"/>
          <p:cNvCxnSpPr/>
          <p:nvPr/>
        </p:nvCxnSpPr>
        <p:spPr>
          <a:xfrm>
            <a:off x="6635750" y="-4"/>
            <a:ext cx="2167542" cy="2167542"/>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8465667" y="1906063"/>
            <a:ext cx="675249" cy="675249"/>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24" name="直接连接符 23"/>
          <p:cNvCxnSpPr/>
          <p:nvPr/>
        </p:nvCxnSpPr>
        <p:spPr>
          <a:xfrm flipV="1">
            <a:off x="6477519" y="2307202"/>
            <a:ext cx="2498158" cy="1205135"/>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977289" y="3515911"/>
            <a:ext cx="2500230" cy="1170010"/>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sp>
        <p:nvSpPr>
          <p:cNvPr id="32" name="正五边形 31"/>
          <p:cNvSpPr/>
          <p:nvPr/>
        </p:nvSpPr>
        <p:spPr>
          <a:xfrm>
            <a:off x="3478589" y="4341262"/>
            <a:ext cx="723783" cy="689317"/>
          </a:xfrm>
          <a:prstGeom prst="pentagon">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6" name="组合 35"/>
          <p:cNvGrpSpPr/>
          <p:nvPr/>
        </p:nvGrpSpPr>
        <p:grpSpPr>
          <a:xfrm>
            <a:off x="2781154" y="1771236"/>
            <a:ext cx="3179703" cy="535966"/>
            <a:chOff x="6635750" y="5385776"/>
            <a:chExt cx="3179703" cy="535966"/>
          </a:xfrm>
        </p:grpSpPr>
        <p:sp>
          <p:nvSpPr>
            <p:cNvPr id="37" name="文本框 36"/>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Inspiration is he waiting for the distance</a:t>
              </a:r>
              <a:endParaRPr kumimoji="0" lang="zh-CN" altLang="en-US"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
          <p:nvSpPr>
            <p:cNvPr id="38" name="文本框 37"/>
            <p:cNvSpPr txBox="1"/>
            <p:nvPr/>
          </p:nvSpPr>
          <p:spPr>
            <a:xfrm>
              <a:off x="6635750" y="5385776"/>
              <a:ext cx="604553"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9CBA8"/>
                  </a:solidFill>
                  <a:effectLst/>
                  <a:uLnTx/>
                  <a:uFillTx/>
                  <a:latin typeface="Meiryo" panose="020B0604030504040204" pitchFamily="34" charset="-128"/>
                  <a:ea typeface="Meiryo" panose="020B0604030504040204" pitchFamily="34" charset="-128"/>
                </a:rPr>
                <a:t>灵感</a:t>
              </a:r>
            </a:p>
          </p:txBody>
        </p:sp>
      </p:grpSp>
      <p:cxnSp>
        <p:nvCxnSpPr>
          <p:cNvPr id="40" name="直接连接符 39"/>
          <p:cNvCxnSpPr/>
          <p:nvPr/>
        </p:nvCxnSpPr>
        <p:spPr>
          <a:xfrm flipV="1">
            <a:off x="2518115" y="1771235"/>
            <a:ext cx="192699" cy="535967"/>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93287" y="4580397"/>
            <a:ext cx="192699" cy="535967"/>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6904817" y="4562053"/>
            <a:ext cx="65821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rPr>
              <a:t>02</a:t>
            </a:r>
            <a:endParaRPr kumimoji="0" lang="zh-CN" altLang="en-US"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endParaRPr>
          </a:p>
        </p:txBody>
      </p:sp>
      <p:sp>
        <p:nvSpPr>
          <p:cNvPr id="43" name="文本框 42"/>
          <p:cNvSpPr txBox="1"/>
          <p:nvPr/>
        </p:nvSpPr>
        <p:spPr>
          <a:xfrm>
            <a:off x="1851560" y="1753040"/>
            <a:ext cx="65821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rPr>
              <a:t>01</a:t>
            </a:r>
            <a:endParaRPr kumimoji="0" lang="zh-CN" altLang="en-US"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endParaRPr>
          </a:p>
        </p:txBody>
      </p:sp>
      <p:sp>
        <p:nvSpPr>
          <p:cNvPr id="20" name="任意多边形 19"/>
          <p:cNvSpPr/>
          <p:nvPr/>
        </p:nvSpPr>
        <p:spPr>
          <a:xfrm>
            <a:off x="5271962" y="6267704"/>
            <a:ext cx="1648076" cy="599532"/>
          </a:xfrm>
          <a:custGeom>
            <a:avLst/>
            <a:gdLst>
              <a:gd name="connsiteX0" fmla="*/ 824038 w 1648076"/>
              <a:gd name="connsiteY0" fmla="*/ 0 h 599532"/>
              <a:gd name="connsiteX1" fmla="*/ 1648076 w 1648076"/>
              <a:gd name="connsiteY1" fmla="*/ 599532 h 599532"/>
              <a:gd name="connsiteX2" fmla="*/ 0 w 1648076"/>
              <a:gd name="connsiteY2" fmla="*/ 599532 h 599532"/>
            </a:gdLst>
            <a:ahLst/>
            <a:cxnLst>
              <a:cxn ang="0">
                <a:pos x="connsiteX0" y="connsiteY0"/>
              </a:cxn>
              <a:cxn ang="0">
                <a:pos x="connsiteX1" y="connsiteY1"/>
              </a:cxn>
              <a:cxn ang="0">
                <a:pos x="connsiteX2" y="connsiteY2"/>
              </a:cxn>
            </a:cxnLst>
            <a:rect l="l" t="t" r="r" b="b"/>
            <a:pathLst>
              <a:path w="1648076" h="599532">
                <a:moveTo>
                  <a:pt x="824038" y="0"/>
                </a:moveTo>
                <a:lnTo>
                  <a:pt x="1648076" y="599532"/>
                </a:lnTo>
                <a:lnTo>
                  <a:pt x="0" y="599532"/>
                </a:lnTo>
                <a:close/>
              </a:path>
            </a:pathLst>
          </a:custGeom>
          <a:noFill/>
          <a:ln>
            <a:solidFill>
              <a:srgbClr val="79C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solidFill>
              <a:effectLst/>
              <a:uLnTx/>
              <a:uFillTx/>
            </a:endParaRPr>
          </a:p>
        </p:txBody>
      </p:sp>
      <p:sp>
        <p:nvSpPr>
          <p:cNvPr id="5" name="文本框 4"/>
          <p:cNvSpPr txBox="1"/>
          <p:nvPr/>
        </p:nvSpPr>
        <p:spPr>
          <a:xfrm>
            <a:off x="9802142" y="606713"/>
            <a:ext cx="4276972" cy="6309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5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C</a:t>
            </a:r>
            <a:r>
              <a:rPr kumimoji="0" lang="en-US" altLang="zh-CN" sz="25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ontent</a:t>
            </a:r>
            <a:endParaRPr kumimoji="0" lang="zh-CN" altLang="en-US" sz="25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986790485"/>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710332" y="3100140"/>
            <a:ext cx="277133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latin typeface="Eras Medium ITC" panose="020B0602030504020804" pitchFamily="34" charset="0"/>
                <a:ea typeface="华文细黑" panose="02010600040101010101" pitchFamily="2" charset="-122"/>
              </a:rPr>
              <a:t>PART ONE</a:t>
            </a:r>
            <a:endParaRPr kumimoji="0" lang="zh-CN" altLang="en-US" sz="1800" b="0" i="0" u="none" strike="noStrike" kern="0" cap="none" spc="0" normalizeH="0" baseline="0" noProof="0" dirty="0">
              <a:ln>
                <a:noFill/>
              </a:ln>
              <a:solidFill>
                <a:schemeClr val="bg1"/>
              </a:solidFill>
              <a:effectLst/>
              <a:uLnTx/>
              <a:uFillTx/>
              <a:latin typeface="Eras Medium ITC" panose="020B0602030504020804" pitchFamily="34" charset="0"/>
              <a:ea typeface="华文细黑" panose="02010600040101010101" pitchFamily="2" charset="-122"/>
            </a:endParaRPr>
          </a:p>
        </p:txBody>
      </p:sp>
      <p:cxnSp>
        <p:nvCxnSpPr>
          <p:cNvPr id="14" name="直接连接符 13"/>
          <p:cNvCxnSpPr/>
          <p:nvPr/>
        </p:nvCxnSpPr>
        <p:spPr>
          <a:xfrm>
            <a:off x="5271962" y="0"/>
            <a:ext cx="1702917" cy="3100140"/>
          </a:xfrm>
          <a:prstGeom prst="line">
            <a:avLst/>
          </a:prstGeom>
          <a:ln w="12700">
            <a:solidFill>
              <a:srgbClr val="79CBA8"/>
            </a:solidFill>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217122" y="0"/>
            <a:ext cx="1702916" cy="3087209"/>
          </a:xfrm>
          <a:prstGeom prst="line">
            <a:avLst/>
          </a:prstGeom>
          <a:ln w="12700">
            <a:solidFill>
              <a:srgbClr val="79CBA8"/>
            </a:solidFill>
          </a:ln>
          <a:effectLst/>
        </p:spPr>
        <p:style>
          <a:lnRef idx="1">
            <a:schemeClr val="accent1"/>
          </a:lnRef>
          <a:fillRef idx="0">
            <a:schemeClr val="accent1"/>
          </a:fillRef>
          <a:effectRef idx="0">
            <a:schemeClr val="accent1"/>
          </a:effectRef>
          <a:fontRef idx="minor">
            <a:schemeClr val="tx1"/>
          </a:fontRef>
        </p:style>
      </p:cxnSp>
      <p:sp>
        <p:nvSpPr>
          <p:cNvPr id="10" name="正五边形 9"/>
          <p:cNvSpPr/>
          <p:nvPr/>
        </p:nvSpPr>
        <p:spPr>
          <a:xfrm>
            <a:off x="5217120" y="2447778"/>
            <a:ext cx="1757759" cy="1674056"/>
          </a:xfrm>
          <a:prstGeom prst="pentagon">
            <a:avLst/>
          </a:prstGeom>
          <a:solidFill>
            <a:srgbClr val="79CBA8"/>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文本框 19"/>
          <p:cNvSpPr txBox="1"/>
          <p:nvPr/>
        </p:nvSpPr>
        <p:spPr>
          <a:xfrm rot="21337155">
            <a:off x="5598676" y="2315310"/>
            <a:ext cx="1502898" cy="19389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0" b="0" i="0" u="none" strike="noStrike" kern="0" cap="none" spc="0" normalizeH="0" baseline="0" noProof="0" dirty="0">
                <a:ln>
                  <a:noFill/>
                </a:ln>
                <a:solidFill>
                  <a:schemeClr val="bg1"/>
                </a:solidFill>
                <a:effectLst/>
                <a:uLnTx/>
                <a:uFillTx/>
                <a:latin typeface="Andalus" panose="02020603050405020304" pitchFamily="18" charset="-78"/>
                <a:ea typeface="Adobe 黑体 Std R" panose="020B0400000000000000" pitchFamily="34" charset="-122"/>
                <a:cs typeface="Andalus" panose="02020603050405020304" pitchFamily="18" charset="-78"/>
              </a:rPr>
              <a:t>1</a:t>
            </a:r>
            <a:endParaRPr kumimoji="0" lang="zh-CN" altLang="en-US" sz="12000" b="0" i="0" u="none" strike="noStrike" kern="0" cap="none" spc="0" normalizeH="0" baseline="0" noProof="0" dirty="0">
              <a:ln>
                <a:noFill/>
              </a:ln>
              <a:solidFill>
                <a:schemeClr val="bg1"/>
              </a:solidFill>
              <a:effectLst/>
              <a:uLnTx/>
              <a:uFillTx/>
              <a:latin typeface="Andalus" panose="02020603050405020304" pitchFamily="18" charset="-78"/>
              <a:ea typeface="Adobe 黑体 Std R" panose="020B0400000000000000" pitchFamily="34" charset="-122"/>
              <a:cs typeface="Andalus" panose="02020603050405020304" pitchFamily="18" charset="-78"/>
            </a:endParaRPr>
          </a:p>
        </p:txBody>
      </p:sp>
      <p:grpSp>
        <p:nvGrpSpPr>
          <p:cNvPr id="21" name="组合 20"/>
          <p:cNvGrpSpPr/>
          <p:nvPr/>
        </p:nvGrpSpPr>
        <p:grpSpPr>
          <a:xfrm>
            <a:off x="5385027" y="5148266"/>
            <a:ext cx="3179703" cy="535966"/>
            <a:chOff x="6635750" y="5385776"/>
            <a:chExt cx="3179703" cy="535966"/>
          </a:xfrm>
        </p:grpSpPr>
        <p:sp>
          <p:nvSpPr>
            <p:cNvPr id="22" name="文本框 21"/>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Inspiration is he waiting for the distance</a:t>
              </a:r>
              <a:endParaRPr kumimoji="0" lang="zh-CN" altLang="en-US"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
          <p:nvSpPr>
            <p:cNvPr id="23" name="文本框 22"/>
            <p:cNvSpPr txBox="1"/>
            <p:nvPr/>
          </p:nvSpPr>
          <p:spPr>
            <a:xfrm>
              <a:off x="6635750" y="5385776"/>
              <a:ext cx="604553"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9CBA8"/>
                  </a:solidFill>
                  <a:effectLst/>
                  <a:uLnTx/>
                  <a:uFillTx/>
                  <a:latin typeface="Meiryo" panose="020B0604030504040204" pitchFamily="34" charset="-128"/>
                  <a:ea typeface="Meiryo" panose="020B0604030504040204" pitchFamily="34" charset="-128"/>
                </a:rPr>
                <a:t>灵感</a:t>
              </a:r>
            </a:p>
          </p:txBody>
        </p:sp>
      </p:grpSp>
      <p:cxnSp>
        <p:nvCxnSpPr>
          <p:cNvPr id="24" name="直接连接符 23"/>
          <p:cNvCxnSpPr/>
          <p:nvPr/>
        </p:nvCxnSpPr>
        <p:spPr>
          <a:xfrm flipV="1">
            <a:off x="5121988" y="5148265"/>
            <a:ext cx="192699" cy="535967"/>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455433" y="5130070"/>
            <a:ext cx="65821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rPr>
              <a:t>01</a:t>
            </a:r>
            <a:endParaRPr kumimoji="0" lang="zh-CN" altLang="en-US"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endParaRPr>
          </a:p>
        </p:txBody>
      </p:sp>
    </p:spTree>
    <p:extLst>
      <p:ext uri="{BB962C8B-B14F-4D97-AF65-F5344CB8AC3E}">
        <p14:creationId xmlns:p14="http://schemas.microsoft.com/office/powerpoint/2010/main" val="1478486300"/>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P spid="20"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stretch>
            <a:fillRect/>
          </a:stretch>
        </p:blipFill>
        <p:spPr>
          <a:xfrm>
            <a:off x="-250713" y="193632"/>
            <a:ext cx="1719113" cy="1088640"/>
          </a:xfrm>
          <a:prstGeom prst="rect">
            <a:avLst/>
          </a:prstGeom>
        </p:spPr>
      </p:pic>
      <p:sp>
        <p:nvSpPr>
          <p:cNvPr id="9" name="文本框 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129" name="图片 1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150" y="1714095"/>
            <a:ext cx="5644177" cy="3762784"/>
          </a:xfrm>
          <a:prstGeom prst="roundRect">
            <a:avLst>
              <a:gd name="adj" fmla="val 4816"/>
            </a:avLst>
          </a:prstGeom>
          <a:ln w="88900">
            <a:noFill/>
          </a:ln>
          <a:effectLst>
            <a:outerShdw blurRad="50800" dist="38100" dir="5400000" algn="t" rotWithShape="0">
              <a:prstClr val="black">
                <a:alpha val="40000"/>
              </a:prstClr>
            </a:outerShdw>
          </a:effectLst>
        </p:spPr>
      </p:pic>
      <p:grpSp>
        <p:nvGrpSpPr>
          <p:cNvPr id="130" name="组合 129"/>
          <p:cNvGrpSpPr/>
          <p:nvPr/>
        </p:nvGrpSpPr>
        <p:grpSpPr>
          <a:xfrm>
            <a:off x="438150" y="4221480"/>
            <a:ext cx="5644177" cy="1303020"/>
            <a:chOff x="438150" y="4221480"/>
            <a:chExt cx="5644177" cy="1303020"/>
          </a:xfrm>
        </p:grpSpPr>
        <p:sp>
          <p:nvSpPr>
            <p:cNvPr id="131" name="同侧圆角矩形 130"/>
            <p:cNvSpPr/>
            <p:nvPr/>
          </p:nvSpPr>
          <p:spPr>
            <a:xfrm flipV="1">
              <a:off x="438150" y="4221480"/>
              <a:ext cx="5644177" cy="1303020"/>
            </a:xfrm>
            <a:prstGeom prst="round2SameRect">
              <a:avLst>
                <a:gd name="adj1" fmla="val 21123"/>
                <a:gd name="adj2" fmla="val 0"/>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文本框 131"/>
            <p:cNvSpPr txBox="1"/>
            <p:nvPr/>
          </p:nvSpPr>
          <p:spPr>
            <a:xfrm>
              <a:off x="606626" y="4373264"/>
              <a:ext cx="1723549" cy="400110"/>
            </a:xfrm>
            <a:prstGeom prst="rect">
              <a:avLst/>
            </a:prstGeom>
            <a:noFill/>
          </p:spPr>
          <p:txBody>
            <a:bodyPr wrap="none" rtlCol="0">
              <a:spAutoFit/>
            </a:bodyPr>
            <a:lstStyle/>
            <a:p>
              <a:r>
                <a:rPr lang="zh-CN" altLang="en-US" sz="2000" dirty="0">
                  <a:solidFill>
                    <a:schemeClr val="bg1"/>
                  </a:solidFill>
                  <a:latin typeface="微软雅黑 Light" panose="020B0502040204020203" pitchFamily="34" charset="-122"/>
                  <a:ea typeface="微软雅黑 Light" panose="020B0502040204020203" pitchFamily="34" charset="-122"/>
                </a:rPr>
                <a:t>输入图片标题</a:t>
              </a:r>
            </a:p>
          </p:txBody>
        </p:sp>
        <p:sp>
          <p:nvSpPr>
            <p:cNvPr id="133" name="矩形 132"/>
            <p:cNvSpPr/>
            <p:nvPr/>
          </p:nvSpPr>
          <p:spPr>
            <a:xfrm>
              <a:off x="606626" y="4754354"/>
              <a:ext cx="5475701" cy="626646"/>
            </a:xfrm>
            <a:prstGeom prst="rect">
              <a:avLst/>
            </a:prstGeom>
          </p:spPr>
          <p:txBody>
            <a:bodyPr wrap="square">
              <a:spAutoFit/>
            </a:bodyPr>
            <a:lstStyle/>
            <a:p>
              <a:pPr>
                <a:lnSpc>
                  <a:spcPct val="130000"/>
                </a:lnSpc>
              </a:pPr>
              <a:r>
                <a:rPr lang="zh-CN" altLang="en-US" sz="1400" dirty="0">
                  <a:solidFill>
                    <a:schemeClr val="bg1">
                      <a:lumMod val="85000"/>
                    </a:schemeClr>
                  </a:solidFill>
                  <a:latin typeface="微软雅黑 Light" panose="020B0502040204020203" pitchFamily="34" charset="-122"/>
                  <a:ea typeface="微软雅黑 Light" panose="020B0502040204020203" pitchFamily="34" charset="-122"/>
                </a:rPr>
                <a:t>为了不使头脑胀裂，我弯下腰，双手捂脸，一动不动。很快，一位德国空中小姐走来，用英语问我是不是不大舒服。</a:t>
              </a:r>
            </a:p>
          </p:txBody>
        </p:sp>
      </p:grpSp>
      <p:cxnSp>
        <p:nvCxnSpPr>
          <p:cNvPr id="134" name="直接连接符 133"/>
          <p:cNvCxnSpPr/>
          <p:nvPr/>
        </p:nvCxnSpPr>
        <p:spPr>
          <a:xfrm>
            <a:off x="6419850" y="1680660"/>
            <a:ext cx="0" cy="3933170"/>
          </a:xfrm>
          <a:prstGeom prst="line">
            <a:avLst/>
          </a:prstGeom>
          <a:ln>
            <a:solidFill>
              <a:schemeClr val="bg1">
                <a:lumMod val="50000"/>
                <a:alpha val="44000"/>
              </a:schemeClr>
            </a:solidFill>
          </a:ln>
        </p:spPr>
        <p:style>
          <a:lnRef idx="1">
            <a:schemeClr val="accent1"/>
          </a:lnRef>
          <a:fillRef idx="0">
            <a:schemeClr val="accent1"/>
          </a:fillRef>
          <a:effectRef idx="0">
            <a:schemeClr val="accent1"/>
          </a:effectRef>
          <a:fontRef idx="minor">
            <a:schemeClr val="tx1"/>
          </a:fontRef>
        </p:style>
      </p:cxnSp>
      <p:grpSp>
        <p:nvGrpSpPr>
          <p:cNvPr id="135" name="组合 134"/>
          <p:cNvGrpSpPr/>
          <p:nvPr/>
        </p:nvGrpSpPr>
        <p:grpSpPr>
          <a:xfrm>
            <a:off x="6745288" y="1680660"/>
            <a:ext cx="4939326" cy="3843840"/>
            <a:chOff x="6745288" y="1680660"/>
            <a:chExt cx="4939326" cy="3843840"/>
          </a:xfrm>
        </p:grpSpPr>
        <p:sp>
          <p:nvSpPr>
            <p:cNvPr id="136" name="矩形 135"/>
            <p:cNvSpPr/>
            <p:nvPr/>
          </p:nvSpPr>
          <p:spPr>
            <a:xfrm>
              <a:off x="6745288" y="2631400"/>
              <a:ext cx="4939326" cy="2893100"/>
            </a:xfrm>
            <a:prstGeom prst="rect">
              <a:avLst/>
            </a:prstGeom>
          </p:spPr>
          <p:txBody>
            <a:bodyPr wrap="square">
              <a:spAutoFit/>
            </a:bodyPr>
            <a:lstStyle/>
            <a:p>
              <a:pPr>
                <a:lnSpc>
                  <a:spcPct val="130000"/>
                </a:lnSpc>
              </a:pP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37</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岁的我端坐在波音</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747</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客机上。庞大的机体穿过厚重的夹雨云层，俯身向汉堡机场降落。</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11</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月砭人肌肤的冷雨，将大地涂得一片阴沉。使得身披雨衣的地勤工、呆然垂向地面的候机楼上的旗，以及</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BMW</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广告板等的一切的一切，看上去竟同佛兰德派抑郁画幅的背景一段。罢了罢了，又是德国，我想。</a:t>
              </a:r>
            </a:p>
            <a:p>
              <a:pPr>
                <a:lnSpc>
                  <a:spcPct val="130000"/>
                </a:lnSpc>
              </a:pPr>
              <a:endPar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飞机刚一着陆，禁烟字样的显示牌倏然消失，天花板扩音器中低声传出背景音乐，那是一个管弦乐队自鸣得意演奏的甲壳虫乐队的</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挪威的森林</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。那旋律一如往日地使我难以自已。不，比往日还要强烈地摇撼着我的身心。</a:t>
              </a:r>
            </a:p>
          </p:txBody>
        </p:sp>
        <p:grpSp>
          <p:nvGrpSpPr>
            <p:cNvPr id="137" name="组合 136"/>
            <p:cNvGrpSpPr/>
            <p:nvPr/>
          </p:nvGrpSpPr>
          <p:grpSpPr>
            <a:xfrm>
              <a:off x="6745288" y="1680660"/>
              <a:ext cx="2339102" cy="804027"/>
              <a:chOff x="6745288" y="1680660"/>
              <a:chExt cx="2339102" cy="804027"/>
            </a:xfrm>
          </p:grpSpPr>
          <p:sp>
            <p:nvSpPr>
              <p:cNvPr id="138" name="文本框 137"/>
              <p:cNvSpPr txBox="1"/>
              <p:nvPr/>
            </p:nvSpPr>
            <p:spPr>
              <a:xfrm>
                <a:off x="6745288" y="1680660"/>
                <a:ext cx="2339102" cy="523220"/>
              </a:xfrm>
              <a:prstGeom prst="rect">
                <a:avLst/>
              </a:prstGeom>
              <a:noFill/>
            </p:spPr>
            <p:txBody>
              <a:bodyPr wrap="none" rtlCol="0">
                <a:spAutoFit/>
              </a:bodyPr>
              <a:lstStyle/>
              <a:p>
                <a:r>
                  <a:rPr lang="zh-CN" altLang="en-US" sz="2800" dirty="0">
                    <a:solidFill>
                      <a:srgbClr val="79CBA8"/>
                    </a:solidFill>
                    <a:latin typeface="微软雅黑 Light" panose="020B0502040204020203" pitchFamily="34" charset="-122"/>
                    <a:ea typeface="微软雅黑 Light" panose="020B0502040204020203" pitchFamily="34" charset="-122"/>
                  </a:rPr>
                  <a:t>输入文本内容</a:t>
                </a:r>
              </a:p>
            </p:txBody>
          </p:sp>
          <p:sp>
            <p:nvSpPr>
              <p:cNvPr id="139" name="文本框 138"/>
              <p:cNvSpPr txBox="1"/>
              <p:nvPr/>
            </p:nvSpPr>
            <p:spPr>
              <a:xfrm>
                <a:off x="6745288" y="2146133"/>
                <a:ext cx="1826141" cy="338554"/>
              </a:xfrm>
              <a:prstGeom prst="rect">
                <a:avLst/>
              </a:prstGeom>
              <a:noFill/>
            </p:spPr>
            <p:txBody>
              <a:bodyPr wrap="none" rtlCol="0">
                <a:spAutoFit/>
              </a:bodyPr>
              <a:lstStyle/>
              <a:p>
                <a:pPr lvl="0"/>
                <a:r>
                  <a:rPr lang="zh-CN" altLang="en-US" sz="1600" dirty="0">
                    <a:solidFill>
                      <a:schemeClr val="bg1">
                        <a:lumMod val="50000"/>
                      </a:schemeClr>
                    </a:solidFill>
                    <a:latin typeface="微软雅黑 Light" panose="020B0502040204020203" pitchFamily="34" charset="-122"/>
                    <a:ea typeface="微软雅黑 Light" panose="020B0502040204020203" pitchFamily="34" charset="-122"/>
                  </a:rPr>
                  <a:t>在这里输入副标题</a:t>
                </a:r>
              </a:p>
            </p:txBody>
          </p:sp>
        </p:grpSp>
      </p:grpSp>
      <p:pic>
        <p:nvPicPr>
          <p:cNvPr id="14" name="图片 13"/>
          <p:cNvPicPr>
            <a:picLocks noChangeAspect="1"/>
          </p:cNvPicPr>
          <p:nvPr/>
        </p:nvPicPr>
        <p:blipFill>
          <a:blip r:embed="rId5"/>
          <a:stretch>
            <a:fillRect/>
          </a:stretch>
        </p:blipFill>
        <p:spPr>
          <a:xfrm flipH="1">
            <a:off x="366968" y="117889"/>
            <a:ext cx="748519" cy="1562771"/>
          </a:xfrm>
          <a:prstGeom prst="rect">
            <a:avLst/>
          </a:prstGeom>
        </p:spPr>
      </p:pic>
      <p:cxnSp>
        <p:nvCxnSpPr>
          <p:cNvPr id="3" name="直接连接符 2"/>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64004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30"/>
                                        </p:tgtEl>
                                        <p:attrNameLst>
                                          <p:attrName>style.visibility</p:attrName>
                                        </p:attrNameLst>
                                      </p:cBhvr>
                                      <p:to>
                                        <p:strVal val="visible"/>
                                      </p:to>
                                    </p:set>
                                    <p:animEffect transition="in" filter="fade">
                                      <p:cBhvr>
                                        <p:cTn id="24" dur="500"/>
                                        <p:tgtEl>
                                          <p:spTgt spid="130"/>
                                        </p:tgtEl>
                                      </p:cBhvr>
                                    </p:animEffect>
                                  </p:childTnLst>
                                </p:cTn>
                              </p:par>
                              <p:par>
                                <p:cTn id="25" presetID="10" presetClass="entr" presetSubtype="0"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fade">
                                      <p:cBhvr>
                                        <p:cTn id="27" dur="500"/>
                                        <p:tgtEl>
                                          <p:spTgt spid="129"/>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34"/>
                                        </p:tgtEl>
                                        <p:attrNameLst>
                                          <p:attrName>style.visibility</p:attrName>
                                        </p:attrNameLst>
                                      </p:cBhvr>
                                      <p:to>
                                        <p:strVal val="visible"/>
                                      </p:to>
                                    </p:set>
                                    <p:animEffect transition="in" filter="wipe(up)">
                                      <p:cBhvr>
                                        <p:cTn id="31" dur="250"/>
                                        <p:tgtEl>
                                          <p:spTgt spid="134"/>
                                        </p:tgtEl>
                                      </p:cBhvr>
                                    </p:animEffect>
                                  </p:childTnLst>
                                </p:cTn>
                              </p:par>
                            </p:childTnLst>
                          </p:cTn>
                        </p:par>
                        <p:par>
                          <p:cTn id="32" fill="hold">
                            <p:stCondLst>
                              <p:cond delay="2750"/>
                            </p:stCondLst>
                            <p:childTnLst>
                              <p:par>
                                <p:cTn id="33" presetID="22" presetClass="entr" presetSubtype="8" fill="hold" nodeType="after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wipe(left)">
                                      <p:cBhvr>
                                        <p:cTn id="35"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680303" y="2643122"/>
            <a:ext cx="1599605" cy="1177154"/>
            <a:chOff x="1680303" y="2643122"/>
            <a:chExt cx="1599605" cy="1177154"/>
          </a:xfrm>
        </p:grpSpPr>
        <p:sp>
          <p:nvSpPr>
            <p:cNvPr id="40" name="圆角矩形 39"/>
            <p:cNvSpPr/>
            <p:nvPr/>
          </p:nvSpPr>
          <p:spPr>
            <a:xfrm>
              <a:off x="1680303" y="2643122"/>
              <a:ext cx="1294836" cy="982318"/>
            </a:xfrm>
            <a:prstGeom prst="roundRect">
              <a:avLst>
                <a:gd name="adj" fmla="val 13269"/>
              </a:avLst>
            </a:prstGeom>
            <a:solidFill>
              <a:schemeClr val="bg1">
                <a:alpha val="88000"/>
              </a:schemeClr>
            </a:solidFill>
            <a:ln w="69850">
              <a:solidFill>
                <a:srgbClr val="79CBA8">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41" name="Freeform 50"/>
            <p:cNvSpPr>
              <a:spLocks noEditPoints="1"/>
            </p:cNvSpPr>
            <p:nvPr/>
          </p:nvSpPr>
          <p:spPr bwMode="auto">
            <a:xfrm>
              <a:off x="2109500" y="2910580"/>
              <a:ext cx="436444" cy="366018"/>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rgbClr val="79CBA8"/>
            </a:solidFill>
            <a:ln>
              <a:noFill/>
            </a:ln>
          </p:spPr>
          <p:txBody>
            <a:bodyPr vert="horz" wrap="square" lIns="91440" tIns="45720" rIns="91440" bIns="45720" numCol="1" anchor="t" anchorCtr="0" compatLnSpc="1">
              <a:prstTxWarp prst="textNoShape">
                <a:avLst/>
              </a:prstTxWarp>
            </a:bodyPr>
            <a:lstStyle/>
            <a:p>
              <a:pPr algn="ctr"/>
              <a:endParaRPr lang="zh-CN" altLang="en-US" sz="1600">
                <a:solidFill>
                  <a:schemeClr val="accent2"/>
                </a:solidFill>
                <a:latin typeface="+mj-lt"/>
              </a:endParaRPr>
            </a:p>
          </p:txBody>
        </p:sp>
        <p:grpSp>
          <p:nvGrpSpPr>
            <p:cNvPr id="42" name="组合 41"/>
            <p:cNvGrpSpPr/>
            <p:nvPr/>
          </p:nvGrpSpPr>
          <p:grpSpPr>
            <a:xfrm>
              <a:off x="2046396" y="3433622"/>
              <a:ext cx="1233512" cy="386654"/>
              <a:chOff x="2499360" y="3195046"/>
              <a:chExt cx="1584960" cy="496818"/>
            </a:xfrm>
          </p:grpSpPr>
          <p:sp>
            <p:nvSpPr>
              <p:cNvPr id="43" name="圆角矩形 42"/>
              <p:cNvSpPr/>
              <p:nvPr/>
            </p:nvSpPr>
            <p:spPr>
              <a:xfrm>
                <a:off x="2499360" y="3195046"/>
                <a:ext cx="1584960" cy="492941"/>
              </a:xfrm>
              <a:prstGeom prst="round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44" name="文本框 43"/>
              <p:cNvSpPr txBox="1"/>
              <p:nvPr/>
            </p:nvSpPr>
            <p:spPr>
              <a:xfrm>
                <a:off x="2645910" y="3256850"/>
                <a:ext cx="1291859" cy="435014"/>
              </a:xfrm>
              <a:prstGeom prst="rect">
                <a:avLst/>
              </a:prstGeom>
              <a:noFill/>
            </p:spPr>
            <p:txBody>
              <a:bodyPr wrap="none" rtlCol="0">
                <a:spAutoFit/>
              </a:bodyPr>
              <a:lstStyle/>
              <a:p>
                <a:pPr algn="ctr"/>
                <a:r>
                  <a:rPr lang="zh-CN" altLang="en-US" sz="1600" dirty="0">
                    <a:solidFill>
                      <a:schemeClr val="bg1"/>
                    </a:solidFill>
                    <a:ea typeface="微软雅黑 Light" panose="020B0502040204020203" pitchFamily="34" charset="-122"/>
                  </a:rPr>
                  <a:t>添加信息</a:t>
                </a:r>
              </a:p>
            </p:txBody>
          </p:sp>
        </p:grpSp>
      </p:grpSp>
      <p:grpSp>
        <p:nvGrpSpPr>
          <p:cNvPr id="45" name="组合 44"/>
          <p:cNvGrpSpPr/>
          <p:nvPr/>
        </p:nvGrpSpPr>
        <p:grpSpPr>
          <a:xfrm>
            <a:off x="4115441" y="2472674"/>
            <a:ext cx="1599606" cy="1152766"/>
            <a:chOff x="4115441" y="2472674"/>
            <a:chExt cx="1599606" cy="1152766"/>
          </a:xfrm>
        </p:grpSpPr>
        <p:sp>
          <p:nvSpPr>
            <p:cNvPr id="46" name="圆角矩形 45"/>
            <p:cNvSpPr/>
            <p:nvPr/>
          </p:nvSpPr>
          <p:spPr>
            <a:xfrm>
              <a:off x="4115441" y="2643122"/>
              <a:ext cx="1294836" cy="982318"/>
            </a:xfrm>
            <a:prstGeom prst="roundRect">
              <a:avLst>
                <a:gd name="adj" fmla="val 13269"/>
              </a:avLst>
            </a:prstGeom>
            <a:solidFill>
              <a:schemeClr val="bg1">
                <a:alpha val="88000"/>
              </a:schemeClr>
            </a:solidFill>
            <a:ln w="69850">
              <a:solidFill>
                <a:srgbClr val="79CBA8">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latin typeface="+mj-lt"/>
              </a:endParaRPr>
            </a:p>
          </p:txBody>
        </p:sp>
        <p:sp>
          <p:nvSpPr>
            <p:cNvPr id="47" name="Freeform 51"/>
            <p:cNvSpPr>
              <a:spLocks noEditPoints="1"/>
            </p:cNvSpPr>
            <p:nvPr/>
          </p:nvSpPr>
          <p:spPr bwMode="auto">
            <a:xfrm>
              <a:off x="4499212" y="2903165"/>
              <a:ext cx="513925" cy="429315"/>
            </a:xfrm>
            <a:custGeom>
              <a:avLst/>
              <a:gdLst>
                <a:gd name="T0" fmla="*/ 192 w 208"/>
                <a:gd name="T1" fmla="*/ 64 h 174"/>
                <a:gd name="T2" fmla="*/ 193 w 208"/>
                <a:gd name="T3" fmla="*/ 57 h 174"/>
                <a:gd name="T4" fmla="*/ 136 w 208"/>
                <a:gd name="T5" fmla="*/ 0 h 174"/>
                <a:gd name="T6" fmla="*/ 89 w 208"/>
                <a:gd name="T7" fmla="*/ 25 h 174"/>
                <a:gd name="T8" fmla="*/ 72 w 208"/>
                <a:gd name="T9" fmla="*/ 21 h 174"/>
                <a:gd name="T10" fmla="*/ 35 w 208"/>
                <a:gd name="T11" fmla="*/ 55 h 174"/>
                <a:gd name="T12" fmla="*/ 0 w 208"/>
                <a:gd name="T13" fmla="*/ 96 h 174"/>
                <a:gd name="T14" fmla="*/ 42 w 208"/>
                <a:gd name="T15" fmla="*/ 138 h 174"/>
                <a:gd name="T16" fmla="*/ 88 w 208"/>
                <a:gd name="T17" fmla="*/ 138 h 174"/>
                <a:gd name="T18" fmla="*/ 88 w 208"/>
                <a:gd name="T19" fmla="*/ 164 h 174"/>
                <a:gd name="T20" fmla="*/ 98 w 208"/>
                <a:gd name="T21" fmla="*/ 174 h 174"/>
                <a:gd name="T22" fmla="*/ 118 w 208"/>
                <a:gd name="T23" fmla="*/ 174 h 174"/>
                <a:gd name="T24" fmla="*/ 128 w 208"/>
                <a:gd name="T25" fmla="*/ 164 h 174"/>
                <a:gd name="T26" fmla="*/ 128 w 208"/>
                <a:gd name="T27" fmla="*/ 138 h 174"/>
                <a:gd name="T28" fmla="*/ 166 w 208"/>
                <a:gd name="T29" fmla="*/ 138 h 174"/>
                <a:gd name="T30" fmla="*/ 208 w 208"/>
                <a:gd name="T31" fmla="*/ 96 h 174"/>
                <a:gd name="T32" fmla="*/ 192 w 208"/>
                <a:gd name="T33" fmla="*/ 64 h 174"/>
                <a:gd name="T34" fmla="*/ 120 w 208"/>
                <a:gd name="T35" fmla="*/ 164 h 174"/>
                <a:gd name="T36" fmla="*/ 118 w 208"/>
                <a:gd name="T37" fmla="*/ 166 h 174"/>
                <a:gd name="T38" fmla="*/ 98 w 208"/>
                <a:gd name="T39" fmla="*/ 166 h 174"/>
                <a:gd name="T40" fmla="*/ 96 w 208"/>
                <a:gd name="T41" fmla="*/ 164 h 174"/>
                <a:gd name="T42" fmla="*/ 96 w 208"/>
                <a:gd name="T43" fmla="*/ 138 h 174"/>
                <a:gd name="T44" fmla="*/ 96 w 208"/>
                <a:gd name="T45" fmla="*/ 109 h 174"/>
                <a:gd name="T46" fmla="*/ 69 w 208"/>
                <a:gd name="T47" fmla="*/ 109 h 174"/>
                <a:gd name="T48" fmla="*/ 106 w 208"/>
                <a:gd name="T49" fmla="*/ 60 h 174"/>
                <a:gd name="T50" fmla="*/ 110 w 208"/>
                <a:gd name="T51" fmla="*/ 60 h 174"/>
                <a:gd name="T52" fmla="*/ 147 w 208"/>
                <a:gd name="T53" fmla="*/ 109 h 174"/>
                <a:gd name="T54" fmla="*/ 120 w 208"/>
                <a:gd name="T55" fmla="*/ 109 h 174"/>
                <a:gd name="T56" fmla="*/ 120 w 208"/>
                <a:gd name="T57" fmla="*/ 138 h 174"/>
                <a:gd name="T58" fmla="*/ 120 w 208"/>
                <a:gd name="T59" fmla="*/ 164 h 174"/>
                <a:gd name="T60" fmla="*/ 166 w 208"/>
                <a:gd name="T61" fmla="*/ 130 h 174"/>
                <a:gd name="T62" fmla="*/ 128 w 208"/>
                <a:gd name="T63" fmla="*/ 130 h 174"/>
                <a:gd name="T64" fmla="*/ 128 w 208"/>
                <a:gd name="T65" fmla="*/ 117 h 174"/>
                <a:gd name="T66" fmla="*/ 147 w 208"/>
                <a:gd name="T67" fmla="*/ 117 h 174"/>
                <a:gd name="T68" fmla="*/ 155 w 208"/>
                <a:gd name="T69" fmla="*/ 112 h 174"/>
                <a:gd name="T70" fmla="*/ 153 w 208"/>
                <a:gd name="T71" fmla="*/ 104 h 174"/>
                <a:gd name="T72" fmla="*/ 116 w 208"/>
                <a:gd name="T73" fmla="*/ 55 h 174"/>
                <a:gd name="T74" fmla="*/ 108 w 208"/>
                <a:gd name="T75" fmla="*/ 51 h 174"/>
                <a:gd name="T76" fmla="*/ 100 w 208"/>
                <a:gd name="T77" fmla="*/ 55 h 174"/>
                <a:gd name="T78" fmla="*/ 62 w 208"/>
                <a:gd name="T79" fmla="*/ 104 h 174"/>
                <a:gd name="T80" fmla="*/ 61 w 208"/>
                <a:gd name="T81" fmla="*/ 112 h 174"/>
                <a:gd name="T82" fmla="*/ 69 w 208"/>
                <a:gd name="T83" fmla="*/ 117 h 174"/>
                <a:gd name="T84" fmla="*/ 88 w 208"/>
                <a:gd name="T85" fmla="*/ 117 h 174"/>
                <a:gd name="T86" fmla="*/ 88 w 208"/>
                <a:gd name="T87" fmla="*/ 130 h 174"/>
                <a:gd name="T88" fmla="*/ 42 w 208"/>
                <a:gd name="T89" fmla="*/ 130 h 174"/>
                <a:gd name="T90" fmla="*/ 8 w 208"/>
                <a:gd name="T91" fmla="*/ 96 h 174"/>
                <a:gd name="T92" fmla="*/ 39 w 208"/>
                <a:gd name="T93" fmla="*/ 62 h 174"/>
                <a:gd name="T94" fmla="*/ 43 w 208"/>
                <a:gd name="T95" fmla="*/ 62 h 174"/>
                <a:gd name="T96" fmla="*/ 43 w 208"/>
                <a:gd name="T97" fmla="*/ 58 h 174"/>
                <a:gd name="T98" fmla="*/ 72 w 208"/>
                <a:gd name="T99" fmla="*/ 29 h 174"/>
                <a:gd name="T100" fmla="*/ 88 w 208"/>
                <a:gd name="T101" fmla="*/ 34 h 174"/>
                <a:gd name="T102" fmla="*/ 92 w 208"/>
                <a:gd name="T103" fmla="*/ 36 h 174"/>
                <a:gd name="T104" fmla="*/ 94 w 208"/>
                <a:gd name="T105" fmla="*/ 32 h 174"/>
                <a:gd name="T106" fmla="*/ 136 w 208"/>
                <a:gd name="T107" fmla="*/ 8 h 174"/>
                <a:gd name="T108" fmla="*/ 185 w 208"/>
                <a:gd name="T109" fmla="*/ 57 h 174"/>
                <a:gd name="T110" fmla="*/ 184 w 208"/>
                <a:gd name="T111" fmla="*/ 65 h 174"/>
                <a:gd name="T112" fmla="*/ 184 w 208"/>
                <a:gd name="T113" fmla="*/ 67 h 174"/>
                <a:gd name="T114" fmla="*/ 186 w 208"/>
                <a:gd name="T115" fmla="*/ 69 h 174"/>
                <a:gd name="T116" fmla="*/ 200 w 208"/>
                <a:gd name="T117" fmla="*/ 96 h 174"/>
                <a:gd name="T118" fmla="*/ 166 w 208"/>
                <a:gd name="T119" fmla="*/ 1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174">
                  <a:moveTo>
                    <a:pt x="192" y="64"/>
                  </a:moveTo>
                  <a:cubicBezTo>
                    <a:pt x="193" y="61"/>
                    <a:pt x="193" y="59"/>
                    <a:pt x="193" y="57"/>
                  </a:cubicBezTo>
                  <a:cubicBezTo>
                    <a:pt x="193" y="25"/>
                    <a:pt x="167" y="0"/>
                    <a:pt x="136" y="0"/>
                  </a:cubicBezTo>
                  <a:cubicBezTo>
                    <a:pt x="117" y="0"/>
                    <a:pt x="100" y="9"/>
                    <a:pt x="89" y="25"/>
                  </a:cubicBezTo>
                  <a:cubicBezTo>
                    <a:pt x="84" y="22"/>
                    <a:pt x="78" y="21"/>
                    <a:pt x="72" y="21"/>
                  </a:cubicBezTo>
                  <a:cubicBezTo>
                    <a:pt x="53" y="21"/>
                    <a:pt x="37" y="35"/>
                    <a:pt x="35" y="55"/>
                  </a:cubicBezTo>
                  <a:cubicBezTo>
                    <a:pt x="15" y="58"/>
                    <a:pt x="0" y="76"/>
                    <a:pt x="0" y="96"/>
                  </a:cubicBezTo>
                  <a:cubicBezTo>
                    <a:pt x="0" y="119"/>
                    <a:pt x="19" y="138"/>
                    <a:pt x="42" y="138"/>
                  </a:cubicBezTo>
                  <a:cubicBezTo>
                    <a:pt x="88" y="138"/>
                    <a:pt x="88" y="138"/>
                    <a:pt x="88" y="138"/>
                  </a:cubicBezTo>
                  <a:cubicBezTo>
                    <a:pt x="88" y="164"/>
                    <a:pt x="88" y="164"/>
                    <a:pt x="88" y="164"/>
                  </a:cubicBezTo>
                  <a:cubicBezTo>
                    <a:pt x="88" y="170"/>
                    <a:pt x="92" y="174"/>
                    <a:pt x="98" y="174"/>
                  </a:cubicBezTo>
                  <a:cubicBezTo>
                    <a:pt x="118" y="174"/>
                    <a:pt x="118" y="174"/>
                    <a:pt x="118" y="174"/>
                  </a:cubicBezTo>
                  <a:cubicBezTo>
                    <a:pt x="124" y="174"/>
                    <a:pt x="128" y="170"/>
                    <a:pt x="128" y="164"/>
                  </a:cubicBezTo>
                  <a:cubicBezTo>
                    <a:pt x="128" y="138"/>
                    <a:pt x="128" y="138"/>
                    <a:pt x="128" y="138"/>
                  </a:cubicBezTo>
                  <a:cubicBezTo>
                    <a:pt x="166" y="138"/>
                    <a:pt x="166" y="138"/>
                    <a:pt x="166" y="138"/>
                  </a:cubicBezTo>
                  <a:cubicBezTo>
                    <a:pt x="189" y="138"/>
                    <a:pt x="208" y="119"/>
                    <a:pt x="208" y="96"/>
                  </a:cubicBezTo>
                  <a:cubicBezTo>
                    <a:pt x="208" y="84"/>
                    <a:pt x="202" y="72"/>
                    <a:pt x="192" y="64"/>
                  </a:cubicBezTo>
                  <a:close/>
                  <a:moveTo>
                    <a:pt x="120" y="164"/>
                  </a:moveTo>
                  <a:cubicBezTo>
                    <a:pt x="120" y="165"/>
                    <a:pt x="119" y="166"/>
                    <a:pt x="118" y="166"/>
                  </a:cubicBezTo>
                  <a:cubicBezTo>
                    <a:pt x="98" y="166"/>
                    <a:pt x="98" y="166"/>
                    <a:pt x="98" y="166"/>
                  </a:cubicBezTo>
                  <a:cubicBezTo>
                    <a:pt x="97" y="166"/>
                    <a:pt x="96" y="165"/>
                    <a:pt x="96" y="164"/>
                  </a:cubicBezTo>
                  <a:cubicBezTo>
                    <a:pt x="96" y="138"/>
                    <a:pt x="96" y="138"/>
                    <a:pt x="96" y="138"/>
                  </a:cubicBezTo>
                  <a:cubicBezTo>
                    <a:pt x="96" y="109"/>
                    <a:pt x="96" y="109"/>
                    <a:pt x="96" y="109"/>
                  </a:cubicBezTo>
                  <a:cubicBezTo>
                    <a:pt x="69" y="109"/>
                    <a:pt x="69" y="109"/>
                    <a:pt x="69" y="109"/>
                  </a:cubicBezTo>
                  <a:cubicBezTo>
                    <a:pt x="106" y="60"/>
                    <a:pt x="106" y="60"/>
                    <a:pt x="106" y="60"/>
                  </a:cubicBezTo>
                  <a:cubicBezTo>
                    <a:pt x="107" y="59"/>
                    <a:pt x="109" y="59"/>
                    <a:pt x="110" y="60"/>
                  </a:cubicBezTo>
                  <a:cubicBezTo>
                    <a:pt x="147" y="109"/>
                    <a:pt x="147" y="109"/>
                    <a:pt x="147" y="109"/>
                  </a:cubicBezTo>
                  <a:cubicBezTo>
                    <a:pt x="120" y="109"/>
                    <a:pt x="120" y="109"/>
                    <a:pt x="120" y="109"/>
                  </a:cubicBezTo>
                  <a:cubicBezTo>
                    <a:pt x="120" y="138"/>
                    <a:pt x="120" y="138"/>
                    <a:pt x="120" y="138"/>
                  </a:cubicBezTo>
                  <a:lnTo>
                    <a:pt x="120" y="164"/>
                  </a:lnTo>
                  <a:close/>
                  <a:moveTo>
                    <a:pt x="166" y="130"/>
                  </a:moveTo>
                  <a:cubicBezTo>
                    <a:pt x="128" y="130"/>
                    <a:pt x="128" y="130"/>
                    <a:pt x="128" y="130"/>
                  </a:cubicBezTo>
                  <a:cubicBezTo>
                    <a:pt x="128" y="117"/>
                    <a:pt x="128" y="117"/>
                    <a:pt x="128" y="117"/>
                  </a:cubicBezTo>
                  <a:cubicBezTo>
                    <a:pt x="147" y="117"/>
                    <a:pt x="147" y="117"/>
                    <a:pt x="147" y="117"/>
                  </a:cubicBezTo>
                  <a:cubicBezTo>
                    <a:pt x="151" y="117"/>
                    <a:pt x="154" y="115"/>
                    <a:pt x="155" y="112"/>
                  </a:cubicBezTo>
                  <a:cubicBezTo>
                    <a:pt x="156" y="110"/>
                    <a:pt x="156" y="107"/>
                    <a:pt x="153" y="104"/>
                  </a:cubicBezTo>
                  <a:cubicBezTo>
                    <a:pt x="116" y="55"/>
                    <a:pt x="116" y="55"/>
                    <a:pt x="116" y="55"/>
                  </a:cubicBezTo>
                  <a:cubicBezTo>
                    <a:pt x="114" y="53"/>
                    <a:pt x="111" y="51"/>
                    <a:pt x="108" y="51"/>
                  </a:cubicBezTo>
                  <a:cubicBezTo>
                    <a:pt x="105" y="51"/>
                    <a:pt x="102" y="53"/>
                    <a:pt x="100" y="55"/>
                  </a:cubicBezTo>
                  <a:cubicBezTo>
                    <a:pt x="62" y="104"/>
                    <a:pt x="62" y="104"/>
                    <a:pt x="62" y="104"/>
                  </a:cubicBezTo>
                  <a:cubicBezTo>
                    <a:pt x="60" y="107"/>
                    <a:pt x="60" y="110"/>
                    <a:pt x="61" y="112"/>
                  </a:cubicBezTo>
                  <a:cubicBezTo>
                    <a:pt x="62" y="115"/>
                    <a:pt x="65" y="117"/>
                    <a:pt x="69" y="117"/>
                  </a:cubicBezTo>
                  <a:cubicBezTo>
                    <a:pt x="88" y="117"/>
                    <a:pt x="88" y="117"/>
                    <a:pt x="88" y="117"/>
                  </a:cubicBezTo>
                  <a:cubicBezTo>
                    <a:pt x="88" y="130"/>
                    <a:pt x="88" y="130"/>
                    <a:pt x="88" y="130"/>
                  </a:cubicBezTo>
                  <a:cubicBezTo>
                    <a:pt x="42" y="130"/>
                    <a:pt x="42" y="130"/>
                    <a:pt x="42" y="130"/>
                  </a:cubicBezTo>
                  <a:cubicBezTo>
                    <a:pt x="23" y="130"/>
                    <a:pt x="8" y="115"/>
                    <a:pt x="8" y="96"/>
                  </a:cubicBezTo>
                  <a:cubicBezTo>
                    <a:pt x="8" y="78"/>
                    <a:pt x="22" y="64"/>
                    <a:pt x="39" y="62"/>
                  </a:cubicBezTo>
                  <a:cubicBezTo>
                    <a:pt x="43" y="62"/>
                    <a:pt x="43" y="62"/>
                    <a:pt x="43" y="62"/>
                  </a:cubicBezTo>
                  <a:cubicBezTo>
                    <a:pt x="43" y="58"/>
                    <a:pt x="43" y="58"/>
                    <a:pt x="43" y="58"/>
                  </a:cubicBezTo>
                  <a:cubicBezTo>
                    <a:pt x="43" y="42"/>
                    <a:pt x="56" y="29"/>
                    <a:pt x="72" y="29"/>
                  </a:cubicBezTo>
                  <a:cubicBezTo>
                    <a:pt x="78" y="29"/>
                    <a:pt x="84" y="30"/>
                    <a:pt x="88" y="34"/>
                  </a:cubicBezTo>
                  <a:cubicBezTo>
                    <a:pt x="92" y="36"/>
                    <a:pt x="92" y="36"/>
                    <a:pt x="92" y="36"/>
                  </a:cubicBezTo>
                  <a:cubicBezTo>
                    <a:pt x="94" y="32"/>
                    <a:pt x="94" y="32"/>
                    <a:pt x="94" y="32"/>
                  </a:cubicBezTo>
                  <a:cubicBezTo>
                    <a:pt x="103" y="17"/>
                    <a:pt x="119" y="8"/>
                    <a:pt x="136" y="8"/>
                  </a:cubicBezTo>
                  <a:cubicBezTo>
                    <a:pt x="163" y="8"/>
                    <a:pt x="185" y="30"/>
                    <a:pt x="185" y="57"/>
                  </a:cubicBezTo>
                  <a:cubicBezTo>
                    <a:pt x="185" y="59"/>
                    <a:pt x="185" y="62"/>
                    <a:pt x="184" y="65"/>
                  </a:cubicBezTo>
                  <a:cubicBezTo>
                    <a:pt x="184" y="67"/>
                    <a:pt x="184" y="67"/>
                    <a:pt x="184" y="67"/>
                  </a:cubicBezTo>
                  <a:cubicBezTo>
                    <a:pt x="186" y="69"/>
                    <a:pt x="186" y="69"/>
                    <a:pt x="186" y="69"/>
                  </a:cubicBezTo>
                  <a:cubicBezTo>
                    <a:pt x="195" y="75"/>
                    <a:pt x="200" y="85"/>
                    <a:pt x="200" y="96"/>
                  </a:cubicBezTo>
                  <a:cubicBezTo>
                    <a:pt x="200" y="115"/>
                    <a:pt x="184" y="130"/>
                    <a:pt x="166" y="130"/>
                  </a:cubicBezTo>
                  <a:close/>
                </a:path>
              </a:pathLst>
            </a:custGeom>
            <a:solidFill>
              <a:srgbClr val="79CBA8"/>
            </a:solidFill>
            <a:ln>
              <a:noFill/>
            </a:ln>
          </p:spPr>
          <p:txBody>
            <a:bodyPr vert="horz" wrap="square" lIns="91440" tIns="45720" rIns="91440" bIns="45720" numCol="1" anchor="t" anchorCtr="0" compatLnSpc="1">
              <a:prstTxWarp prst="textNoShape">
                <a:avLst/>
              </a:prstTxWarp>
            </a:bodyPr>
            <a:lstStyle/>
            <a:p>
              <a:pPr algn="ctr"/>
              <a:endParaRPr lang="zh-CN" altLang="en-US" sz="1600" dirty="0">
                <a:solidFill>
                  <a:schemeClr val="accent2"/>
                </a:solidFill>
                <a:latin typeface="+mj-lt"/>
              </a:endParaRPr>
            </a:p>
          </p:txBody>
        </p:sp>
        <p:grpSp>
          <p:nvGrpSpPr>
            <p:cNvPr id="48" name="组合 47"/>
            <p:cNvGrpSpPr/>
            <p:nvPr/>
          </p:nvGrpSpPr>
          <p:grpSpPr>
            <a:xfrm>
              <a:off x="4481535" y="2472674"/>
              <a:ext cx="1233512" cy="386653"/>
              <a:chOff x="2499360" y="3195046"/>
              <a:chExt cx="1584960" cy="496817"/>
            </a:xfrm>
          </p:grpSpPr>
          <p:sp>
            <p:nvSpPr>
              <p:cNvPr id="49" name="圆角矩形 48"/>
              <p:cNvSpPr/>
              <p:nvPr/>
            </p:nvSpPr>
            <p:spPr>
              <a:xfrm>
                <a:off x="2499360" y="3195046"/>
                <a:ext cx="1584960" cy="492941"/>
              </a:xfrm>
              <a:prstGeom prst="round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50" name="文本框 49"/>
              <p:cNvSpPr txBox="1"/>
              <p:nvPr/>
            </p:nvSpPr>
            <p:spPr>
              <a:xfrm>
                <a:off x="2645910" y="3256850"/>
                <a:ext cx="1291859" cy="435013"/>
              </a:xfrm>
              <a:prstGeom prst="rect">
                <a:avLst/>
              </a:prstGeom>
              <a:noFill/>
            </p:spPr>
            <p:txBody>
              <a:bodyPr wrap="none" rtlCol="0">
                <a:spAutoFit/>
              </a:bodyPr>
              <a:lstStyle/>
              <a:p>
                <a:pPr algn="ctr"/>
                <a:r>
                  <a:rPr lang="zh-CN" altLang="en-US" sz="1600" dirty="0">
                    <a:solidFill>
                      <a:schemeClr val="bg1"/>
                    </a:solidFill>
                    <a:ea typeface="微软雅黑 Light" panose="020B0502040204020203" pitchFamily="34" charset="-122"/>
                  </a:rPr>
                  <a:t>添加信息</a:t>
                </a:r>
              </a:p>
            </p:txBody>
          </p:sp>
        </p:grpSp>
      </p:grpSp>
      <p:sp>
        <p:nvSpPr>
          <p:cNvPr id="51" name="弧形 50"/>
          <p:cNvSpPr/>
          <p:nvPr/>
        </p:nvSpPr>
        <p:spPr>
          <a:xfrm rot="8100000">
            <a:off x="2857789" y="2725613"/>
            <a:ext cx="1609154" cy="1609154"/>
          </a:xfrm>
          <a:prstGeom prst="arc">
            <a:avLst>
              <a:gd name="adj1" fmla="val 14567799"/>
              <a:gd name="adj2" fmla="val 1217756"/>
            </a:avLst>
          </a:prstGeom>
          <a:ln w="50800">
            <a:solidFill>
              <a:srgbClr val="79CBA8"/>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solidFill>
                <a:schemeClr val="accent2"/>
              </a:solidFill>
              <a:latin typeface="+mj-lt"/>
            </a:endParaRPr>
          </a:p>
        </p:txBody>
      </p:sp>
      <p:sp>
        <p:nvSpPr>
          <p:cNvPr id="65" name="弧形 64"/>
          <p:cNvSpPr/>
          <p:nvPr/>
        </p:nvSpPr>
        <p:spPr>
          <a:xfrm rot="2700000" flipH="1">
            <a:off x="5255335" y="1931988"/>
            <a:ext cx="1609154" cy="1609154"/>
          </a:xfrm>
          <a:prstGeom prst="arc">
            <a:avLst>
              <a:gd name="adj1" fmla="val 14470304"/>
              <a:gd name="adj2" fmla="val 1217756"/>
            </a:avLst>
          </a:prstGeom>
          <a:ln w="50800">
            <a:solidFill>
              <a:srgbClr val="79CBA8"/>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mj-lt"/>
            </a:endParaRPr>
          </a:p>
        </p:txBody>
      </p:sp>
      <p:grpSp>
        <p:nvGrpSpPr>
          <p:cNvPr id="68" name="组合 67"/>
          <p:cNvGrpSpPr/>
          <p:nvPr/>
        </p:nvGrpSpPr>
        <p:grpSpPr>
          <a:xfrm>
            <a:off x="6463857" y="2624974"/>
            <a:ext cx="1599604" cy="1177155"/>
            <a:chOff x="6463857" y="2624974"/>
            <a:chExt cx="1599604" cy="1177155"/>
          </a:xfrm>
        </p:grpSpPr>
        <p:sp>
          <p:nvSpPr>
            <p:cNvPr id="69" name="圆角矩形 68"/>
            <p:cNvSpPr/>
            <p:nvPr/>
          </p:nvSpPr>
          <p:spPr>
            <a:xfrm>
              <a:off x="6463857" y="2624974"/>
              <a:ext cx="1294836" cy="982318"/>
            </a:xfrm>
            <a:prstGeom prst="roundRect">
              <a:avLst>
                <a:gd name="adj" fmla="val 13269"/>
              </a:avLst>
            </a:prstGeom>
            <a:solidFill>
              <a:schemeClr val="bg1">
                <a:alpha val="88000"/>
              </a:schemeClr>
            </a:solidFill>
            <a:ln w="69850">
              <a:solidFill>
                <a:srgbClr val="79CBA8">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latin typeface="+mj-lt"/>
              </a:endParaRPr>
            </a:p>
          </p:txBody>
        </p:sp>
        <p:sp>
          <p:nvSpPr>
            <p:cNvPr id="70" name="Freeform 120"/>
            <p:cNvSpPr>
              <a:spLocks noEditPoints="1"/>
            </p:cNvSpPr>
            <p:nvPr/>
          </p:nvSpPr>
          <p:spPr bwMode="auto">
            <a:xfrm>
              <a:off x="6908386" y="2872125"/>
              <a:ext cx="451270" cy="442928"/>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rgbClr val="79CBA8"/>
            </a:solidFill>
            <a:ln>
              <a:noFill/>
            </a:ln>
          </p:spPr>
          <p:txBody>
            <a:bodyPr vert="horz" wrap="square" lIns="91440" tIns="45720" rIns="91440" bIns="45720" numCol="1" anchor="t" anchorCtr="0" compatLnSpc="1">
              <a:prstTxWarp prst="textNoShape">
                <a:avLst/>
              </a:prstTxWarp>
            </a:bodyPr>
            <a:lstStyle/>
            <a:p>
              <a:pPr algn="ctr"/>
              <a:endParaRPr lang="zh-CN" altLang="en-US" sz="1600" dirty="0">
                <a:solidFill>
                  <a:schemeClr val="accent2"/>
                </a:solidFill>
                <a:latin typeface="+mj-lt"/>
              </a:endParaRPr>
            </a:p>
          </p:txBody>
        </p:sp>
        <p:grpSp>
          <p:nvGrpSpPr>
            <p:cNvPr id="71" name="组合 70"/>
            <p:cNvGrpSpPr/>
            <p:nvPr/>
          </p:nvGrpSpPr>
          <p:grpSpPr>
            <a:xfrm>
              <a:off x="6829950" y="3415474"/>
              <a:ext cx="1233511" cy="386655"/>
              <a:chOff x="2499360" y="3195046"/>
              <a:chExt cx="1584960" cy="496819"/>
            </a:xfrm>
          </p:grpSpPr>
          <p:sp>
            <p:nvSpPr>
              <p:cNvPr id="72" name="圆角矩形 71"/>
              <p:cNvSpPr/>
              <p:nvPr/>
            </p:nvSpPr>
            <p:spPr>
              <a:xfrm>
                <a:off x="2499360" y="3195046"/>
                <a:ext cx="1584960" cy="492941"/>
              </a:xfrm>
              <a:prstGeom prst="round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latin typeface="+mj-lt"/>
                </a:endParaRPr>
              </a:p>
            </p:txBody>
          </p:sp>
          <p:sp>
            <p:nvSpPr>
              <p:cNvPr id="73" name="文本框 72"/>
              <p:cNvSpPr txBox="1"/>
              <p:nvPr/>
            </p:nvSpPr>
            <p:spPr>
              <a:xfrm>
                <a:off x="2645909" y="3256851"/>
                <a:ext cx="1291860" cy="435014"/>
              </a:xfrm>
              <a:prstGeom prst="rect">
                <a:avLst/>
              </a:prstGeom>
              <a:noFill/>
            </p:spPr>
            <p:txBody>
              <a:bodyPr wrap="none" rtlCol="0">
                <a:spAutoFit/>
              </a:bodyPr>
              <a:lstStyle/>
              <a:p>
                <a:pPr algn="ctr"/>
                <a:r>
                  <a:rPr lang="zh-CN" altLang="en-US" sz="1600" dirty="0">
                    <a:solidFill>
                      <a:schemeClr val="bg1"/>
                    </a:solidFill>
                    <a:ea typeface="微软雅黑 Light" panose="020B0502040204020203" pitchFamily="34" charset="-122"/>
                  </a:rPr>
                  <a:t>添加信息</a:t>
                </a:r>
              </a:p>
            </p:txBody>
          </p:sp>
        </p:grpSp>
      </p:grpSp>
      <p:grpSp>
        <p:nvGrpSpPr>
          <p:cNvPr id="74" name="组合 73"/>
          <p:cNvGrpSpPr/>
          <p:nvPr/>
        </p:nvGrpSpPr>
        <p:grpSpPr>
          <a:xfrm>
            <a:off x="8898995" y="2454529"/>
            <a:ext cx="1599605" cy="1152763"/>
            <a:chOff x="8898995" y="2454529"/>
            <a:chExt cx="1599605" cy="1152763"/>
          </a:xfrm>
        </p:grpSpPr>
        <p:sp>
          <p:nvSpPr>
            <p:cNvPr id="75" name="圆角矩形 74"/>
            <p:cNvSpPr/>
            <p:nvPr/>
          </p:nvSpPr>
          <p:spPr>
            <a:xfrm>
              <a:off x="8898995" y="2624974"/>
              <a:ext cx="1294836" cy="982318"/>
            </a:xfrm>
            <a:prstGeom prst="roundRect">
              <a:avLst>
                <a:gd name="adj" fmla="val 13269"/>
              </a:avLst>
            </a:prstGeom>
            <a:solidFill>
              <a:schemeClr val="bg1">
                <a:alpha val="88000"/>
              </a:schemeClr>
            </a:solidFill>
            <a:ln w="69850">
              <a:solidFill>
                <a:srgbClr val="79CBA8">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latin typeface="+mj-lt"/>
              </a:endParaRPr>
            </a:p>
          </p:txBody>
        </p:sp>
        <p:sp>
          <p:nvSpPr>
            <p:cNvPr id="76" name="Freeform 98"/>
            <p:cNvSpPr>
              <a:spLocks noEditPoints="1"/>
            </p:cNvSpPr>
            <p:nvPr/>
          </p:nvSpPr>
          <p:spPr bwMode="auto">
            <a:xfrm>
              <a:off x="9312926" y="2863322"/>
              <a:ext cx="475362" cy="460534"/>
            </a:xfrm>
            <a:custGeom>
              <a:avLst/>
              <a:gdLst>
                <a:gd name="T0" fmla="*/ 449 w 513"/>
                <a:gd name="T1" fmla="*/ 497 h 497"/>
                <a:gd name="T2" fmla="*/ 289 w 513"/>
                <a:gd name="T3" fmla="*/ 497 h 497"/>
                <a:gd name="T4" fmla="*/ 289 w 513"/>
                <a:gd name="T5" fmla="*/ 326 h 497"/>
                <a:gd name="T6" fmla="*/ 227 w 513"/>
                <a:gd name="T7" fmla="*/ 326 h 497"/>
                <a:gd name="T8" fmla="*/ 227 w 513"/>
                <a:gd name="T9" fmla="*/ 497 h 497"/>
                <a:gd name="T10" fmla="*/ 66 w 513"/>
                <a:gd name="T11" fmla="*/ 497 h 497"/>
                <a:gd name="T12" fmla="*/ 66 w 513"/>
                <a:gd name="T13" fmla="*/ 296 h 497"/>
                <a:gd name="T14" fmla="*/ 0 w 513"/>
                <a:gd name="T15" fmla="*/ 296 h 497"/>
                <a:gd name="T16" fmla="*/ 99 w 513"/>
                <a:gd name="T17" fmla="*/ 180 h 497"/>
                <a:gd name="T18" fmla="*/ 99 w 513"/>
                <a:gd name="T19" fmla="*/ 43 h 497"/>
                <a:gd name="T20" fmla="*/ 187 w 513"/>
                <a:gd name="T21" fmla="*/ 43 h 497"/>
                <a:gd name="T22" fmla="*/ 187 w 513"/>
                <a:gd name="T23" fmla="*/ 80 h 497"/>
                <a:gd name="T24" fmla="*/ 258 w 513"/>
                <a:gd name="T25" fmla="*/ 0 h 497"/>
                <a:gd name="T26" fmla="*/ 513 w 513"/>
                <a:gd name="T27" fmla="*/ 296 h 497"/>
                <a:gd name="T28" fmla="*/ 449 w 513"/>
                <a:gd name="T29" fmla="*/ 296 h 497"/>
                <a:gd name="T30" fmla="*/ 449 w 513"/>
                <a:gd name="T31" fmla="*/ 497 h 497"/>
                <a:gd name="T32" fmla="*/ 308 w 513"/>
                <a:gd name="T33" fmla="*/ 478 h 497"/>
                <a:gd name="T34" fmla="*/ 431 w 513"/>
                <a:gd name="T35" fmla="*/ 478 h 497"/>
                <a:gd name="T36" fmla="*/ 431 w 513"/>
                <a:gd name="T37" fmla="*/ 277 h 497"/>
                <a:gd name="T38" fmla="*/ 473 w 513"/>
                <a:gd name="T39" fmla="*/ 277 h 497"/>
                <a:gd name="T40" fmla="*/ 258 w 513"/>
                <a:gd name="T41" fmla="*/ 28 h 497"/>
                <a:gd name="T42" fmla="*/ 168 w 513"/>
                <a:gd name="T43" fmla="*/ 132 h 497"/>
                <a:gd name="T44" fmla="*/ 168 w 513"/>
                <a:gd name="T45" fmla="*/ 62 h 497"/>
                <a:gd name="T46" fmla="*/ 118 w 513"/>
                <a:gd name="T47" fmla="*/ 62 h 497"/>
                <a:gd name="T48" fmla="*/ 118 w 513"/>
                <a:gd name="T49" fmla="*/ 187 h 497"/>
                <a:gd name="T50" fmla="*/ 40 w 513"/>
                <a:gd name="T51" fmla="*/ 277 h 497"/>
                <a:gd name="T52" fmla="*/ 85 w 513"/>
                <a:gd name="T53" fmla="*/ 277 h 497"/>
                <a:gd name="T54" fmla="*/ 85 w 513"/>
                <a:gd name="T55" fmla="*/ 478 h 497"/>
                <a:gd name="T56" fmla="*/ 208 w 513"/>
                <a:gd name="T57" fmla="*/ 478 h 497"/>
                <a:gd name="T58" fmla="*/ 208 w 513"/>
                <a:gd name="T59" fmla="*/ 307 h 497"/>
                <a:gd name="T60" fmla="*/ 308 w 513"/>
                <a:gd name="T61" fmla="*/ 307 h 497"/>
                <a:gd name="T62" fmla="*/ 308 w 513"/>
                <a:gd name="T63" fmla="*/ 47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3" h="497">
                  <a:moveTo>
                    <a:pt x="449" y="497"/>
                  </a:moveTo>
                  <a:lnTo>
                    <a:pt x="289" y="497"/>
                  </a:lnTo>
                  <a:lnTo>
                    <a:pt x="289" y="326"/>
                  </a:lnTo>
                  <a:lnTo>
                    <a:pt x="227" y="326"/>
                  </a:lnTo>
                  <a:lnTo>
                    <a:pt x="227" y="497"/>
                  </a:lnTo>
                  <a:lnTo>
                    <a:pt x="66" y="497"/>
                  </a:lnTo>
                  <a:lnTo>
                    <a:pt x="66" y="296"/>
                  </a:lnTo>
                  <a:lnTo>
                    <a:pt x="0" y="296"/>
                  </a:lnTo>
                  <a:lnTo>
                    <a:pt x="99" y="180"/>
                  </a:lnTo>
                  <a:lnTo>
                    <a:pt x="99" y="43"/>
                  </a:lnTo>
                  <a:lnTo>
                    <a:pt x="187" y="43"/>
                  </a:lnTo>
                  <a:lnTo>
                    <a:pt x="187" y="80"/>
                  </a:lnTo>
                  <a:lnTo>
                    <a:pt x="258" y="0"/>
                  </a:lnTo>
                  <a:lnTo>
                    <a:pt x="513" y="296"/>
                  </a:lnTo>
                  <a:lnTo>
                    <a:pt x="449" y="296"/>
                  </a:lnTo>
                  <a:lnTo>
                    <a:pt x="449" y="497"/>
                  </a:lnTo>
                  <a:close/>
                  <a:moveTo>
                    <a:pt x="308" y="478"/>
                  </a:moveTo>
                  <a:lnTo>
                    <a:pt x="431" y="478"/>
                  </a:lnTo>
                  <a:lnTo>
                    <a:pt x="431" y="277"/>
                  </a:lnTo>
                  <a:lnTo>
                    <a:pt x="473" y="277"/>
                  </a:lnTo>
                  <a:lnTo>
                    <a:pt x="258" y="28"/>
                  </a:lnTo>
                  <a:lnTo>
                    <a:pt x="168" y="132"/>
                  </a:lnTo>
                  <a:lnTo>
                    <a:pt x="168" y="62"/>
                  </a:lnTo>
                  <a:lnTo>
                    <a:pt x="118" y="62"/>
                  </a:lnTo>
                  <a:lnTo>
                    <a:pt x="118" y="187"/>
                  </a:lnTo>
                  <a:lnTo>
                    <a:pt x="40" y="277"/>
                  </a:lnTo>
                  <a:lnTo>
                    <a:pt x="85" y="277"/>
                  </a:lnTo>
                  <a:lnTo>
                    <a:pt x="85" y="478"/>
                  </a:lnTo>
                  <a:lnTo>
                    <a:pt x="208" y="478"/>
                  </a:lnTo>
                  <a:lnTo>
                    <a:pt x="208" y="307"/>
                  </a:lnTo>
                  <a:lnTo>
                    <a:pt x="308" y="307"/>
                  </a:lnTo>
                  <a:lnTo>
                    <a:pt x="308" y="478"/>
                  </a:lnTo>
                  <a:close/>
                </a:path>
              </a:pathLst>
            </a:custGeom>
            <a:solidFill>
              <a:srgbClr val="79CBA8"/>
            </a:solidFill>
            <a:ln>
              <a:noFill/>
            </a:ln>
          </p:spPr>
          <p:txBody>
            <a:bodyPr vert="horz" wrap="square" lIns="91440" tIns="45720" rIns="91440" bIns="45720" numCol="1" anchor="t" anchorCtr="0" compatLnSpc="1">
              <a:prstTxWarp prst="textNoShape">
                <a:avLst/>
              </a:prstTxWarp>
            </a:bodyPr>
            <a:lstStyle/>
            <a:p>
              <a:pPr algn="ctr"/>
              <a:endParaRPr lang="zh-CN" altLang="en-US" sz="1600">
                <a:solidFill>
                  <a:schemeClr val="accent2"/>
                </a:solidFill>
                <a:latin typeface="+mj-lt"/>
              </a:endParaRPr>
            </a:p>
          </p:txBody>
        </p:sp>
        <p:grpSp>
          <p:nvGrpSpPr>
            <p:cNvPr id="77" name="组合 76"/>
            <p:cNvGrpSpPr/>
            <p:nvPr/>
          </p:nvGrpSpPr>
          <p:grpSpPr>
            <a:xfrm>
              <a:off x="9265089" y="2454529"/>
              <a:ext cx="1233511" cy="386655"/>
              <a:chOff x="2499360" y="3195046"/>
              <a:chExt cx="1584960" cy="496819"/>
            </a:xfrm>
          </p:grpSpPr>
          <p:sp>
            <p:nvSpPr>
              <p:cNvPr id="78" name="圆角矩形 77"/>
              <p:cNvSpPr/>
              <p:nvPr/>
            </p:nvSpPr>
            <p:spPr>
              <a:xfrm>
                <a:off x="2499360" y="3195046"/>
                <a:ext cx="1584960" cy="492941"/>
              </a:xfrm>
              <a:prstGeom prst="round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accent2"/>
                  </a:solidFill>
                  <a:latin typeface="+mj-lt"/>
                </a:endParaRPr>
              </a:p>
            </p:txBody>
          </p:sp>
          <p:sp>
            <p:nvSpPr>
              <p:cNvPr id="79" name="文本框 78"/>
              <p:cNvSpPr txBox="1"/>
              <p:nvPr/>
            </p:nvSpPr>
            <p:spPr>
              <a:xfrm>
                <a:off x="2645909" y="3256851"/>
                <a:ext cx="1291860" cy="435014"/>
              </a:xfrm>
              <a:prstGeom prst="rect">
                <a:avLst/>
              </a:prstGeom>
              <a:noFill/>
            </p:spPr>
            <p:txBody>
              <a:bodyPr wrap="none" rtlCol="0">
                <a:spAutoFit/>
              </a:bodyPr>
              <a:lstStyle/>
              <a:p>
                <a:pPr algn="ctr"/>
                <a:r>
                  <a:rPr lang="zh-CN" altLang="en-US" sz="1600" dirty="0">
                    <a:solidFill>
                      <a:schemeClr val="bg1"/>
                    </a:solidFill>
                    <a:ea typeface="微软雅黑 Light" panose="020B0502040204020203" pitchFamily="34" charset="-122"/>
                  </a:rPr>
                  <a:t>添加信息</a:t>
                </a:r>
              </a:p>
            </p:txBody>
          </p:sp>
        </p:grpSp>
      </p:grpSp>
      <p:sp>
        <p:nvSpPr>
          <p:cNvPr id="80" name="弧形 79"/>
          <p:cNvSpPr/>
          <p:nvPr/>
        </p:nvSpPr>
        <p:spPr>
          <a:xfrm rot="8100000">
            <a:off x="7641343" y="2707466"/>
            <a:ext cx="1609153" cy="1609154"/>
          </a:xfrm>
          <a:prstGeom prst="arc">
            <a:avLst>
              <a:gd name="adj1" fmla="val 14613822"/>
              <a:gd name="adj2" fmla="val 1217756"/>
            </a:avLst>
          </a:prstGeom>
          <a:ln w="50800">
            <a:solidFill>
              <a:schemeClr val="accent3"/>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solidFill>
                <a:schemeClr val="accent2"/>
              </a:solidFill>
              <a:latin typeface="+mj-lt"/>
            </a:endParaRPr>
          </a:p>
        </p:txBody>
      </p:sp>
      <p:cxnSp>
        <p:nvCxnSpPr>
          <p:cNvPr id="81" name="直接连接符 80"/>
          <p:cNvCxnSpPr/>
          <p:nvPr/>
        </p:nvCxnSpPr>
        <p:spPr>
          <a:xfrm>
            <a:off x="1680303" y="4690172"/>
            <a:ext cx="8968647" cy="0"/>
          </a:xfrm>
          <a:prstGeom prst="line">
            <a:avLst/>
          </a:prstGeom>
          <a:ln>
            <a:solidFill>
              <a:schemeClr val="accent1">
                <a:alpha val="24000"/>
              </a:schemeClr>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1537745" y="4955941"/>
            <a:ext cx="8250543" cy="867930"/>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并且那风景是那样执著地连连踢我的脑袋，仿佛在说：喂，起来，我可还在这里哟！起来，起来想想，思考一下我为什么还在这里！不过一点也不痛，一脚踢来，只是发出空洞的声响。甚至这声响或迟或早也将杳然远逝，就像时间万物归根结底都将自消自灭一样。</a:t>
            </a:r>
          </a:p>
        </p:txBody>
      </p:sp>
      <p:pic>
        <p:nvPicPr>
          <p:cNvPr id="53" name="图片 52"/>
          <p:cNvPicPr>
            <a:picLocks noChangeAspect="1"/>
          </p:cNvPicPr>
          <p:nvPr/>
        </p:nvPicPr>
        <p:blipFill>
          <a:blip r:embed="rId3"/>
          <a:stretch>
            <a:fillRect/>
          </a:stretch>
        </p:blipFill>
        <p:spPr>
          <a:xfrm>
            <a:off x="-250713" y="193632"/>
            <a:ext cx="1719113" cy="1088640"/>
          </a:xfrm>
          <a:prstGeom prst="rect">
            <a:avLst/>
          </a:prstGeom>
        </p:spPr>
      </p:pic>
      <p:sp>
        <p:nvSpPr>
          <p:cNvPr id="54" name="文本框 53"/>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55" name="图片 54"/>
          <p:cNvPicPr>
            <a:picLocks noChangeAspect="1"/>
          </p:cNvPicPr>
          <p:nvPr/>
        </p:nvPicPr>
        <p:blipFill>
          <a:blip r:embed="rId4"/>
          <a:stretch>
            <a:fillRect/>
          </a:stretch>
        </p:blipFill>
        <p:spPr>
          <a:xfrm flipH="1">
            <a:off x="366968" y="117889"/>
            <a:ext cx="748519" cy="1562771"/>
          </a:xfrm>
          <a:prstGeom prst="rect">
            <a:avLst/>
          </a:prstGeom>
        </p:spPr>
      </p:pic>
      <p:cxnSp>
        <p:nvCxnSpPr>
          <p:cNvPr id="56" name="直接连接符 55"/>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91970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p:cTn id="24" dur="300" fill="hold"/>
                                        <p:tgtEl>
                                          <p:spTgt spid="39"/>
                                        </p:tgtEl>
                                        <p:attrNameLst>
                                          <p:attrName>ppt_w</p:attrName>
                                        </p:attrNameLst>
                                      </p:cBhvr>
                                      <p:tavLst>
                                        <p:tav tm="0">
                                          <p:val>
                                            <p:fltVal val="0"/>
                                          </p:val>
                                        </p:tav>
                                        <p:tav tm="100000">
                                          <p:val>
                                            <p:strVal val="#ppt_w"/>
                                          </p:val>
                                        </p:tav>
                                      </p:tavLst>
                                    </p:anim>
                                    <p:anim calcmode="lin" valueType="num">
                                      <p:cBhvr>
                                        <p:cTn id="25" dur="300" fill="hold"/>
                                        <p:tgtEl>
                                          <p:spTgt spid="39"/>
                                        </p:tgtEl>
                                        <p:attrNameLst>
                                          <p:attrName>ppt_h</p:attrName>
                                        </p:attrNameLst>
                                      </p:cBhvr>
                                      <p:tavLst>
                                        <p:tav tm="0">
                                          <p:val>
                                            <p:fltVal val="0"/>
                                          </p:val>
                                        </p:tav>
                                        <p:tav tm="100000">
                                          <p:val>
                                            <p:strVal val="#ppt_h"/>
                                          </p:val>
                                        </p:tav>
                                      </p:tavLst>
                                    </p:anim>
                                    <p:animEffect transition="in" filter="fade">
                                      <p:cBhvr>
                                        <p:cTn id="26" dur="300"/>
                                        <p:tgtEl>
                                          <p:spTgt spid="39"/>
                                        </p:tgtEl>
                                      </p:cBhvr>
                                    </p:animEffect>
                                  </p:childTnLst>
                                </p:cTn>
                              </p:par>
                            </p:childTnLst>
                          </p:cTn>
                        </p:par>
                        <p:par>
                          <p:cTn id="27" fill="hold">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300"/>
                                        <p:tgtEl>
                                          <p:spTgt spid="51"/>
                                        </p:tgtEl>
                                      </p:cBhvr>
                                    </p:animEffect>
                                  </p:childTnLst>
                                </p:cTn>
                              </p:par>
                            </p:childTnLst>
                          </p:cTn>
                        </p:par>
                        <p:par>
                          <p:cTn id="31" fill="hold">
                            <p:stCondLst>
                              <p:cond delay="2600"/>
                            </p:stCondLst>
                            <p:childTnLst>
                              <p:par>
                                <p:cTn id="32" presetID="53" presetClass="entr" presetSubtype="16"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 calcmode="lin" valueType="num">
                                      <p:cBhvr>
                                        <p:cTn id="34" dur="300" fill="hold"/>
                                        <p:tgtEl>
                                          <p:spTgt spid="45"/>
                                        </p:tgtEl>
                                        <p:attrNameLst>
                                          <p:attrName>ppt_w</p:attrName>
                                        </p:attrNameLst>
                                      </p:cBhvr>
                                      <p:tavLst>
                                        <p:tav tm="0">
                                          <p:val>
                                            <p:fltVal val="0"/>
                                          </p:val>
                                        </p:tav>
                                        <p:tav tm="100000">
                                          <p:val>
                                            <p:strVal val="#ppt_w"/>
                                          </p:val>
                                        </p:tav>
                                      </p:tavLst>
                                    </p:anim>
                                    <p:anim calcmode="lin" valueType="num">
                                      <p:cBhvr>
                                        <p:cTn id="35" dur="300" fill="hold"/>
                                        <p:tgtEl>
                                          <p:spTgt spid="45"/>
                                        </p:tgtEl>
                                        <p:attrNameLst>
                                          <p:attrName>ppt_h</p:attrName>
                                        </p:attrNameLst>
                                      </p:cBhvr>
                                      <p:tavLst>
                                        <p:tav tm="0">
                                          <p:val>
                                            <p:fltVal val="0"/>
                                          </p:val>
                                        </p:tav>
                                        <p:tav tm="100000">
                                          <p:val>
                                            <p:strVal val="#ppt_h"/>
                                          </p:val>
                                        </p:tav>
                                      </p:tavLst>
                                    </p:anim>
                                    <p:animEffect transition="in" filter="fade">
                                      <p:cBhvr>
                                        <p:cTn id="36" dur="300"/>
                                        <p:tgtEl>
                                          <p:spTgt spid="45"/>
                                        </p:tgtEl>
                                      </p:cBhvr>
                                    </p:animEffect>
                                  </p:childTnLst>
                                </p:cTn>
                              </p:par>
                            </p:childTnLst>
                          </p:cTn>
                        </p:par>
                        <p:par>
                          <p:cTn id="37" fill="hold">
                            <p:stCondLst>
                              <p:cond delay="2900"/>
                            </p:stCondLst>
                            <p:childTnLst>
                              <p:par>
                                <p:cTn id="38" presetID="22" presetClass="entr" presetSubtype="8"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left)">
                                      <p:cBhvr>
                                        <p:cTn id="40" dur="300"/>
                                        <p:tgtEl>
                                          <p:spTgt spid="65"/>
                                        </p:tgtEl>
                                      </p:cBhvr>
                                    </p:animEffect>
                                  </p:childTnLst>
                                </p:cTn>
                              </p:par>
                            </p:childTnLst>
                          </p:cTn>
                        </p:par>
                        <p:par>
                          <p:cTn id="41" fill="hold">
                            <p:stCondLst>
                              <p:cond delay="3200"/>
                            </p:stCondLst>
                            <p:childTnLst>
                              <p:par>
                                <p:cTn id="42" presetID="53" presetClass="entr" presetSubtype="16"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 calcmode="lin" valueType="num">
                                      <p:cBhvr>
                                        <p:cTn id="44" dur="300" fill="hold"/>
                                        <p:tgtEl>
                                          <p:spTgt spid="68"/>
                                        </p:tgtEl>
                                        <p:attrNameLst>
                                          <p:attrName>ppt_w</p:attrName>
                                        </p:attrNameLst>
                                      </p:cBhvr>
                                      <p:tavLst>
                                        <p:tav tm="0">
                                          <p:val>
                                            <p:fltVal val="0"/>
                                          </p:val>
                                        </p:tav>
                                        <p:tav tm="100000">
                                          <p:val>
                                            <p:strVal val="#ppt_w"/>
                                          </p:val>
                                        </p:tav>
                                      </p:tavLst>
                                    </p:anim>
                                    <p:anim calcmode="lin" valueType="num">
                                      <p:cBhvr>
                                        <p:cTn id="45" dur="300" fill="hold"/>
                                        <p:tgtEl>
                                          <p:spTgt spid="68"/>
                                        </p:tgtEl>
                                        <p:attrNameLst>
                                          <p:attrName>ppt_h</p:attrName>
                                        </p:attrNameLst>
                                      </p:cBhvr>
                                      <p:tavLst>
                                        <p:tav tm="0">
                                          <p:val>
                                            <p:fltVal val="0"/>
                                          </p:val>
                                        </p:tav>
                                        <p:tav tm="100000">
                                          <p:val>
                                            <p:strVal val="#ppt_h"/>
                                          </p:val>
                                        </p:tav>
                                      </p:tavLst>
                                    </p:anim>
                                    <p:animEffect transition="in" filter="fade">
                                      <p:cBhvr>
                                        <p:cTn id="46" dur="300"/>
                                        <p:tgtEl>
                                          <p:spTgt spid="68"/>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wipe(left)">
                                      <p:cBhvr>
                                        <p:cTn id="50" dur="300"/>
                                        <p:tgtEl>
                                          <p:spTgt spid="80"/>
                                        </p:tgtEl>
                                      </p:cBhvr>
                                    </p:animEffect>
                                  </p:childTnLst>
                                </p:cTn>
                              </p:par>
                            </p:childTnLst>
                          </p:cTn>
                        </p:par>
                        <p:par>
                          <p:cTn id="51" fill="hold">
                            <p:stCondLst>
                              <p:cond delay="3800"/>
                            </p:stCondLst>
                            <p:childTnLst>
                              <p:par>
                                <p:cTn id="52" presetID="53" presetClass="entr" presetSubtype="16" fill="hold" nodeType="after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p:cTn id="54" dur="300" fill="hold"/>
                                        <p:tgtEl>
                                          <p:spTgt spid="74"/>
                                        </p:tgtEl>
                                        <p:attrNameLst>
                                          <p:attrName>ppt_w</p:attrName>
                                        </p:attrNameLst>
                                      </p:cBhvr>
                                      <p:tavLst>
                                        <p:tav tm="0">
                                          <p:val>
                                            <p:fltVal val="0"/>
                                          </p:val>
                                        </p:tav>
                                        <p:tav tm="100000">
                                          <p:val>
                                            <p:strVal val="#ppt_w"/>
                                          </p:val>
                                        </p:tav>
                                      </p:tavLst>
                                    </p:anim>
                                    <p:anim calcmode="lin" valueType="num">
                                      <p:cBhvr>
                                        <p:cTn id="55" dur="300" fill="hold"/>
                                        <p:tgtEl>
                                          <p:spTgt spid="74"/>
                                        </p:tgtEl>
                                        <p:attrNameLst>
                                          <p:attrName>ppt_h</p:attrName>
                                        </p:attrNameLst>
                                      </p:cBhvr>
                                      <p:tavLst>
                                        <p:tav tm="0">
                                          <p:val>
                                            <p:fltVal val="0"/>
                                          </p:val>
                                        </p:tav>
                                        <p:tav tm="100000">
                                          <p:val>
                                            <p:strVal val="#ppt_h"/>
                                          </p:val>
                                        </p:tav>
                                      </p:tavLst>
                                    </p:anim>
                                    <p:animEffect transition="in" filter="fade">
                                      <p:cBhvr>
                                        <p:cTn id="56" dur="300"/>
                                        <p:tgtEl>
                                          <p:spTgt spid="74"/>
                                        </p:tgtEl>
                                      </p:cBhvr>
                                    </p:animEffect>
                                  </p:childTnLst>
                                </p:cTn>
                              </p:par>
                            </p:childTnLst>
                          </p:cTn>
                        </p:par>
                        <p:par>
                          <p:cTn id="57" fill="hold">
                            <p:stCondLst>
                              <p:cond delay="4100"/>
                            </p:stCondLst>
                            <p:childTnLst>
                              <p:par>
                                <p:cTn id="58" presetID="22" presetClass="entr" presetSubtype="8"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wipe(left)">
                                      <p:cBhvr>
                                        <p:cTn id="60" dur="500"/>
                                        <p:tgtEl>
                                          <p:spTgt spid="81"/>
                                        </p:tgtEl>
                                      </p:cBhvr>
                                    </p:animEffect>
                                  </p:childTnLst>
                                </p:cTn>
                              </p:par>
                            </p:childTnLst>
                          </p:cTn>
                        </p:par>
                        <p:par>
                          <p:cTn id="61" fill="hold">
                            <p:stCondLst>
                              <p:cond delay="4600"/>
                            </p:stCondLst>
                            <p:childTnLst>
                              <p:par>
                                <p:cTn id="62" presetID="10" presetClass="entr" presetSubtype="0"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animBg="1"/>
      <p:bldP spid="80" grpId="0" animBg="1"/>
      <p:bldP spid="82"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图片 52"/>
          <p:cNvPicPr>
            <a:picLocks noChangeAspect="1"/>
          </p:cNvPicPr>
          <p:nvPr/>
        </p:nvPicPr>
        <p:blipFill>
          <a:blip r:embed="rId3"/>
          <a:stretch>
            <a:fillRect/>
          </a:stretch>
        </p:blipFill>
        <p:spPr>
          <a:xfrm>
            <a:off x="9352432" y="1663083"/>
            <a:ext cx="2343758" cy="2088378"/>
          </a:xfrm>
          <a:prstGeom prst="rect">
            <a:avLst/>
          </a:prstGeom>
        </p:spPr>
      </p:pic>
      <p:pic>
        <p:nvPicPr>
          <p:cNvPr id="52" name="图片 51"/>
          <p:cNvPicPr>
            <a:picLocks noChangeAspect="1"/>
          </p:cNvPicPr>
          <p:nvPr/>
        </p:nvPicPr>
        <p:blipFill>
          <a:blip r:embed="rId3"/>
          <a:stretch>
            <a:fillRect/>
          </a:stretch>
        </p:blipFill>
        <p:spPr>
          <a:xfrm>
            <a:off x="6374643" y="1663083"/>
            <a:ext cx="2343758" cy="2088378"/>
          </a:xfrm>
          <a:prstGeom prst="rect">
            <a:avLst/>
          </a:prstGeom>
        </p:spPr>
      </p:pic>
      <p:pic>
        <p:nvPicPr>
          <p:cNvPr id="51" name="图片 50"/>
          <p:cNvPicPr>
            <a:picLocks noChangeAspect="1"/>
          </p:cNvPicPr>
          <p:nvPr/>
        </p:nvPicPr>
        <p:blipFill>
          <a:blip r:embed="rId3"/>
          <a:stretch>
            <a:fillRect/>
          </a:stretch>
        </p:blipFill>
        <p:spPr>
          <a:xfrm>
            <a:off x="3344710" y="1663083"/>
            <a:ext cx="2343758" cy="2088378"/>
          </a:xfrm>
          <a:prstGeom prst="rect">
            <a:avLst/>
          </a:prstGeom>
        </p:spPr>
      </p:pic>
      <p:pic>
        <p:nvPicPr>
          <p:cNvPr id="50" name="图片 49"/>
          <p:cNvPicPr>
            <a:picLocks noChangeAspect="1"/>
          </p:cNvPicPr>
          <p:nvPr/>
        </p:nvPicPr>
        <p:blipFill>
          <a:blip r:embed="rId3"/>
          <a:stretch>
            <a:fillRect/>
          </a:stretch>
        </p:blipFill>
        <p:spPr>
          <a:xfrm>
            <a:off x="649436" y="1663083"/>
            <a:ext cx="2343758" cy="2088378"/>
          </a:xfrm>
          <a:prstGeom prst="rect">
            <a:avLst/>
          </a:prstGeom>
        </p:spPr>
      </p:pic>
      <p:grpSp>
        <p:nvGrpSpPr>
          <p:cNvPr id="76" name="组合 75"/>
          <p:cNvGrpSpPr/>
          <p:nvPr/>
        </p:nvGrpSpPr>
        <p:grpSpPr>
          <a:xfrm>
            <a:off x="904017" y="1917629"/>
            <a:ext cx="1787310" cy="1787308"/>
            <a:chOff x="1284249" y="1842863"/>
            <a:chExt cx="1891530" cy="1891528"/>
          </a:xfrm>
        </p:grpSpPr>
        <p:sp>
          <p:nvSpPr>
            <p:cNvPr id="75" name="椭圆 74"/>
            <p:cNvSpPr/>
            <p:nvPr/>
          </p:nvSpPr>
          <p:spPr>
            <a:xfrm>
              <a:off x="1284249" y="1842863"/>
              <a:ext cx="1891530" cy="1891528"/>
            </a:xfrm>
            <a:prstGeom prst="ellipse">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1417601" y="1976214"/>
              <a:ext cx="1624827" cy="1624827"/>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Freeform 126"/>
          <p:cNvSpPr>
            <a:spLocks noEditPoints="1"/>
          </p:cNvSpPr>
          <p:nvPr/>
        </p:nvSpPr>
        <p:spPr bwMode="auto">
          <a:xfrm>
            <a:off x="1476082" y="2442770"/>
            <a:ext cx="643180" cy="691906"/>
          </a:xfrm>
          <a:custGeom>
            <a:avLst/>
            <a:gdLst>
              <a:gd name="T0" fmla="*/ 0 w 56"/>
              <a:gd name="T1" fmla="*/ 5 h 60"/>
              <a:gd name="T2" fmla="*/ 5 w 56"/>
              <a:gd name="T3" fmla="*/ 5 h 60"/>
              <a:gd name="T4" fmla="*/ 5 w 56"/>
              <a:gd name="T5" fmla="*/ 54 h 60"/>
              <a:gd name="T6" fmla="*/ 56 w 56"/>
              <a:gd name="T7" fmla="*/ 54 h 60"/>
              <a:gd name="T8" fmla="*/ 56 w 56"/>
              <a:gd name="T9" fmla="*/ 60 h 60"/>
              <a:gd name="T10" fmla="*/ 5 w 56"/>
              <a:gd name="T11" fmla="*/ 60 h 60"/>
              <a:gd name="T12" fmla="*/ 0 w 56"/>
              <a:gd name="T13" fmla="*/ 60 h 60"/>
              <a:gd name="T14" fmla="*/ 0 w 56"/>
              <a:gd name="T15" fmla="*/ 54 h 60"/>
              <a:gd name="T16" fmla="*/ 0 w 56"/>
              <a:gd name="T17" fmla="*/ 5 h 60"/>
              <a:gd name="T18" fmla="*/ 8 w 56"/>
              <a:gd name="T19" fmla="*/ 27 h 60"/>
              <a:gd name="T20" fmla="*/ 11 w 56"/>
              <a:gd name="T21" fmla="*/ 32 h 60"/>
              <a:gd name="T22" fmla="*/ 11 w 56"/>
              <a:gd name="T23" fmla="*/ 32 h 60"/>
              <a:gd name="T24" fmla="*/ 11 w 56"/>
              <a:gd name="T25" fmla="*/ 31 h 60"/>
              <a:gd name="T26" fmla="*/ 22 w 56"/>
              <a:gd name="T27" fmla="*/ 30 h 60"/>
              <a:gd name="T28" fmla="*/ 43 w 56"/>
              <a:gd name="T29" fmla="*/ 12 h 60"/>
              <a:gd name="T30" fmla="*/ 47 w 56"/>
              <a:gd name="T31" fmla="*/ 13 h 60"/>
              <a:gd name="T32" fmla="*/ 45 w 56"/>
              <a:gd name="T33" fmla="*/ 7 h 60"/>
              <a:gd name="T34" fmla="*/ 44 w 56"/>
              <a:gd name="T35" fmla="*/ 0 h 60"/>
              <a:gd name="T36" fmla="*/ 39 w 56"/>
              <a:gd name="T37" fmla="*/ 5 h 60"/>
              <a:gd name="T38" fmla="*/ 34 w 56"/>
              <a:gd name="T39" fmla="*/ 9 h 60"/>
              <a:gd name="T40" fmla="*/ 38 w 56"/>
              <a:gd name="T41" fmla="*/ 11 h 60"/>
              <a:gd name="T42" fmla="*/ 22 w 56"/>
              <a:gd name="T43" fmla="*/ 24 h 60"/>
              <a:gd name="T44" fmla="*/ 9 w 56"/>
              <a:gd name="T45" fmla="*/ 26 h 60"/>
              <a:gd name="T46" fmla="*/ 8 w 56"/>
              <a:gd name="T47" fmla="*/ 27 h 60"/>
              <a:gd name="T48" fmla="*/ 8 w 56"/>
              <a:gd name="T49" fmla="*/ 27 h 60"/>
              <a:gd name="T50" fmla="*/ 40 w 56"/>
              <a:gd name="T51" fmla="*/ 52 h 60"/>
              <a:gd name="T52" fmla="*/ 49 w 56"/>
              <a:gd name="T53" fmla="*/ 52 h 60"/>
              <a:gd name="T54" fmla="*/ 49 w 56"/>
              <a:gd name="T55" fmla="*/ 18 h 60"/>
              <a:gd name="T56" fmla="*/ 40 w 56"/>
              <a:gd name="T57" fmla="*/ 29 h 60"/>
              <a:gd name="T58" fmla="*/ 40 w 56"/>
              <a:gd name="T59" fmla="*/ 52 h 60"/>
              <a:gd name="T60" fmla="*/ 26 w 56"/>
              <a:gd name="T61" fmla="*/ 52 h 60"/>
              <a:gd name="T62" fmla="*/ 36 w 56"/>
              <a:gd name="T63" fmla="*/ 52 h 60"/>
              <a:gd name="T64" fmla="*/ 36 w 56"/>
              <a:gd name="T65" fmla="*/ 40 h 60"/>
              <a:gd name="T66" fmla="*/ 26 w 56"/>
              <a:gd name="T67" fmla="*/ 40 h 60"/>
              <a:gd name="T68" fmla="*/ 26 w 56"/>
              <a:gd name="T69" fmla="*/ 52 h 60"/>
              <a:gd name="T70" fmla="*/ 13 w 56"/>
              <a:gd name="T71" fmla="*/ 52 h 60"/>
              <a:gd name="T72" fmla="*/ 22 w 56"/>
              <a:gd name="T73" fmla="*/ 52 h 60"/>
              <a:gd name="T74" fmla="*/ 22 w 56"/>
              <a:gd name="T75" fmla="*/ 35 h 60"/>
              <a:gd name="T76" fmla="*/ 13 w 56"/>
              <a:gd name="T77" fmla="*/ 35 h 60"/>
              <a:gd name="T78" fmla="*/ 13 w 56"/>
              <a:gd name="T79"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 h="60">
                <a:moveTo>
                  <a:pt x="0" y="5"/>
                </a:moveTo>
                <a:cubicBezTo>
                  <a:pt x="5" y="5"/>
                  <a:pt x="5" y="5"/>
                  <a:pt x="5" y="5"/>
                </a:cubicBezTo>
                <a:cubicBezTo>
                  <a:pt x="5" y="54"/>
                  <a:pt x="5" y="54"/>
                  <a:pt x="5" y="54"/>
                </a:cubicBezTo>
                <a:cubicBezTo>
                  <a:pt x="56" y="54"/>
                  <a:pt x="56" y="54"/>
                  <a:pt x="56" y="54"/>
                </a:cubicBezTo>
                <a:cubicBezTo>
                  <a:pt x="56" y="60"/>
                  <a:pt x="56" y="60"/>
                  <a:pt x="56" y="60"/>
                </a:cubicBezTo>
                <a:cubicBezTo>
                  <a:pt x="5" y="60"/>
                  <a:pt x="5" y="60"/>
                  <a:pt x="5" y="60"/>
                </a:cubicBezTo>
                <a:cubicBezTo>
                  <a:pt x="0" y="60"/>
                  <a:pt x="0" y="60"/>
                  <a:pt x="0" y="60"/>
                </a:cubicBezTo>
                <a:cubicBezTo>
                  <a:pt x="0" y="54"/>
                  <a:pt x="0" y="54"/>
                  <a:pt x="0" y="54"/>
                </a:cubicBezTo>
                <a:cubicBezTo>
                  <a:pt x="0" y="5"/>
                  <a:pt x="0" y="5"/>
                  <a:pt x="0" y="5"/>
                </a:cubicBezTo>
                <a:close/>
                <a:moveTo>
                  <a:pt x="8" y="27"/>
                </a:moveTo>
                <a:cubicBezTo>
                  <a:pt x="11" y="32"/>
                  <a:pt x="11" y="32"/>
                  <a:pt x="11" y="32"/>
                </a:cubicBezTo>
                <a:cubicBezTo>
                  <a:pt x="11" y="32"/>
                  <a:pt x="11" y="32"/>
                  <a:pt x="11" y="32"/>
                </a:cubicBezTo>
                <a:cubicBezTo>
                  <a:pt x="11" y="32"/>
                  <a:pt x="11" y="31"/>
                  <a:pt x="11" y="31"/>
                </a:cubicBezTo>
                <a:cubicBezTo>
                  <a:pt x="15" y="30"/>
                  <a:pt x="18" y="30"/>
                  <a:pt x="22" y="30"/>
                </a:cubicBezTo>
                <a:cubicBezTo>
                  <a:pt x="30" y="30"/>
                  <a:pt x="38" y="30"/>
                  <a:pt x="43" y="12"/>
                </a:cubicBezTo>
                <a:cubicBezTo>
                  <a:pt x="47" y="13"/>
                  <a:pt x="47" y="13"/>
                  <a:pt x="47" y="13"/>
                </a:cubicBezTo>
                <a:cubicBezTo>
                  <a:pt x="45" y="7"/>
                  <a:pt x="45" y="7"/>
                  <a:pt x="45" y="7"/>
                </a:cubicBezTo>
                <a:cubicBezTo>
                  <a:pt x="44" y="0"/>
                  <a:pt x="44" y="0"/>
                  <a:pt x="44" y="0"/>
                </a:cubicBezTo>
                <a:cubicBezTo>
                  <a:pt x="39" y="5"/>
                  <a:pt x="39" y="5"/>
                  <a:pt x="39" y="5"/>
                </a:cubicBezTo>
                <a:cubicBezTo>
                  <a:pt x="34" y="9"/>
                  <a:pt x="34" y="9"/>
                  <a:pt x="34" y="9"/>
                </a:cubicBezTo>
                <a:cubicBezTo>
                  <a:pt x="38" y="11"/>
                  <a:pt x="38" y="11"/>
                  <a:pt x="38" y="11"/>
                </a:cubicBezTo>
                <a:cubicBezTo>
                  <a:pt x="33" y="24"/>
                  <a:pt x="28" y="24"/>
                  <a:pt x="22" y="24"/>
                </a:cubicBezTo>
                <a:cubicBezTo>
                  <a:pt x="18" y="24"/>
                  <a:pt x="13" y="24"/>
                  <a:pt x="9" y="26"/>
                </a:cubicBezTo>
                <a:cubicBezTo>
                  <a:pt x="9" y="26"/>
                  <a:pt x="9" y="27"/>
                  <a:pt x="8" y="27"/>
                </a:cubicBezTo>
                <a:cubicBezTo>
                  <a:pt x="8" y="27"/>
                  <a:pt x="8" y="27"/>
                  <a:pt x="8" y="27"/>
                </a:cubicBezTo>
                <a:close/>
                <a:moveTo>
                  <a:pt x="40" y="52"/>
                </a:moveTo>
                <a:cubicBezTo>
                  <a:pt x="49" y="52"/>
                  <a:pt x="49" y="52"/>
                  <a:pt x="49" y="52"/>
                </a:cubicBezTo>
                <a:cubicBezTo>
                  <a:pt x="49" y="18"/>
                  <a:pt x="49" y="18"/>
                  <a:pt x="49" y="18"/>
                </a:cubicBezTo>
                <a:cubicBezTo>
                  <a:pt x="40" y="29"/>
                  <a:pt x="40" y="29"/>
                  <a:pt x="40" y="29"/>
                </a:cubicBezTo>
                <a:cubicBezTo>
                  <a:pt x="40" y="52"/>
                  <a:pt x="40" y="52"/>
                  <a:pt x="40" y="52"/>
                </a:cubicBezTo>
                <a:close/>
                <a:moveTo>
                  <a:pt x="26" y="52"/>
                </a:moveTo>
                <a:cubicBezTo>
                  <a:pt x="36" y="52"/>
                  <a:pt x="36" y="52"/>
                  <a:pt x="36" y="52"/>
                </a:cubicBezTo>
                <a:cubicBezTo>
                  <a:pt x="36" y="40"/>
                  <a:pt x="36" y="40"/>
                  <a:pt x="36" y="40"/>
                </a:cubicBezTo>
                <a:cubicBezTo>
                  <a:pt x="26" y="40"/>
                  <a:pt x="26" y="40"/>
                  <a:pt x="26" y="40"/>
                </a:cubicBezTo>
                <a:cubicBezTo>
                  <a:pt x="26" y="52"/>
                  <a:pt x="26" y="52"/>
                  <a:pt x="26" y="52"/>
                </a:cubicBezTo>
                <a:close/>
                <a:moveTo>
                  <a:pt x="13" y="52"/>
                </a:moveTo>
                <a:cubicBezTo>
                  <a:pt x="22" y="52"/>
                  <a:pt x="22" y="52"/>
                  <a:pt x="22" y="52"/>
                </a:cubicBezTo>
                <a:cubicBezTo>
                  <a:pt x="22" y="35"/>
                  <a:pt x="22" y="35"/>
                  <a:pt x="22" y="35"/>
                </a:cubicBezTo>
                <a:cubicBezTo>
                  <a:pt x="13" y="35"/>
                  <a:pt x="13" y="35"/>
                  <a:pt x="13" y="35"/>
                </a:cubicBezTo>
                <a:lnTo>
                  <a:pt x="13" y="52"/>
                </a:lnTo>
                <a:close/>
              </a:path>
            </a:pathLst>
          </a:custGeom>
          <a:solidFill>
            <a:srgbClr val="73CEB6"/>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80" name="组合 79"/>
          <p:cNvGrpSpPr/>
          <p:nvPr/>
        </p:nvGrpSpPr>
        <p:grpSpPr>
          <a:xfrm rot="4500000">
            <a:off x="3630182" y="1917629"/>
            <a:ext cx="1787310" cy="1787308"/>
            <a:chOff x="1284249" y="1842863"/>
            <a:chExt cx="1891530" cy="1891528"/>
          </a:xfrm>
        </p:grpSpPr>
        <p:sp>
          <p:nvSpPr>
            <p:cNvPr id="81" name="椭圆 80"/>
            <p:cNvSpPr/>
            <p:nvPr/>
          </p:nvSpPr>
          <p:spPr>
            <a:xfrm>
              <a:off x="1284249" y="1842863"/>
              <a:ext cx="1891530" cy="1891528"/>
            </a:xfrm>
            <a:prstGeom prst="ellipse">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1417601" y="1976214"/>
              <a:ext cx="1624827" cy="1624827"/>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8" name="Freeform 326"/>
          <p:cNvSpPr>
            <a:spLocks noEditPoints="1"/>
          </p:cNvSpPr>
          <p:nvPr/>
        </p:nvSpPr>
        <p:spPr bwMode="auto">
          <a:xfrm>
            <a:off x="4136128" y="2504925"/>
            <a:ext cx="745508" cy="633436"/>
          </a:xfrm>
          <a:custGeom>
            <a:avLst/>
            <a:gdLst>
              <a:gd name="T0" fmla="*/ 2 w 65"/>
              <a:gd name="T1" fmla="*/ 0 h 55"/>
              <a:gd name="T2" fmla="*/ 62 w 65"/>
              <a:gd name="T3" fmla="*/ 0 h 55"/>
              <a:gd name="T4" fmla="*/ 65 w 65"/>
              <a:gd name="T5" fmla="*/ 0 h 55"/>
              <a:gd name="T6" fmla="*/ 65 w 65"/>
              <a:gd name="T7" fmla="*/ 3 h 55"/>
              <a:gd name="T8" fmla="*/ 65 w 65"/>
              <a:gd name="T9" fmla="*/ 37 h 55"/>
              <a:gd name="T10" fmla="*/ 65 w 65"/>
              <a:gd name="T11" fmla="*/ 40 h 55"/>
              <a:gd name="T12" fmla="*/ 62 w 65"/>
              <a:gd name="T13" fmla="*/ 40 h 55"/>
              <a:gd name="T14" fmla="*/ 45 w 65"/>
              <a:gd name="T15" fmla="*/ 40 h 55"/>
              <a:gd name="T16" fmla="*/ 45 w 65"/>
              <a:gd name="T17" fmla="*/ 51 h 55"/>
              <a:gd name="T18" fmla="*/ 52 w 65"/>
              <a:gd name="T19" fmla="*/ 51 h 55"/>
              <a:gd name="T20" fmla="*/ 52 w 65"/>
              <a:gd name="T21" fmla="*/ 55 h 55"/>
              <a:gd name="T22" fmla="*/ 16 w 65"/>
              <a:gd name="T23" fmla="*/ 55 h 55"/>
              <a:gd name="T24" fmla="*/ 16 w 65"/>
              <a:gd name="T25" fmla="*/ 51 h 55"/>
              <a:gd name="T26" fmla="*/ 22 w 65"/>
              <a:gd name="T27" fmla="*/ 51 h 55"/>
              <a:gd name="T28" fmla="*/ 22 w 65"/>
              <a:gd name="T29" fmla="*/ 40 h 55"/>
              <a:gd name="T30" fmla="*/ 2 w 65"/>
              <a:gd name="T31" fmla="*/ 40 h 55"/>
              <a:gd name="T32" fmla="*/ 0 w 65"/>
              <a:gd name="T33" fmla="*/ 40 h 55"/>
              <a:gd name="T34" fmla="*/ 0 w 65"/>
              <a:gd name="T35" fmla="*/ 37 h 55"/>
              <a:gd name="T36" fmla="*/ 0 w 65"/>
              <a:gd name="T37" fmla="*/ 3 h 55"/>
              <a:gd name="T38" fmla="*/ 0 w 65"/>
              <a:gd name="T39" fmla="*/ 0 h 55"/>
              <a:gd name="T40" fmla="*/ 2 w 65"/>
              <a:gd name="T41" fmla="*/ 0 h 55"/>
              <a:gd name="T42" fmla="*/ 20 w 65"/>
              <a:gd name="T43" fmla="*/ 16 h 55"/>
              <a:gd name="T44" fmla="*/ 22 w 65"/>
              <a:gd name="T45" fmla="*/ 18 h 55"/>
              <a:gd name="T46" fmla="*/ 23 w 65"/>
              <a:gd name="T47" fmla="*/ 18 h 55"/>
              <a:gd name="T48" fmla="*/ 33 w 65"/>
              <a:gd name="T49" fmla="*/ 13 h 55"/>
              <a:gd name="T50" fmla="*/ 44 w 65"/>
              <a:gd name="T51" fmla="*/ 18 h 55"/>
              <a:gd name="T52" fmla="*/ 44 w 65"/>
              <a:gd name="T53" fmla="*/ 18 h 55"/>
              <a:gd name="T54" fmla="*/ 46 w 65"/>
              <a:gd name="T55" fmla="*/ 16 h 55"/>
              <a:gd name="T56" fmla="*/ 46 w 65"/>
              <a:gd name="T57" fmla="*/ 15 h 55"/>
              <a:gd name="T58" fmla="*/ 33 w 65"/>
              <a:gd name="T59" fmla="*/ 9 h 55"/>
              <a:gd name="T60" fmla="*/ 20 w 65"/>
              <a:gd name="T61" fmla="*/ 15 h 55"/>
              <a:gd name="T62" fmla="*/ 20 w 65"/>
              <a:gd name="T63" fmla="*/ 16 h 55"/>
              <a:gd name="T64" fmla="*/ 24 w 65"/>
              <a:gd name="T65" fmla="*/ 21 h 55"/>
              <a:gd name="T66" fmla="*/ 26 w 65"/>
              <a:gd name="T67" fmla="*/ 24 h 55"/>
              <a:gd name="T68" fmla="*/ 27 w 65"/>
              <a:gd name="T69" fmla="*/ 23 h 55"/>
              <a:gd name="T70" fmla="*/ 33 w 65"/>
              <a:gd name="T71" fmla="*/ 21 h 55"/>
              <a:gd name="T72" fmla="*/ 39 w 65"/>
              <a:gd name="T73" fmla="*/ 23 h 55"/>
              <a:gd name="T74" fmla="*/ 40 w 65"/>
              <a:gd name="T75" fmla="*/ 24 h 55"/>
              <a:gd name="T76" fmla="*/ 42 w 65"/>
              <a:gd name="T77" fmla="*/ 21 h 55"/>
              <a:gd name="T78" fmla="*/ 42 w 65"/>
              <a:gd name="T79" fmla="*/ 21 h 55"/>
              <a:gd name="T80" fmla="*/ 33 w 65"/>
              <a:gd name="T81" fmla="*/ 17 h 55"/>
              <a:gd name="T82" fmla="*/ 25 w 65"/>
              <a:gd name="T83" fmla="*/ 21 h 55"/>
              <a:gd name="T84" fmla="*/ 24 w 65"/>
              <a:gd name="T85" fmla="*/ 21 h 55"/>
              <a:gd name="T86" fmla="*/ 33 w 65"/>
              <a:gd name="T87" fmla="*/ 24 h 55"/>
              <a:gd name="T88" fmla="*/ 31 w 65"/>
              <a:gd name="T89" fmla="*/ 27 h 55"/>
              <a:gd name="T90" fmla="*/ 33 w 65"/>
              <a:gd name="T91" fmla="*/ 30 h 55"/>
              <a:gd name="T92" fmla="*/ 36 w 65"/>
              <a:gd name="T93" fmla="*/ 27 h 55"/>
              <a:gd name="T94" fmla="*/ 33 w 65"/>
              <a:gd name="T95" fmla="*/ 24 h 55"/>
              <a:gd name="T96" fmla="*/ 59 w 65"/>
              <a:gd name="T97" fmla="*/ 6 h 55"/>
              <a:gd name="T98" fmla="*/ 5 w 65"/>
              <a:gd name="T99" fmla="*/ 6 h 55"/>
              <a:gd name="T100" fmla="*/ 5 w 65"/>
              <a:gd name="T101" fmla="*/ 34 h 55"/>
              <a:gd name="T102" fmla="*/ 59 w 65"/>
              <a:gd name="T103" fmla="*/ 34 h 55"/>
              <a:gd name="T104" fmla="*/ 59 w 65"/>
              <a:gd name="T105"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73CEB6"/>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85" name="组合 84"/>
          <p:cNvGrpSpPr/>
          <p:nvPr/>
        </p:nvGrpSpPr>
        <p:grpSpPr>
          <a:xfrm rot="4500000">
            <a:off x="6626795" y="1917629"/>
            <a:ext cx="1787310" cy="1787308"/>
            <a:chOff x="1284249" y="1842863"/>
            <a:chExt cx="1891530" cy="1891528"/>
          </a:xfrm>
        </p:grpSpPr>
        <p:sp>
          <p:nvSpPr>
            <p:cNvPr id="86" name="椭圆 85"/>
            <p:cNvSpPr/>
            <p:nvPr/>
          </p:nvSpPr>
          <p:spPr>
            <a:xfrm>
              <a:off x="1284249" y="1842863"/>
              <a:ext cx="1891530" cy="1891528"/>
            </a:xfrm>
            <a:prstGeom prst="ellipse">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1417601" y="1976214"/>
              <a:ext cx="1624827" cy="1624827"/>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Freeform 127"/>
          <p:cNvSpPr>
            <a:spLocks noEditPoints="1"/>
          </p:cNvSpPr>
          <p:nvPr/>
        </p:nvSpPr>
        <p:spPr bwMode="auto">
          <a:xfrm>
            <a:off x="7247337" y="2425716"/>
            <a:ext cx="540860" cy="726014"/>
          </a:xfrm>
          <a:custGeom>
            <a:avLst/>
            <a:gdLst>
              <a:gd name="T0" fmla="*/ 42 w 47"/>
              <a:gd name="T1" fmla="*/ 5 h 63"/>
              <a:gd name="T2" fmla="*/ 42 w 47"/>
              <a:gd name="T3" fmla="*/ 5 h 63"/>
              <a:gd name="T4" fmla="*/ 47 w 47"/>
              <a:gd name="T5" fmla="*/ 16 h 63"/>
              <a:gd name="T6" fmla="*/ 42 w 47"/>
              <a:gd name="T7" fmla="*/ 27 h 63"/>
              <a:gd name="T8" fmla="*/ 32 w 47"/>
              <a:gd name="T9" fmla="*/ 37 h 63"/>
              <a:gd name="T10" fmla="*/ 21 w 47"/>
              <a:gd name="T11" fmla="*/ 42 h 63"/>
              <a:gd name="T12" fmla="*/ 14 w 47"/>
              <a:gd name="T13" fmla="*/ 41 h 63"/>
              <a:gd name="T14" fmla="*/ 22 w 47"/>
              <a:gd name="T15" fmla="*/ 33 h 63"/>
              <a:gd name="T16" fmla="*/ 26 w 47"/>
              <a:gd name="T17" fmla="*/ 31 h 63"/>
              <a:gd name="T18" fmla="*/ 36 w 47"/>
              <a:gd name="T19" fmla="*/ 21 h 63"/>
              <a:gd name="T20" fmla="*/ 38 w 47"/>
              <a:gd name="T21" fmla="*/ 16 h 63"/>
              <a:gd name="T22" fmla="*/ 36 w 47"/>
              <a:gd name="T23" fmla="*/ 11 h 63"/>
              <a:gd name="T24" fmla="*/ 36 w 47"/>
              <a:gd name="T25" fmla="*/ 11 h 63"/>
              <a:gd name="T26" fmla="*/ 31 w 47"/>
              <a:gd name="T27" fmla="*/ 9 h 63"/>
              <a:gd name="T28" fmla="*/ 26 w 47"/>
              <a:gd name="T29" fmla="*/ 11 h 63"/>
              <a:gd name="T30" fmla="*/ 16 w 47"/>
              <a:gd name="T31" fmla="*/ 21 h 63"/>
              <a:gd name="T32" fmla="*/ 15 w 47"/>
              <a:gd name="T33" fmla="*/ 22 h 63"/>
              <a:gd name="T34" fmla="*/ 5 w 47"/>
              <a:gd name="T35" fmla="*/ 31 h 63"/>
              <a:gd name="T36" fmla="*/ 5 w 47"/>
              <a:gd name="T37" fmla="*/ 26 h 63"/>
              <a:gd name="T38" fmla="*/ 9 w 47"/>
              <a:gd name="T39" fmla="*/ 15 h 63"/>
              <a:gd name="T40" fmla="*/ 19 w 47"/>
              <a:gd name="T41" fmla="*/ 5 h 63"/>
              <a:gd name="T42" fmla="*/ 31 w 47"/>
              <a:gd name="T43" fmla="*/ 0 h 63"/>
              <a:gd name="T44" fmla="*/ 42 w 47"/>
              <a:gd name="T45" fmla="*/ 5 h 63"/>
              <a:gd name="T46" fmla="*/ 41 w 47"/>
              <a:gd name="T47" fmla="*/ 32 h 63"/>
              <a:gd name="T48" fmla="*/ 31 w 47"/>
              <a:gd name="T49" fmla="*/ 42 h 63"/>
              <a:gd name="T50" fmla="*/ 23 w 47"/>
              <a:gd name="T51" fmla="*/ 50 h 63"/>
              <a:gd name="T52" fmla="*/ 21 w 47"/>
              <a:gd name="T53" fmla="*/ 52 h 63"/>
              <a:gd name="T54" fmla="*/ 16 w 47"/>
              <a:gd name="T55" fmla="*/ 54 h 63"/>
              <a:gd name="T56" fmla="*/ 11 w 47"/>
              <a:gd name="T57" fmla="*/ 52 h 63"/>
              <a:gd name="T58" fmla="*/ 11 w 47"/>
              <a:gd name="T59" fmla="*/ 52 h 63"/>
              <a:gd name="T60" fmla="*/ 8 w 47"/>
              <a:gd name="T61" fmla="*/ 47 h 63"/>
              <a:gd name="T62" fmla="*/ 11 w 47"/>
              <a:gd name="T63" fmla="*/ 41 h 63"/>
              <a:gd name="T64" fmla="*/ 21 w 47"/>
              <a:gd name="T65" fmla="*/ 31 h 63"/>
              <a:gd name="T66" fmla="*/ 25 w 47"/>
              <a:gd name="T67" fmla="*/ 29 h 63"/>
              <a:gd name="T68" fmla="*/ 32 w 47"/>
              <a:gd name="T69" fmla="*/ 22 h 63"/>
              <a:gd name="T70" fmla="*/ 26 w 47"/>
              <a:gd name="T71" fmla="*/ 21 h 63"/>
              <a:gd name="T72" fmla="*/ 14 w 47"/>
              <a:gd name="T73" fmla="*/ 25 h 63"/>
              <a:gd name="T74" fmla="*/ 4 w 47"/>
              <a:gd name="T75" fmla="*/ 35 h 63"/>
              <a:gd name="T76" fmla="*/ 0 w 47"/>
              <a:gd name="T77" fmla="*/ 47 h 63"/>
              <a:gd name="T78" fmla="*/ 4 w 47"/>
              <a:gd name="T79" fmla="*/ 58 h 63"/>
              <a:gd name="T80" fmla="*/ 4 w 47"/>
              <a:gd name="T81" fmla="*/ 58 h 63"/>
              <a:gd name="T82" fmla="*/ 16 w 47"/>
              <a:gd name="T83" fmla="*/ 63 h 63"/>
              <a:gd name="T84" fmla="*/ 27 w 47"/>
              <a:gd name="T85" fmla="*/ 58 h 63"/>
              <a:gd name="T86" fmla="*/ 37 w 47"/>
              <a:gd name="T87" fmla="*/ 48 h 63"/>
              <a:gd name="T88" fmla="*/ 42 w 47"/>
              <a:gd name="T89" fmla="*/ 37 h 63"/>
              <a:gd name="T90" fmla="*/ 41 w 47"/>
              <a:gd name="T9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63">
                <a:moveTo>
                  <a:pt x="42" y="5"/>
                </a:moveTo>
                <a:cubicBezTo>
                  <a:pt x="42" y="5"/>
                  <a:pt x="42" y="5"/>
                  <a:pt x="42" y="5"/>
                </a:cubicBezTo>
                <a:cubicBezTo>
                  <a:pt x="45" y="8"/>
                  <a:pt x="47" y="12"/>
                  <a:pt x="47" y="16"/>
                </a:cubicBezTo>
                <a:cubicBezTo>
                  <a:pt x="47" y="20"/>
                  <a:pt x="45" y="24"/>
                  <a:pt x="42" y="27"/>
                </a:cubicBezTo>
                <a:cubicBezTo>
                  <a:pt x="32" y="37"/>
                  <a:pt x="32" y="37"/>
                  <a:pt x="32" y="37"/>
                </a:cubicBezTo>
                <a:cubicBezTo>
                  <a:pt x="29" y="41"/>
                  <a:pt x="25" y="42"/>
                  <a:pt x="21" y="42"/>
                </a:cubicBezTo>
                <a:cubicBezTo>
                  <a:pt x="19" y="42"/>
                  <a:pt x="16" y="42"/>
                  <a:pt x="14" y="41"/>
                </a:cubicBezTo>
                <a:cubicBezTo>
                  <a:pt x="22" y="33"/>
                  <a:pt x="22" y="33"/>
                  <a:pt x="22" y="33"/>
                </a:cubicBezTo>
                <a:cubicBezTo>
                  <a:pt x="23" y="33"/>
                  <a:pt x="25" y="33"/>
                  <a:pt x="26" y="31"/>
                </a:cubicBezTo>
                <a:cubicBezTo>
                  <a:pt x="36" y="21"/>
                  <a:pt x="36" y="21"/>
                  <a:pt x="36" y="21"/>
                </a:cubicBezTo>
                <a:cubicBezTo>
                  <a:pt x="38" y="20"/>
                  <a:pt x="38" y="18"/>
                  <a:pt x="38" y="16"/>
                </a:cubicBezTo>
                <a:cubicBezTo>
                  <a:pt x="38" y="14"/>
                  <a:pt x="38" y="12"/>
                  <a:pt x="36" y="11"/>
                </a:cubicBezTo>
                <a:cubicBezTo>
                  <a:pt x="36" y="11"/>
                  <a:pt x="36" y="11"/>
                  <a:pt x="36" y="11"/>
                </a:cubicBezTo>
                <a:cubicBezTo>
                  <a:pt x="35" y="9"/>
                  <a:pt x="33" y="9"/>
                  <a:pt x="31" y="9"/>
                </a:cubicBezTo>
                <a:cubicBezTo>
                  <a:pt x="29" y="9"/>
                  <a:pt x="27" y="9"/>
                  <a:pt x="26" y="11"/>
                </a:cubicBezTo>
                <a:cubicBezTo>
                  <a:pt x="16" y="21"/>
                  <a:pt x="16" y="21"/>
                  <a:pt x="16" y="21"/>
                </a:cubicBezTo>
                <a:cubicBezTo>
                  <a:pt x="15" y="21"/>
                  <a:pt x="15" y="21"/>
                  <a:pt x="15" y="22"/>
                </a:cubicBezTo>
                <a:cubicBezTo>
                  <a:pt x="5" y="31"/>
                  <a:pt x="5" y="31"/>
                  <a:pt x="5" y="31"/>
                </a:cubicBezTo>
                <a:cubicBezTo>
                  <a:pt x="5" y="29"/>
                  <a:pt x="5" y="28"/>
                  <a:pt x="5" y="26"/>
                </a:cubicBezTo>
                <a:cubicBezTo>
                  <a:pt x="5" y="22"/>
                  <a:pt x="6" y="18"/>
                  <a:pt x="9" y="15"/>
                </a:cubicBezTo>
                <a:cubicBezTo>
                  <a:pt x="19" y="5"/>
                  <a:pt x="19" y="5"/>
                  <a:pt x="19" y="5"/>
                </a:cubicBezTo>
                <a:cubicBezTo>
                  <a:pt x="23" y="1"/>
                  <a:pt x="27" y="0"/>
                  <a:pt x="31" y="0"/>
                </a:cubicBezTo>
                <a:cubicBezTo>
                  <a:pt x="35" y="0"/>
                  <a:pt x="39" y="1"/>
                  <a:pt x="42" y="5"/>
                </a:cubicBezTo>
                <a:close/>
                <a:moveTo>
                  <a:pt x="41" y="32"/>
                </a:moveTo>
                <a:cubicBezTo>
                  <a:pt x="31" y="42"/>
                  <a:pt x="31" y="42"/>
                  <a:pt x="31" y="42"/>
                </a:cubicBezTo>
                <a:cubicBezTo>
                  <a:pt x="23" y="50"/>
                  <a:pt x="23" y="50"/>
                  <a:pt x="23" y="50"/>
                </a:cubicBezTo>
                <a:cubicBezTo>
                  <a:pt x="21" y="52"/>
                  <a:pt x="21" y="52"/>
                  <a:pt x="21" y="52"/>
                </a:cubicBezTo>
                <a:cubicBezTo>
                  <a:pt x="20" y="53"/>
                  <a:pt x="18" y="54"/>
                  <a:pt x="16" y="54"/>
                </a:cubicBezTo>
                <a:cubicBezTo>
                  <a:pt x="14" y="54"/>
                  <a:pt x="12" y="53"/>
                  <a:pt x="11" y="52"/>
                </a:cubicBezTo>
                <a:cubicBezTo>
                  <a:pt x="11" y="52"/>
                  <a:pt x="11" y="52"/>
                  <a:pt x="11" y="52"/>
                </a:cubicBezTo>
                <a:cubicBezTo>
                  <a:pt x="9" y="51"/>
                  <a:pt x="8" y="49"/>
                  <a:pt x="8" y="47"/>
                </a:cubicBezTo>
                <a:cubicBezTo>
                  <a:pt x="8" y="45"/>
                  <a:pt x="9" y="43"/>
                  <a:pt x="11" y="41"/>
                </a:cubicBezTo>
                <a:cubicBezTo>
                  <a:pt x="21" y="31"/>
                  <a:pt x="21" y="31"/>
                  <a:pt x="21" y="31"/>
                </a:cubicBezTo>
                <a:cubicBezTo>
                  <a:pt x="22" y="30"/>
                  <a:pt x="23" y="30"/>
                  <a:pt x="25" y="29"/>
                </a:cubicBezTo>
                <a:cubicBezTo>
                  <a:pt x="32" y="22"/>
                  <a:pt x="32" y="22"/>
                  <a:pt x="32" y="22"/>
                </a:cubicBezTo>
                <a:cubicBezTo>
                  <a:pt x="30" y="21"/>
                  <a:pt x="28" y="21"/>
                  <a:pt x="26" y="21"/>
                </a:cubicBezTo>
                <a:cubicBezTo>
                  <a:pt x="22" y="21"/>
                  <a:pt x="18" y="22"/>
                  <a:pt x="14" y="25"/>
                </a:cubicBezTo>
                <a:cubicBezTo>
                  <a:pt x="4" y="35"/>
                  <a:pt x="4" y="35"/>
                  <a:pt x="4" y="35"/>
                </a:cubicBezTo>
                <a:cubicBezTo>
                  <a:pt x="1" y="38"/>
                  <a:pt x="0" y="43"/>
                  <a:pt x="0" y="47"/>
                </a:cubicBezTo>
                <a:cubicBezTo>
                  <a:pt x="0" y="51"/>
                  <a:pt x="1" y="55"/>
                  <a:pt x="4" y="58"/>
                </a:cubicBezTo>
                <a:cubicBezTo>
                  <a:pt x="4" y="58"/>
                  <a:pt x="4" y="58"/>
                  <a:pt x="4" y="58"/>
                </a:cubicBezTo>
                <a:cubicBezTo>
                  <a:pt x="8" y="61"/>
                  <a:pt x="12" y="63"/>
                  <a:pt x="16" y="63"/>
                </a:cubicBezTo>
                <a:cubicBezTo>
                  <a:pt x="20" y="63"/>
                  <a:pt x="24" y="61"/>
                  <a:pt x="27" y="58"/>
                </a:cubicBezTo>
                <a:cubicBezTo>
                  <a:pt x="37" y="48"/>
                  <a:pt x="37" y="48"/>
                  <a:pt x="37" y="48"/>
                </a:cubicBezTo>
                <a:cubicBezTo>
                  <a:pt x="41" y="45"/>
                  <a:pt x="42" y="41"/>
                  <a:pt x="42" y="37"/>
                </a:cubicBezTo>
                <a:cubicBezTo>
                  <a:pt x="42" y="35"/>
                  <a:pt x="42" y="33"/>
                  <a:pt x="41" y="32"/>
                </a:cubicBezTo>
                <a:close/>
              </a:path>
            </a:pathLst>
          </a:custGeom>
          <a:solidFill>
            <a:srgbClr val="73CEB6"/>
          </a:solidFill>
          <a:ln>
            <a:noFill/>
          </a:ln>
          <a:effectLst/>
        </p:spPr>
        <p:txBody>
          <a:bodyPr vert="horz" wrap="square" lIns="91440" tIns="45720" rIns="91440" bIns="45720" numCol="1" anchor="t" anchorCtr="0" compatLnSpc="1">
            <a:prstTxWarp prst="textNoShape">
              <a:avLst/>
            </a:prstTxWarp>
          </a:bodyPr>
          <a:lstStyle/>
          <a:p>
            <a:endParaRPr lang="zh-CN" altLang="en-US" dirty="0"/>
          </a:p>
        </p:txBody>
      </p:sp>
      <p:grpSp>
        <p:nvGrpSpPr>
          <p:cNvPr id="105" name="组合 104"/>
          <p:cNvGrpSpPr/>
          <p:nvPr/>
        </p:nvGrpSpPr>
        <p:grpSpPr>
          <a:xfrm>
            <a:off x="9548113" y="1917629"/>
            <a:ext cx="1787310" cy="1787308"/>
            <a:chOff x="9660839" y="2285536"/>
            <a:chExt cx="1891530" cy="1891528"/>
          </a:xfrm>
        </p:grpSpPr>
        <p:sp>
          <p:nvSpPr>
            <p:cNvPr id="103" name="椭圆 102"/>
            <p:cNvSpPr/>
            <p:nvPr/>
          </p:nvSpPr>
          <p:spPr>
            <a:xfrm>
              <a:off x="9660839" y="2285536"/>
              <a:ext cx="1891530" cy="1891528"/>
            </a:xfrm>
            <a:prstGeom prst="ellipse">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9794190" y="2418887"/>
              <a:ext cx="1624827" cy="1624827"/>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0" name="Freeform 136"/>
          <p:cNvSpPr>
            <a:spLocks noEditPoints="1"/>
          </p:cNvSpPr>
          <p:nvPr/>
        </p:nvSpPr>
        <p:spPr bwMode="auto">
          <a:xfrm>
            <a:off x="10114897" y="2404407"/>
            <a:ext cx="691906" cy="774740"/>
          </a:xfrm>
          <a:custGeom>
            <a:avLst/>
            <a:gdLst>
              <a:gd name="T0" fmla="*/ 32 w 60"/>
              <a:gd name="T1" fmla="*/ 0 h 67"/>
              <a:gd name="T2" fmla="*/ 28 w 60"/>
              <a:gd name="T3" fmla="*/ 10 h 67"/>
              <a:gd name="T4" fmla="*/ 60 w 60"/>
              <a:gd name="T5" fmla="*/ 28 h 67"/>
              <a:gd name="T6" fmla="*/ 50 w 60"/>
              <a:gd name="T7" fmla="*/ 32 h 67"/>
              <a:gd name="T8" fmla="*/ 60 w 60"/>
              <a:gd name="T9" fmla="*/ 28 h 67"/>
              <a:gd name="T10" fmla="*/ 57 w 60"/>
              <a:gd name="T11" fmla="*/ 17 h 67"/>
              <a:gd name="T12" fmla="*/ 47 w 60"/>
              <a:gd name="T13" fmla="*/ 19 h 67"/>
              <a:gd name="T14" fmla="*/ 44 w 60"/>
              <a:gd name="T15" fmla="*/ 3 h 67"/>
              <a:gd name="T16" fmla="*/ 42 w 60"/>
              <a:gd name="T17" fmla="*/ 14 h 67"/>
              <a:gd name="T18" fmla="*/ 44 w 60"/>
              <a:gd name="T19" fmla="*/ 3 h 67"/>
              <a:gd name="T20" fmla="*/ 0 w 60"/>
              <a:gd name="T21" fmla="*/ 28 h 67"/>
              <a:gd name="T22" fmla="*/ 10 w 60"/>
              <a:gd name="T23" fmla="*/ 32 h 67"/>
              <a:gd name="T24" fmla="*/ 3 w 60"/>
              <a:gd name="T25" fmla="*/ 17 h 67"/>
              <a:gd name="T26" fmla="*/ 14 w 60"/>
              <a:gd name="T27" fmla="*/ 18 h 67"/>
              <a:gd name="T28" fmla="*/ 3 w 60"/>
              <a:gd name="T29" fmla="*/ 17 h 67"/>
              <a:gd name="T30" fmla="*/ 19 w 60"/>
              <a:gd name="T31" fmla="*/ 14 h 67"/>
              <a:gd name="T32" fmla="*/ 17 w 60"/>
              <a:gd name="T33" fmla="*/ 3 h 67"/>
              <a:gd name="T34" fmla="*/ 30 w 60"/>
              <a:gd name="T35" fmla="*/ 15 h 67"/>
              <a:gd name="T36" fmla="*/ 46 w 60"/>
              <a:gd name="T37" fmla="*/ 31 h 67"/>
              <a:gd name="T38" fmla="*/ 39 w 60"/>
              <a:gd name="T39" fmla="*/ 44 h 67"/>
              <a:gd name="T40" fmla="*/ 39 w 60"/>
              <a:gd name="T41" fmla="*/ 46 h 67"/>
              <a:gd name="T42" fmla="*/ 41 w 60"/>
              <a:gd name="T43" fmla="*/ 47 h 67"/>
              <a:gd name="T44" fmla="*/ 41 w 60"/>
              <a:gd name="T45" fmla="*/ 52 h 67"/>
              <a:gd name="T46" fmla="*/ 41 w 60"/>
              <a:gd name="T47" fmla="*/ 53 h 67"/>
              <a:gd name="T48" fmla="*/ 41 w 60"/>
              <a:gd name="T49" fmla="*/ 58 h 67"/>
              <a:gd name="T50" fmla="*/ 40 w 60"/>
              <a:gd name="T51" fmla="*/ 59 h 67"/>
              <a:gd name="T52" fmla="*/ 20 w 60"/>
              <a:gd name="T53" fmla="*/ 61 h 67"/>
              <a:gd name="T54" fmla="*/ 19 w 60"/>
              <a:gd name="T55" fmla="*/ 57 h 67"/>
              <a:gd name="T56" fmla="*/ 20 w 60"/>
              <a:gd name="T57" fmla="*/ 54 h 67"/>
              <a:gd name="T58" fmla="*/ 19 w 60"/>
              <a:gd name="T59" fmla="*/ 51 h 67"/>
              <a:gd name="T60" fmla="*/ 20 w 60"/>
              <a:gd name="T61" fmla="*/ 47 h 67"/>
              <a:gd name="T62" fmla="*/ 22 w 60"/>
              <a:gd name="T63" fmla="*/ 47 h 67"/>
              <a:gd name="T64" fmla="*/ 17 w 60"/>
              <a:gd name="T65" fmla="*/ 39 h 67"/>
              <a:gd name="T66" fmla="*/ 19 w 60"/>
              <a:gd name="T67" fmla="*/ 19 h 67"/>
              <a:gd name="T68" fmla="*/ 35 w 60"/>
              <a:gd name="T69" fmla="*/ 62 h 67"/>
              <a:gd name="T70" fmla="*/ 30 w 60"/>
              <a:gd name="T71" fmla="*/ 67 h 67"/>
              <a:gd name="T72" fmla="*/ 35 w 60"/>
              <a:gd name="T73" fmla="*/ 62 h 67"/>
              <a:gd name="T74" fmla="*/ 23 w 60"/>
              <a:gd name="T75" fmla="*/ 57 h 67"/>
              <a:gd name="T76" fmla="*/ 23 w 60"/>
              <a:gd name="T77" fmla="*/ 57 h 67"/>
              <a:gd name="T78" fmla="*/ 38 w 60"/>
              <a:gd name="T79" fmla="*/ 55 h 67"/>
              <a:gd name="T80" fmla="*/ 38 w 60"/>
              <a:gd name="T81" fmla="*/ 49 h 67"/>
              <a:gd name="T82" fmla="*/ 23 w 60"/>
              <a:gd name="T83" fmla="*/ 51 h 67"/>
              <a:gd name="T84" fmla="*/ 38 w 60"/>
              <a:gd name="T85" fmla="*/ 50 h 67"/>
              <a:gd name="T86" fmla="*/ 38 w 60"/>
              <a:gd name="T87" fmla="*/ 4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67">
                <a:moveTo>
                  <a:pt x="28" y="0"/>
                </a:moveTo>
                <a:cubicBezTo>
                  <a:pt x="32" y="0"/>
                  <a:pt x="32" y="0"/>
                  <a:pt x="32" y="0"/>
                </a:cubicBezTo>
                <a:cubicBezTo>
                  <a:pt x="32" y="10"/>
                  <a:pt x="32" y="10"/>
                  <a:pt x="32" y="10"/>
                </a:cubicBezTo>
                <a:cubicBezTo>
                  <a:pt x="28" y="10"/>
                  <a:pt x="28" y="10"/>
                  <a:pt x="28" y="10"/>
                </a:cubicBezTo>
                <a:cubicBezTo>
                  <a:pt x="28" y="0"/>
                  <a:pt x="28" y="0"/>
                  <a:pt x="28" y="0"/>
                </a:cubicBezTo>
                <a:close/>
                <a:moveTo>
                  <a:pt x="60" y="28"/>
                </a:moveTo>
                <a:cubicBezTo>
                  <a:pt x="60" y="32"/>
                  <a:pt x="60" y="32"/>
                  <a:pt x="60" y="32"/>
                </a:cubicBezTo>
                <a:cubicBezTo>
                  <a:pt x="50" y="32"/>
                  <a:pt x="50" y="32"/>
                  <a:pt x="50" y="32"/>
                </a:cubicBezTo>
                <a:cubicBezTo>
                  <a:pt x="50" y="28"/>
                  <a:pt x="50" y="28"/>
                  <a:pt x="50" y="28"/>
                </a:cubicBezTo>
                <a:cubicBezTo>
                  <a:pt x="60" y="28"/>
                  <a:pt x="60" y="28"/>
                  <a:pt x="60" y="28"/>
                </a:cubicBezTo>
                <a:close/>
                <a:moveTo>
                  <a:pt x="55" y="14"/>
                </a:moveTo>
                <a:cubicBezTo>
                  <a:pt x="57" y="17"/>
                  <a:pt x="57" y="17"/>
                  <a:pt x="57" y="17"/>
                </a:cubicBezTo>
                <a:cubicBezTo>
                  <a:pt x="49" y="22"/>
                  <a:pt x="49" y="22"/>
                  <a:pt x="49" y="22"/>
                </a:cubicBezTo>
                <a:cubicBezTo>
                  <a:pt x="47" y="19"/>
                  <a:pt x="47" y="19"/>
                  <a:pt x="47" y="19"/>
                </a:cubicBezTo>
                <a:cubicBezTo>
                  <a:pt x="55" y="14"/>
                  <a:pt x="55" y="14"/>
                  <a:pt x="55" y="14"/>
                </a:cubicBezTo>
                <a:close/>
                <a:moveTo>
                  <a:pt x="44" y="3"/>
                </a:moveTo>
                <a:cubicBezTo>
                  <a:pt x="39" y="12"/>
                  <a:pt x="39" y="12"/>
                  <a:pt x="39" y="12"/>
                </a:cubicBezTo>
                <a:cubicBezTo>
                  <a:pt x="42" y="14"/>
                  <a:pt x="42" y="14"/>
                  <a:pt x="42" y="14"/>
                </a:cubicBezTo>
                <a:cubicBezTo>
                  <a:pt x="47" y="5"/>
                  <a:pt x="47" y="5"/>
                  <a:pt x="47" y="5"/>
                </a:cubicBezTo>
                <a:cubicBezTo>
                  <a:pt x="44" y="3"/>
                  <a:pt x="44" y="3"/>
                  <a:pt x="44" y="3"/>
                </a:cubicBezTo>
                <a:close/>
                <a:moveTo>
                  <a:pt x="0" y="32"/>
                </a:moveTo>
                <a:cubicBezTo>
                  <a:pt x="0" y="28"/>
                  <a:pt x="0" y="28"/>
                  <a:pt x="0" y="28"/>
                </a:cubicBezTo>
                <a:cubicBezTo>
                  <a:pt x="10" y="28"/>
                  <a:pt x="10" y="28"/>
                  <a:pt x="10" y="28"/>
                </a:cubicBezTo>
                <a:cubicBezTo>
                  <a:pt x="10" y="32"/>
                  <a:pt x="10" y="32"/>
                  <a:pt x="10" y="32"/>
                </a:cubicBezTo>
                <a:cubicBezTo>
                  <a:pt x="0" y="32"/>
                  <a:pt x="0" y="32"/>
                  <a:pt x="0" y="32"/>
                </a:cubicBezTo>
                <a:close/>
                <a:moveTo>
                  <a:pt x="3" y="17"/>
                </a:moveTo>
                <a:cubicBezTo>
                  <a:pt x="5" y="14"/>
                  <a:pt x="5" y="14"/>
                  <a:pt x="5" y="14"/>
                </a:cubicBezTo>
                <a:cubicBezTo>
                  <a:pt x="14" y="18"/>
                  <a:pt x="14" y="18"/>
                  <a:pt x="14" y="18"/>
                </a:cubicBezTo>
                <a:cubicBezTo>
                  <a:pt x="12" y="22"/>
                  <a:pt x="12" y="22"/>
                  <a:pt x="12" y="22"/>
                </a:cubicBezTo>
                <a:cubicBezTo>
                  <a:pt x="3" y="17"/>
                  <a:pt x="3" y="17"/>
                  <a:pt x="3" y="17"/>
                </a:cubicBezTo>
                <a:close/>
                <a:moveTo>
                  <a:pt x="14" y="5"/>
                </a:moveTo>
                <a:cubicBezTo>
                  <a:pt x="19" y="14"/>
                  <a:pt x="19" y="14"/>
                  <a:pt x="19" y="14"/>
                </a:cubicBezTo>
                <a:cubicBezTo>
                  <a:pt x="22" y="12"/>
                  <a:pt x="22" y="12"/>
                  <a:pt x="22" y="12"/>
                </a:cubicBezTo>
                <a:cubicBezTo>
                  <a:pt x="17" y="3"/>
                  <a:pt x="17" y="3"/>
                  <a:pt x="17" y="3"/>
                </a:cubicBezTo>
                <a:cubicBezTo>
                  <a:pt x="14" y="5"/>
                  <a:pt x="14" y="5"/>
                  <a:pt x="14" y="5"/>
                </a:cubicBezTo>
                <a:close/>
                <a:moveTo>
                  <a:pt x="30" y="15"/>
                </a:moveTo>
                <a:cubicBezTo>
                  <a:pt x="34" y="15"/>
                  <a:pt x="39" y="17"/>
                  <a:pt x="42" y="19"/>
                </a:cubicBezTo>
                <a:cubicBezTo>
                  <a:pt x="44" y="22"/>
                  <a:pt x="46" y="26"/>
                  <a:pt x="46" y="31"/>
                </a:cubicBezTo>
                <a:cubicBezTo>
                  <a:pt x="46" y="34"/>
                  <a:pt x="45" y="36"/>
                  <a:pt x="44" y="39"/>
                </a:cubicBezTo>
                <a:cubicBezTo>
                  <a:pt x="43" y="41"/>
                  <a:pt x="41" y="43"/>
                  <a:pt x="39" y="44"/>
                </a:cubicBezTo>
                <a:cubicBezTo>
                  <a:pt x="39" y="46"/>
                  <a:pt x="39" y="46"/>
                  <a:pt x="39" y="46"/>
                </a:cubicBezTo>
                <a:cubicBezTo>
                  <a:pt x="39" y="46"/>
                  <a:pt x="39" y="46"/>
                  <a:pt x="39" y="46"/>
                </a:cubicBezTo>
                <a:cubicBezTo>
                  <a:pt x="41" y="46"/>
                  <a:pt x="41" y="46"/>
                  <a:pt x="41" y="46"/>
                </a:cubicBezTo>
                <a:cubicBezTo>
                  <a:pt x="41" y="47"/>
                  <a:pt x="41" y="47"/>
                  <a:pt x="41" y="47"/>
                </a:cubicBezTo>
                <a:cubicBezTo>
                  <a:pt x="41" y="48"/>
                  <a:pt x="42" y="49"/>
                  <a:pt x="42" y="50"/>
                </a:cubicBezTo>
                <a:cubicBezTo>
                  <a:pt x="42" y="50"/>
                  <a:pt x="41" y="51"/>
                  <a:pt x="41" y="52"/>
                </a:cubicBezTo>
                <a:cubicBezTo>
                  <a:pt x="41" y="52"/>
                  <a:pt x="41" y="52"/>
                  <a:pt x="41" y="52"/>
                </a:cubicBezTo>
                <a:cubicBezTo>
                  <a:pt x="41" y="53"/>
                  <a:pt x="41" y="53"/>
                  <a:pt x="41" y="53"/>
                </a:cubicBezTo>
                <a:cubicBezTo>
                  <a:pt x="41" y="54"/>
                  <a:pt x="42" y="55"/>
                  <a:pt x="42" y="55"/>
                </a:cubicBezTo>
                <a:cubicBezTo>
                  <a:pt x="42" y="56"/>
                  <a:pt x="41" y="57"/>
                  <a:pt x="41" y="58"/>
                </a:cubicBezTo>
                <a:cubicBezTo>
                  <a:pt x="41" y="59"/>
                  <a:pt x="41" y="59"/>
                  <a:pt x="41" y="59"/>
                </a:cubicBezTo>
                <a:cubicBezTo>
                  <a:pt x="40" y="59"/>
                  <a:pt x="40" y="59"/>
                  <a:pt x="40" y="59"/>
                </a:cubicBezTo>
                <a:cubicBezTo>
                  <a:pt x="22" y="61"/>
                  <a:pt x="22" y="61"/>
                  <a:pt x="22" y="61"/>
                </a:cubicBezTo>
                <a:cubicBezTo>
                  <a:pt x="20" y="61"/>
                  <a:pt x="20" y="61"/>
                  <a:pt x="20" y="61"/>
                </a:cubicBezTo>
                <a:cubicBezTo>
                  <a:pt x="20" y="60"/>
                  <a:pt x="20" y="60"/>
                  <a:pt x="20" y="60"/>
                </a:cubicBezTo>
                <a:cubicBezTo>
                  <a:pt x="20" y="59"/>
                  <a:pt x="19" y="58"/>
                  <a:pt x="19" y="57"/>
                </a:cubicBezTo>
                <a:cubicBezTo>
                  <a:pt x="19" y="56"/>
                  <a:pt x="19" y="55"/>
                  <a:pt x="20" y="54"/>
                </a:cubicBezTo>
                <a:cubicBezTo>
                  <a:pt x="20" y="54"/>
                  <a:pt x="20" y="54"/>
                  <a:pt x="20" y="54"/>
                </a:cubicBezTo>
                <a:cubicBezTo>
                  <a:pt x="20" y="54"/>
                  <a:pt x="20" y="54"/>
                  <a:pt x="20" y="54"/>
                </a:cubicBezTo>
                <a:cubicBezTo>
                  <a:pt x="20" y="53"/>
                  <a:pt x="19" y="52"/>
                  <a:pt x="19" y="51"/>
                </a:cubicBezTo>
                <a:cubicBezTo>
                  <a:pt x="19" y="50"/>
                  <a:pt x="19" y="49"/>
                  <a:pt x="20" y="48"/>
                </a:cubicBezTo>
                <a:cubicBezTo>
                  <a:pt x="20" y="47"/>
                  <a:pt x="20" y="47"/>
                  <a:pt x="20" y="47"/>
                </a:cubicBezTo>
                <a:cubicBezTo>
                  <a:pt x="21" y="47"/>
                  <a:pt x="21" y="47"/>
                  <a:pt x="21" y="47"/>
                </a:cubicBezTo>
                <a:cubicBezTo>
                  <a:pt x="22" y="47"/>
                  <a:pt x="22" y="47"/>
                  <a:pt x="22" y="47"/>
                </a:cubicBezTo>
                <a:cubicBezTo>
                  <a:pt x="22" y="44"/>
                  <a:pt x="22" y="44"/>
                  <a:pt x="22" y="44"/>
                </a:cubicBezTo>
                <a:cubicBezTo>
                  <a:pt x="20" y="43"/>
                  <a:pt x="18" y="41"/>
                  <a:pt x="17" y="39"/>
                </a:cubicBezTo>
                <a:cubicBezTo>
                  <a:pt x="15" y="37"/>
                  <a:pt x="14" y="34"/>
                  <a:pt x="14" y="31"/>
                </a:cubicBezTo>
                <a:cubicBezTo>
                  <a:pt x="14" y="26"/>
                  <a:pt x="16" y="22"/>
                  <a:pt x="19" y="19"/>
                </a:cubicBezTo>
                <a:cubicBezTo>
                  <a:pt x="22" y="17"/>
                  <a:pt x="26" y="15"/>
                  <a:pt x="30" y="15"/>
                </a:cubicBezTo>
                <a:close/>
                <a:moveTo>
                  <a:pt x="35" y="62"/>
                </a:moveTo>
                <a:cubicBezTo>
                  <a:pt x="35" y="62"/>
                  <a:pt x="35" y="62"/>
                  <a:pt x="35" y="62"/>
                </a:cubicBezTo>
                <a:cubicBezTo>
                  <a:pt x="35" y="65"/>
                  <a:pt x="33" y="67"/>
                  <a:pt x="30" y="67"/>
                </a:cubicBezTo>
                <a:cubicBezTo>
                  <a:pt x="28" y="67"/>
                  <a:pt x="26" y="65"/>
                  <a:pt x="26" y="63"/>
                </a:cubicBezTo>
                <a:cubicBezTo>
                  <a:pt x="35" y="62"/>
                  <a:pt x="35" y="62"/>
                  <a:pt x="35" y="62"/>
                </a:cubicBezTo>
                <a:close/>
                <a:moveTo>
                  <a:pt x="38" y="55"/>
                </a:moveTo>
                <a:cubicBezTo>
                  <a:pt x="23" y="57"/>
                  <a:pt x="23" y="57"/>
                  <a:pt x="23" y="57"/>
                </a:cubicBezTo>
                <a:cubicBezTo>
                  <a:pt x="23" y="57"/>
                  <a:pt x="23" y="57"/>
                  <a:pt x="23" y="57"/>
                </a:cubicBezTo>
                <a:cubicBezTo>
                  <a:pt x="23" y="57"/>
                  <a:pt x="23" y="57"/>
                  <a:pt x="23" y="57"/>
                </a:cubicBezTo>
                <a:cubicBezTo>
                  <a:pt x="38" y="56"/>
                  <a:pt x="38" y="56"/>
                  <a:pt x="38" y="56"/>
                </a:cubicBezTo>
                <a:cubicBezTo>
                  <a:pt x="38" y="56"/>
                  <a:pt x="38" y="56"/>
                  <a:pt x="38" y="55"/>
                </a:cubicBezTo>
                <a:cubicBezTo>
                  <a:pt x="38" y="55"/>
                  <a:pt x="38" y="55"/>
                  <a:pt x="38" y="55"/>
                </a:cubicBezTo>
                <a:close/>
                <a:moveTo>
                  <a:pt x="38" y="49"/>
                </a:moveTo>
                <a:cubicBezTo>
                  <a:pt x="23" y="51"/>
                  <a:pt x="23" y="51"/>
                  <a:pt x="23" y="51"/>
                </a:cubicBezTo>
                <a:cubicBezTo>
                  <a:pt x="23" y="51"/>
                  <a:pt x="23" y="51"/>
                  <a:pt x="23" y="51"/>
                </a:cubicBezTo>
                <a:cubicBezTo>
                  <a:pt x="23" y="51"/>
                  <a:pt x="23" y="51"/>
                  <a:pt x="23" y="51"/>
                </a:cubicBezTo>
                <a:cubicBezTo>
                  <a:pt x="38" y="50"/>
                  <a:pt x="38" y="50"/>
                  <a:pt x="38" y="50"/>
                </a:cubicBezTo>
                <a:cubicBezTo>
                  <a:pt x="38" y="50"/>
                  <a:pt x="38" y="50"/>
                  <a:pt x="38" y="50"/>
                </a:cubicBezTo>
                <a:cubicBezTo>
                  <a:pt x="38" y="49"/>
                  <a:pt x="38" y="49"/>
                  <a:pt x="38" y="49"/>
                </a:cubicBezTo>
                <a:close/>
              </a:path>
            </a:pathLst>
          </a:custGeom>
          <a:solidFill>
            <a:srgbClr val="73CEB6"/>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121" name="组合 120"/>
          <p:cNvGrpSpPr/>
          <p:nvPr/>
        </p:nvGrpSpPr>
        <p:grpSpPr>
          <a:xfrm>
            <a:off x="519934" y="3968467"/>
            <a:ext cx="2395272" cy="1707458"/>
            <a:chOff x="767187" y="4031244"/>
            <a:chExt cx="2395272" cy="1707458"/>
          </a:xfrm>
        </p:grpSpPr>
        <p:sp>
          <p:nvSpPr>
            <p:cNvPr id="122" name="文本框 121"/>
            <p:cNvSpPr txBox="1"/>
            <p:nvPr/>
          </p:nvSpPr>
          <p:spPr>
            <a:xfrm>
              <a:off x="1359529" y="4031244"/>
              <a:ext cx="1210588" cy="400110"/>
            </a:xfrm>
            <a:prstGeom prst="rect">
              <a:avLst/>
            </a:prstGeom>
            <a:noFill/>
          </p:spPr>
          <p:txBody>
            <a:bodyPr wrap="none" rtlCol="0">
              <a:spAutoFit/>
            </a:bodyPr>
            <a:lstStyle/>
            <a:p>
              <a:pPr algn="ctr"/>
              <a:r>
                <a:rPr lang="zh-CN" altLang="en-US" sz="2000" dirty="0">
                  <a:solidFill>
                    <a:srgbClr val="79CBA8"/>
                  </a:solidFill>
                  <a:latin typeface="微软雅黑 Light" panose="020B0502040204020203" pitchFamily="34" charset="-122"/>
                  <a:ea typeface="微软雅黑 Light" panose="020B0502040204020203" pitchFamily="34" charset="-122"/>
                </a:rPr>
                <a:t>文字内容</a:t>
              </a:r>
            </a:p>
          </p:txBody>
        </p:sp>
        <p:sp>
          <p:nvSpPr>
            <p:cNvPr id="123" name="矩形 122"/>
            <p:cNvSpPr/>
            <p:nvPr/>
          </p:nvSpPr>
          <p:spPr>
            <a:xfrm>
              <a:off x="767187" y="4526062"/>
              <a:ext cx="2395272" cy="1212640"/>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在那个年龄，无论目睹什么感受什么还是思考什么，终归像回飞棒一样转回到自己身上。</a:t>
              </a:r>
            </a:p>
          </p:txBody>
        </p:sp>
      </p:grpSp>
      <p:grpSp>
        <p:nvGrpSpPr>
          <p:cNvPr id="124" name="组合 123"/>
          <p:cNvGrpSpPr/>
          <p:nvPr/>
        </p:nvGrpSpPr>
        <p:grpSpPr>
          <a:xfrm>
            <a:off x="3434410" y="3968467"/>
            <a:ext cx="2395272" cy="1681361"/>
            <a:chOff x="767187" y="4031244"/>
            <a:chExt cx="2395272" cy="1681361"/>
          </a:xfrm>
        </p:grpSpPr>
        <p:sp>
          <p:nvSpPr>
            <p:cNvPr id="125" name="文本框 124"/>
            <p:cNvSpPr txBox="1"/>
            <p:nvPr/>
          </p:nvSpPr>
          <p:spPr>
            <a:xfrm>
              <a:off x="1359529" y="4031244"/>
              <a:ext cx="1210588" cy="400110"/>
            </a:xfrm>
            <a:prstGeom prst="rect">
              <a:avLst/>
            </a:prstGeom>
            <a:noFill/>
          </p:spPr>
          <p:txBody>
            <a:bodyPr wrap="none" rtlCol="0">
              <a:spAutoFit/>
            </a:bodyPr>
            <a:lstStyle/>
            <a:p>
              <a:pPr algn="ctr"/>
              <a:r>
                <a:rPr lang="zh-CN" altLang="en-US" sz="2000" dirty="0">
                  <a:solidFill>
                    <a:srgbClr val="79CBA8"/>
                  </a:solidFill>
                  <a:latin typeface="微软雅黑 Light" panose="020B0502040204020203" pitchFamily="34" charset="-122"/>
                  <a:ea typeface="微软雅黑 Light" panose="020B0502040204020203" pitchFamily="34" charset="-122"/>
                </a:rPr>
                <a:t>文字内容</a:t>
              </a:r>
            </a:p>
          </p:txBody>
        </p:sp>
        <p:sp>
          <p:nvSpPr>
            <p:cNvPr id="126" name="矩形 125"/>
            <p:cNvSpPr/>
            <p:nvPr/>
          </p:nvSpPr>
          <p:spPr>
            <a:xfrm>
              <a:off x="767187" y="4526062"/>
              <a:ext cx="2395272" cy="118654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更何况我正怀着恋情，而那恋情又把我带到一处纷纭而微妙的境地，根本不容我有欣赏周围风景的闲情逸致。</a:t>
              </a:r>
            </a:p>
          </p:txBody>
        </p:sp>
      </p:grpSp>
      <p:grpSp>
        <p:nvGrpSpPr>
          <p:cNvPr id="127" name="组合 126"/>
          <p:cNvGrpSpPr/>
          <p:nvPr/>
        </p:nvGrpSpPr>
        <p:grpSpPr>
          <a:xfrm>
            <a:off x="6348886" y="3968467"/>
            <a:ext cx="2395272" cy="1987534"/>
            <a:chOff x="767187" y="4031244"/>
            <a:chExt cx="2395272" cy="1987534"/>
          </a:xfrm>
        </p:grpSpPr>
        <p:sp>
          <p:nvSpPr>
            <p:cNvPr id="128" name="文本框 127"/>
            <p:cNvSpPr txBox="1"/>
            <p:nvPr/>
          </p:nvSpPr>
          <p:spPr>
            <a:xfrm>
              <a:off x="1359529" y="4031244"/>
              <a:ext cx="1210588" cy="400110"/>
            </a:xfrm>
            <a:prstGeom prst="rect">
              <a:avLst/>
            </a:prstGeom>
            <a:noFill/>
          </p:spPr>
          <p:txBody>
            <a:bodyPr wrap="none" rtlCol="0">
              <a:spAutoFit/>
            </a:bodyPr>
            <a:lstStyle/>
            <a:p>
              <a:pPr algn="ctr"/>
              <a:r>
                <a:rPr lang="zh-CN" altLang="en-US" sz="2000" dirty="0">
                  <a:solidFill>
                    <a:srgbClr val="79CBA8"/>
                  </a:solidFill>
                  <a:latin typeface="微软雅黑 Light" panose="020B0502040204020203" pitchFamily="34" charset="-122"/>
                  <a:ea typeface="微软雅黑 Light" panose="020B0502040204020203" pitchFamily="34" charset="-122"/>
                </a:rPr>
                <a:t>文字内容</a:t>
              </a:r>
            </a:p>
          </p:txBody>
        </p:sp>
        <p:sp>
          <p:nvSpPr>
            <p:cNvPr id="129" name="矩形 128"/>
            <p:cNvSpPr/>
            <p:nvPr/>
          </p:nvSpPr>
          <p:spPr>
            <a:xfrm>
              <a:off x="767187" y="4526062"/>
              <a:ext cx="2395272" cy="1492716"/>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然而，此时此刻我脑海中首先浮现出来的，却仍是那片草地的风光：草的芬芳、风的清爽、山的曲线、犬的吠声</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接踵闯入脑海</a:t>
              </a:r>
            </a:p>
          </p:txBody>
        </p:sp>
      </p:grpSp>
      <p:grpSp>
        <p:nvGrpSpPr>
          <p:cNvPr id="130" name="组合 129"/>
          <p:cNvGrpSpPr/>
          <p:nvPr/>
        </p:nvGrpSpPr>
        <p:grpSpPr>
          <a:xfrm>
            <a:off x="9263362" y="3968467"/>
            <a:ext cx="2395272" cy="1681618"/>
            <a:chOff x="767187" y="4031244"/>
            <a:chExt cx="2395272" cy="1681618"/>
          </a:xfrm>
        </p:grpSpPr>
        <p:sp>
          <p:nvSpPr>
            <p:cNvPr id="131" name="文本框 130"/>
            <p:cNvSpPr txBox="1"/>
            <p:nvPr/>
          </p:nvSpPr>
          <p:spPr>
            <a:xfrm>
              <a:off x="1359529" y="4031244"/>
              <a:ext cx="1210588" cy="400110"/>
            </a:xfrm>
            <a:prstGeom prst="rect">
              <a:avLst/>
            </a:prstGeom>
            <a:noFill/>
          </p:spPr>
          <p:txBody>
            <a:bodyPr wrap="none" rtlCol="0">
              <a:spAutoFit/>
            </a:bodyPr>
            <a:lstStyle/>
            <a:p>
              <a:pPr algn="ctr"/>
              <a:r>
                <a:rPr lang="zh-CN" altLang="en-US" sz="2000" dirty="0">
                  <a:solidFill>
                    <a:srgbClr val="79CBA8"/>
                  </a:solidFill>
                  <a:latin typeface="微软雅黑 Light" panose="020B0502040204020203" pitchFamily="34" charset="-122"/>
                  <a:ea typeface="微软雅黑 Light" panose="020B0502040204020203" pitchFamily="34" charset="-122"/>
                </a:rPr>
                <a:t>文字内容</a:t>
              </a:r>
            </a:p>
          </p:txBody>
        </p:sp>
        <p:sp>
          <p:nvSpPr>
            <p:cNvPr id="132" name="矩形 131"/>
            <p:cNvSpPr/>
            <p:nvPr/>
          </p:nvSpPr>
          <p:spPr>
            <a:xfrm>
              <a:off x="767187" y="4526062"/>
              <a:ext cx="2395272" cy="1186800"/>
            </a:xfrm>
            <a:prstGeom prst="rect">
              <a:avLst/>
            </a:prstGeom>
            <a:solidFill>
              <a:srgbClr val="F1F1F1">
                <a:alpha val="52000"/>
              </a:srgbClr>
            </a:solidFill>
          </p:spPr>
          <p:txBody>
            <a:bodyPr wrap="square" rtlCol="0">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而且那般清晰，清晰的只消一伸手便可触及。但那风景中却空无人影。谁都没有。直子没有。我也没有。</a:t>
              </a:r>
            </a:p>
          </p:txBody>
        </p:sp>
      </p:grpSp>
      <p:pic>
        <p:nvPicPr>
          <p:cNvPr id="54" name="图片 53"/>
          <p:cNvPicPr>
            <a:picLocks noChangeAspect="1"/>
          </p:cNvPicPr>
          <p:nvPr/>
        </p:nvPicPr>
        <p:blipFill>
          <a:blip r:embed="rId4"/>
          <a:stretch>
            <a:fillRect/>
          </a:stretch>
        </p:blipFill>
        <p:spPr>
          <a:xfrm>
            <a:off x="-250713" y="193632"/>
            <a:ext cx="1719113" cy="1088640"/>
          </a:xfrm>
          <a:prstGeom prst="rect">
            <a:avLst/>
          </a:prstGeom>
        </p:spPr>
      </p:pic>
      <p:sp>
        <p:nvSpPr>
          <p:cNvPr id="55" name="文本框 54"/>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56" name="图片 55"/>
          <p:cNvPicPr>
            <a:picLocks noChangeAspect="1"/>
          </p:cNvPicPr>
          <p:nvPr/>
        </p:nvPicPr>
        <p:blipFill>
          <a:blip r:embed="rId5"/>
          <a:stretch>
            <a:fillRect/>
          </a:stretch>
        </p:blipFill>
        <p:spPr>
          <a:xfrm flipH="1">
            <a:off x="366968" y="117889"/>
            <a:ext cx="748519" cy="1562771"/>
          </a:xfrm>
          <a:prstGeom prst="rect">
            <a:avLst/>
          </a:prstGeom>
        </p:spPr>
      </p:pic>
      <p:cxnSp>
        <p:nvCxnSpPr>
          <p:cNvPr id="57" name="直接连接符 56"/>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64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additive="base">
                                        <p:cTn id="7" dur="500" fill="hold"/>
                                        <p:tgtEl>
                                          <p:spTgt spid="121"/>
                                        </p:tgtEl>
                                        <p:attrNameLst>
                                          <p:attrName>ppt_x</p:attrName>
                                        </p:attrNameLst>
                                      </p:cBhvr>
                                      <p:tavLst>
                                        <p:tav tm="0">
                                          <p:val>
                                            <p:strVal val="#ppt_x"/>
                                          </p:val>
                                        </p:tav>
                                        <p:tav tm="100000">
                                          <p:val>
                                            <p:strVal val="#ppt_x"/>
                                          </p:val>
                                        </p:tav>
                                      </p:tavLst>
                                    </p:anim>
                                    <p:anim calcmode="lin" valueType="num">
                                      <p:cBhvr additive="base">
                                        <p:cTn id="8" dur="500" fill="hold"/>
                                        <p:tgtEl>
                                          <p:spTgt spid="1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decel="100000" fill="hold" nodeType="afterEffect">
                                  <p:stCondLst>
                                    <p:cond delay="0"/>
                                  </p:stCondLst>
                                  <p:childTnLst>
                                    <p:set>
                                      <p:cBhvr>
                                        <p:cTn id="11" dur="1" fill="hold">
                                          <p:stCondLst>
                                            <p:cond delay="0"/>
                                          </p:stCondLst>
                                        </p:cTn>
                                        <p:tgtEl>
                                          <p:spTgt spid="124"/>
                                        </p:tgtEl>
                                        <p:attrNameLst>
                                          <p:attrName>style.visibility</p:attrName>
                                        </p:attrNameLst>
                                      </p:cBhvr>
                                      <p:to>
                                        <p:strVal val="visible"/>
                                      </p:to>
                                    </p:set>
                                    <p:anim calcmode="lin" valueType="num">
                                      <p:cBhvr additive="base">
                                        <p:cTn id="12" dur="500" fill="hold"/>
                                        <p:tgtEl>
                                          <p:spTgt spid="124"/>
                                        </p:tgtEl>
                                        <p:attrNameLst>
                                          <p:attrName>ppt_x</p:attrName>
                                        </p:attrNameLst>
                                      </p:cBhvr>
                                      <p:tavLst>
                                        <p:tav tm="0">
                                          <p:val>
                                            <p:strVal val="#ppt_x"/>
                                          </p:val>
                                        </p:tav>
                                        <p:tav tm="100000">
                                          <p:val>
                                            <p:strVal val="#ppt_x"/>
                                          </p:val>
                                        </p:tav>
                                      </p:tavLst>
                                    </p:anim>
                                    <p:anim calcmode="lin" valueType="num">
                                      <p:cBhvr additive="base">
                                        <p:cTn id="13" dur="500" fill="hold"/>
                                        <p:tgtEl>
                                          <p:spTgt spid="1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decel="100000" fill="hold" nodeType="afterEffect">
                                  <p:stCondLst>
                                    <p:cond delay="0"/>
                                  </p:stCondLst>
                                  <p:childTnLst>
                                    <p:set>
                                      <p:cBhvr>
                                        <p:cTn id="16" dur="1" fill="hold">
                                          <p:stCondLst>
                                            <p:cond delay="0"/>
                                          </p:stCondLst>
                                        </p:cTn>
                                        <p:tgtEl>
                                          <p:spTgt spid="127"/>
                                        </p:tgtEl>
                                        <p:attrNameLst>
                                          <p:attrName>style.visibility</p:attrName>
                                        </p:attrNameLst>
                                      </p:cBhvr>
                                      <p:to>
                                        <p:strVal val="visible"/>
                                      </p:to>
                                    </p:set>
                                    <p:anim calcmode="lin" valueType="num">
                                      <p:cBhvr additive="base">
                                        <p:cTn id="17" dur="500" fill="hold"/>
                                        <p:tgtEl>
                                          <p:spTgt spid="127"/>
                                        </p:tgtEl>
                                        <p:attrNameLst>
                                          <p:attrName>ppt_x</p:attrName>
                                        </p:attrNameLst>
                                      </p:cBhvr>
                                      <p:tavLst>
                                        <p:tav tm="0">
                                          <p:val>
                                            <p:strVal val="#ppt_x"/>
                                          </p:val>
                                        </p:tav>
                                        <p:tav tm="100000">
                                          <p:val>
                                            <p:strVal val="#ppt_x"/>
                                          </p:val>
                                        </p:tav>
                                      </p:tavLst>
                                    </p:anim>
                                    <p:anim calcmode="lin" valueType="num">
                                      <p:cBhvr additive="base">
                                        <p:cTn id="18" dur="500" fill="hold"/>
                                        <p:tgtEl>
                                          <p:spTgt spid="12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decel="100000" fill="hold" nodeType="afterEffect">
                                  <p:stCondLst>
                                    <p:cond delay="0"/>
                                  </p:stCondLst>
                                  <p:childTnLst>
                                    <p:set>
                                      <p:cBhvr>
                                        <p:cTn id="21" dur="1" fill="hold">
                                          <p:stCondLst>
                                            <p:cond delay="0"/>
                                          </p:stCondLst>
                                        </p:cTn>
                                        <p:tgtEl>
                                          <p:spTgt spid="130"/>
                                        </p:tgtEl>
                                        <p:attrNameLst>
                                          <p:attrName>style.visibility</p:attrName>
                                        </p:attrNameLst>
                                      </p:cBhvr>
                                      <p:to>
                                        <p:strVal val="visible"/>
                                      </p:to>
                                    </p:set>
                                    <p:anim calcmode="lin" valueType="num">
                                      <p:cBhvr additive="base">
                                        <p:cTn id="22" dur="500" fill="hold"/>
                                        <p:tgtEl>
                                          <p:spTgt spid="130"/>
                                        </p:tgtEl>
                                        <p:attrNameLst>
                                          <p:attrName>ppt_x</p:attrName>
                                        </p:attrNameLst>
                                      </p:cBhvr>
                                      <p:tavLst>
                                        <p:tav tm="0">
                                          <p:val>
                                            <p:strVal val="#ppt_x"/>
                                          </p:val>
                                        </p:tav>
                                        <p:tav tm="100000">
                                          <p:val>
                                            <p:strVal val="#ppt_x"/>
                                          </p:val>
                                        </p:tav>
                                      </p:tavLst>
                                    </p:anim>
                                    <p:anim calcmode="lin" valueType="num">
                                      <p:cBhvr additive="base">
                                        <p:cTn id="23" dur="500" fill="hold"/>
                                        <p:tgtEl>
                                          <p:spTgt spid="13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4000"/>
                            </p:stCondLst>
                            <p:childTnLst>
                              <p:par>
                                <p:cTn id="41" presetID="47" presetClass="entr" presetSubtype="0"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1000"/>
                                        <p:tgtEl>
                                          <p:spTgt spid="56"/>
                                        </p:tgtEl>
                                      </p:cBhvr>
                                    </p:animEffect>
                                    <p:anim calcmode="lin" valueType="num">
                                      <p:cBhvr>
                                        <p:cTn id="44" dur="1000" fill="hold"/>
                                        <p:tgtEl>
                                          <p:spTgt spid="56"/>
                                        </p:tgtEl>
                                        <p:attrNameLst>
                                          <p:attrName>ppt_x</p:attrName>
                                        </p:attrNameLst>
                                      </p:cBhvr>
                                      <p:tavLst>
                                        <p:tav tm="0">
                                          <p:val>
                                            <p:strVal val="#ppt_x"/>
                                          </p:val>
                                        </p:tav>
                                        <p:tav tm="100000">
                                          <p:val>
                                            <p:strVal val="#ppt_x"/>
                                          </p:val>
                                        </p:tav>
                                      </p:tavLst>
                                    </p:anim>
                                    <p:anim calcmode="lin" valueType="num">
                                      <p:cBhvr>
                                        <p:cTn id="45" dur="1000" fill="hold"/>
                                        <p:tgtEl>
                                          <p:spTgt spid="56"/>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childTnLst>
                          </p:cTn>
                        </p:par>
                        <p:par>
                          <p:cTn id="50" fill="hold">
                            <p:stCondLst>
                              <p:cond delay="5500"/>
                            </p:stCondLst>
                            <p:childTnLst>
                              <p:par>
                                <p:cTn id="51" presetID="22" presetClass="entr" presetSubtype="8"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left)">
                                      <p:cBhvr>
                                        <p:cTn id="53" dur="500"/>
                                        <p:tgtEl>
                                          <p:spTgt spid="5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left)">
                                      <p:cBhvr>
                                        <p:cTn id="5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10346625" y="5788800"/>
            <a:ext cx="1845375" cy="1069200"/>
          </a:xfrm>
          <a:prstGeom prst="rect">
            <a:avLst/>
          </a:prstGeom>
        </p:spPr>
      </p:pic>
      <p:graphicFrame>
        <p:nvGraphicFramePr>
          <p:cNvPr id="130" name="表格 129"/>
          <p:cNvGraphicFramePr>
            <a:graphicFrameLocks noGrp="1"/>
          </p:cNvGraphicFramePr>
          <p:nvPr>
            <p:extLst>
              <p:ext uri="{D42A27DB-BD31-4B8C-83A1-F6EECF244321}">
                <p14:modId xmlns:p14="http://schemas.microsoft.com/office/powerpoint/2010/main" val="208481910"/>
              </p:ext>
            </p:extLst>
          </p:nvPr>
        </p:nvGraphicFramePr>
        <p:xfrm>
          <a:off x="987426" y="1325881"/>
          <a:ext cx="10217148" cy="3931920"/>
        </p:xfrm>
        <a:graphic>
          <a:graphicData uri="http://schemas.openxmlformats.org/drawingml/2006/table">
            <a:tbl>
              <a:tblPr firstRow="1" bandRow="1">
                <a:tableStyleId>{E8B1032C-EA38-4F05-BA0D-38AFFFC7BED3}</a:tableStyleId>
              </a:tblPr>
              <a:tblGrid>
                <a:gridCol w="3154828">
                  <a:extLst>
                    <a:ext uri="{9D8B030D-6E8A-4147-A177-3AD203B41FA5}">
                      <a16:colId xmlns:a16="http://schemas.microsoft.com/office/drawing/2014/main" val="20000"/>
                    </a:ext>
                  </a:extLst>
                </a:gridCol>
                <a:gridCol w="1765580">
                  <a:extLst>
                    <a:ext uri="{9D8B030D-6E8A-4147-A177-3AD203B41FA5}">
                      <a16:colId xmlns:a16="http://schemas.microsoft.com/office/drawing/2014/main" val="20001"/>
                    </a:ext>
                  </a:extLst>
                </a:gridCol>
                <a:gridCol w="1765580">
                  <a:extLst>
                    <a:ext uri="{9D8B030D-6E8A-4147-A177-3AD203B41FA5}">
                      <a16:colId xmlns:a16="http://schemas.microsoft.com/office/drawing/2014/main" val="20002"/>
                    </a:ext>
                  </a:extLst>
                </a:gridCol>
                <a:gridCol w="1765580">
                  <a:extLst>
                    <a:ext uri="{9D8B030D-6E8A-4147-A177-3AD203B41FA5}">
                      <a16:colId xmlns:a16="http://schemas.microsoft.com/office/drawing/2014/main" val="20003"/>
                    </a:ext>
                  </a:extLst>
                </a:gridCol>
                <a:gridCol w="1765580">
                  <a:extLst>
                    <a:ext uri="{9D8B030D-6E8A-4147-A177-3AD203B41FA5}">
                      <a16:colId xmlns:a16="http://schemas.microsoft.com/office/drawing/2014/main" val="20004"/>
                    </a:ext>
                  </a:extLst>
                </a:gridCol>
              </a:tblGrid>
              <a:tr h="1043970">
                <a:tc>
                  <a:txBody>
                    <a:bodyPr/>
                    <a:lstStyle/>
                    <a:p>
                      <a:pPr algn="ctr"/>
                      <a:r>
                        <a:rPr lang="zh-CN" altLang="en-US" sz="2000" dirty="0"/>
                        <a:t>内容</a:t>
                      </a:r>
                      <a:endParaRPr lang="zh-CN" altLang="en-US" sz="2000" b="0" dirty="0">
                        <a:latin typeface="微软雅黑 Light" panose="020B0502040204020203" pitchFamily="34" charset="-122"/>
                        <a:ea typeface="微软雅黑 Light" panose="020B0502040204020203" pitchFamily="34" charset="-122"/>
                      </a:endParaRPr>
                    </a:p>
                  </a:txBody>
                  <a:tcPr anchor="ctr"/>
                </a:tc>
                <a:tc>
                  <a:txBody>
                    <a:bodyPr/>
                    <a:lstStyle/>
                    <a:p>
                      <a:pPr algn="ctr"/>
                      <a:r>
                        <a:rPr lang="zh-CN" altLang="en-US" sz="2000" dirty="0"/>
                        <a:t>价格（￥）</a:t>
                      </a:r>
                      <a:endParaRPr lang="zh-CN" altLang="en-US" sz="2000" b="0" dirty="0">
                        <a:latin typeface="微软雅黑 Light" panose="020B0502040204020203" pitchFamily="34" charset="-122"/>
                        <a:ea typeface="微软雅黑 Light" panose="020B0502040204020203" pitchFamily="34" charset="-122"/>
                      </a:endParaRPr>
                    </a:p>
                  </a:txBody>
                  <a:tcPr anchor="ctr"/>
                </a:tc>
                <a:tc>
                  <a:txBody>
                    <a:bodyPr/>
                    <a:lstStyle/>
                    <a:p>
                      <a:pPr algn="ctr"/>
                      <a:r>
                        <a:rPr lang="zh-CN" altLang="en-US" sz="2000" dirty="0"/>
                        <a:t>数量</a:t>
                      </a:r>
                      <a:endParaRPr lang="zh-CN" altLang="en-US" sz="2000" b="0" dirty="0">
                        <a:latin typeface="微软雅黑 Light" panose="020B0502040204020203" pitchFamily="34" charset="-122"/>
                        <a:ea typeface="微软雅黑 Light" panose="020B0502040204020203" pitchFamily="34" charset="-122"/>
                      </a:endParaRPr>
                    </a:p>
                  </a:txBody>
                  <a:tcPr anchor="ctr"/>
                </a:tc>
                <a:tc>
                  <a:txBody>
                    <a:bodyPr/>
                    <a:lstStyle/>
                    <a:p>
                      <a:pPr algn="ctr"/>
                      <a:r>
                        <a:rPr lang="zh-CN" altLang="en-US" sz="2000" dirty="0"/>
                        <a:t>均价</a:t>
                      </a:r>
                      <a:endParaRPr lang="zh-CN" altLang="en-US" sz="2000" b="0" dirty="0">
                        <a:latin typeface="微软雅黑 Light" panose="020B0502040204020203" pitchFamily="34" charset="-122"/>
                        <a:ea typeface="微软雅黑 Light" panose="020B0502040204020203" pitchFamily="34" charset="-122"/>
                      </a:endParaRPr>
                    </a:p>
                  </a:txBody>
                  <a:tcPr anchor="ctr"/>
                </a:tc>
                <a:tc>
                  <a:txBody>
                    <a:bodyPr/>
                    <a:lstStyle/>
                    <a:p>
                      <a:pPr algn="ctr"/>
                      <a:r>
                        <a:rPr lang="zh-CN" altLang="en-US" sz="2000" dirty="0"/>
                        <a:t>共计</a:t>
                      </a:r>
                      <a:endParaRPr lang="zh-CN" altLang="en-US" sz="2000" b="0" dirty="0">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0"/>
                  </a:ext>
                </a:extLst>
              </a:tr>
              <a:tr h="481325">
                <a:tc>
                  <a:txBody>
                    <a:bodyPr/>
                    <a:lstStyle/>
                    <a:p>
                      <a:pPr algn="ctr"/>
                      <a:r>
                        <a:rPr lang="zh-CN" altLang="en-US" dirty="0"/>
                        <a:t>文本内容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5.99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4</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0.2</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39.2</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1"/>
                  </a:ext>
                </a:extLst>
              </a:tr>
              <a:tr h="481325">
                <a:tc>
                  <a:txBody>
                    <a:bodyPr/>
                    <a:lstStyle/>
                    <a:p>
                      <a:pPr algn="ctr"/>
                      <a:r>
                        <a:rPr lang="zh-CN" altLang="en-US" dirty="0"/>
                        <a:t>文本内容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4.32</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5</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3.2</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45.8</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2"/>
                  </a:ext>
                </a:extLst>
              </a:tr>
              <a:tr h="481325">
                <a:tc>
                  <a:txBody>
                    <a:bodyPr/>
                    <a:lstStyle/>
                    <a:p>
                      <a:pPr algn="ctr"/>
                      <a:r>
                        <a:rPr lang="zh-CN" altLang="en-US" dirty="0"/>
                        <a:t>文本内容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8.39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6</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1.9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9.87</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3"/>
                  </a:ext>
                </a:extLst>
              </a:tr>
              <a:tr h="481325">
                <a:tc>
                  <a:txBody>
                    <a:bodyPr/>
                    <a:lstStyle/>
                    <a:p>
                      <a:pPr algn="ctr"/>
                      <a:r>
                        <a:rPr lang="zh-CN" altLang="en-US" dirty="0"/>
                        <a:t>文本内容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8.21</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5</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2.4</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25.1</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4"/>
                  </a:ext>
                </a:extLst>
              </a:tr>
              <a:tr h="481325">
                <a:tc>
                  <a:txBody>
                    <a:bodyPr/>
                    <a:lstStyle/>
                    <a:p>
                      <a:pPr algn="ctr"/>
                      <a:r>
                        <a:rPr lang="zh-CN" altLang="en-US" dirty="0"/>
                        <a:t>文本内容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9.99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7</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0.9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43.9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5"/>
                  </a:ext>
                </a:extLst>
              </a:tr>
              <a:tr h="481325">
                <a:tc>
                  <a:txBody>
                    <a:bodyPr/>
                    <a:lstStyle/>
                    <a:p>
                      <a:pPr algn="ctr"/>
                      <a:r>
                        <a:rPr lang="zh-CN" altLang="en-US" dirty="0"/>
                        <a:t>文本内容</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7.45</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9</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1.1</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tc>
                  <a:txBody>
                    <a:bodyPr/>
                    <a:lstStyle/>
                    <a:p>
                      <a:pPr algn="ctr"/>
                      <a:r>
                        <a:rPr lang="en-US" altLang="zh-CN" dirty="0"/>
                        <a:t>55.0</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a:txBody>
                  <a:tcPr anchor="ctr"/>
                </a:tc>
                <a:extLst>
                  <a:ext uri="{0D108BD9-81ED-4DB2-BD59-A6C34878D82A}">
                    <a16:rowId xmlns:a16="http://schemas.microsoft.com/office/drawing/2014/main" val="10006"/>
                  </a:ext>
                </a:extLst>
              </a:tr>
            </a:tbl>
          </a:graphicData>
        </a:graphic>
      </p:graphicFrame>
      <p:sp>
        <p:nvSpPr>
          <p:cNvPr id="2" name="矩形 1"/>
          <p:cNvSpPr/>
          <p:nvPr/>
        </p:nvSpPr>
        <p:spPr>
          <a:xfrm>
            <a:off x="1028701" y="5619750"/>
            <a:ext cx="101600" cy="800100"/>
          </a:xfrm>
          <a:prstGeom prst="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284249" y="5693557"/>
            <a:ext cx="9936201" cy="626646"/>
          </a:xfrm>
          <a:prstGeom prst="rect">
            <a:avLst/>
          </a:prstGeom>
          <a:solidFill>
            <a:srgbClr val="F1F1F1">
              <a:alpha val="52000"/>
            </a:srgbClr>
          </a:solidFill>
        </p:spPr>
        <p:txBody>
          <a:bodyPr wrap="square" rtlCol="0">
            <a:spAutoFit/>
          </a:bodyPr>
          <a:lstStyle>
            <a:defPPr>
              <a:defRPr lang="zh-CN"/>
            </a:defPPr>
            <a:lvl1pPr>
              <a:lnSpc>
                <a:spcPct val="130000"/>
              </a:lnSpc>
              <a:defRPr sz="1400">
                <a:solidFill>
                  <a:schemeClr val="tx1">
                    <a:lumMod val="75000"/>
                    <a:lumOff val="25000"/>
                  </a:schemeClr>
                </a:solidFill>
                <a:latin typeface="微软雅黑 Light" panose="020B0502040204020203" pitchFamily="34" charset="-122"/>
                <a:ea typeface="微软雅黑 Light" panose="020B0502040204020203" pitchFamily="34" charset="-122"/>
              </a:defRPr>
            </a:lvl1pPr>
          </a:lstStyle>
          <a:p>
            <a:r>
              <a:rPr lang="zh-CN" altLang="en-US" dirty="0"/>
              <a:t>即使在经历过十八载沧桑的今天，我仍可真切地记起那片草地的风景。连日温馨的霏霏轻雨，将夏日的尘埃冲洗无余。片片山坡叠青泻翠，抽穗的芒草在</a:t>
            </a:r>
            <a:r>
              <a:rPr lang="en-US" altLang="zh-CN" dirty="0"/>
              <a:t>10</a:t>
            </a:r>
            <a:r>
              <a:rPr lang="zh-CN" altLang="en-US" dirty="0"/>
              <a:t>月金风的吹拂下蜿蜒起伏，逶迤的薄云仿佛冻僵似的紧贴着湛蓝的天壁。</a:t>
            </a:r>
          </a:p>
        </p:txBody>
      </p:sp>
      <p:pic>
        <p:nvPicPr>
          <p:cNvPr id="7" name="图片 6"/>
          <p:cNvPicPr>
            <a:picLocks noChangeAspect="1"/>
          </p:cNvPicPr>
          <p:nvPr/>
        </p:nvPicPr>
        <p:blipFill>
          <a:blip r:embed="rId4"/>
          <a:stretch>
            <a:fillRect/>
          </a:stretch>
        </p:blipFill>
        <p:spPr>
          <a:xfrm>
            <a:off x="-250713" y="193632"/>
            <a:ext cx="1719113" cy="1088640"/>
          </a:xfrm>
          <a:prstGeom prst="rect">
            <a:avLst/>
          </a:prstGeom>
        </p:spPr>
      </p:pic>
      <p:sp>
        <p:nvSpPr>
          <p:cNvPr id="8" name="文本框 7"/>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10" name="图片 9"/>
          <p:cNvPicPr>
            <a:picLocks noChangeAspect="1"/>
          </p:cNvPicPr>
          <p:nvPr/>
        </p:nvPicPr>
        <p:blipFill>
          <a:blip r:embed="rId5"/>
          <a:stretch>
            <a:fillRect/>
          </a:stretch>
        </p:blipFill>
        <p:spPr>
          <a:xfrm flipH="1">
            <a:off x="366968" y="117889"/>
            <a:ext cx="748519" cy="1562771"/>
          </a:xfrm>
          <a:prstGeom prst="rect">
            <a:avLst/>
          </a:prstGeom>
        </p:spPr>
      </p:pic>
      <p:cxnSp>
        <p:nvCxnSpPr>
          <p:cNvPr id="11" name="直接连接符 1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79684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2000"/>
                            </p:stCondLst>
                            <p:childTnLst>
                              <p:par>
                                <p:cTn id="22" presetID="18" presetClass="entr" presetSubtype="6" fill="hold" nodeType="afterEffect">
                                  <p:stCondLst>
                                    <p:cond delay="0"/>
                                  </p:stCondLst>
                                  <p:childTnLst>
                                    <p:set>
                                      <p:cBhvr>
                                        <p:cTn id="23" dur="1" fill="hold">
                                          <p:stCondLst>
                                            <p:cond delay="0"/>
                                          </p:stCondLst>
                                        </p:cTn>
                                        <p:tgtEl>
                                          <p:spTgt spid="130"/>
                                        </p:tgtEl>
                                        <p:attrNameLst>
                                          <p:attrName>style.visibility</p:attrName>
                                        </p:attrNameLst>
                                      </p:cBhvr>
                                      <p:to>
                                        <p:strVal val="visible"/>
                                      </p:to>
                                    </p:set>
                                    <p:animEffect transition="in" filter="strips(downRight)">
                                      <p:cBhvr>
                                        <p:cTn id="24" dur="500"/>
                                        <p:tgtEl>
                                          <p:spTgt spid="130"/>
                                        </p:tgtEl>
                                      </p:cBhvr>
                                    </p:animEffect>
                                  </p:childTnLst>
                                </p:cTn>
                              </p:par>
                            </p:childTnLst>
                          </p:cTn>
                        </p:par>
                        <p:par>
                          <p:cTn id="25" fill="hold">
                            <p:stCondLst>
                              <p:cond delay="2500"/>
                            </p:stCondLst>
                            <p:childTnLst>
                              <p:par>
                                <p:cTn id="26" presetID="16" presetClass="entr" presetSubtype="42"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outHorizontal)">
                                      <p:cBhvr>
                                        <p:cTn id="28" dur="250"/>
                                        <p:tgtEl>
                                          <p:spTgt spid="2"/>
                                        </p:tgtEl>
                                      </p:cBhvr>
                                    </p:animEffect>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84306" y="1562044"/>
            <a:ext cx="1063828" cy="1063828"/>
            <a:chOff x="6406391" y="3446094"/>
            <a:chExt cx="838200" cy="838200"/>
          </a:xfrm>
        </p:grpSpPr>
        <p:sp>
          <p:nvSpPr>
            <p:cNvPr id="4" name="椭圆 3"/>
            <p:cNvSpPr/>
            <p:nvPr/>
          </p:nvSpPr>
          <p:spPr>
            <a:xfrm>
              <a:off x="6406391" y="3446094"/>
              <a:ext cx="838200" cy="838200"/>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Freeform 28"/>
            <p:cNvSpPr>
              <a:spLocks noEditPoints="1"/>
            </p:cNvSpPr>
            <p:nvPr/>
          </p:nvSpPr>
          <p:spPr bwMode="auto">
            <a:xfrm>
              <a:off x="6525545" y="3642360"/>
              <a:ext cx="599892" cy="445668"/>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2440633" y="1562042"/>
            <a:ext cx="8429386" cy="1124899"/>
            <a:chOff x="6568699" y="2146581"/>
            <a:chExt cx="5242301" cy="699584"/>
          </a:xfrm>
        </p:grpSpPr>
        <p:sp>
          <p:nvSpPr>
            <p:cNvPr id="7" name="文本框 6"/>
            <p:cNvSpPr txBox="1"/>
            <p:nvPr/>
          </p:nvSpPr>
          <p:spPr>
            <a:xfrm>
              <a:off x="6568699" y="2146581"/>
              <a:ext cx="1071889" cy="248832"/>
            </a:xfrm>
            <a:prstGeom prst="rect">
              <a:avLst/>
            </a:prstGeom>
            <a:noFill/>
          </p:spPr>
          <p:txBody>
            <a:bodyPr wrap="none" rtlCol="0">
              <a:spAutoFit/>
            </a:bodyPr>
            <a:lstStyle/>
            <a:p>
              <a:r>
                <a:rPr lang="zh-CN" altLang="en-US" sz="2000" dirty="0">
                  <a:solidFill>
                    <a:schemeClr val="tx1">
                      <a:lumMod val="85000"/>
                      <a:lumOff val="15000"/>
                    </a:schemeClr>
                  </a:solidFill>
                  <a:latin typeface="微软雅黑 Light" panose="020B0502040204020203" pitchFamily="34" charset="-122"/>
                  <a:ea typeface="微软雅黑 Light" panose="020B0502040204020203" pitchFamily="34" charset="-122"/>
                </a:rPr>
                <a:t>输入文本内容</a:t>
              </a:r>
            </a:p>
          </p:txBody>
        </p:sp>
        <p:sp>
          <p:nvSpPr>
            <p:cNvPr id="8" name="矩形 7"/>
            <p:cNvSpPr/>
            <p:nvPr/>
          </p:nvSpPr>
          <p:spPr>
            <a:xfrm>
              <a:off x="6568699" y="2456449"/>
              <a:ext cx="5242301" cy="38971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树梢上的叶片簌簌低语，狗的吠声由远而近，若有若无，细微得如同从另一世界的入口处传来似的。此外便万籁俱寂了。耳畔不闻任何声响，身边没有任何人擦过。</a:t>
              </a:r>
            </a:p>
          </p:txBody>
        </p:sp>
      </p:grpSp>
      <p:grpSp>
        <p:nvGrpSpPr>
          <p:cNvPr id="9" name="组合 8"/>
          <p:cNvGrpSpPr/>
          <p:nvPr/>
        </p:nvGrpSpPr>
        <p:grpSpPr>
          <a:xfrm>
            <a:off x="1084306" y="3183187"/>
            <a:ext cx="1063828" cy="1063828"/>
            <a:chOff x="8096250" y="3600450"/>
            <a:chExt cx="838200" cy="838200"/>
          </a:xfrm>
        </p:grpSpPr>
        <p:sp>
          <p:nvSpPr>
            <p:cNvPr id="10" name="椭圆 9"/>
            <p:cNvSpPr/>
            <p:nvPr/>
          </p:nvSpPr>
          <p:spPr>
            <a:xfrm>
              <a:off x="8096250" y="3600450"/>
              <a:ext cx="838200" cy="8382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Freeform 283"/>
            <p:cNvSpPr>
              <a:spLocks noEditPoints="1"/>
            </p:cNvSpPr>
            <p:nvPr/>
          </p:nvSpPr>
          <p:spPr bwMode="auto">
            <a:xfrm>
              <a:off x="8319301" y="3747671"/>
              <a:ext cx="392098" cy="543758"/>
            </a:xfrm>
            <a:custGeom>
              <a:avLst/>
              <a:gdLst>
                <a:gd name="T0" fmla="*/ 6 w 45"/>
                <a:gd name="T1" fmla="*/ 0 h 62"/>
                <a:gd name="T2" fmla="*/ 39 w 45"/>
                <a:gd name="T3" fmla="*/ 0 h 62"/>
                <a:gd name="T4" fmla="*/ 45 w 45"/>
                <a:gd name="T5" fmla="*/ 5 h 62"/>
                <a:gd name="T6" fmla="*/ 45 w 45"/>
                <a:gd name="T7" fmla="*/ 56 h 62"/>
                <a:gd name="T8" fmla="*/ 39 w 45"/>
                <a:gd name="T9" fmla="*/ 62 h 62"/>
                <a:gd name="T10" fmla="*/ 6 w 45"/>
                <a:gd name="T11" fmla="*/ 62 h 62"/>
                <a:gd name="T12" fmla="*/ 0 w 45"/>
                <a:gd name="T13" fmla="*/ 56 h 62"/>
                <a:gd name="T14" fmla="*/ 0 w 45"/>
                <a:gd name="T15" fmla="*/ 5 h 62"/>
                <a:gd name="T16" fmla="*/ 6 w 45"/>
                <a:gd name="T17" fmla="*/ 0 h 62"/>
                <a:gd name="T18" fmla="*/ 20 w 45"/>
                <a:gd name="T19" fmla="*/ 54 h 62"/>
                <a:gd name="T20" fmla="*/ 20 w 45"/>
                <a:gd name="T21" fmla="*/ 59 h 62"/>
                <a:gd name="T22" fmla="*/ 25 w 45"/>
                <a:gd name="T23" fmla="*/ 59 h 62"/>
                <a:gd name="T24" fmla="*/ 25 w 45"/>
                <a:gd name="T25" fmla="*/ 54 h 62"/>
                <a:gd name="T26" fmla="*/ 20 w 45"/>
                <a:gd name="T27" fmla="*/ 54 h 62"/>
                <a:gd name="T28" fmla="*/ 15 w 45"/>
                <a:gd name="T29" fmla="*/ 3 h 62"/>
                <a:gd name="T30" fmla="*/ 15 w 45"/>
                <a:gd name="T31" fmla="*/ 5 h 62"/>
                <a:gd name="T32" fmla="*/ 29 w 45"/>
                <a:gd name="T33" fmla="*/ 5 h 62"/>
                <a:gd name="T34" fmla="*/ 29 w 45"/>
                <a:gd name="T35" fmla="*/ 3 h 62"/>
                <a:gd name="T36" fmla="*/ 15 w 45"/>
                <a:gd name="T37" fmla="*/ 3 h 62"/>
                <a:gd name="T38" fmla="*/ 5 w 45"/>
                <a:gd name="T39" fmla="*/ 8 h 62"/>
                <a:gd name="T40" fmla="*/ 5 w 45"/>
                <a:gd name="T41" fmla="*/ 51 h 62"/>
                <a:gd name="T42" fmla="*/ 40 w 45"/>
                <a:gd name="T43" fmla="*/ 51 h 62"/>
                <a:gd name="T44" fmla="*/ 40 w 45"/>
                <a:gd name="T45" fmla="*/ 8 h 62"/>
                <a:gd name="T46" fmla="*/ 5 w 45"/>
                <a:gd name="T47"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62">
                  <a:moveTo>
                    <a:pt x="6" y="0"/>
                  </a:moveTo>
                  <a:cubicBezTo>
                    <a:pt x="39" y="0"/>
                    <a:pt x="39" y="0"/>
                    <a:pt x="39" y="0"/>
                  </a:cubicBezTo>
                  <a:cubicBezTo>
                    <a:pt x="42" y="0"/>
                    <a:pt x="45" y="2"/>
                    <a:pt x="45" y="5"/>
                  </a:cubicBezTo>
                  <a:cubicBezTo>
                    <a:pt x="45" y="56"/>
                    <a:pt x="45" y="56"/>
                    <a:pt x="45" y="56"/>
                  </a:cubicBezTo>
                  <a:cubicBezTo>
                    <a:pt x="45" y="59"/>
                    <a:pt x="42" y="62"/>
                    <a:pt x="39" y="62"/>
                  </a:cubicBezTo>
                  <a:cubicBezTo>
                    <a:pt x="6" y="62"/>
                    <a:pt x="6" y="62"/>
                    <a:pt x="6" y="62"/>
                  </a:cubicBezTo>
                  <a:cubicBezTo>
                    <a:pt x="2" y="62"/>
                    <a:pt x="0" y="59"/>
                    <a:pt x="0" y="56"/>
                  </a:cubicBezTo>
                  <a:cubicBezTo>
                    <a:pt x="0" y="5"/>
                    <a:pt x="0" y="5"/>
                    <a:pt x="0" y="5"/>
                  </a:cubicBezTo>
                  <a:cubicBezTo>
                    <a:pt x="0" y="2"/>
                    <a:pt x="2" y="0"/>
                    <a:pt x="6" y="0"/>
                  </a:cubicBezTo>
                  <a:close/>
                  <a:moveTo>
                    <a:pt x="20" y="54"/>
                  </a:moveTo>
                  <a:cubicBezTo>
                    <a:pt x="20" y="59"/>
                    <a:pt x="20" y="59"/>
                    <a:pt x="20" y="59"/>
                  </a:cubicBezTo>
                  <a:cubicBezTo>
                    <a:pt x="25" y="59"/>
                    <a:pt x="25" y="59"/>
                    <a:pt x="25" y="59"/>
                  </a:cubicBezTo>
                  <a:cubicBezTo>
                    <a:pt x="25" y="54"/>
                    <a:pt x="25" y="54"/>
                    <a:pt x="25" y="54"/>
                  </a:cubicBezTo>
                  <a:cubicBezTo>
                    <a:pt x="20" y="54"/>
                    <a:pt x="20" y="54"/>
                    <a:pt x="20" y="54"/>
                  </a:cubicBezTo>
                  <a:close/>
                  <a:moveTo>
                    <a:pt x="15" y="3"/>
                  </a:moveTo>
                  <a:cubicBezTo>
                    <a:pt x="15" y="5"/>
                    <a:pt x="15" y="5"/>
                    <a:pt x="15" y="5"/>
                  </a:cubicBezTo>
                  <a:cubicBezTo>
                    <a:pt x="29" y="5"/>
                    <a:pt x="29" y="5"/>
                    <a:pt x="29" y="5"/>
                  </a:cubicBezTo>
                  <a:cubicBezTo>
                    <a:pt x="29" y="3"/>
                    <a:pt x="29" y="3"/>
                    <a:pt x="29" y="3"/>
                  </a:cubicBezTo>
                  <a:cubicBezTo>
                    <a:pt x="15" y="3"/>
                    <a:pt x="15" y="3"/>
                    <a:pt x="15" y="3"/>
                  </a:cubicBezTo>
                  <a:close/>
                  <a:moveTo>
                    <a:pt x="5" y="8"/>
                  </a:moveTo>
                  <a:cubicBezTo>
                    <a:pt x="5" y="51"/>
                    <a:pt x="5" y="51"/>
                    <a:pt x="5" y="51"/>
                  </a:cubicBezTo>
                  <a:cubicBezTo>
                    <a:pt x="40" y="51"/>
                    <a:pt x="40" y="51"/>
                    <a:pt x="40" y="51"/>
                  </a:cubicBezTo>
                  <a:cubicBezTo>
                    <a:pt x="40" y="8"/>
                    <a:pt x="40" y="8"/>
                    <a:pt x="40" y="8"/>
                  </a:cubicBezTo>
                  <a:lnTo>
                    <a:pt x="5"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2440633" y="3183186"/>
            <a:ext cx="8429388" cy="1054131"/>
            <a:chOff x="6568699" y="3575724"/>
            <a:chExt cx="5242301" cy="655572"/>
          </a:xfrm>
        </p:grpSpPr>
        <p:sp>
          <p:nvSpPr>
            <p:cNvPr id="13" name="文本框 12"/>
            <p:cNvSpPr txBox="1"/>
            <p:nvPr/>
          </p:nvSpPr>
          <p:spPr>
            <a:xfrm>
              <a:off x="6568699" y="3575724"/>
              <a:ext cx="1071888" cy="248831"/>
            </a:xfrm>
            <a:prstGeom prst="rect">
              <a:avLst/>
            </a:prstGeom>
            <a:noFill/>
          </p:spPr>
          <p:txBody>
            <a:bodyPr wrap="none" rtlCol="0">
              <a:spAutoFit/>
            </a:bodyPr>
            <a:lstStyle/>
            <a:p>
              <a:r>
                <a:rPr lang="zh-CN" altLang="en-US" sz="2000" dirty="0">
                  <a:solidFill>
                    <a:schemeClr val="tx1">
                      <a:lumMod val="85000"/>
                      <a:lumOff val="15000"/>
                    </a:schemeClr>
                  </a:solidFill>
                  <a:latin typeface="微软雅黑 Light" panose="020B0502040204020203" pitchFamily="34" charset="-122"/>
                  <a:ea typeface="微软雅黑 Light" panose="020B0502040204020203" pitchFamily="34" charset="-122"/>
                </a:rPr>
                <a:t>输入文本内容</a:t>
              </a:r>
            </a:p>
          </p:txBody>
        </p:sp>
        <p:sp>
          <p:nvSpPr>
            <p:cNvPr id="14" name="矩形 13"/>
            <p:cNvSpPr/>
            <p:nvPr/>
          </p:nvSpPr>
          <p:spPr>
            <a:xfrm>
              <a:off x="6568699" y="3841580"/>
              <a:ext cx="5242301" cy="38971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只见两只火团样的小鸟，受惊似的从草木从中蓦然腾起，朝杂木林方向飞去。直子一边移动步履，一边向我讲述水井的故事。</a:t>
              </a:r>
            </a:p>
          </p:txBody>
        </p:sp>
      </p:grpSp>
      <p:grpSp>
        <p:nvGrpSpPr>
          <p:cNvPr id="15" name="组合 14"/>
          <p:cNvGrpSpPr/>
          <p:nvPr/>
        </p:nvGrpSpPr>
        <p:grpSpPr>
          <a:xfrm>
            <a:off x="1084306" y="4910733"/>
            <a:ext cx="1063828" cy="1063828"/>
            <a:chOff x="9429750" y="3600450"/>
            <a:chExt cx="838200" cy="838200"/>
          </a:xfrm>
        </p:grpSpPr>
        <p:sp>
          <p:nvSpPr>
            <p:cNvPr id="16" name="椭圆 15"/>
            <p:cNvSpPr/>
            <p:nvPr/>
          </p:nvSpPr>
          <p:spPr>
            <a:xfrm>
              <a:off x="9429750" y="3600450"/>
              <a:ext cx="838200" cy="8382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Freeform 5"/>
            <p:cNvSpPr>
              <a:spLocks noEditPoints="1"/>
            </p:cNvSpPr>
            <p:nvPr/>
          </p:nvSpPr>
          <p:spPr bwMode="auto">
            <a:xfrm>
              <a:off x="9660213" y="3721403"/>
              <a:ext cx="377274" cy="596294"/>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440635" y="4910733"/>
            <a:ext cx="7560616" cy="1054133"/>
            <a:chOff x="6568700" y="4960855"/>
            <a:chExt cx="4702005" cy="655573"/>
          </a:xfrm>
        </p:grpSpPr>
        <p:sp>
          <p:nvSpPr>
            <p:cNvPr id="19" name="文本框 18"/>
            <p:cNvSpPr txBox="1"/>
            <p:nvPr/>
          </p:nvSpPr>
          <p:spPr>
            <a:xfrm>
              <a:off x="6568700" y="4960855"/>
              <a:ext cx="1071888" cy="248831"/>
            </a:xfrm>
            <a:prstGeom prst="rect">
              <a:avLst/>
            </a:prstGeom>
            <a:noFill/>
          </p:spPr>
          <p:txBody>
            <a:bodyPr wrap="none" rtlCol="0">
              <a:spAutoFit/>
            </a:bodyPr>
            <a:lstStyle/>
            <a:p>
              <a:r>
                <a:rPr lang="zh-CN" altLang="en-US" sz="2000" dirty="0">
                  <a:solidFill>
                    <a:schemeClr val="tx1">
                      <a:lumMod val="85000"/>
                      <a:lumOff val="15000"/>
                    </a:schemeClr>
                  </a:solidFill>
                  <a:latin typeface="微软雅黑 Light" panose="020B0502040204020203" pitchFamily="34" charset="-122"/>
                  <a:ea typeface="微软雅黑 Light" panose="020B0502040204020203" pitchFamily="34" charset="-122"/>
                </a:rPr>
                <a:t>输入文本内容</a:t>
              </a:r>
            </a:p>
          </p:txBody>
        </p:sp>
        <p:sp>
          <p:nvSpPr>
            <p:cNvPr id="20" name="矩形 19"/>
            <p:cNvSpPr/>
            <p:nvPr/>
          </p:nvSpPr>
          <p:spPr>
            <a:xfrm>
              <a:off x="6568700" y="5226712"/>
              <a:ext cx="4702005" cy="38971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记忆这东西真有些不可思议。实际身临其境的时候，几乎未曾意识到那片风景，未曾觉得它有什么撩人情怀之处，更没想到十八年后仍历历在目。</a:t>
              </a:r>
            </a:p>
          </p:txBody>
        </p:sp>
      </p:grpSp>
      <p:pic>
        <p:nvPicPr>
          <p:cNvPr id="21" name="图片 20"/>
          <p:cNvPicPr>
            <a:picLocks noChangeAspect="1"/>
          </p:cNvPicPr>
          <p:nvPr/>
        </p:nvPicPr>
        <p:blipFill>
          <a:blip r:embed="rId3"/>
          <a:stretch>
            <a:fillRect/>
          </a:stretch>
        </p:blipFill>
        <p:spPr>
          <a:xfrm>
            <a:off x="-250713" y="193632"/>
            <a:ext cx="1719113" cy="1088640"/>
          </a:xfrm>
          <a:prstGeom prst="rect">
            <a:avLst/>
          </a:prstGeom>
        </p:spPr>
      </p:pic>
      <p:sp>
        <p:nvSpPr>
          <p:cNvPr id="22" name="文本框 2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3" name="图片 22"/>
          <p:cNvPicPr>
            <a:picLocks noChangeAspect="1"/>
          </p:cNvPicPr>
          <p:nvPr/>
        </p:nvPicPr>
        <p:blipFill>
          <a:blip r:embed="rId4"/>
          <a:stretch>
            <a:fillRect/>
          </a:stretch>
        </p:blipFill>
        <p:spPr>
          <a:xfrm flipH="1">
            <a:off x="366968" y="117889"/>
            <a:ext cx="748519" cy="1562771"/>
          </a:xfrm>
          <a:prstGeom prst="rect">
            <a:avLst/>
          </a:prstGeom>
        </p:spPr>
      </p:pic>
      <p:cxnSp>
        <p:nvCxnSpPr>
          <p:cNvPr id="24" name="直接连接符 23"/>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3"/>
          <a:stretch>
            <a:fillRect/>
          </a:stretch>
        </p:blipFill>
        <p:spPr>
          <a:xfrm>
            <a:off x="10313230" y="5541796"/>
            <a:ext cx="1719113" cy="1088640"/>
          </a:xfrm>
          <a:prstGeom prst="rect">
            <a:avLst/>
          </a:prstGeom>
        </p:spPr>
      </p:pic>
    </p:spTree>
    <p:extLst>
      <p:ext uri="{BB962C8B-B14F-4D97-AF65-F5344CB8AC3E}">
        <p14:creationId xmlns:p14="http://schemas.microsoft.com/office/powerpoint/2010/main" val="3612041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3000"/>
                            </p:stCondLst>
                            <p:childTnLst>
                              <p:par>
                                <p:cTn id="29" presetID="47"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同侧圆角矩形 11"/>
          <p:cNvSpPr/>
          <p:nvPr/>
        </p:nvSpPr>
        <p:spPr>
          <a:xfrm>
            <a:off x="134993" y="2686815"/>
            <a:ext cx="6241047" cy="2804804"/>
          </a:xfrm>
          <a:prstGeom prst="round2SameRect">
            <a:avLst>
              <a:gd name="adj1" fmla="val 9316"/>
              <a:gd name="adj2" fmla="val 0"/>
            </a:avLst>
          </a:prstGeom>
          <a:solidFill>
            <a:srgbClr val="79CBA8">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1" name="图表 22"/>
          <p:cNvGraphicFramePr>
            <a:graphicFrameLocks/>
          </p:cNvGraphicFramePr>
          <p:nvPr>
            <p:extLst/>
          </p:nvPr>
        </p:nvGraphicFramePr>
        <p:xfrm>
          <a:off x="349621" y="1989138"/>
          <a:ext cx="5811790" cy="4340681"/>
        </p:xfrm>
        <a:graphic>
          <a:graphicData uri="http://schemas.openxmlformats.org/drawingml/2006/chart">
            <c:chart xmlns:c="http://schemas.openxmlformats.org/drawingml/2006/chart" xmlns:r="http://schemas.openxmlformats.org/officeDocument/2006/relationships" r:id="rId3"/>
          </a:graphicData>
        </a:graphic>
      </p:graphicFrame>
      <p:grpSp>
        <p:nvGrpSpPr>
          <p:cNvPr id="68" name="组合 67"/>
          <p:cNvGrpSpPr/>
          <p:nvPr/>
        </p:nvGrpSpPr>
        <p:grpSpPr>
          <a:xfrm>
            <a:off x="7755344" y="1724257"/>
            <a:ext cx="3766096" cy="962558"/>
            <a:chOff x="8620815" y="1483106"/>
            <a:chExt cx="3766096" cy="962558"/>
          </a:xfrm>
        </p:grpSpPr>
        <p:sp>
          <p:nvSpPr>
            <p:cNvPr id="69" name="椭圆 68"/>
            <p:cNvSpPr/>
            <p:nvPr/>
          </p:nvSpPr>
          <p:spPr>
            <a:xfrm>
              <a:off x="8620815" y="1541133"/>
              <a:ext cx="253278" cy="253278"/>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8874093" y="1793178"/>
              <a:ext cx="3512818" cy="65248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但是，为使直子的面影在我脑海中浮现出来，我总是需要一点时间。</a:t>
              </a:r>
            </a:p>
          </p:txBody>
        </p:sp>
        <p:sp>
          <p:nvSpPr>
            <p:cNvPr id="71" name="文本框 70"/>
            <p:cNvSpPr txBox="1"/>
            <p:nvPr/>
          </p:nvSpPr>
          <p:spPr>
            <a:xfrm>
              <a:off x="8874093" y="1483106"/>
              <a:ext cx="1107996" cy="369332"/>
            </a:xfrm>
            <a:prstGeom prst="rect">
              <a:avLst/>
            </a:prstGeom>
            <a:noFill/>
          </p:spPr>
          <p:txBody>
            <a:bodyPr wrap="none" rtlCol="0">
              <a:spAutoFit/>
            </a:bodyPr>
            <a:lstStyle/>
            <a:p>
              <a:r>
                <a:rPr lang="zh-CN" altLang="en-US" dirty="0">
                  <a:latin typeface="微软雅黑 Light" panose="020B0502040204020203" pitchFamily="34" charset="-122"/>
                  <a:ea typeface="微软雅黑 Light" panose="020B0502040204020203" pitchFamily="34" charset="-122"/>
                </a:rPr>
                <a:t>文字内容</a:t>
              </a:r>
            </a:p>
          </p:txBody>
        </p:sp>
      </p:grpSp>
      <p:grpSp>
        <p:nvGrpSpPr>
          <p:cNvPr id="72" name="组合 71"/>
          <p:cNvGrpSpPr/>
          <p:nvPr/>
        </p:nvGrpSpPr>
        <p:grpSpPr>
          <a:xfrm>
            <a:off x="7755344" y="2789769"/>
            <a:ext cx="3766096" cy="962558"/>
            <a:chOff x="8620815" y="1483106"/>
            <a:chExt cx="3766096" cy="962558"/>
          </a:xfrm>
        </p:grpSpPr>
        <p:sp>
          <p:nvSpPr>
            <p:cNvPr id="77" name="椭圆 76"/>
            <p:cNvSpPr/>
            <p:nvPr/>
          </p:nvSpPr>
          <p:spPr>
            <a:xfrm>
              <a:off x="8620815" y="1541133"/>
              <a:ext cx="253278" cy="253278"/>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8" name="矩形 77"/>
            <p:cNvSpPr/>
            <p:nvPr/>
          </p:nvSpPr>
          <p:spPr>
            <a:xfrm>
              <a:off x="8874093" y="1793178"/>
              <a:ext cx="3512818" cy="65248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而且，随着岁月的流逝，所需的时间愈来愈长。</a:t>
              </a:r>
            </a:p>
          </p:txBody>
        </p:sp>
        <p:sp>
          <p:nvSpPr>
            <p:cNvPr id="79" name="文本框 78"/>
            <p:cNvSpPr txBox="1"/>
            <p:nvPr/>
          </p:nvSpPr>
          <p:spPr>
            <a:xfrm>
              <a:off x="8874093" y="1483106"/>
              <a:ext cx="1107996" cy="369332"/>
            </a:xfrm>
            <a:prstGeom prst="rect">
              <a:avLst/>
            </a:prstGeom>
            <a:noFill/>
          </p:spPr>
          <p:txBody>
            <a:bodyPr wrap="none" rtlCol="0">
              <a:spAutoFit/>
            </a:bodyPr>
            <a:lstStyle/>
            <a:p>
              <a:r>
                <a:rPr lang="zh-CN" altLang="en-US" dirty="0">
                  <a:latin typeface="微软雅黑 Light" panose="020B0502040204020203" pitchFamily="34" charset="-122"/>
                  <a:ea typeface="微软雅黑 Light" panose="020B0502040204020203" pitchFamily="34" charset="-122"/>
                </a:rPr>
                <a:t>文字内容</a:t>
              </a:r>
            </a:p>
          </p:txBody>
        </p:sp>
      </p:grpSp>
      <p:grpSp>
        <p:nvGrpSpPr>
          <p:cNvPr id="83" name="组合 82"/>
          <p:cNvGrpSpPr/>
          <p:nvPr/>
        </p:nvGrpSpPr>
        <p:grpSpPr>
          <a:xfrm>
            <a:off x="7755344" y="3855281"/>
            <a:ext cx="3766096" cy="682482"/>
            <a:chOff x="8620815" y="1483106"/>
            <a:chExt cx="3766096" cy="682482"/>
          </a:xfrm>
        </p:grpSpPr>
        <p:sp>
          <p:nvSpPr>
            <p:cNvPr id="84" name="椭圆 83"/>
            <p:cNvSpPr/>
            <p:nvPr/>
          </p:nvSpPr>
          <p:spPr>
            <a:xfrm>
              <a:off x="8620815" y="1541133"/>
              <a:ext cx="253278" cy="253278"/>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8" name="矩形 87"/>
            <p:cNvSpPr/>
            <p:nvPr/>
          </p:nvSpPr>
          <p:spPr>
            <a:xfrm>
              <a:off x="8874093" y="1793178"/>
              <a:ext cx="3512818" cy="372410"/>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这固然令人悲哀，但事实就是如此。</a:t>
              </a:r>
            </a:p>
          </p:txBody>
        </p:sp>
        <p:sp>
          <p:nvSpPr>
            <p:cNvPr id="89" name="文本框 88"/>
            <p:cNvSpPr txBox="1"/>
            <p:nvPr/>
          </p:nvSpPr>
          <p:spPr>
            <a:xfrm>
              <a:off x="8874093" y="1483106"/>
              <a:ext cx="1107996" cy="369332"/>
            </a:xfrm>
            <a:prstGeom prst="rect">
              <a:avLst/>
            </a:prstGeom>
            <a:noFill/>
          </p:spPr>
          <p:txBody>
            <a:bodyPr wrap="none" rtlCol="0">
              <a:spAutoFit/>
            </a:bodyPr>
            <a:lstStyle/>
            <a:p>
              <a:r>
                <a:rPr lang="zh-CN" altLang="en-US" dirty="0">
                  <a:latin typeface="微软雅黑 Light" panose="020B0502040204020203" pitchFamily="34" charset="-122"/>
                  <a:ea typeface="微软雅黑 Light" panose="020B0502040204020203" pitchFamily="34" charset="-122"/>
                </a:rPr>
                <a:t>文字内容</a:t>
              </a:r>
            </a:p>
          </p:txBody>
        </p:sp>
      </p:grpSp>
      <p:grpSp>
        <p:nvGrpSpPr>
          <p:cNvPr id="90" name="组合 89"/>
          <p:cNvGrpSpPr/>
          <p:nvPr/>
        </p:nvGrpSpPr>
        <p:grpSpPr>
          <a:xfrm>
            <a:off x="7755344" y="4920793"/>
            <a:ext cx="3766096" cy="965636"/>
            <a:chOff x="8620815" y="1483106"/>
            <a:chExt cx="3766096" cy="965636"/>
          </a:xfrm>
        </p:grpSpPr>
        <p:sp>
          <p:nvSpPr>
            <p:cNvPr id="91" name="椭圆 90"/>
            <p:cNvSpPr/>
            <p:nvPr/>
          </p:nvSpPr>
          <p:spPr>
            <a:xfrm>
              <a:off x="8620815" y="1541133"/>
              <a:ext cx="253278" cy="253278"/>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8874093" y="1796256"/>
              <a:ext cx="3512818" cy="652486"/>
            </a:xfrm>
            <a:prstGeom prst="rect">
              <a:avLst/>
            </a:prstGeom>
          </p:spPr>
          <p:txBody>
            <a:bodyPr wrap="square">
              <a:spAutoFit/>
            </a:bodyPr>
            <a:lstStyle/>
            <a:p>
              <a:pP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起初</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5</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秒即可想起，渐次变成</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10</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秒、</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30</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秒、</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1</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分钟。</a:t>
              </a:r>
            </a:p>
          </p:txBody>
        </p:sp>
        <p:sp>
          <p:nvSpPr>
            <p:cNvPr id="93" name="文本框 92"/>
            <p:cNvSpPr txBox="1"/>
            <p:nvPr/>
          </p:nvSpPr>
          <p:spPr>
            <a:xfrm>
              <a:off x="8874093" y="1483106"/>
              <a:ext cx="1107996" cy="369332"/>
            </a:xfrm>
            <a:prstGeom prst="rect">
              <a:avLst/>
            </a:prstGeom>
            <a:noFill/>
          </p:spPr>
          <p:txBody>
            <a:bodyPr wrap="none" rtlCol="0">
              <a:spAutoFit/>
            </a:bodyPr>
            <a:lstStyle/>
            <a:p>
              <a:r>
                <a:rPr lang="zh-CN" altLang="en-US" dirty="0">
                  <a:latin typeface="微软雅黑 Light" panose="020B0502040204020203" pitchFamily="34" charset="-122"/>
                  <a:ea typeface="微软雅黑 Light" panose="020B0502040204020203" pitchFamily="34" charset="-122"/>
                </a:rPr>
                <a:t>文字内容</a:t>
              </a:r>
            </a:p>
          </p:txBody>
        </p:sp>
      </p:grpSp>
      <p:pic>
        <p:nvPicPr>
          <p:cNvPr id="30" name="图片 29"/>
          <p:cNvPicPr>
            <a:picLocks noChangeAspect="1"/>
          </p:cNvPicPr>
          <p:nvPr/>
        </p:nvPicPr>
        <p:blipFill>
          <a:blip r:embed="rId4"/>
          <a:stretch>
            <a:fillRect/>
          </a:stretch>
        </p:blipFill>
        <p:spPr>
          <a:xfrm>
            <a:off x="-250713" y="193632"/>
            <a:ext cx="1719113" cy="1088640"/>
          </a:xfrm>
          <a:prstGeom prst="rect">
            <a:avLst/>
          </a:prstGeom>
        </p:spPr>
      </p:pic>
      <p:sp>
        <p:nvSpPr>
          <p:cNvPr id="31" name="文本框 30"/>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2" name="图片 31"/>
          <p:cNvPicPr>
            <a:picLocks noChangeAspect="1"/>
          </p:cNvPicPr>
          <p:nvPr/>
        </p:nvPicPr>
        <p:blipFill>
          <a:blip r:embed="rId5"/>
          <a:stretch>
            <a:fillRect/>
          </a:stretch>
        </p:blipFill>
        <p:spPr>
          <a:xfrm flipH="1">
            <a:off x="366968" y="117889"/>
            <a:ext cx="748519" cy="1562771"/>
          </a:xfrm>
          <a:prstGeom prst="rect">
            <a:avLst/>
          </a:prstGeom>
        </p:spPr>
      </p:pic>
      <p:cxnSp>
        <p:nvCxnSpPr>
          <p:cNvPr id="33" name="直接连接符 32"/>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014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500"/>
                                        <p:tgtEl>
                                          <p:spTgt spid="61"/>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1+#ppt_w/2"/>
                                          </p:val>
                                        </p:tav>
                                        <p:tav tm="100000">
                                          <p:val>
                                            <p:strVal val="#ppt_x"/>
                                          </p:val>
                                        </p:tav>
                                      </p:tavLst>
                                    </p:anim>
                                    <p:anim calcmode="lin" valueType="num">
                                      <p:cBhvr additive="base">
                                        <p:cTn id="12" dur="5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500" fill="hold"/>
                                        <p:tgtEl>
                                          <p:spTgt spid="72"/>
                                        </p:tgtEl>
                                        <p:attrNameLst>
                                          <p:attrName>ppt_x</p:attrName>
                                        </p:attrNameLst>
                                      </p:cBhvr>
                                      <p:tavLst>
                                        <p:tav tm="0">
                                          <p:val>
                                            <p:strVal val="1+#ppt_w/2"/>
                                          </p:val>
                                        </p:tav>
                                        <p:tav tm="100000">
                                          <p:val>
                                            <p:strVal val="#ppt_x"/>
                                          </p:val>
                                        </p:tav>
                                      </p:tavLst>
                                    </p:anim>
                                    <p:anim calcmode="lin" valueType="num">
                                      <p:cBhvr additive="base">
                                        <p:cTn id="16" dur="500" fill="hold"/>
                                        <p:tgtEl>
                                          <p:spTgt spid="72"/>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5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fill="hold"/>
                                        <p:tgtEl>
                                          <p:spTgt spid="83"/>
                                        </p:tgtEl>
                                        <p:attrNameLst>
                                          <p:attrName>ppt_x</p:attrName>
                                        </p:attrNameLst>
                                      </p:cBhvr>
                                      <p:tavLst>
                                        <p:tav tm="0">
                                          <p:val>
                                            <p:strVal val="1+#ppt_w/2"/>
                                          </p:val>
                                        </p:tav>
                                        <p:tav tm="100000">
                                          <p:val>
                                            <p:strVal val="#ppt_x"/>
                                          </p:val>
                                        </p:tav>
                                      </p:tavLst>
                                    </p:anim>
                                    <p:anim calcmode="lin" valueType="num">
                                      <p:cBhvr additive="base">
                                        <p:cTn id="20" dur="500" fill="hold"/>
                                        <p:tgtEl>
                                          <p:spTgt spid="83"/>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250"/>
                                  </p:stCondLst>
                                  <p:childTnLst>
                                    <p:set>
                                      <p:cBhvr>
                                        <p:cTn id="22" dur="1" fill="hold">
                                          <p:stCondLst>
                                            <p:cond delay="0"/>
                                          </p:stCondLst>
                                        </p:cTn>
                                        <p:tgtEl>
                                          <p:spTgt spid="90"/>
                                        </p:tgtEl>
                                        <p:attrNameLst>
                                          <p:attrName>style.visibility</p:attrName>
                                        </p:attrNameLst>
                                      </p:cBhvr>
                                      <p:to>
                                        <p:strVal val="visible"/>
                                      </p:to>
                                    </p:set>
                                    <p:anim calcmode="lin" valueType="num">
                                      <p:cBhvr additive="base">
                                        <p:cTn id="23" dur="500" fill="hold"/>
                                        <p:tgtEl>
                                          <p:spTgt spid="90"/>
                                        </p:tgtEl>
                                        <p:attrNameLst>
                                          <p:attrName>ppt_x</p:attrName>
                                        </p:attrNameLst>
                                      </p:cBhvr>
                                      <p:tavLst>
                                        <p:tav tm="0">
                                          <p:val>
                                            <p:strVal val="1+#ppt_w/2"/>
                                          </p:val>
                                        </p:tav>
                                        <p:tav tm="100000">
                                          <p:val>
                                            <p:strVal val="#ppt_x"/>
                                          </p:val>
                                        </p:tav>
                                      </p:tavLst>
                                    </p:anim>
                                    <p:anim calcmode="lin" valueType="num">
                                      <p:cBhvr additive="base">
                                        <p:cTn id="24" dur="500" fill="hold"/>
                                        <p:tgtEl>
                                          <p:spTgt spid="90"/>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47"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childTnLst>
                          </p:cTn>
                        </p:par>
                        <p:par>
                          <p:cTn id="35" fill="hold">
                            <p:stCondLst>
                              <p:cond delay="2750"/>
                            </p:stCondLst>
                            <p:childTnLst>
                              <p:par>
                                <p:cTn id="36" presetID="22" presetClass="entr" presetSubtype="8"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1" grpId="0">
        <p:bldAsOne/>
      </p:bldGraphic>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组合 88"/>
          <p:cNvGrpSpPr/>
          <p:nvPr/>
        </p:nvGrpSpPr>
        <p:grpSpPr>
          <a:xfrm>
            <a:off x="4904022" y="4251567"/>
            <a:ext cx="2383954" cy="1595410"/>
            <a:chOff x="4904022" y="4734848"/>
            <a:chExt cx="2383954" cy="1595410"/>
          </a:xfrm>
        </p:grpSpPr>
        <p:sp>
          <p:nvSpPr>
            <p:cNvPr id="90" name="文本框 89"/>
            <p:cNvSpPr txBox="1"/>
            <p:nvPr/>
          </p:nvSpPr>
          <p:spPr>
            <a:xfrm>
              <a:off x="5490705" y="4734848"/>
              <a:ext cx="1210589" cy="400110"/>
            </a:xfrm>
            <a:prstGeom prst="rect">
              <a:avLst/>
            </a:prstGeom>
            <a:noFill/>
          </p:spPr>
          <p:txBody>
            <a:bodyPr wrap="none" rtlCol="0">
              <a:spAutoFit/>
            </a:bodyPr>
            <a:lstStyle/>
            <a:p>
              <a:pPr algn="ctr"/>
              <a:r>
                <a:rPr lang="zh-CN" altLang="en-US" sz="2000" dirty="0">
                  <a:latin typeface="微软雅黑 Light" panose="020B0502040204020203" pitchFamily="34" charset="-122"/>
                  <a:ea typeface="微软雅黑 Light" panose="020B0502040204020203" pitchFamily="34" charset="-122"/>
                </a:rPr>
                <a:t>文字内容</a:t>
              </a:r>
            </a:p>
          </p:txBody>
        </p:sp>
        <p:sp>
          <p:nvSpPr>
            <p:cNvPr id="91" name="文本框 90"/>
            <p:cNvSpPr txBox="1"/>
            <p:nvPr/>
          </p:nvSpPr>
          <p:spPr>
            <a:xfrm>
              <a:off x="4904022" y="5117618"/>
              <a:ext cx="2383954" cy="1212640"/>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哦，原来我的记忆的确正在同直子站立的位置步步远离，正如我逐渐远离自己一度战国的位置一样。</a:t>
              </a:r>
            </a:p>
          </p:txBody>
        </p:sp>
      </p:grpSp>
      <p:grpSp>
        <p:nvGrpSpPr>
          <p:cNvPr id="92" name="组合 91"/>
          <p:cNvGrpSpPr/>
          <p:nvPr/>
        </p:nvGrpSpPr>
        <p:grpSpPr>
          <a:xfrm>
            <a:off x="8961832" y="4251567"/>
            <a:ext cx="2383954" cy="1595410"/>
            <a:chOff x="9045921" y="4734848"/>
            <a:chExt cx="2383954" cy="1595410"/>
          </a:xfrm>
        </p:grpSpPr>
        <p:sp>
          <p:nvSpPr>
            <p:cNvPr id="93" name="文本框 92"/>
            <p:cNvSpPr txBox="1"/>
            <p:nvPr/>
          </p:nvSpPr>
          <p:spPr>
            <a:xfrm>
              <a:off x="9571874" y="4734848"/>
              <a:ext cx="1210589" cy="400110"/>
            </a:xfrm>
            <a:prstGeom prst="rect">
              <a:avLst/>
            </a:prstGeom>
            <a:noFill/>
          </p:spPr>
          <p:txBody>
            <a:bodyPr wrap="none" rtlCol="0">
              <a:spAutoFit/>
            </a:bodyPr>
            <a:lstStyle/>
            <a:p>
              <a:pPr algn="ctr"/>
              <a:r>
                <a:rPr lang="zh-CN" altLang="en-US" sz="2000" dirty="0">
                  <a:latin typeface="微软雅黑 Light" panose="020B0502040204020203" pitchFamily="34" charset="-122"/>
                  <a:ea typeface="微软雅黑 Light" panose="020B0502040204020203" pitchFamily="34" charset="-122"/>
                </a:rPr>
                <a:t>文字内容</a:t>
              </a:r>
            </a:p>
          </p:txBody>
        </p:sp>
        <p:sp>
          <p:nvSpPr>
            <p:cNvPr id="94" name="文本框 93"/>
            <p:cNvSpPr txBox="1"/>
            <p:nvPr/>
          </p:nvSpPr>
          <p:spPr>
            <a:xfrm>
              <a:off x="9045921" y="5117618"/>
              <a:ext cx="2383954" cy="1212640"/>
            </a:xfrm>
            <a:prstGeom prst="rect">
              <a:avLst/>
            </a:prstGeom>
            <a:solidFill>
              <a:srgbClr val="F1F1F1">
                <a:alpha val="52000"/>
              </a:srgbClr>
            </a:solidFill>
          </p:spPr>
          <p:txBody>
            <a:bodyPr wrap="square" rtlCol="0">
              <a:spAutoFit/>
            </a:bodyPr>
            <a:lstStyle>
              <a:defPPr>
                <a:defRPr lang="zh-CN"/>
              </a:defPPr>
              <a:lvl1pPr>
                <a:lnSpc>
                  <a:spcPct val="130000"/>
                </a:lnSpc>
                <a:defRPr sz="1400">
                  <a:solidFill>
                    <a:schemeClr val="bg1">
                      <a:lumMod val="50000"/>
                    </a:schemeClr>
                  </a:solidFill>
                  <a:latin typeface="微软雅黑 Light" panose="020B0502040204020203" pitchFamily="34" charset="-122"/>
                  <a:ea typeface="微软雅黑 Light" panose="020B0502040204020203" pitchFamily="34" charset="-122"/>
                </a:defRPr>
              </a:lvl1pPr>
            </a:lstStyle>
            <a:p>
              <a:r>
                <a:rPr lang="zh-CN" altLang="en-US" dirty="0">
                  <a:solidFill>
                    <a:schemeClr val="tx1">
                      <a:lumMod val="75000"/>
                      <a:lumOff val="25000"/>
                    </a:schemeClr>
                  </a:solidFill>
                </a:rPr>
                <a:t>而惟独风景，惟独那片</a:t>
              </a:r>
              <a:r>
                <a:rPr lang="en-US" altLang="zh-CN" dirty="0">
                  <a:solidFill>
                    <a:schemeClr val="tx1">
                      <a:lumMod val="75000"/>
                      <a:lumOff val="25000"/>
                    </a:schemeClr>
                  </a:solidFill>
                </a:rPr>
                <a:t>10</a:t>
              </a:r>
              <a:r>
                <a:rPr lang="zh-CN" altLang="en-US" dirty="0">
                  <a:solidFill>
                    <a:schemeClr val="tx1">
                      <a:lumMod val="75000"/>
                      <a:lumOff val="25000"/>
                    </a:schemeClr>
                  </a:solidFill>
                </a:rPr>
                <a:t>月草地的风景，宛如电影中的象征性镜头，在我的脑际反复推出。</a:t>
              </a:r>
            </a:p>
          </p:txBody>
        </p:sp>
      </p:grpSp>
      <p:grpSp>
        <p:nvGrpSpPr>
          <p:cNvPr id="95" name="组合 94"/>
          <p:cNvGrpSpPr/>
          <p:nvPr/>
        </p:nvGrpSpPr>
        <p:grpSpPr>
          <a:xfrm>
            <a:off x="762124" y="4251567"/>
            <a:ext cx="2383954" cy="1289493"/>
            <a:chOff x="762124" y="4734848"/>
            <a:chExt cx="2383954" cy="1289493"/>
          </a:xfrm>
        </p:grpSpPr>
        <p:sp>
          <p:nvSpPr>
            <p:cNvPr id="96" name="文本框 95"/>
            <p:cNvSpPr txBox="1"/>
            <p:nvPr/>
          </p:nvSpPr>
          <p:spPr>
            <a:xfrm>
              <a:off x="1348807" y="4734848"/>
              <a:ext cx="1210589" cy="400110"/>
            </a:xfrm>
            <a:prstGeom prst="rect">
              <a:avLst/>
            </a:prstGeom>
            <a:noFill/>
          </p:spPr>
          <p:txBody>
            <a:bodyPr wrap="none" rtlCol="0">
              <a:spAutoFit/>
            </a:bodyPr>
            <a:lstStyle/>
            <a:p>
              <a:pPr algn="ctr"/>
              <a:r>
                <a:rPr lang="zh-CN" altLang="en-US" sz="2000" dirty="0">
                  <a:latin typeface="微软雅黑 Light" panose="020B0502040204020203" pitchFamily="34" charset="-122"/>
                  <a:ea typeface="微软雅黑 Light" panose="020B0502040204020203" pitchFamily="34" charset="-122"/>
                </a:rPr>
                <a:t>文字内容</a:t>
              </a:r>
            </a:p>
          </p:txBody>
        </p:sp>
        <p:sp>
          <p:nvSpPr>
            <p:cNvPr id="97" name="文本框 96"/>
            <p:cNvSpPr txBox="1"/>
            <p:nvPr/>
          </p:nvSpPr>
          <p:spPr>
            <a:xfrm>
              <a:off x="762124" y="5117618"/>
              <a:ext cx="2383954" cy="906723"/>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它延长的那样迅速，竟同夕阳下的阴影一般，并将很快消融在冥冥夜色之中。</a:t>
              </a:r>
            </a:p>
          </p:txBody>
        </p:sp>
      </p:grpSp>
      <p:graphicFrame>
        <p:nvGraphicFramePr>
          <p:cNvPr id="83" name="图表 82"/>
          <p:cNvGraphicFramePr/>
          <p:nvPr>
            <p:extLst>
              <p:ext uri="{D42A27DB-BD31-4B8C-83A1-F6EECF244321}">
                <p14:modId xmlns:p14="http://schemas.microsoft.com/office/powerpoint/2010/main" val="209073218"/>
              </p:ext>
            </p:extLst>
          </p:nvPr>
        </p:nvGraphicFramePr>
        <p:xfrm>
          <a:off x="201849" y="1489153"/>
          <a:ext cx="3692554" cy="2461700"/>
        </p:xfrm>
        <a:graphic>
          <a:graphicData uri="http://schemas.openxmlformats.org/drawingml/2006/chart">
            <c:chart xmlns:c="http://schemas.openxmlformats.org/drawingml/2006/chart" xmlns:r="http://schemas.openxmlformats.org/officeDocument/2006/relationships" r:id="rId3"/>
          </a:graphicData>
        </a:graphic>
      </p:graphicFrame>
      <p:sp>
        <p:nvSpPr>
          <p:cNvPr id="100" name="椭圆 99"/>
          <p:cNvSpPr/>
          <p:nvPr/>
        </p:nvSpPr>
        <p:spPr>
          <a:xfrm>
            <a:off x="1245120" y="1916997"/>
            <a:ext cx="1606013" cy="1606013"/>
          </a:xfrm>
          <a:prstGeom prst="ellipse">
            <a:avLst/>
          </a:prstGeom>
          <a:solidFill>
            <a:srgbClr val="79CB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84" name="文本框 83"/>
          <p:cNvSpPr txBox="1"/>
          <p:nvPr/>
        </p:nvSpPr>
        <p:spPr>
          <a:xfrm>
            <a:off x="1492525" y="2258338"/>
            <a:ext cx="1111202" cy="92333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altLang="zh-CN" sz="5400" dirty="0">
                <a:solidFill>
                  <a:schemeClr val="bg1"/>
                </a:solidFill>
                <a:latin typeface="Impact" panose="020B0806030902050204" pitchFamily="34" charset="0"/>
                <a:ea typeface="微软雅黑 Light" panose="020B0502040204020203" pitchFamily="34" charset="-122"/>
              </a:rPr>
              <a:t>75</a:t>
            </a:r>
            <a:r>
              <a:rPr lang="en-US" altLang="zh-CN" sz="3200" dirty="0">
                <a:solidFill>
                  <a:schemeClr val="bg1"/>
                </a:solidFill>
                <a:latin typeface="Impact" panose="020B0806030902050204" pitchFamily="34" charset="0"/>
                <a:ea typeface="微软雅黑 Light" panose="020B0502040204020203" pitchFamily="34" charset="-122"/>
              </a:rPr>
              <a:t>%</a:t>
            </a:r>
            <a:endParaRPr lang="zh-CN" altLang="en-US" sz="3200" dirty="0">
              <a:solidFill>
                <a:schemeClr val="bg1"/>
              </a:solidFill>
              <a:latin typeface="Impact" panose="020B0806030902050204" pitchFamily="34" charset="0"/>
              <a:ea typeface="微软雅黑 Light" panose="020B0502040204020203" pitchFamily="34" charset="-122"/>
            </a:endParaRPr>
          </a:p>
        </p:txBody>
      </p:sp>
      <p:pic>
        <p:nvPicPr>
          <p:cNvPr id="42" name="图片 41"/>
          <p:cNvPicPr>
            <a:picLocks noChangeAspect="1"/>
          </p:cNvPicPr>
          <p:nvPr/>
        </p:nvPicPr>
        <p:blipFill>
          <a:blip r:embed="rId4"/>
          <a:stretch>
            <a:fillRect/>
          </a:stretch>
        </p:blipFill>
        <p:spPr>
          <a:xfrm>
            <a:off x="-250713" y="193632"/>
            <a:ext cx="1719113" cy="1088640"/>
          </a:xfrm>
          <a:prstGeom prst="rect">
            <a:avLst/>
          </a:prstGeom>
        </p:spPr>
      </p:pic>
      <p:sp>
        <p:nvSpPr>
          <p:cNvPr id="43" name="文本框 42"/>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44" name="图片 43"/>
          <p:cNvPicPr>
            <a:picLocks noChangeAspect="1"/>
          </p:cNvPicPr>
          <p:nvPr/>
        </p:nvPicPr>
        <p:blipFill>
          <a:blip r:embed="rId5"/>
          <a:stretch>
            <a:fillRect/>
          </a:stretch>
        </p:blipFill>
        <p:spPr>
          <a:xfrm flipH="1">
            <a:off x="366968" y="117889"/>
            <a:ext cx="748519" cy="1562771"/>
          </a:xfrm>
          <a:prstGeom prst="rect">
            <a:avLst/>
          </a:prstGeom>
        </p:spPr>
      </p:pic>
      <p:cxnSp>
        <p:nvCxnSpPr>
          <p:cNvPr id="45" name="直接连接符 44"/>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graphicFrame>
        <p:nvGraphicFramePr>
          <p:cNvPr id="47" name="图表 46"/>
          <p:cNvGraphicFramePr/>
          <p:nvPr>
            <p:extLst>
              <p:ext uri="{D42A27DB-BD31-4B8C-83A1-F6EECF244321}">
                <p14:modId xmlns:p14="http://schemas.microsoft.com/office/powerpoint/2010/main" val="414682830"/>
              </p:ext>
            </p:extLst>
          </p:nvPr>
        </p:nvGraphicFramePr>
        <p:xfrm>
          <a:off x="4141808" y="1483330"/>
          <a:ext cx="3692554" cy="2461700"/>
        </p:xfrm>
        <a:graphic>
          <a:graphicData uri="http://schemas.openxmlformats.org/drawingml/2006/chart">
            <c:chart xmlns:c="http://schemas.openxmlformats.org/drawingml/2006/chart" xmlns:r="http://schemas.openxmlformats.org/officeDocument/2006/relationships" r:id="rId6"/>
          </a:graphicData>
        </a:graphic>
      </p:graphicFrame>
      <p:sp>
        <p:nvSpPr>
          <p:cNvPr id="48" name="椭圆 47"/>
          <p:cNvSpPr/>
          <p:nvPr/>
        </p:nvSpPr>
        <p:spPr>
          <a:xfrm>
            <a:off x="5185079" y="1911174"/>
            <a:ext cx="1606013" cy="1606013"/>
          </a:xfrm>
          <a:prstGeom prst="ellipse">
            <a:avLst/>
          </a:prstGeom>
          <a:solidFill>
            <a:srgbClr val="79CB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49" name="文本框 48"/>
          <p:cNvSpPr txBox="1"/>
          <p:nvPr/>
        </p:nvSpPr>
        <p:spPr>
          <a:xfrm>
            <a:off x="5432484" y="2252515"/>
            <a:ext cx="1111202" cy="92333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altLang="zh-CN" sz="5400" dirty="0">
                <a:solidFill>
                  <a:schemeClr val="bg1"/>
                </a:solidFill>
                <a:latin typeface="Impact" panose="020B0806030902050204" pitchFamily="34" charset="0"/>
                <a:ea typeface="微软雅黑 Light" panose="020B0502040204020203" pitchFamily="34" charset="-122"/>
              </a:rPr>
              <a:t>75</a:t>
            </a:r>
            <a:r>
              <a:rPr lang="en-US" altLang="zh-CN" sz="3200" dirty="0">
                <a:solidFill>
                  <a:schemeClr val="bg1"/>
                </a:solidFill>
                <a:latin typeface="Impact" panose="020B0806030902050204" pitchFamily="34" charset="0"/>
                <a:ea typeface="微软雅黑 Light" panose="020B0502040204020203" pitchFamily="34" charset="-122"/>
              </a:rPr>
              <a:t>%</a:t>
            </a:r>
            <a:endParaRPr lang="zh-CN" altLang="en-US" sz="3200" dirty="0">
              <a:solidFill>
                <a:schemeClr val="bg1"/>
              </a:solidFill>
              <a:latin typeface="Impact" panose="020B0806030902050204" pitchFamily="34" charset="0"/>
              <a:ea typeface="微软雅黑 Light" panose="020B0502040204020203" pitchFamily="34" charset="-122"/>
            </a:endParaRPr>
          </a:p>
        </p:txBody>
      </p:sp>
      <p:graphicFrame>
        <p:nvGraphicFramePr>
          <p:cNvPr id="50" name="图表 49"/>
          <p:cNvGraphicFramePr/>
          <p:nvPr>
            <p:extLst>
              <p:ext uri="{D42A27DB-BD31-4B8C-83A1-F6EECF244321}">
                <p14:modId xmlns:p14="http://schemas.microsoft.com/office/powerpoint/2010/main" val="4033315712"/>
              </p:ext>
            </p:extLst>
          </p:nvPr>
        </p:nvGraphicFramePr>
        <p:xfrm>
          <a:off x="8256608" y="1494847"/>
          <a:ext cx="3692554" cy="2461700"/>
        </p:xfrm>
        <a:graphic>
          <a:graphicData uri="http://schemas.openxmlformats.org/drawingml/2006/chart">
            <c:chart xmlns:c="http://schemas.openxmlformats.org/drawingml/2006/chart" xmlns:r="http://schemas.openxmlformats.org/officeDocument/2006/relationships" r:id="rId7"/>
          </a:graphicData>
        </a:graphic>
      </p:graphicFrame>
      <p:sp>
        <p:nvSpPr>
          <p:cNvPr id="51" name="椭圆 50"/>
          <p:cNvSpPr/>
          <p:nvPr/>
        </p:nvSpPr>
        <p:spPr>
          <a:xfrm>
            <a:off x="9299879" y="1922691"/>
            <a:ext cx="1606013" cy="1606013"/>
          </a:xfrm>
          <a:prstGeom prst="ellipse">
            <a:avLst/>
          </a:prstGeom>
          <a:solidFill>
            <a:srgbClr val="79CBA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65" name="文本框 64"/>
          <p:cNvSpPr txBox="1"/>
          <p:nvPr/>
        </p:nvSpPr>
        <p:spPr>
          <a:xfrm>
            <a:off x="9547284" y="2264032"/>
            <a:ext cx="1111202" cy="923330"/>
          </a:xfrm>
          <a:prstGeom prst="rect">
            <a:avLst/>
          </a:prstGeom>
          <a:noFill/>
          <a:effectLst>
            <a:outerShdw blurRad="50800" dist="38100" dir="2700000" algn="tl" rotWithShape="0">
              <a:prstClr val="black">
                <a:alpha val="40000"/>
              </a:prstClr>
            </a:outerShdw>
          </a:effectLst>
        </p:spPr>
        <p:txBody>
          <a:bodyPr wrap="none" rtlCol="0">
            <a:spAutoFit/>
          </a:bodyPr>
          <a:lstStyle/>
          <a:p>
            <a:pPr algn="ctr"/>
            <a:r>
              <a:rPr lang="en-US" altLang="zh-CN" sz="5400" dirty="0">
                <a:solidFill>
                  <a:schemeClr val="bg1"/>
                </a:solidFill>
                <a:latin typeface="Impact" panose="020B0806030902050204" pitchFamily="34" charset="0"/>
                <a:ea typeface="微软雅黑 Light" panose="020B0502040204020203" pitchFamily="34" charset="-122"/>
              </a:rPr>
              <a:t>75</a:t>
            </a:r>
            <a:r>
              <a:rPr lang="en-US" altLang="zh-CN" sz="3200" dirty="0">
                <a:solidFill>
                  <a:schemeClr val="bg1"/>
                </a:solidFill>
                <a:latin typeface="Impact" panose="020B0806030902050204" pitchFamily="34" charset="0"/>
                <a:ea typeface="微软雅黑 Light" panose="020B0502040204020203" pitchFamily="34" charset="-122"/>
              </a:rPr>
              <a:t>%</a:t>
            </a:r>
            <a:endParaRPr lang="zh-CN" altLang="en-US" sz="3200" dirty="0">
              <a:solidFill>
                <a:schemeClr val="bg1"/>
              </a:solidFill>
              <a:latin typeface="Impact" panose="020B0806030902050204" pitchFamily="34" charset="0"/>
              <a:ea typeface="微软雅黑 Light" panose="020B0502040204020203" pitchFamily="34" charset="-122"/>
            </a:endParaRPr>
          </a:p>
        </p:txBody>
      </p:sp>
    </p:spTree>
    <p:extLst>
      <p:ext uri="{BB962C8B-B14F-4D97-AF65-F5344CB8AC3E}">
        <p14:creationId xmlns:p14="http://schemas.microsoft.com/office/powerpoint/2010/main" val="29845505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ppt_x"/>
                                          </p:val>
                                        </p:tav>
                                        <p:tav tm="100000">
                                          <p:val>
                                            <p:strVal val="#ppt_x"/>
                                          </p:val>
                                        </p:tav>
                                      </p:tavLst>
                                    </p:anim>
                                    <p:anim calcmode="lin" valueType="num">
                                      <p:cBhvr additive="base">
                                        <p:cTn id="8" dur="500" fill="hold"/>
                                        <p:tgtEl>
                                          <p:spTgt spid="95"/>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fill="hold"/>
                                        <p:tgtEl>
                                          <p:spTgt spid="89"/>
                                        </p:tgtEl>
                                        <p:attrNameLst>
                                          <p:attrName>ppt_x</p:attrName>
                                        </p:attrNameLst>
                                      </p:cBhvr>
                                      <p:tavLst>
                                        <p:tav tm="0">
                                          <p:val>
                                            <p:strVal val="#ppt_x"/>
                                          </p:val>
                                        </p:tav>
                                        <p:tav tm="100000">
                                          <p:val>
                                            <p:strVal val="#ppt_x"/>
                                          </p:val>
                                        </p:tav>
                                      </p:tavLst>
                                    </p:anim>
                                    <p:anim calcmode="lin" valueType="num">
                                      <p:cBhvr additive="base">
                                        <p:cTn id="12" dur="500" fill="hold"/>
                                        <p:tgtEl>
                                          <p:spTgt spid="89"/>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500" fill="hold"/>
                                        <p:tgtEl>
                                          <p:spTgt spid="92"/>
                                        </p:tgtEl>
                                        <p:attrNameLst>
                                          <p:attrName>ppt_x</p:attrName>
                                        </p:attrNameLst>
                                      </p:cBhvr>
                                      <p:tavLst>
                                        <p:tav tm="0">
                                          <p:val>
                                            <p:strVal val="#ppt_x"/>
                                          </p:val>
                                        </p:tav>
                                        <p:tav tm="100000">
                                          <p:val>
                                            <p:strVal val="#ppt_x"/>
                                          </p:val>
                                        </p:tav>
                                      </p:tavLst>
                                    </p:anim>
                                    <p:anim calcmode="lin" valueType="num">
                                      <p:cBhvr additive="base">
                                        <p:cTn id="16" dur="500" fill="hold"/>
                                        <p:tgtEl>
                                          <p:spTgt spid="92"/>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7" presetClass="entr" presetSubtype="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1000"/>
                                        <p:tgtEl>
                                          <p:spTgt spid="44"/>
                                        </p:tgtEl>
                                      </p:cBhvr>
                                    </p:animEffect>
                                    <p:anim calcmode="lin" valueType="num">
                                      <p:cBhvr>
                                        <p:cTn id="21" dur="1000" fill="hold"/>
                                        <p:tgtEl>
                                          <p:spTgt spid="44"/>
                                        </p:tgtEl>
                                        <p:attrNameLst>
                                          <p:attrName>ppt_x</p:attrName>
                                        </p:attrNameLst>
                                      </p:cBhvr>
                                      <p:tavLst>
                                        <p:tav tm="0">
                                          <p:val>
                                            <p:strVal val="#ppt_x"/>
                                          </p:val>
                                        </p:tav>
                                        <p:tav tm="100000">
                                          <p:val>
                                            <p:strVal val="#ppt_x"/>
                                          </p:val>
                                        </p:tav>
                                      </p:tavLst>
                                    </p:anim>
                                    <p:anim calcmode="lin" valueType="num">
                                      <p:cBhvr>
                                        <p:cTn id="22" dur="1000" fill="hold"/>
                                        <p:tgtEl>
                                          <p:spTgt spid="44"/>
                                        </p:tgtEl>
                                        <p:attrNameLst>
                                          <p:attrName>ppt_y</p:attrName>
                                        </p:attrNameLst>
                                      </p:cBhvr>
                                      <p:tavLst>
                                        <p:tav tm="0">
                                          <p:val>
                                            <p:strVal val="#ppt_y-.1"/>
                                          </p:val>
                                        </p:tav>
                                        <p:tav tm="100000">
                                          <p:val>
                                            <p:strVal val="#ppt_y"/>
                                          </p:val>
                                        </p:tav>
                                      </p:tavLst>
                                    </p:anim>
                                  </p:childTnLst>
                                </p:cTn>
                              </p:par>
                            </p:childTnLst>
                          </p:cTn>
                        </p:par>
                        <p:par>
                          <p:cTn id="23" fill="hold">
                            <p:stCondLst>
                              <p:cond delay="1900"/>
                            </p:stCondLst>
                            <p:childTnLst>
                              <p:par>
                                <p:cTn id="24" presetID="10"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par>
                          <p:cTn id="27" fill="hold">
                            <p:stCondLst>
                              <p:cond delay="2400"/>
                            </p:stCondLst>
                            <p:childTnLst>
                              <p:par>
                                <p:cTn id="28" presetID="22" presetClass="entr" presetSubtype="8"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left)">
                                      <p:cBhvr>
                                        <p:cTn id="30" dur="500"/>
                                        <p:tgtEl>
                                          <p:spTgt spid="45"/>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left)">
                                      <p:cBhvr>
                                        <p:cTn id="3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780625" y="1715834"/>
            <a:ext cx="2981325" cy="2300696"/>
            <a:chOff x="346759" y="1963484"/>
            <a:chExt cx="2981325" cy="2300696"/>
          </a:xfrm>
        </p:grpSpPr>
        <p:pic>
          <p:nvPicPr>
            <p:cNvPr id="39" name="图片 38"/>
            <p:cNvPicPr>
              <a:picLocks/>
            </p:cNvPicPr>
            <p:nvPr/>
          </p:nvPicPr>
          <p:blipFill rotWithShape="1">
            <a:blip r:embed="rId3" cstate="print">
              <a:grayscl/>
              <a:extLst>
                <a:ext uri="{28A0092B-C50C-407E-A947-70E740481C1C}">
                  <a14:useLocalDpi xmlns:a14="http://schemas.microsoft.com/office/drawing/2010/main" val="0"/>
                </a:ext>
              </a:extLst>
            </a:blip>
            <a:srcRect/>
            <a:stretch/>
          </p:blipFill>
          <p:spPr>
            <a:xfrm>
              <a:off x="439193" y="2059760"/>
              <a:ext cx="2796456" cy="1864304"/>
            </a:xfrm>
            <a:prstGeom prst="rect">
              <a:avLst/>
            </a:prstGeom>
          </p:spPr>
        </p:pic>
        <p:sp>
          <p:nvSpPr>
            <p:cNvPr id="40" name="图文框 39"/>
            <p:cNvSpPr/>
            <p:nvPr/>
          </p:nvSpPr>
          <p:spPr>
            <a:xfrm>
              <a:off x="346759" y="1963484"/>
              <a:ext cx="2981325" cy="2056857"/>
            </a:xfrm>
            <a:prstGeom prst="frame">
              <a:avLst>
                <a:gd name="adj1" fmla="val 1359"/>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1" name="等腰三角形 40"/>
            <p:cNvSpPr/>
            <p:nvPr/>
          </p:nvSpPr>
          <p:spPr>
            <a:xfrm rot="10800000">
              <a:off x="1695994" y="4020340"/>
              <a:ext cx="282854" cy="243840"/>
            </a:xfrm>
            <a:prstGeom prst="triangl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4605338" y="1715834"/>
            <a:ext cx="2981325" cy="2300696"/>
            <a:chOff x="4605337" y="1963484"/>
            <a:chExt cx="2981325" cy="2300696"/>
          </a:xfrm>
        </p:grpSpPr>
        <p:pic>
          <p:nvPicPr>
            <p:cNvPr id="43" name="图片 42"/>
            <p:cNvPicPr>
              <a:picLocks/>
            </p:cNvPicPr>
            <p:nvPr/>
          </p:nvPicPr>
          <p:blipFill>
            <a:blip r:embed="rId4" cstate="print">
              <a:grayscl/>
              <a:extLst>
                <a:ext uri="{28A0092B-C50C-407E-A947-70E740481C1C}">
                  <a14:useLocalDpi xmlns:a14="http://schemas.microsoft.com/office/drawing/2010/main" val="0"/>
                </a:ext>
              </a:extLst>
            </a:blip>
            <a:stretch>
              <a:fillRect/>
            </a:stretch>
          </p:blipFill>
          <p:spPr>
            <a:xfrm>
              <a:off x="4697771" y="2059760"/>
              <a:ext cx="2796456" cy="1864304"/>
            </a:xfrm>
            <a:prstGeom prst="rect">
              <a:avLst/>
            </a:prstGeom>
          </p:spPr>
        </p:pic>
        <p:sp>
          <p:nvSpPr>
            <p:cNvPr id="44" name="图文框 43"/>
            <p:cNvSpPr/>
            <p:nvPr/>
          </p:nvSpPr>
          <p:spPr>
            <a:xfrm>
              <a:off x="4605337" y="1963484"/>
              <a:ext cx="2981325" cy="2056857"/>
            </a:xfrm>
            <a:prstGeom prst="frame">
              <a:avLst>
                <a:gd name="adj1" fmla="val 1359"/>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等腰三角形 44"/>
            <p:cNvSpPr/>
            <p:nvPr/>
          </p:nvSpPr>
          <p:spPr>
            <a:xfrm rot="10800000">
              <a:off x="5954573" y="4020340"/>
              <a:ext cx="282854" cy="243840"/>
            </a:xfrm>
            <a:prstGeom prst="triangl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8430051" y="1715834"/>
            <a:ext cx="2981325" cy="2300696"/>
            <a:chOff x="8382277" y="1963484"/>
            <a:chExt cx="2981325" cy="2300696"/>
          </a:xfrm>
        </p:grpSpPr>
        <p:pic>
          <p:nvPicPr>
            <p:cNvPr id="47" name="图片 46"/>
            <p:cNvPicPr>
              <a:picLocks/>
            </p:cNvPicPr>
            <p:nvPr/>
          </p:nvPicPr>
          <p:blipFill rotWithShape="1">
            <a:blip r:embed="rId5" cstate="print">
              <a:grayscl/>
              <a:extLst>
                <a:ext uri="{28A0092B-C50C-407E-A947-70E740481C1C}">
                  <a14:useLocalDpi xmlns:a14="http://schemas.microsoft.com/office/drawing/2010/main" val="0"/>
                </a:ext>
              </a:extLst>
            </a:blip>
            <a:srcRect/>
            <a:stretch/>
          </p:blipFill>
          <p:spPr>
            <a:xfrm>
              <a:off x="8474711" y="2059760"/>
              <a:ext cx="2796456" cy="1864304"/>
            </a:xfrm>
            <a:prstGeom prst="rect">
              <a:avLst/>
            </a:prstGeom>
          </p:spPr>
        </p:pic>
        <p:sp>
          <p:nvSpPr>
            <p:cNvPr id="48" name="图文框 47"/>
            <p:cNvSpPr/>
            <p:nvPr/>
          </p:nvSpPr>
          <p:spPr>
            <a:xfrm>
              <a:off x="8382277" y="1963484"/>
              <a:ext cx="2981325" cy="2056857"/>
            </a:xfrm>
            <a:prstGeom prst="frame">
              <a:avLst>
                <a:gd name="adj1" fmla="val 1359"/>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等腰三角形 48"/>
            <p:cNvSpPr/>
            <p:nvPr/>
          </p:nvSpPr>
          <p:spPr>
            <a:xfrm rot="10800000">
              <a:off x="9731512" y="4020340"/>
              <a:ext cx="282854" cy="243840"/>
            </a:xfrm>
            <a:prstGeom prst="triangl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1073651" y="4254023"/>
            <a:ext cx="2395272" cy="2061916"/>
            <a:chOff x="1073651" y="4254023"/>
            <a:chExt cx="2395272" cy="2061916"/>
          </a:xfrm>
        </p:grpSpPr>
        <p:sp>
          <p:nvSpPr>
            <p:cNvPr id="51" name="圆角矩形 50"/>
            <p:cNvSpPr/>
            <p:nvPr/>
          </p:nvSpPr>
          <p:spPr>
            <a:xfrm>
              <a:off x="1442612" y="4254023"/>
              <a:ext cx="1657350" cy="457200"/>
            </a:xfrm>
            <a:prstGeom prst="roundRect">
              <a:avLst>
                <a:gd name="adj" fmla="val 50000"/>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1073651" y="4823223"/>
              <a:ext cx="2395272" cy="1492716"/>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对了，她说的是荒郊野外的一口水井。是否实有其井，我不得而知。或许是只对她才存在的一个印象或一种符号也未可知</a:t>
              </a:r>
            </a:p>
          </p:txBody>
        </p:sp>
        <p:sp>
          <p:nvSpPr>
            <p:cNvPr id="68" name="文本框 67"/>
            <p:cNvSpPr txBox="1"/>
            <p:nvPr/>
          </p:nvSpPr>
          <p:spPr>
            <a:xfrm>
              <a:off x="1717288" y="4303791"/>
              <a:ext cx="1107996" cy="369332"/>
            </a:xfrm>
            <a:prstGeom prst="rect">
              <a:avLst/>
            </a:prstGeom>
            <a:noFill/>
          </p:spPr>
          <p:txBody>
            <a:bodyPr wrap="none" rtlCol="0">
              <a:spAutoFit/>
            </a:bodyPr>
            <a:lstStyle/>
            <a:p>
              <a:pPr algn="ctr"/>
              <a:r>
                <a:rPr lang="zh-CN" altLang="en-US" dirty="0">
                  <a:solidFill>
                    <a:schemeClr val="bg1"/>
                  </a:solidFill>
                  <a:latin typeface="微软雅黑 Light" panose="020B0502040204020203" pitchFamily="34" charset="-122"/>
                  <a:ea typeface="微软雅黑 Light" panose="020B0502040204020203" pitchFamily="34" charset="-122"/>
                </a:rPr>
                <a:t>文本内容</a:t>
              </a:r>
            </a:p>
          </p:txBody>
        </p:sp>
      </p:grpSp>
      <p:grpSp>
        <p:nvGrpSpPr>
          <p:cNvPr id="69" name="组合 68"/>
          <p:cNvGrpSpPr/>
          <p:nvPr/>
        </p:nvGrpSpPr>
        <p:grpSpPr>
          <a:xfrm>
            <a:off x="4898364" y="4254023"/>
            <a:ext cx="2395272" cy="1475923"/>
            <a:chOff x="4898364" y="4254023"/>
            <a:chExt cx="2395272" cy="1475923"/>
          </a:xfrm>
        </p:grpSpPr>
        <p:sp>
          <p:nvSpPr>
            <p:cNvPr id="70" name="圆角矩形 69"/>
            <p:cNvSpPr/>
            <p:nvPr/>
          </p:nvSpPr>
          <p:spPr>
            <a:xfrm>
              <a:off x="5267325" y="4254023"/>
              <a:ext cx="1657350" cy="4572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4898364" y="4823223"/>
              <a:ext cx="2395272" cy="906723"/>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如同在那悒郁的日子里她头脑中编织的其他无数事物一样。</a:t>
              </a:r>
            </a:p>
          </p:txBody>
        </p:sp>
        <p:sp>
          <p:nvSpPr>
            <p:cNvPr id="72" name="文本框 71"/>
            <p:cNvSpPr txBox="1"/>
            <p:nvPr/>
          </p:nvSpPr>
          <p:spPr>
            <a:xfrm>
              <a:off x="5542001" y="4303791"/>
              <a:ext cx="1107996" cy="369332"/>
            </a:xfrm>
            <a:prstGeom prst="rect">
              <a:avLst/>
            </a:prstGeom>
            <a:noFill/>
          </p:spPr>
          <p:txBody>
            <a:bodyPr wrap="none" rtlCol="0">
              <a:spAutoFit/>
            </a:bodyPr>
            <a:lstStyle/>
            <a:p>
              <a:pPr algn="ctr"/>
              <a:r>
                <a:rPr lang="zh-CN" altLang="en-US" dirty="0">
                  <a:solidFill>
                    <a:schemeClr val="bg1"/>
                  </a:solidFill>
                  <a:latin typeface="微软雅黑 Light" panose="020B0502040204020203" pitchFamily="34" charset="-122"/>
                  <a:ea typeface="微软雅黑 Light" panose="020B0502040204020203" pitchFamily="34" charset="-122"/>
                </a:rPr>
                <a:t>文本内容</a:t>
              </a:r>
            </a:p>
          </p:txBody>
        </p:sp>
      </p:grpSp>
      <p:grpSp>
        <p:nvGrpSpPr>
          <p:cNvPr id="73" name="组合 72"/>
          <p:cNvGrpSpPr/>
          <p:nvPr/>
        </p:nvGrpSpPr>
        <p:grpSpPr>
          <a:xfrm>
            <a:off x="8723077" y="4254023"/>
            <a:ext cx="2395272" cy="1756000"/>
            <a:chOff x="8723077" y="4254023"/>
            <a:chExt cx="2395272" cy="1756000"/>
          </a:xfrm>
        </p:grpSpPr>
        <p:sp>
          <p:nvSpPr>
            <p:cNvPr id="74" name="圆角矩形 73"/>
            <p:cNvSpPr/>
            <p:nvPr/>
          </p:nvSpPr>
          <p:spPr>
            <a:xfrm>
              <a:off x="9092038" y="4254023"/>
              <a:ext cx="1657350" cy="457200"/>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5" name="矩形 74"/>
            <p:cNvSpPr/>
            <p:nvPr/>
          </p:nvSpPr>
          <p:spPr>
            <a:xfrm>
              <a:off x="8723077" y="4823223"/>
              <a:ext cx="2395272" cy="1186800"/>
            </a:xfrm>
            <a:prstGeom prst="rect">
              <a:avLst/>
            </a:prstGeom>
            <a:solidFill>
              <a:srgbClr val="F1F1F1">
                <a:alpha val="52000"/>
              </a:srgbClr>
            </a:solid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可是自从直子讲过那口井以后，每当我想起那片草地景致，那井便也同时呈现出来。</a:t>
              </a:r>
            </a:p>
          </p:txBody>
        </p:sp>
        <p:sp>
          <p:nvSpPr>
            <p:cNvPr id="76" name="文本框 75"/>
            <p:cNvSpPr txBox="1"/>
            <p:nvPr/>
          </p:nvSpPr>
          <p:spPr>
            <a:xfrm>
              <a:off x="9366714" y="4303791"/>
              <a:ext cx="1107996" cy="369332"/>
            </a:xfrm>
            <a:prstGeom prst="rect">
              <a:avLst/>
            </a:prstGeom>
            <a:noFill/>
          </p:spPr>
          <p:txBody>
            <a:bodyPr wrap="none" rtlCol="0">
              <a:spAutoFit/>
            </a:bodyPr>
            <a:lstStyle/>
            <a:p>
              <a:pPr algn="ctr"/>
              <a:r>
                <a:rPr lang="zh-CN" altLang="en-US" dirty="0">
                  <a:solidFill>
                    <a:schemeClr val="bg1"/>
                  </a:solidFill>
                  <a:latin typeface="微软雅黑 Light" panose="020B0502040204020203" pitchFamily="34" charset="-122"/>
                  <a:ea typeface="微软雅黑 Light" panose="020B0502040204020203" pitchFamily="34" charset="-122"/>
                </a:rPr>
                <a:t>文本内容</a:t>
              </a:r>
            </a:p>
          </p:txBody>
        </p:sp>
      </p:grpSp>
      <p:pic>
        <p:nvPicPr>
          <p:cNvPr id="27" name="图片 26"/>
          <p:cNvPicPr>
            <a:picLocks noChangeAspect="1"/>
          </p:cNvPicPr>
          <p:nvPr/>
        </p:nvPicPr>
        <p:blipFill>
          <a:blip r:embed="rId6"/>
          <a:stretch>
            <a:fillRect/>
          </a:stretch>
        </p:blipFill>
        <p:spPr>
          <a:xfrm>
            <a:off x="-250713" y="193632"/>
            <a:ext cx="1719113" cy="1088640"/>
          </a:xfrm>
          <a:prstGeom prst="rect">
            <a:avLst/>
          </a:prstGeom>
        </p:spPr>
      </p:pic>
      <p:sp>
        <p:nvSpPr>
          <p:cNvPr id="28" name="文本框 27"/>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9" name="图片 28"/>
          <p:cNvPicPr>
            <a:picLocks noChangeAspect="1"/>
          </p:cNvPicPr>
          <p:nvPr/>
        </p:nvPicPr>
        <p:blipFill>
          <a:blip r:embed="rId7"/>
          <a:stretch>
            <a:fillRect/>
          </a:stretch>
        </p:blipFill>
        <p:spPr>
          <a:xfrm flipH="1">
            <a:off x="366968" y="117889"/>
            <a:ext cx="748519" cy="1562771"/>
          </a:xfrm>
          <a:prstGeom prst="rect">
            <a:avLst/>
          </a:prstGeom>
        </p:spPr>
      </p:pic>
      <p:cxnSp>
        <p:nvCxnSpPr>
          <p:cNvPr id="30" name="直接连接符 29"/>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650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anim calcmode="lin" valueType="num">
                                      <p:cBhvr>
                                        <p:cTn id="8" dur="500" fill="hold"/>
                                        <p:tgtEl>
                                          <p:spTgt spid="38"/>
                                        </p:tgtEl>
                                        <p:attrNameLst>
                                          <p:attrName>ppt_w</p:attrName>
                                        </p:attrNameLst>
                                      </p:cBhvr>
                                      <p:tavLst>
                                        <p:tav tm="0" fmla="#ppt_w*sin(2.5*pi*$)">
                                          <p:val>
                                            <p:fltVal val="0"/>
                                          </p:val>
                                        </p:tav>
                                        <p:tav tm="100000">
                                          <p:val>
                                            <p:fltVal val="1"/>
                                          </p:val>
                                        </p:tav>
                                      </p:tavLst>
                                    </p:anim>
                                    <p:anim calcmode="lin" valueType="num">
                                      <p:cBhvr>
                                        <p:cTn id="9" dur="500" fill="hold"/>
                                        <p:tgtEl>
                                          <p:spTgt spid="38"/>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0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anim calcmode="lin" valueType="num">
                                      <p:cBhvr>
                                        <p:cTn id="13" dur="500" fill="hold"/>
                                        <p:tgtEl>
                                          <p:spTgt spid="42"/>
                                        </p:tgtEl>
                                        <p:attrNameLst>
                                          <p:attrName>ppt_w</p:attrName>
                                        </p:attrNameLst>
                                      </p:cBhvr>
                                      <p:tavLst>
                                        <p:tav tm="0" fmla="#ppt_w*sin(2.5*pi*$)">
                                          <p:val>
                                            <p:fltVal val="0"/>
                                          </p:val>
                                        </p:tav>
                                        <p:tav tm="100000">
                                          <p:val>
                                            <p:fltVal val="1"/>
                                          </p:val>
                                        </p:tav>
                                      </p:tavLst>
                                    </p:anim>
                                    <p:anim calcmode="lin" valueType="num">
                                      <p:cBhvr>
                                        <p:cTn id="14" dur="500" fill="hold"/>
                                        <p:tgtEl>
                                          <p:spTgt spid="42"/>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4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anim calcmode="lin" valueType="num">
                                      <p:cBhvr>
                                        <p:cTn id="18" dur="500" fill="hold"/>
                                        <p:tgtEl>
                                          <p:spTgt spid="46"/>
                                        </p:tgtEl>
                                        <p:attrNameLst>
                                          <p:attrName>ppt_w</p:attrName>
                                        </p:attrNameLst>
                                      </p:cBhvr>
                                      <p:tavLst>
                                        <p:tav tm="0" fmla="#ppt_w*sin(2.5*pi*$)">
                                          <p:val>
                                            <p:fltVal val="0"/>
                                          </p:val>
                                        </p:tav>
                                        <p:tav tm="100000">
                                          <p:val>
                                            <p:fltVal val="1"/>
                                          </p:val>
                                        </p:tav>
                                      </p:tavLst>
                                    </p:anim>
                                    <p:anim calcmode="lin" valueType="num">
                                      <p:cBhvr>
                                        <p:cTn id="19" dur="500" fill="hold"/>
                                        <p:tgtEl>
                                          <p:spTgt spid="46"/>
                                        </p:tgtEl>
                                        <p:attrNameLst>
                                          <p:attrName>ppt_h</p:attrName>
                                        </p:attrNameLst>
                                      </p:cBhvr>
                                      <p:tavLst>
                                        <p:tav tm="0">
                                          <p:val>
                                            <p:strVal val="#ppt_h"/>
                                          </p:val>
                                        </p:tav>
                                        <p:tav tm="100000">
                                          <p:val>
                                            <p:strVal val="#ppt_h"/>
                                          </p:val>
                                        </p:tav>
                                      </p:tavLst>
                                    </p:anim>
                                  </p:childTnLst>
                                </p:cTn>
                              </p:par>
                            </p:childTnLst>
                          </p:cTn>
                        </p:par>
                        <p:par>
                          <p:cTn id="20" fill="hold">
                            <p:stCondLst>
                              <p:cond delay="900"/>
                            </p:stCondLst>
                            <p:childTnLst>
                              <p:par>
                                <p:cTn id="21" presetID="2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up)">
                                      <p:cBhvr>
                                        <p:cTn id="23" dur="500"/>
                                        <p:tgtEl>
                                          <p:spTgt spid="50"/>
                                        </p:tgtEl>
                                      </p:cBhvr>
                                    </p:animEffect>
                                  </p:childTnLst>
                                </p:cTn>
                              </p:par>
                              <p:par>
                                <p:cTn id="24" presetID="22" presetClass="entr" presetSubtype="1" fill="hold" nodeType="withEffect">
                                  <p:stCondLst>
                                    <p:cond delay="200"/>
                                  </p:stCondLst>
                                  <p:childTnLst>
                                    <p:set>
                                      <p:cBhvr>
                                        <p:cTn id="25" dur="1" fill="hold">
                                          <p:stCondLst>
                                            <p:cond delay="0"/>
                                          </p:stCondLst>
                                        </p:cTn>
                                        <p:tgtEl>
                                          <p:spTgt spid="69"/>
                                        </p:tgtEl>
                                        <p:attrNameLst>
                                          <p:attrName>style.visibility</p:attrName>
                                        </p:attrNameLst>
                                      </p:cBhvr>
                                      <p:to>
                                        <p:strVal val="visible"/>
                                      </p:to>
                                    </p:set>
                                    <p:animEffect transition="in" filter="wipe(up)">
                                      <p:cBhvr>
                                        <p:cTn id="26" dur="500"/>
                                        <p:tgtEl>
                                          <p:spTgt spid="69"/>
                                        </p:tgtEl>
                                      </p:cBhvr>
                                    </p:animEffect>
                                  </p:childTnLst>
                                </p:cTn>
                              </p:par>
                              <p:par>
                                <p:cTn id="27" presetID="22" presetClass="entr" presetSubtype="1" fill="hold" nodeType="withEffect">
                                  <p:stCondLst>
                                    <p:cond delay="400"/>
                                  </p:stCondLst>
                                  <p:childTnLst>
                                    <p:set>
                                      <p:cBhvr>
                                        <p:cTn id="28" dur="1" fill="hold">
                                          <p:stCondLst>
                                            <p:cond delay="0"/>
                                          </p:stCondLst>
                                        </p:cTn>
                                        <p:tgtEl>
                                          <p:spTgt spid="73"/>
                                        </p:tgtEl>
                                        <p:attrNameLst>
                                          <p:attrName>style.visibility</p:attrName>
                                        </p:attrNameLst>
                                      </p:cBhvr>
                                      <p:to>
                                        <p:strVal val="visible"/>
                                      </p:to>
                                    </p:set>
                                    <p:animEffect transition="in" filter="wipe(up)">
                                      <p:cBhvr>
                                        <p:cTn id="29" dur="500"/>
                                        <p:tgtEl>
                                          <p:spTgt spid="73"/>
                                        </p:tgtEl>
                                      </p:cBhvr>
                                    </p:animEffect>
                                  </p:childTnLst>
                                </p:cTn>
                              </p:par>
                            </p:childTnLst>
                          </p:cTn>
                        </p:par>
                        <p:par>
                          <p:cTn id="30" fill="hold">
                            <p:stCondLst>
                              <p:cond delay="1800"/>
                            </p:stCondLst>
                            <p:childTnLst>
                              <p:par>
                                <p:cTn id="31" presetID="47"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childTnLst>
                          </p:cTn>
                        </p:par>
                        <p:par>
                          <p:cTn id="36" fill="hold">
                            <p:stCondLst>
                              <p:cond delay="2800"/>
                            </p:stCondLst>
                            <p:childTnLst>
                              <p:par>
                                <p:cTn id="37" presetID="10" presetClass="entr" presetSubtype="0"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3300"/>
                            </p:stCondLst>
                            <p:childTnLst>
                              <p:par>
                                <p:cTn id="41" presetID="22" presetClass="entr" presetSubtype="8"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70770" y="2183912"/>
            <a:ext cx="3486880" cy="1701688"/>
            <a:chOff x="-218499" y="1323975"/>
            <a:chExt cx="4215759" cy="2057400"/>
          </a:xfrm>
        </p:grpSpPr>
        <p:grpSp>
          <p:nvGrpSpPr>
            <p:cNvPr id="4" name="组合 3"/>
            <p:cNvGrpSpPr/>
            <p:nvPr/>
          </p:nvGrpSpPr>
          <p:grpSpPr>
            <a:xfrm>
              <a:off x="-218499" y="1323975"/>
              <a:ext cx="4215759" cy="2057400"/>
              <a:chOff x="213368" y="1000125"/>
              <a:chExt cx="4215758" cy="2057400"/>
            </a:xfrm>
          </p:grpSpPr>
          <p:sp>
            <p:nvSpPr>
              <p:cNvPr id="8" name="圆角矩形 7"/>
              <p:cNvSpPr/>
              <p:nvPr/>
            </p:nvSpPr>
            <p:spPr>
              <a:xfrm>
                <a:off x="213368" y="1000125"/>
                <a:ext cx="4215758" cy="2057400"/>
              </a:xfrm>
              <a:prstGeom prst="roundRect">
                <a:avLst>
                  <a:gd name="adj" fmla="val 4167"/>
                </a:avLst>
              </a:prstGeom>
              <a:solidFill>
                <a:schemeClr val="bg1"/>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圆角矩形 8"/>
              <p:cNvSpPr/>
              <p:nvPr/>
            </p:nvSpPr>
            <p:spPr>
              <a:xfrm>
                <a:off x="2578894" y="1218010"/>
                <a:ext cx="1621631" cy="1621631"/>
              </a:xfrm>
              <a:prstGeom prst="roundRect">
                <a:avLst>
                  <a:gd name="adj" fmla="val 4332"/>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0" name="组合 9"/>
              <p:cNvGrpSpPr/>
              <p:nvPr/>
            </p:nvGrpSpPr>
            <p:grpSpPr>
              <a:xfrm>
                <a:off x="2940264" y="1600201"/>
                <a:ext cx="898890" cy="857248"/>
                <a:chOff x="1895228" y="964869"/>
                <a:chExt cx="520963" cy="496831"/>
              </a:xfrm>
            </p:grpSpPr>
            <p:sp>
              <p:nvSpPr>
                <p:cNvPr id="11" name="Freeform 7"/>
                <p:cNvSpPr>
                  <a:spLocks noEditPoints="1"/>
                </p:cNvSpPr>
                <p:nvPr/>
              </p:nvSpPr>
              <p:spPr bwMode="auto">
                <a:xfrm>
                  <a:off x="1895228" y="964869"/>
                  <a:ext cx="520963" cy="496831"/>
                </a:xfrm>
                <a:custGeom>
                  <a:avLst/>
                  <a:gdLst>
                    <a:gd name="T0" fmla="*/ 114 w 135"/>
                    <a:gd name="T1" fmla="*/ 129 h 129"/>
                    <a:gd name="T2" fmla="*/ 60 w 135"/>
                    <a:gd name="T3" fmla="*/ 129 h 129"/>
                    <a:gd name="T4" fmla="*/ 60 w 135"/>
                    <a:gd name="T5" fmla="*/ 83 h 129"/>
                    <a:gd name="T6" fmla="*/ 43 w 135"/>
                    <a:gd name="T7" fmla="*/ 83 h 129"/>
                    <a:gd name="T8" fmla="*/ 43 w 135"/>
                    <a:gd name="T9" fmla="*/ 129 h 129"/>
                    <a:gd name="T10" fmla="*/ 21 w 135"/>
                    <a:gd name="T11" fmla="*/ 129 h 129"/>
                    <a:gd name="T12" fmla="*/ 13 w 135"/>
                    <a:gd name="T13" fmla="*/ 121 h 129"/>
                    <a:gd name="T14" fmla="*/ 13 w 135"/>
                    <a:gd name="T15" fmla="*/ 75 h 129"/>
                    <a:gd name="T16" fmla="*/ 4 w 135"/>
                    <a:gd name="T17" fmla="*/ 75 h 129"/>
                    <a:gd name="T18" fmla="*/ 3 w 135"/>
                    <a:gd name="T19" fmla="*/ 74 h 129"/>
                    <a:gd name="T20" fmla="*/ 0 w 135"/>
                    <a:gd name="T21" fmla="*/ 68 h 129"/>
                    <a:gd name="T22" fmla="*/ 3 w 135"/>
                    <a:gd name="T23" fmla="*/ 62 h 129"/>
                    <a:gd name="T24" fmla="*/ 62 w 135"/>
                    <a:gd name="T25" fmla="*/ 3 h 129"/>
                    <a:gd name="T26" fmla="*/ 73 w 135"/>
                    <a:gd name="T27" fmla="*/ 3 h 129"/>
                    <a:gd name="T28" fmla="*/ 132 w 135"/>
                    <a:gd name="T29" fmla="*/ 62 h 129"/>
                    <a:gd name="T30" fmla="*/ 135 w 135"/>
                    <a:gd name="T31" fmla="*/ 68 h 129"/>
                    <a:gd name="T32" fmla="*/ 132 w 135"/>
                    <a:gd name="T33" fmla="*/ 74 h 129"/>
                    <a:gd name="T34" fmla="*/ 131 w 135"/>
                    <a:gd name="T35" fmla="*/ 75 h 129"/>
                    <a:gd name="T36" fmla="*/ 122 w 135"/>
                    <a:gd name="T37" fmla="*/ 75 h 129"/>
                    <a:gd name="T38" fmla="*/ 122 w 135"/>
                    <a:gd name="T39" fmla="*/ 121 h 129"/>
                    <a:gd name="T40" fmla="*/ 114 w 135"/>
                    <a:gd name="T41" fmla="*/ 129 h 129"/>
                    <a:gd name="T42" fmla="*/ 10 w 135"/>
                    <a:gd name="T43" fmla="*/ 67 h 129"/>
                    <a:gd name="T44" fmla="*/ 21 w 135"/>
                    <a:gd name="T45" fmla="*/ 67 h 129"/>
                    <a:gd name="T46" fmla="*/ 21 w 135"/>
                    <a:gd name="T47" fmla="*/ 121 h 129"/>
                    <a:gd name="T48" fmla="*/ 34 w 135"/>
                    <a:gd name="T49" fmla="*/ 120 h 129"/>
                    <a:gd name="T50" fmla="*/ 34 w 135"/>
                    <a:gd name="T51" fmla="*/ 82 h 129"/>
                    <a:gd name="T52" fmla="*/ 41 w 135"/>
                    <a:gd name="T53" fmla="*/ 75 h 129"/>
                    <a:gd name="T54" fmla="*/ 62 w 135"/>
                    <a:gd name="T55" fmla="*/ 75 h 129"/>
                    <a:gd name="T56" fmla="*/ 68 w 135"/>
                    <a:gd name="T57" fmla="*/ 82 h 129"/>
                    <a:gd name="T58" fmla="*/ 68 w 135"/>
                    <a:gd name="T59" fmla="*/ 120 h 129"/>
                    <a:gd name="T60" fmla="*/ 114 w 135"/>
                    <a:gd name="T61" fmla="*/ 120 h 129"/>
                    <a:gd name="T62" fmla="*/ 114 w 135"/>
                    <a:gd name="T63" fmla="*/ 67 h 129"/>
                    <a:gd name="T64" fmla="*/ 125 w 135"/>
                    <a:gd name="T65" fmla="*/ 67 h 129"/>
                    <a:gd name="T66" fmla="*/ 68 w 135"/>
                    <a:gd name="T67" fmla="*/ 9 h 129"/>
                    <a:gd name="T68" fmla="*/ 10 w 135"/>
                    <a:gd name="T69" fmla="*/ 6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5" h="129">
                      <a:moveTo>
                        <a:pt x="114" y="129"/>
                      </a:moveTo>
                      <a:cubicBezTo>
                        <a:pt x="60" y="129"/>
                        <a:pt x="60" y="129"/>
                        <a:pt x="60" y="129"/>
                      </a:cubicBezTo>
                      <a:cubicBezTo>
                        <a:pt x="60" y="83"/>
                        <a:pt x="60" y="83"/>
                        <a:pt x="60" y="83"/>
                      </a:cubicBezTo>
                      <a:cubicBezTo>
                        <a:pt x="43" y="83"/>
                        <a:pt x="43" y="83"/>
                        <a:pt x="43" y="83"/>
                      </a:cubicBezTo>
                      <a:cubicBezTo>
                        <a:pt x="43" y="129"/>
                        <a:pt x="43" y="129"/>
                        <a:pt x="43" y="129"/>
                      </a:cubicBezTo>
                      <a:cubicBezTo>
                        <a:pt x="21" y="129"/>
                        <a:pt x="21" y="129"/>
                        <a:pt x="21" y="129"/>
                      </a:cubicBezTo>
                      <a:cubicBezTo>
                        <a:pt x="16" y="129"/>
                        <a:pt x="13" y="125"/>
                        <a:pt x="13" y="121"/>
                      </a:cubicBezTo>
                      <a:cubicBezTo>
                        <a:pt x="13" y="75"/>
                        <a:pt x="13" y="75"/>
                        <a:pt x="13" y="75"/>
                      </a:cubicBezTo>
                      <a:cubicBezTo>
                        <a:pt x="4" y="75"/>
                        <a:pt x="4" y="75"/>
                        <a:pt x="4" y="75"/>
                      </a:cubicBezTo>
                      <a:cubicBezTo>
                        <a:pt x="3" y="74"/>
                        <a:pt x="3" y="74"/>
                        <a:pt x="3" y="74"/>
                      </a:cubicBezTo>
                      <a:cubicBezTo>
                        <a:pt x="1" y="72"/>
                        <a:pt x="0" y="70"/>
                        <a:pt x="0" y="68"/>
                      </a:cubicBezTo>
                      <a:cubicBezTo>
                        <a:pt x="0" y="66"/>
                        <a:pt x="1" y="64"/>
                        <a:pt x="3" y="62"/>
                      </a:cubicBezTo>
                      <a:cubicBezTo>
                        <a:pt x="62" y="3"/>
                        <a:pt x="62" y="3"/>
                        <a:pt x="62" y="3"/>
                      </a:cubicBezTo>
                      <a:cubicBezTo>
                        <a:pt x="65" y="0"/>
                        <a:pt x="70" y="0"/>
                        <a:pt x="73" y="3"/>
                      </a:cubicBezTo>
                      <a:cubicBezTo>
                        <a:pt x="132" y="62"/>
                        <a:pt x="132" y="62"/>
                        <a:pt x="132" y="62"/>
                      </a:cubicBezTo>
                      <a:cubicBezTo>
                        <a:pt x="134" y="64"/>
                        <a:pt x="135" y="66"/>
                        <a:pt x="135" y="68"/>
                      </a:cubicBezTo>
                      <a:cubicBezTo>
                        <a:pt x="135" y="70"/>
                        <a:pt x="134" y="72"/>
                        <a:pt x="132" y="74"/>
                      </a:cubicBezTo>
                      <a:cubicBezTo>
                        <a:pt x="131" y="75"/>
                        <a:pt x="131" y="75"/>
                        <a:pt x="131" y="75"/>
                      </a:cubicBezTo>
                      <a:cubicBezTo>
                        <a:pt x="122" y="75"/>
                        <a:pt x="122" y="75"/>
                        <a:pt x="122" y="75"/>
                      </a:cubicBezTo>
                      <a:cubicBezTo>
                        <a:pt x="122" y="121"/>
                        <a:pt x="122" y="121"/>
                        <a:pt x="122" y="121"/>
                      </a:cubicBezTo>
                      <a:cubicBezTo>
                        <a:pt x="122" y="125"/>
                        <a:pt x="119" y="129"/>
                        <a:pt x="114" y="129"/>
                      </a:cubicBezTo>
                      <a:close/>
                      <a:moveTo>
                        <a:pt x="10" y="67"/>
                      </a:moveTo>
                      <a:cubicBezTo>
                        <a:pt x="21" y="67"/>
                        <a:pt x="21" y="67"/>
                        <a:pt x="21" y="67"/>
                      </a:cubicBezTo>
                      <a:cubicBezTo>
                        <a:pt x="21" y="121"/>
                        <a:pt x="21" y="121"/>
                        <a:pt x="21" y="121"/>
                      </a:cubicBezTo>
                      <a:cubicBezTo>
                        <a:pt x="34" y="120"/>
                        <a:pt x="34" y="120"/>
                        <a:pt x="34" y="120"/>
                      </a:cubicBezTo>
                      <a:cubicBezTo>
                        <a:pt x="34" y="82"/>
                        <a:pt x="34" y="82"/>
                        <a:pt x="34" y="82"/>
                      </a:cubicBezTo>
                      <a:cubicBezTo>
                        <a:pt x="34" y="78"/>
                        <a:pt x="37" y="75"/>
                        <a:pt x="41" y="75"/>
                      </a:cubicBezTo>
                      <a:cubicBezTo>
                        <a:pt x="62" y="75"/>
                        <a:pt x="62" y="75"/>
                        <a:pt x="62" y="75"/>
                      </a:cubicBezTo>
                      <a:cubicBezTo>
                        <a:pt x="65" y="75"/>
                        <a:pt x="68" y="78"/>
                        <a:pt x="68" y="82"/>
                      </a:cubicBezTo>
                      <a:cubicBezTo>
                        <a:pt x="68" y="120"/>
                        <a:pt x="68" y="120"/>
                        <a:pt x="68" y="120"/>
                      </a:cubicBezTo>
                      <a:cubicBezTo>
                        <a:pt x="114" y="120"/>
                        <a:pt x="114" y="120"/>
                        <a:pt x="114" y="120"/>
                      </a:cubicBezTo>
                      <a:cubicBezTo>
                        <a:pt x="114" y="67"/>
                        <a:pt x="114" y="67"/>
                        <a:pt x="114" y="67"/>
                      </a:cubicBezTo>
                      <a:cubicBezTo>
                        <a:pt x="125" y="67"/>
                        <a:pt x="125" y="67"/>
                        <a:pt x="125" y="67"/>
                      </a:cubicBezTo>
                      <a:cubicBezTo>
                        <a:pt x="68" y="9"/>
                        <a:pt x="68" y="9"/>
                        <a:pt x="68" y="9"/>
                      </a:cubicBezTo>
                      <a:lnTo>
                        <a:pt x="1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p:cNvSpPr>
                  <a:spLocks noEditPoints="1"/>
                </p:cNvSpPr>
                <p:nvPr/>
              </p:nvSpPr>
              <p:spPr bwMode="auto">
                <a:xfrm>
                  <a:off x="2184809" y="1261548"/>
                  <a:ext cx="130595" cy="119239"/>
                </a:xfrm>
                <a:custGeom>
                  <a:avLst/>
                  <a:gdLst>
                    <a:gd name="T0" fmla="*/ 27 w 34"/>
                    <a:gd name="T1" fmla="*/ 31 h 31"/>
                    <a:gd name="T2" fmla="*/ 7 w 34"/>
                    <a:gd name="T3" fmla="*/ 31 h 31"/>
                    <a:gd name="T4" fmla="*/ 0 w 34"/>
                    <a:gd name="T5" fmla="*/ 24 h 31"/>
                    <a:gd name="T6" fmla="*/ 0 w 34"/>
                    <a:gd name="T7" fmla="*/ 6 h 31"/>
                    <a:gd name="T8" fmla="*/ 7 w 34"/>
                    <a:gd name="T9" fmla="*/ 0 h 31"/>
                    <a:gd name="T10" fmla="*/ 27 w 34"/>
                    <a:gd name="T11" fmla="*/ 0 h 31"/>
                    <a:gd name="T12" fmla="*/ 34 w 34"/>
                    <a:gd name="T13" fmla="*/ 6 h 31"/>
                    <a:gd name="T14" fmla="*/ 34 w 34"/>
                    <a:gd name="T15" fmla="*/ 24 h 31"/>
                    <a:gd name="T16" fmla="*/ 27 w 34"/>
                    <a:gd name="T17" fmla="*/ 31 h 31"/>
                    <a:gd name="T18" fmla="*/ 9 w 34"/>
                    <a:gd name="T19" fmla="*/ 23 h 31"/>
                    <a:gd name="T20" fmla="*/ 26 w 34"/>
                    <a:gd name="T21" fmla="*/ 23 h 31"/>
                    <a:gd name="T22" fmla="*/ 26 w 34"/>
                    <a:gd name="T23" fmla="*/ 8 h 31"/>
                    <a:gd name="T24" fmla="*/ 9 w 34"/>
                    <a:gd name="T25" fmla="*/ 8 h 31"/>
                    <a:gd name="T26" fmla="*/ 9 w 34"/>
                    <a:gd name="T2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1">
                      <a:moveTo>
                        <a:pt x="27" y="31"/>
                      </a:moveTo>
                      <a:cubicBezTo>
                        <a:pt x="7" y="31"/>
                        <a:pt x="7" y="31"/>
                        <a:pt x="7" y="31"/>
                      </a:cubicBezTo>
                      <a:cubicBezTo>
                        <a:pt x="3" y="31"/>
                        <a:pt x="0" y="28"/>
                        <a:pt x="0" y="24"/>
                      </a:cubicBezTo>
                      <a:cubicBezTo>
                        <a:pt x="0" y="6"/>
                        <a:pt x="0" y="6"/>
                        <a:pt x="0" y="6"/>
                      </a:cubicBezTo>
                      <a:cubicBezTo>
                        <a:pt x="0" y="3"/>
                        <a:pt x="3" y="0"/>
                        <a:pt x="7" y="0"/>
                      </a:cubicBezTo>
                      <a:cubicBezTo>
                        <a:pt x="27" y="0"/>
                        <a:pt x="27" y="0"/>
                        <a:pt x="27" y="0"/>
                      </a:cubicBezTo>
                      <a:cubicBezTo>
                        <a:pt x="31" y="0"/>
                        <a:pt x="34" y="3"/>
                        <a:pt x="34" y="6"/>
                      </a:cubicBezTo>
                      <a:cubicBezTo>
                        <a:pt x="34" y="24"/>
                        <a:pt x="34" y="24"/>
                        <a:pt x="34" y="24"/>
                      </a:cubicBezTo>
                      <a:cubicBezTo>
                        <a:pt x="34" y="28"/>
                        <a:pt x="31" y="31"/>
                        <a:pt x="27" y="31"/>
                      </a:cubicBezTo>
                      <a:close/>
                      <a:moveTo>
                        <a:pt x="9" y="23"/>
                      </a:moveTo>
                      <a:cubicBezTo>
                        <a:pt x="26" y="23"/>
                        <a:pt x="26" y="23"/>
                        <a:pt x="26" y="23"/>
                      </a:cubicBezTo>
                      <a:cubicBezTo>
                        <a:pt x="26" y="8"/>
                        <a:pt x="26" y="8"/>
                        <a:pt x="26" y="8"/>
                      </a:cubicBezTo>
                      <a:cubicBezTo>
                        <a:pt x="9" y="8"/>
                        <a:pt x="9" y="8"/>
                        <a:pt x="9" y="8"/>
                      </a:cubicBezTo>
                      <a:lnTo>
                        <a:pt x="9"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noEditPoints="1"/>
                </p:cNvSpPr>
                <p:nvPr/>
              </p:nvSpPr>
              <p:spPr bwMode="auto">
                <a:xfrm>
                  <a:off x="2245848" y="1007454"/>
                  <a:ext cx="119239" cy="197313"/>
                </a:xfrm>
                <a:custGeom>
                  <a:avLst/>
                  <a:gdLst>
                    <a:gd name="T0" fmla="*/ 31 w 31"/>
                    <a:gd name="T1" fmla="*/ 51 h 51"/>
                    <a:gd name="T2" fmla="*/ 0 w 31"/>
                    <a:gd name="T3" fmla="*/ 20 h 51"/>
                    <a:gd name="T4" fmla="*/ 0 w 31"/>
                    <a:gd name="T5" fmla="*/ 7 h 51"/>
                    <a:gd name="T6" fmla="*/ 6 w 31"/>
                    <a:gd name="T7" fmla="*/ 0 h 51"/>
                    <a:gd name="T8" fmla="*/ 25 w 31"/>
                    <a:gd name="T9" fmla="*/ 0 h 51"/>
                    <a:gd name="T10" fmla="*/ 31 w 31"/>
                    <a:gd name="T11" fmla="*/ 7 h 51"/>
                    <a:gd name="T12" fmla="*/ 31 w 31"/>
                    <a:gd name="T13" fmla="*/ 51 h 51"/>
                    <a:gd name="T14" fmla="*/ 8 w 31"/>
                    <a:gd name="T15" fmla="*/ 17 h 51"/>
                    <a:gd name="T16" fmla="*/ 23 w 31"/>
                    <a:gd name="T17" fmla="*/ 32 h 51"/>
                    <a:gd name="T18" fmla="*/ 23 w 31"/>
                    <a:gd name="T19" fmla="*/ 8 h 51"/>
                    <a:gd name="T20" fmla="*/ 8 w 31"/>
                    <a:gd name="T21" fmla="*/ 8 h 51"/>
                    <a:gd name="T22" fmla="*/ 8 w 31"/>
                    <a:gd name="T23" fmla="*/ 1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51">
                      <a:moveTo>
                        <a:pt x="31" y="51"/>
                      </a:moveTo>
                      <a:cubicBezTo>
                        <a:pt x="0" y="20"/>
                        <a:pt x="0" y="20"/>
                        <a:pt x="0" y="20"/>
                      </a:cubicBezTo>
                      <a:cubicBezTo>
                        <a:pt x="0" y="7"/>
                        <a:pt x="0" y="7"/>
                        <a:pt x="0" y="7"/>
                      </a:cubicBezTo>
                      <a:cubicBezTo>
                        <a:pt x="0" y="3"/>
                        <a:pt x="3" y="0"/>
                        <a:pt x="6" y="0"/>
                      </a:cubicBezTo>
                      <a:cubicBezTo>
                        <a:pt x="25" y="0"/>
                        <a:pt x="25" y="0"/>
                        <a:pt x="25" y="0"/>
                      </a:cubicBezTo>
                      <a:cubicBezTo>
                        <a:pt x="28" y="0"/>
                        <a:pt x="31" y="3"/>
                        <a:pt x="31" y="7"/>
                      </a:cubicBezTo>
                      <a:lnTo>
                        <a:pt x="31" y="51"/>
                      </a:lnTo>
                      <a:close/>
                      <a:moveTo>
                        <a:pt x="8" y="17"/>
                      </a:moveTo>
                      <a:cubicBezTo>
                        <a:pt x="23" y="32"/>
                        <a:pt x="23" y="32"/>
                        <a:pt x="23" y="32"/>
                      </a:cubicBezTo>
                      <a:cubicBezTo>
                        <a:pt x="23" y="8"/>
                        <a:pt x="23" y="8"/>
                        <a:pt x="23" y="8"/>
                      </a:cubicBezTo>
                      <a:cubicBezTo>
                        <a:pt x="8" y="8"/>
                        <a:pt x="8" y="8"/>
                        <a:pt x="8" y="8"/>
                      </a:cubicBezTo>
                      <a:lnTo>
                        <a:pt x="8"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 name="组合 4"/>
            <p:cNvGrpSpPr/>
            <p:nvPr/>
          </p:nvGrpSpPr>
          <p:grpSpPr>
            <a:xfrm>
              <a:off x="20123" y="1738632"/>
              <a:ext cx="1919094" cy="1312481"/>
              <a:chOff x="1544123" y="1414781"/>
              <a:chExt cx="1919094" cy="1312481"/>
            </a:xfrm>
          </p:grpSpPr>
          <p:sp>
            <p:nvSpPr>
              <p:cNvPr id="6" name="文本框 5"/>
              <p:cNvSpPr txBox="1"/>
              <p:nvPr/>
            </p:nvSpPr>
            <p:spPr>
              <a:xfrm>
                <a:off x="1544123" y="1414781"/>
                <a:ext cx="1339606" cy="446535"/>
              </a:xfrm>
              <a:prstGeom prst="rect">
                <a:avLst/>
              </a:prstGeom>
              <a:noFill/>
            </p:spPr>
            <p:txBody>
              <a:bodyPr wrap="none" rtlCol="0">
                <a:spAutoFit/>
              </a:bodyPr>
              <a:lstStyle/>
              <a:p>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7" name="文本框 6"/>
              <p:cNvSpPr txBox="1"/>
              <p:nvPr/>
            </p:nvSpPr>
            <p:spPr>
              <a:xfrm>
                <a:off x="1544123" y="1722558"/>
                <a:ext cx="1919094" cy="1004704"/>
              </a:xfrm>
              <a:prstGeom prst="rect">
                <a:avLst/>
              </a:prstGeom>
              <a:noFill/>
            </p:spPr>
            <p:txBody>
              <a:bodyPr wrap="none" rtlCol="0">
                <a:spAutoFit/>
              </a:bodyPr>
              <a:lstStyle/>
              <a:p>
                <a:r>
                  <a:rPr lang="en-US" altLang="zh-CN" sz="4800" dirty="0">
                    <a:solidFill>
                      <a:schemeClr val="bg1">
                        <a:lumMod val="50000"/>
                      </a:schemeClr>
                    </a:solidFill>
                    <a:latin typeface="微软雅黑 Light" panose="020B0502040204020203" pitchFamily="34" charset="-122"/>
                    <a:ea typeface="微软雅黑 Light" panose="020B0502040204020203" pitchFamily="34" charset="-122"/>
                  </a:rPr>
                  <a:t>1,872</a:t>
                </a:r>
                <a:endParaRPr lang="zh-CN" altLang="en-US" sz="4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14" name="组合 13"/>
          <p:cNvGrpSpPr/>
          <p:nvPr/>
        </p:nvGrpSpPr>
        <p:grpSpPr>
          <a:xfrm>
            <a:off x="4382124" y="2183912"/>
            <a:ext cx="3486179" cy="1701688"/>
            <a:chOff x="4407927" y="1323975"/>
            <a:chExt cx="4214912" cy="2057400"/>
          </a:xfrm>
        </p:grpSpPr>
        <p:grpSp>
          <p:nvGrpSpPr>
            <p:cNvPr id="15" name="组合 14"/>
            <p:cNvGrpSpPr/>
            <p:nvPr/>
          </p:nvGrpSpPr>
          <p:grpSpPr>
            <a:xfrm>
              <a:off x="4407927" y="1323975"/>
              <a:ext cx="4214912" cy="2057400"/>
              <a:chOff x="5931925" y="1000125"/>
              <a:chExt cx="4214911" cy="2057400"/>
            </a:xfrm>
          </p:grpSpPr>
          <p:sp>
            <p:nvSpPr>
              <p:cNvPr id="19" name="圆角矩形 18"/>
              <p:cNvSpPr/>
              <p:nvPr/>
            </p:nvSpPr>
            <p:spPr>
              <a:xfrm>
                <a:off x="5931925" y="1000125"/>
                <a:ext cx="4214911" cy="2057400"/>
              </a:xfrm>
              <a:prstGeom prst="roundRect">
                <a:avLst>
                  <a:gd name="adj" fmla="val 4167"/>
                </a:avLst>
              </a:prstGeom>
              <a:solidFill>
                <a:schemeClr val="bg1"/>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圆角矩形 19"/>
              <p:cNvSpPr/>
              <p:nvPr/>
            </p:nvSpPr>
            <p:spPr>
              <a:xfrm>
                <a:off x="8296603" y="1218010"/>
                <a:ext cx="1621631" cy="1621631"/>
              </a:xfrm>
              <a:prstGeom prst="roundRect">
                <a:avLst>
                  <a:gd name="adj" fmla="val 433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Freeform 6"/>
              <p:cNvSpPr>
                <a:spLocks noEditPoints="1"/>
              </p:cNvSpPr>
              <p:nvPr/>
            </p:nvSpPr>
            <p:spPr bwMode="auto">
              <a:xfrm>
                <a:off x="8672669" y="1603875"/>
                <a:ext cx="869498" cy="849900"/>
              </a:xfrm>
              <a:custGeom>
                <a:avLst/>
                <a:gdLst>
                  <a:gd name="T0" fmla="*/ 93 w 131"/>
                  <a:gd name="T1" fmla="*/ 6 h 128"/>
                  <a:gd name="T2" fmla="*/ 67 w 131"/>
                  <a:gd name="T3" fmla="*/ 112 h 128"/>
                  <a:gd name="T4" fmla="*/ 54 w 131"/>
                  <a:gd name="T5" fmla="*/ 118 h 128"/>
                  <a:gd name="T6" fmla="*/ 79 w 131"/>
                  <a:gd name="T7" fmla="*/ 119 h 128"/>
                  <a:gd name="T8" fmla="*/ 73 w 131"/>
                  <a:gd name="T9" fmla="*/ 109 h 128"/>
                  <a:gd name="T10" fmla="*/ 90 w 131"/>
                  <a:gd name="T11" fmla="*/ 89 h 128"/>
                  <a:gd name="T12" fmla="*/ 81 w 131"/>
                  <a:gd name="T13" fmla="*/ 101 h 128"/>
                  <a:gd name="T14" fmla="*/ 82 w 131"/>
                  <a:gd name="T15" fmla="*/ 111 h 128"/>
                  <a:gd name="T16" fmla="*/ 117 w 131"/>
                  <a:gd name="T17" fmla="*/ 91 h 128"/>
                  <a:gd name="T18" fmla="*/ 52 w 131"/>
                  <a:gd name="T19" fmla="*/ 113 h 128"/>
                  <a:gd name="T20" fmla="*/ 67 w 131"/>
                  <a:gd name="T21" fmla="*/ 105 h 128"/>
                  <a:gd name="T22" fmla="*/ 60 w 131"/>
                  <a:gd name="T23" fmla="*/ 97 h 128"/>
                  <a:gd name="T24" fmla="*/ 34 w 131"/>
                  <a:gd name="T25" fmla="*/ 92 h 128"/>
                  <a:gd name="T26" fmla="*/ 37 w 131"/>
                  <a:gd name="T27" fmla="*/ 106 h 128"/>
                  <a:gd name="T28" fmla="*/ 46 w 131"/>
                  <a:gd name="T29" fmla="*/ 90 h 128"/>
                  <a:gd name="T30" fmla="*/ 33 w 131"/>
                  <a:gd name="T31" fmla="*/ 87 h 128"/>
                  <a:gd name="T32" fmla="*/ 17 w 131"/>
                  <a:gd name="T33" fmla="*/ 88 h 128"/>
                  <a:gd name="T34" fmla="*/ 32 w 131"/>
                  <a:gd name="T35" fmla="*/ 110 h 128"/>
                  <a:gd name="T36" fmla="*/ 28 w 131"/>
                  <a:gd name="T37" fmla="*/ 94 h 128"/>
                  <a:gd name="T38" fmla="*/ 63 w 131"/>
                  <a:gd name="T39" fmla="*/ 91 h 128"/>
                  <a:gd name="T40" fmla="*/ 71 w 131"/>
                  <a:gd name="T41" fmla="*/ 97 h 128"/>
                  <a:gd name="T42" fmla="*/ 79 w 131"/>
                  <a:gd name="T43" fmla="*/ 94 h 128"/>
                  <a:gd name="T44" fmla="*/ 87 w 131"/>
                  <a:gd name="T45" fmla="*/ 83 h 128"/>
                  <a:gd name="T46" fmla="*/ 37 w 131"/>
                  <a:gd name="T47" fmla="*/ 59 h 128"/>
                  <a:gd name="T48" fmla="*/ 34 w 131"/>
                  <a:gd name="T49" fmla="*/ 72 h 128"/>
                  <a:gd name="T50" fmla="*/ 37 w 131"/>
                  <a:gd name="T51" fmla="*/ 81 h 128"/>
                  <a:gd name="T52" fmla="*/ 49 w 131"/>
                  <a:gd name="T53" fmla="*/ 85 h 128"/>
                  <a:gd name="T54" fmla="*/ 119 w 131"/>
                  <a:gd name="T55" fmla="*/ 45 h 128"/>
                  <a:gd name="T56" fmla="*/ 104 w 131"/>
                  <a:gd name="T57" fmla="*/ 47 h 128"/>
                  <a:gd name="T58" fmla="*/ 102 w 131"/>
                  <a:gd name="T59" fmla="*/ 60 h 128"/>
                  <a:gd name="T60" fmla="*/ 98 w 131"/>
                  <a:gd name="T61" fmla="*/ 74 h 128"/>
                  <a:gd name="T62" fmla="*/ 12 w 131"/>
                  <a:gd name="T63" fmla="*/ 42 h 128"/>
                  <a:gd name="T64" fmla="*/ 19 w 131"/>
                  <a:gd name="T65" fmla="*/ 81 h 128"/>
                  <a:gd name="T66" fmla="*/ 27 w 131"/>
                  <a:gd name="T67" fmla="*/ 76 h 128"/>
                  <a:gd name="T68" fmla="*/ 30 w 131"/>
                  <a:gd name="T69" fmla="*/ 61 h 128"/>
                  <a:gd name="T70" fmla="*/ 79 w 131"/>
                  <a:gd name="T71" fmla="*/ 42 h 128"/>
                  <a:gd name="T72" fmla="*/ 95 w 131"/>
                  <a:gd name="T73" fmla="*/ 64 h 128"/>
                  <a:gd name="T74" fmla="*/ 98 w 131"/>
                  <a:gd name="T75" fmla="*/ 51 h 128"/>
                  <a:gd name="T76" fmla="*/ 91 w 131"/>
                  <a:gd name="T77" fmla="*/ 45 h 128"/>
                  <a:gd name="T78" fmla="*/ 80 w 131"/>
                  <a:gd name="T79" fmla="*/ 42 h 128"/>
                  <a:gd name="T80" fmla="*/ 51 w 131"/>
                  <a:gd name="T81" fmla="*/ 35 h 128"/>
                  <a:gd name="T82" fmla="*/ 43 w 131"/>
                  <a:gd name="T83" fmla="*/ 47 h 128"/>
                  <a:gd name="T84" fmla="*/ 68 w 131"/>
                  <a:gd name="T85" fmla="*/ 36 h 128"/>
                  <a:gd name="T86" fmla="*/ 60 w 131"/>
                  <a:gd name="T87" fmla="*/ 30 h 128"/>
                  <a:gd name="T88" fmla="*/ 36 w 131"/>
                  <a:gd name="T89" fmla="*/ 47 h 128"/>
                  <a:gd name="T90" fmla="*/ 44 w 131"/>
                  <a:gd name="T91" fmla="*/ 35 h 128"/>
                  <a:gd name="T92" fmla="*/ 54 w 131"/>
                  <a:gd name="T93" fmla="*/ 24 h 128"/>
                  <a:gd name="T94" fmla="*/ 47 w 131"/>
                  <a:gd name="T95" fmla="*/ 13 h 128"/>
                  <a:gd name="T96" fmla="*/ 103 w 131"/>
                  <a:gd name="T97" fmla="*/ 29 h 128"/>
                  <a:gd name="T98" fmla="*/ 107 w 131"/>
                  <a:gd name="T99" fmla="*/ 40 h 128"/>
                  <a:gd name="T100" fmla="*/ 118 w 131"/>
                  <a:gd name="T101" fmla="*/ 39 h 128"/>
                  <a:gd name="T102" fmla="*/ 85 w 131"/>
                  <a:gd name="T103" fmla="*/ 38 h 128"/>
                  <a:gd name="T104" fmla="*/ 98 w 131"/>
                  <a:gd name="T105" fmla="*/ 40 h 128"/>
                  <a:gd name="T106" fmla="*/ 96 w 131"/>
                  <a:gd name="T107" fmla="*/ 27 h 128"/>
                  <a:gd name="T108" fmla="*/ 83 w 131"/>
                  <a:gd name="T109" fmla="*/ 14 h 128"/>
                  <a:gd name="T110" fmla="*/ 68 w 131"/>
                  <a:gd name="T111" fmla="*/ 20 h 128"/>
                  <a:gd name="T112" fmla="*/ 67 w 131"/>
                  <a:gd name="T113" fmla="*/ 28 h 128"/>
                  <a:gd name="T114" fmla="*/ 76 w 131"/>
                  <a:gd name="T115" fmla="*/ 33 h 128"/>
                  <a:gd name="T116" fmla="*/ 53 w 131"/>
                  <a:gd name="T117" fmla="*/ 11 h 128"/>
                  <a:gd name="T118" fmla="*/ 59 w 131"/>
                  <a:gd name="T119" fmla="*/ 19 h 128"/>
                  <a:gd name="T120" fmla="*/ 73 w 131"/>
                  <a:gd name="T121" fmla="*/ 11 h 128"/>
                  <a:gd name="T122" fmla="*/ 66 w 131"/>
                  <a:gd name="T123" fmla="*/ 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1" h="128">
                    <a:moveTo>
                      <a:pt x="65" y="128"/>
                    </a:moveTo>
                    <a:cubicBezTo>
                      <a:pt x="56" y="128"/>
                      <a:pt x="47" y="126"/>
                      <a:pt x="39" y="122"/>
                    </a:cubicBezTo>
                    <a:cubicBezTo>
                      <a:pt x="24" y="115"/>
                      <a:pt x="13" y="103"/>
                      <a:pt x="7" y="88"/>
                    </a:cubicBezTo>
                    <a:cubicBezTo>
                      <a:pt x="0" y="71"/>
                      <a:pt x="0" y="53"/>
                      <a:pt x="8" y="37"/>
                    </a:cubicBezTo>
                    <a:cubicBezTo>
                      <a:pt x="15" y="21"/>
                      <a:pt x="29" y="8"/>
                      <a:pt x="46" y="3"/>
                    </a:cubicBezTo>
                    <a:cubicBezTo>
                      <a:pt x="52" y="1"/>
                      <a:pt x="59" y="0"/>
                      <a:pt x="66" y="0"/>
                    </a:cubicBezTo>
                    <a:cubicBezTo>
                      <a:pt x="75" y="0"/>
                      <a:pt x="84" y="2"/>
                      <a:pt x="93" y="6"/>
                    </a:cubicBezTo>
                    <a:cubicBezTo>
                      <a:pt x="107" y="13"/>
                      <a:pt x="118" y="25"/>
                      <a:pt x="125" y="40"/>
                    </a:cubicBezTo>
                    <a:cubicBezTo>
                      <a:pt x="131" y="56"/>
                      <a:pt x="131" y="75"/>
                      <a:pt x="123" y="91"/>
                    </a:cubicBezTo>
                    <a:cubicBezTo>
                      <a:pt x="116" y="107"/>
                      <a:pt x="102" y="119"/>
                      <a:pt x="85" y="124"/>
                    </a:cubicBezTo>
                    <a:cubicBezTo>
                      <a:pt x="79" y="127"/>
                      <a:pt x="72" y="128"/>
                      <a:pt x="65" y="128"/>
                    </a:cubicBezTo>
                    <a:close/>
                    <a:moveTo>
                      <a:pt x="70" y="110"/>
                    </a:moveTo>
                    <a:cubicBezTo>
                      <a:pt x="69" y="110"/>
                      <a:pt x="69" y="110"/>
                      <a:pt x="69" y="110"/>
                    </a:cubicBezTo>
                    <a:cubicBezTo>
                      <a:pt x="69" y="111"/>
                      <a:pt x="67" y="112"/>
                      <a:pt x="67" y="112"/>
                    </a:cubicBezTo>
                    <a:cubicBezTo>
                      <a:pt x="67" y="112"/>
                      <a:pt x="65" y="113"/>
                      <a:pt x="65" y="113"/>
                    </a:cubicBezTo>
                    <a:cubicBezTo>
                      <a:pt x="64" y="114"/>
                      <a:pt x="63" y="114"/>
                      <a:pt x="62" y="115"/>
                    </a:cubicBezTo>
                    <a:cubicBezTo>
                      <a:pt x="62" y="115"/>
                      <a:pt x="62" y="115"/>
                      <a:pt x="62" y="115"/>
                    </a:cubicBezTo>
                    <a:cubicBezTo>
                      <a:pt x="61" y="115"/>
                      <a:pt x="61" y="115"/>
                      <a:pt x="60" y="116"/>
                    </a:cubicBezTo>
                    <a:cubicBezTo>
                      <a:pt x="60" y="116"/>
                      <a:pt x="58" y="117"/>
                      <a:pt x="58" y="117"/>
                    </a:cubicBezTo>
                    <a:cubicBezTo>
                      <a:pt x="57" y="117"/>
                      <a:pt x="57" y="117"/>
                      <a:pt x="57" y="117"/>
                    </a:cubicBezTo>
                    <a:cubicBezTo>
                      <a:pt x="56" y="117"/>
                      <a:pt x="54" y="118"/>
                      <a:pt x="54" y="118"/>
                    </a:cubicBezTo>
                    <a:cubicBezTo>
                      <a:pt x="54" y="119"/>
                      <a:pt x="53" y="119"/>
                      <a:pt x="52" y="119"/>
                    </a:cubicBezTo>
                    <a:cubicBezTo>
                      <a:pt x="51" y="119"/>
                      <a:pt x="51" y="119"/>
                      <a:pt x="51" y="119"/>
                    </a:cubicBezTo>
                    <a:cubicBezTo>
                      <a:pt x="52" y="120"/>
                      <a:pt x="52" y="120"/>
                      <a:pt x="52" y="120"/>
                    </a:cubicBezTo>
                    <a:cubicBezTo>
                      <a:pt x="56" y="121"/>
                      <a:pt x="61" y="121"/>
                      <a:pt x="65" y="121"/>
                    </a:cubicBezTo>
                    <a:cubicBezTo>
                      <a:pt x="70" y="121"/>
                      <a:pt x="75" y="121"/>
                      <a:pt x="79" y="120"/>
                    </a:cubicBezTo>
                    <a:cubicBezTo>
                      <a:pt x="80" y="120"/>
                      <a:pt x="80" y="120"/>
                      <a:pt x="80" y="120"/>
                    </a:cubicBezTo>
                    <a:cubicBezTo>
                      <a:pt x="79" y="119"/>
                      <a:pt x="79" y="119"/>
                      <a:pt x="79" y="119"/>
                    </a:cubicBezTo>
                    <a:cubicBezTo>
                      <a:pt x="79" y="118"/>
                      <a:pt x="79" y="118"/>
                      <a:pt x="78" y="117"/>
                    </a:cubicBezTo>
                    <a:cubicBezTo>
                      <a:pt x="78" y="116"/>
                      <a:pt x="78" y="116"/>
                      <a:pt x="78" y="116"/>
                    </a:cubicBezTo>
                    <a:cubicBezTo>
                      <a:pt x="78" y="115"/>
                      <a:pt x="77" y="115"/>
                      <a:pt x="77" y="114"/>
                    </a:cubicBezTo>
                    <a:cubicBezTo>
                      <a:pt x="76" y="113"/>
                      <a:pt x="76" y="113"/>
                      <a:pt x="76" y="113"/>
                    </a:cubicBezTo>
                    <a:cubicBezTo>
                      <a:pt x="76" y="113"/>
                      <a:pt x="75" y="112"/>
                      <a:pt x="75" y="111"/>
                    </a:cubicBezTo>
                    <a:cubicBezTo>
                      <a:pt x="74" y="111"/>
                      <a:pt x="74" y="111"/>
                      <a:pt x="74" y="111"/>
                    </a:cubicBezTo>
                    <a:cubicBezTo>
                      <a:pt x="74" y="110"/>
                      <a:pt x="74" y="109"/>
                      <a:pt x="73" y="109"/>
                    </a:cubicBezTo>
                    <a:cubicBezTo>
                      <a:pt x="73" y="108"/>
                      <a:pt x="73" y="108"/>
                      <a:pt x="73" y="108"/>
                    </a:cubicBezTo>
                    <a:cubicBezTo>
                      <a:pt x="73" y="108"/>
                      <a:pt x="71" y="109"/>
                      <a:pt x="70" y="110"/>
                    </a:cubicBezTo>
                    <a:close/>
                    <a:moveTo>
                      <a:pt x="94" y="82"/>
                    </a:moveTo>
                    <a:cubicBezTo>
                      <a:pt x="94" y="83"/>
                      <a:pt x="94" y="83"/>
                      <a:pt x="94" y="83"/>
                    </a:cubicBezTo>
                    <a:cubicBezTo>
                      <a:pt x="93" y="84"/>
                      <a:pt x="93" y="85"/>
                      <a:pt x="92" y="86"/>
                    </a:cubicBezTo>
                    <a:cubicBezTo>
                      <a:pt x="91" y="87"/>
                      <a:pt x="91" y="87"/>
                      <a:pt x="91" y="87"/>
                    </a:cubicBezTo>
                    <a:cubicBezTo>
                      <a:pt x="91" y="88"/>
                      <a:pt x="91" y="89"/>
                      <a:pt x="90" y="89"/>
                    </a:cubicBezTo>
                    <a:cubicBezTo>
                      <a:pt x="90" y="90"/>
                      <a:pt x="89" y="90"/>
                      <a:pt x="89" y="91"/>
                    </a:cubicBezTo>
                    <a:cubicBezTo>
                      <a:pt x="89" y="91"/>
                      <a:pt x="88" y="92"/>
                      <a:pt x="88" y="93"/>
                    </a:cubicBezTo>
                    <a:cubicBezTo>
                      <a:pt x="87" y="93"/>
                      <a:pt x="87" y="94"/>
                      <a:pt x="86" y="94"/>
                    </a:cubicBezTo>
                    <a:cubicBezTo>
                      <a:pt x="86" y="95"/>
                      <a:pt x="85" y="96"/>
                      <a:pt x="85" y="96"/>
                    </a:cubicBezTo>
                    <a:cubicBezTo>
                      <a:pt x="85" y="97"/>
                      <a:pt x="84" y="97"/>
                      <a:pt x="84" y="98"/>
                    </a:cubicBezTo>
                    <a:cubicBezTo>
                      <a:pt x="83" y="98"/>
                      <a:pt x="83" y="99"/>
                      <a:pt x="82" y="99"/>
                    </a:cubicBezTo>
                    <a:cubicBezTo>
                      <a:pt x="81" y="100"/>
                      <a:pt x="81" y="100"/>
                      <a:pt x="81" y="101"/>
                    </a:cubicBezTo>
                    <a:cubicBezTo>
                      <a:pt x="80" y="101"/>
                      <a:pt x="80" y="102"/>
                      <a:pt x="79" y="102"/>
                    </a:cubicBezTo>
                    <a:cubicBezTo>
                      <a:pt x="78" y="104"/>
                      <a:pt x="78" y="104"/>
                      <a:pt x="78" y="104"/>
                    </a:cubicBezTo>
                    <a:cubicBezTo>
                      <a:pt x="77" y="104"/>
                      <a:pt x="77" y="104"/>
                      <a:pt x="77" y="104"/>
                    </a:cubicBezTo>
                    <a:cubicBezTo>
                      <a:pt x="78" y="105"/>
                      <a:pt x="78" y="105"/>
                      <a:pt x="78" y="105"/>
                    </a:cubicBezTo>
                    <a:cubicBezTo>
                      <a:pt x="78" y="106"/>
                      <a:pt x="79" y="106"/>
                      <a:pt x="79" y="107"/>
                    </a:cubicBezTo>
                    <a:cubicBezTo>
                      <a:pt x="80" y="108"/>
                      <a:pt x="80" y="108"/>
                      <a:pt x="80" y="108"/>
                    </a:cubicBezTo>
                    <a:cubicBezTo>
                      <a:pt x="81" y="109"/>
                      <a:pt x="81" y="110"/>
                      <a:pt x="82" y="111"/>
                    </a:cubicBezTo>
                    <a:cubicBezTo>
                      <a:pt x="83" y="112"/>
                      <a:pt x="83" y="113"/>
                      <a:pt x="84" y="114"/>
                    </a:cubicBezTo>
                    <a:cubicBezTo>
                      <a:pt x="84" y="114"/>
                      <a:pt x="84" y="114"/>
                      <a:pt x="84" y="114"/>
                    </a:cubicBezTo>
                    <a:cubicBezTo>
                      <a:pt x="85" y="115"/>
                      <a:pt x="85" y="116"/>
                      <a:pt x="85" y="117"/>
                    </a:cubicBezTo>
                    <a:cubicBezTo>
                      <a:pt x="85" y="117"/>
                      <a:pt x="85" y="117"/>
                      <a:pt x="85" y="117"/>
                    </a:cubicBezTo>
                    <a:cubicBezTo>
                      <a:pt x="86" y="118"/>
                      <a:pt x="86" y="118"/>
                      <a:pt x="86" y="118"/>
                    </a:cubicBezTo>
                    <a:cubicBezTo>
                      <a:pt x="99" y="113"/>
                      <a:pt x="110" y="103"/>
                      <a:pt x="116" y="91"/>
                    </a:cubicBezTo>
                    <a:cubicBezTo>
                      <a:pt x="117" y="91"/>
                      <a:pt x="117" y="91"/>
                      <a:pt x="117" y="91"/>
                    </a:cubicBezTo>
                    <a:cubicBezTo>
                      <a:pt x="95" y="81"/>
                      <a:pt x="95" y="81"/>
                      <a:pt x="95" y="81"/>
                    </a:cubicBezTo>
                    <a:lnTo>
                      <a:pt x="94" y="82"/>
                    </a:lnTo>
                    <a:close/>
                    <a:moveTo>
                      <a:pt x="55" y="94"/>
                    </a:moveTo>
                    <a:cubicBezTo>
                      <a:pt x="45" y="115"/>
                      <a:pt x="45" y="115"/>
                      <a:pt x="45" y="115"/>
                    </a:cubicBezTo>
                    <a:cubicBezTo>
                      <a:pt x="47" y="114"/>
                      <a:pt x="47" y="114"/>
                      <a:pt x="47" y="114"/>
                    </a:cubicBezTo>
                    <a:cubicBezTo>
                      <a:pt x="48" y="114"/>
                      <a:pt x="48" y="114"/>
                      <a:pt x="48" y="114"/>
                    </a:cubicBezTo>
                    <a:cubicBezTo>
                      <a:pt x="49" y="114"/>
                      <a:pt x="50" y="113"/>
                      <a:pt x="52" y="113"/>
                    </a:cubicBezTo>
                    <a:cubicBezTo>
                      <a:pt x="53" y="112"/>
                      <a:pt x="54" y="112"/>
                      <a:pt x="56" y="111"/>
                    </a:cubicBezTo>
                    <a:cubicBezTo>
                      <a:pt x="57" y="111"/>
                      <a:pt x="57" y="111"/>
                      <a:pt x="57" y="111"/>
                    </a:cubicBezTo>
                    <a:cubicBezTo>
                      <a:pt x="58" y="110"/>
                      <a:pt x="58" y="110"/>
                      <a:pt x="59" y="109"/>
                    </a:cubicBezTo>
                    <a:cubicBezTo>
                      <a:pt x="60" y="109"/>
                      <a:pt x="60" y="109"/>
                      <a:pt x="61" y="109"/>
                    </a:cubicBezTo>
                    <a:cubicBezTo>
                      <a:pt x="61" y="108"/>
                      <a:pt x="62" y="108"/>
                      <a:pt x="63" y="107"/>
                    </a:cubicBezTo>
                    <a:cubicBezTo>
                      <a:pt x="63" y="107"/>
                      <a:pt x="64" y="107"/>
                      <a:pt x="64" y="106"/>
                    </a:cubicBezTo>
                    <a:cubicBezTo>
                      <a:pt x="65" y="106"/>
                      <a:pt x="66" y="105"/>
                      <a:pt x="67" y="105"/>
                    </a:cubicBezTo>
                    <a:cubicBezTo>
                      <a:pt x="68" y="104"/>
                      <a:pt x="68" y="104"/>
                      <a:pt x="68" y="104"/>
                    </a:cubicBezTo>
                    <a:cubicBezTo>
                      <a:pt x="68" y="103"/>
                      <a:pt x="68" y="103"/>
                      <a:pt x="68" y="103"/>
                    </a:cubicBezTo>
                    <a:cubicBezTo>
                      <a:pt x="68" y="103"/>
                      <a:pt x="66" y="102"/>
                      <a:pt x="66" y="102"/>
                    </a:cubicBezTo>
                    <a:cubicBezTo>
                      <a:pt x="66" y="101"/>
                      <a:pt x="65" y="101"/>
                      <a:pt x="64" y="100"/>
                    </a:cubicBezTo>
                    <a:cubicBezTo>
                      <a:pt x="64" y="100"/>
                      <a:pt x="64" y="100"/>
                      <a:pt x="64" y="100"/>
                    </a:cubicBezTo>
                    <a:cubicBezTo>
                      <a:pt x="64" y="99"/>
                      <a:pt x="63" y="99"/>
                      <a:pt x="62" y="98"/>
                    </a:cubicBezTo>
                    <a:cubicBezTo>
                      <a:pt x="62" y="98"/>
                      <a:pt x="61" y="97"/>
                      <a:pt x="60" y="97"/>
                    </a:cubicBezTo>
                    <a:cubicBezTo>
                      <a:pt x="60" y="97"/>
                      <a:pt x="58" y="96"/>
                      <a:pt x="58" y="95"/>
                    </a:cubicBezTo>
                    <a:cubicBezTo>
                      <a:pt x="57" y="95"/>
                      <a:pt x="57" y="95"/>
                      <a:pt x="57" y="95"/>
                    </a:cubicBezTo>
                    <a:cubicBezTo>
                      <a:pt x="56" y="94"/>
                      <a:pt x="56" y="94"/>
                      <a:pt x="55" y="94"/>
                    </a:cubicBezTo>
                    <a:cubicBezTo>
                      <a:pt x="55" y="94"/>
                      <a:pt x="55" y="94"/>
                      <a:pt x="55" y="94"/>
                    </a:cubicBezTo>
                    <a:close/>
                    <a:moveTo>
                      <a:pt x="33" y="88"/>
                    </a:moveTo>
                    <a:cubicBezTo>
                      <a:pt x="33" y="89"/>
                      <a:pt x="33" y="89"/>
                      <a:pt x="33" y="89"/>
                    </a:cubicBezTo>
                    <a:cubicBezTo>
                      <a:pt x="33" y="90"/>
                      <a:pt x="34" y="91"/>
                      <a:pt x="34" y="92"/>
                    </a:cubicBezTo>
                    <a:cubicBezTo>
                      <a:pt x="34" y="93"/>
                      <a:pt x="34" y="93"/>
                      <a:pt x="34" y="94"/>
                    </a:cubicBezTo>
                    <a:cubicBezTo>
                      <a:pt x="34" y="95"/>
                      <a:pt x="34" y="95"/>
                      <a:pt x="34" y="96"/>
                    </a:cubicBezTo>
                    <a:cubicBezTo>
                      <a:pt x="35" y="98"/>
                      <a:pt x="35" y="98"/>
                      <a:pt x="35" y="98"/>
                    </a:cubicBezTo>
                    <a:cubicBezTo>
                      <a:pt x="35" y="99"/>
                      <a:pt x="35" y="100"/>
                      <a:pt x="35" y="101"/>
                    </a:cubicBezTo>
                    <a:cubicBezTo>
                      <a:pt x="36" y="102"/>
                      <a:pt x="36" y="102"/>
                      <a:pt x="36" y="102"/>
                    </a:cubicBezTo>
                    <a:cubicBezTo>
                      <a:pt x="36" y="103"/>
                      <a:pt x="36" y="104"/>
                      <a:pt x="37" y="106"/>
                    </a:cubicBezTo>
                    <a:cubicBezTo>
                      <a:pt x="37" y="106"/>
                      <a:pt x="37" y="106"/>
                      <a:pt x="37" y="106"/>
                    </a:cubicBezTo>
                    <a:cubicBezTo>
                      <a:pt x="37" y="107"/>
                      <a:pt x="38" y="108"/>
                      <a:pt x="38" y="109"/>
                    </a:cubicBezTo>
                    <a:cubicBezTo>
                      <a:pt x="39" y="112"/>
                      <a:pt x="39" y="112"/>
                      <a:pt x="39" y="112"/>
                    </a:cubicBezTo>
                    <a:cubicBezTo>
                      <a:pt x="40" y="111"/>
                      <a:pt x="40" y="111"/>
                      <a:pt x="40" y="111"/>
                    </a:cubicBezTo>
                    <a:cubicBezTo>
                      <a:pt x="49" y="91"/>
                      <a:pt x="49" y="91"/>
                      <a:pt x="49" y="91"/>
                    </a:cubicBezTo>
                    <a:cubicBezTo>
                      <a:pt x="49" y="91"/>
                      <a:pt x="49" y="91"/>
                      <a:pt x="49" y="91"/>
                    </a:cubicBezTo>
                    <a:cubicBezTo>
                      <a:pt x="48" y="91"/>
                      <a:pt x="48" y="90"/>
                      <a:pt x="47" y="90"/>
                    </a:cubicBezTo>
                    <a:cubicBezTo>
                      <a:pt x="46" y="90"/>
                      <a:pt x="46" y="90"/>
                      <a:pt x="46" y="90"/>
                    </a:cubicBezTo>
                    <a:cubicBezTo>
                      <a:pt x="46" y="90"/>
                      <a:pt x="45" y="90"/>
                      <a:pt x="45" y="89"/>
                    </a:cubicBezTo>
                    <a:cubicBezTo>
                      <a:pt x="44" y="89"/>
                      <a:pt x="44" y="89"/>
                      <a:pt x="44" y="89"/>
                    </a:cubicBezTo>
                    <a:cubicBezTo>
                      <a:pt x="43" y="89"/>
                      <a:pt x="41" y="88"/>
                      <a:pt x="41" y="88"/>
                    </a:cubicBezTo>
                    <a:cubicBezTo>
                      <a:pt x="40" y="88"/>
                      <a:pt x="40" y="88"/>
                      <a:pt x="39" y="88"/>
                    </a:cubicBezTo>
                    <a:cubicBezTo>
                      <a:pt x="38" y="88"/>
                      <a:pt x="38" y="88"/>
                      <a:pt x="38" y="88"/>
                    </a:cubicBezTo>
                    <a:cubicBezTo>
                      <a:pt x="38" y="88"/>
                      <a:pt x="37" y="88"/>
                      <a:pt x="36" y="87"/>
                    </a:cubicBezTo>
                    <a:cubicBezTo>
                      <a:pt x="33" y="87"/>
                      <a:pt x="33" y="87"/>
                      <a:pt x="33" y="87"/>
                    </a:cubicBezTo>
                    <a:lnTo>
                      <a:pt x="33" y="88"/>
                    </a:lnTo>
                    <a:close/>
                    <a:moveTo>
                      <a:pt x="26" y="87"/>
                    </a:moveTo>
                    <a:cubicBezTo>
                      <a:pt x="25" y="87"/>
                      <a:pt x="25" y="87"/>
                      <a:pt x="24" y="87"/>
                    </a:cubicBezTo>
                    <a:cubicBezTo>
                      <a:pt x="23" y="87"/>
                      <a:pt x="23" y="87"/>
                      <a:pt x="23" y="87"/>
                    </a:cubicBezTo>
                    <a:cubicBezTo>
                      <a:pt x="22" y="87"/>
                      <a:pt x="21" y="87"/>
                      <a:pt x="21" y="87"/>
                    </a:cubicBezTo>
                    <a:cubicBezTo>
                      <a:pt x="20" y="87"/>
                      <a:pt x="20" y="87"/>
                      <a:pt x="20" y="87"/>
                    </a:cubicBezTo>
                    <a:cubicBezTo>
                      <a:pt x="19" y="88"/>
                      <a:pt x="18" y="88"/>
                      <a:pt x="17" y="88"/>
                    </a:cubicBezTo>
                    <a:cubicBezTo>
                      <a:pt x="17" y="88"/>
                      <a:pt x="17" y="88"/>
                      <a:pt x="17" y="88"/>
                    </a:cubicBezTo>
                    <a:cubicBezTo>
                      <a:pt x="16" y="88"/>
                      <a:pt x="15" y="88"/>
                      <a:pt x="14" y="88"/>
                    </a:cubicBezTo>
                    <a:cubicBezTo>
                      <a:pt x="13" y="89"/>
                      <a:pt x="13" y="89"/>
                      <a:pt x="13" y="89"/>
                    </a:cubicBezTo>
                    <a:cubicBezTo>
                      <a:pt x="14" y="89"/>
                      <a:pt x="14" y="89"/>
                      <a:pt x="14" y="89"/>
                    </a:cubicBezTo>
                    <a:cubicBezTo>
                      <a:pt x="18" y="97"/>
                      <a:pt x="24" y="105"/>
                      <a:pt x="31" y="110"/>
                    </a:cubicBezTo>
                    <a:cubicBezTo>
                      <a:pt x="32" y="111"/>
                      <a:pt x="32" y="111"/>
                      <a:pt x="32" y="111"/>
                    </a:cubicBezTo>
                    <a:cubicBezTo>
                      <a:pt x="32" y="110"/>
                      <a:pt x="32" y="110"/>
                      <a:pt x="32" y="110"/>
                    </a:cubicBezTo>
                    <a:cubicBezTo>
                      <a:pt x="31" y="108"/>
                      <a:pt x="31" y="108"/>
                      <a:pt x="31" y="108"/>
                    </a:cubicBezTo>
                    <a:cubicBezTo>
                      <a:pt x="31" y="106"/>
                      <a:pt x="30" y="105"/>
                      <a:pt x="30" y="104"/>
                    </a:cubicBezTo>
                    <a:cubicBezTo>
                      <a:pt x="30" y="103"/>
                      <a:pt x="30" y="103"/>
                      <a:pt x="30" y="103"/>
                    </a:cubicBezTo>
                    <a:cubicBezTo>
                      <a:pt x="29" y="101"/>
                      <a:pt x="29" y="100"/>
                      <a:pt x="29" y="99"/>
                    </a:cubicBezTo>
                    <a:cubicBezTo>
                      <a:pt x="29" y="98"/>
                      <a:pt x="29" y="98"/>
                      <a:pt x="29" y="98"/>
                    </a:cubicBezTo>
                    <a:cubicBezTo>
                      <a:pt x="28" y="97"/>
                      <a:pt x="28" y="96"/>
                      <a:pt x="28" y="94"/>
                    </a:cubicBezTo>
                    <a:cubicBezTo>
                      <a:pt x="28" y="94"/>
                      <a:pt x="28" y="94"/>
                      <a:pt x="28" y="94"/>
                    </a:cubicBezTo>
                    <a:cubicBezTo>
                      <a:pt x="28" y="92"/>
                      <a:pt x="27" y="91"/>
                      <a:pt x="27" y="89"/>
                    </a:cubicBezTo>
                    <a:cubicBezTo>
                      <a:pt x="27" y="87"/>
                      <a:pt x="27" y="87"/>
                      <a:pt x="27" y="87"/>
                    </a:cubicBezTo>
                    <a:lnTo>
                      <a:pt x="26" y="87"/>
                    </a:lnTo>
                    <a:close/>
                    <a:moveTo>
                      <a:pt x="58" y="88"/>
                    </a:moveTo>
                    <a:cubicBezTo>
                      <a:pt x="58" y="89"/>
                      <a:pt x="58" y="89"/>
                      <a:pt x="58" y="89"/>
                    </a:cubicBezTo>
                    <a:cubicBezTo>
                      <a:pt x="59" y="89"/>
                      <a:pt x="60" y="89"/>
                      <a:pt x="60" y="90"/>
                    </a:cubicBezTo>
                    <a:cubicBezTo>
                      <a:pt x="60" y="90"/>
                      <a:pt x="62" y="91"/>
                      <a:pt x="63" y="91"/>
                    </a:cubicBezTo>
                    <a:cubicBezTo>
                      <a:pt x="64" y="92"/>
                      <a:pt x="64" y="92"/>
                      <a:pt x="64" y="92"/>
                    </a:cubicBezTo>
                    <a:cubicBezTo>
                      <a:pt x="64" y="92"/>
                      <a:pt x="65" y="93"/>
                      <a:pt x="65" y="93"/>
                    </a:cubicBezTo>
                    <a:cubicBezTo>
                      <a:pt x="66" y="94"/>
                      <a:pt x="66" y="94"/>
                      <a:pt x="66" y="94"/>
                    </a:cubicBezTo>
                    <a:cubicBezTo>
                      <a:pt x="67" y="94"/>
                      <a:pt x="67" y="94"/>
                      <a:pt x="68" y="95"/>
                    </a:cubicBezTo>
                    <a:cubicBezTo>
                      <a:pt x="68" y="95"/>
                      <a:pt x="68" y="95"/>
                      <a:pt x="68" y="95"/>
                    </a:cubicBezTo>
                    <a:cubicBezTo>
                      <a:pt x="69" y="96"/>
                      <a:pt x="70" y="96"/>
                      <a:pt x="70" y="97"/>
                    </a:cubicBezTo>
                    <a:cubicBezTo>
                      <a:pt x="71" y="97"/>
                      <a:pt x="71" y="97"/>
                      <a:pt x="71" y="97"/>
                    </a:cubicBezTo>
                    <a:cubicBezTo>
                      <a:pt x="71" y="98"/>
                      <a:pt x="72" y="99"/>
                      <a:pt x="73" y="99"/>
                    </a:cubicBezTo>
                    <a:cubicBezTo>
                      <a:pt x="73" y="100"/>
                      <a:pt x="73" y="100"/>
                      <a:pt x="73" y="100"/>
                    </a:cubicBezTo>
                    <a:cubicBezTo>
                      <a:pt x="74" y="99"/>
                      <a:pt x="74" y="99"/>
                      <a:pt x="74" y="99"/>
                    </a:cubicBezTo>
                    <a:cubicBezTo>
                      <a:pt x="75" y="98"/>
                      <a:pt x="75" y="98"/>
                      <a:pt x="75" y="98"/>
                    </a:cubicBezTo>
                    <a:cubicBezTo>
                      <a:pt x="76" y="97"/>
                      <a:pt x="76" y="97"/>
                      <a:pt x="77" y="96"/>
                    </a:cubicBezTo>
                    <a:cubicBezTo>
                      <a:pt x="78" y="95"/>
                      <a:pt x="78" y="95"/>
                      <a:pt x="78" y="95"/>
                    </a:cubicBezTo>
                    <a:cubicBezTo>
                      <a:pt x="78" y="95"/>
                      <a:pt x="79" y="94"/>
                      <a:pt x="79" y="94"/>
                    </a:cubicBezTo>
                    <a:cubicBezTo>
                      <a:pt x="80" y="93"/>
                      <a:pt x="80" y="93"/>
                      <a:pt x="80" y="92"/>
                    </a:cubicBezTo>
                    <a:cubicBezTo>
                      <a:pt x="81" y="92"/>
                      <a:pt x="81" y="91"/>
                      <a:pt x="82" y="91"/>
                    </a:cubicBezTo>
                    <a:cubicBezTo>
                      <a:pt x="83" y="89"/>
                      <a:pt x="83" y="89"/>
                      <a:pt x="83" y="89"/>
                    </a:cubicBezTo>
                    <a:cubicBezTo>
                      <a:pt x="83" y="89"/>
                      <a:pt x="84" y="87"/>
                      <a:pt x="84" y="87"/>
                    </a:cubicBezTo>
                    <a:cubicBezTo>
                      <a:pt x="85" y="86"/>
                      <a:pt x="85" y="86"/>
                      <a:pt x="85" y="86"/>
                    </a:cubicBezTo>
                    <a:cubicBezTo>
                      <a:pt x="85" y="85"/>
                      <a:pt x="86" y="85"/>
                      <a:pt x="86" y="84"/>
                    </a:cubicBezTo>
                    <a:cubicBezTo>
                      <a:pt x="87" y="83"/>
                      <a:pt x="87" y="83"/>
                      <a:pt x="87" y="83"/>
                    </a:cubicBezTo>
                    <a:cubicBezTo>
                      <a:pt x="88" y="82"/>
                      <a:pt x="88" y="81"/>
                      <a:pt x="88" y="80"/>
                    </a:cubicBezTo>
                    <a:cubicBezTo>
                      <a:pt x="89" y="79"/>
                      <a:pt x="89" y="79"/>
                      <a:pt x="89" y="79"/>
                    </a:cubicBezTo>
                    <a:cubicBezTo>
                      <a:pt x="89" y="78"/>
                      <a:pt x="89" y="78"/>
                      <a:pt x="89" y="78"/>
                    </a:cubicBezTo>
                    <a:cubicBezTo>
                      <a:pt x="67" y="68"/>
                      <a:pt x="67" y="68"/>
                      <a:pt x="67" y="68"/>
                    </a:cubicBezTo>
                    <a:lnTo>
                      <a:pt x="58" y="88"/>
                    </a:lnTo>
                    <a:close/>
                    <a:moveTo>
                      <a:pt x="38" y="57"/>
                    </a:moveTo>
                    <a:cubicBezTo>
                      <a:pt x="38" y="58"/>
                      <a:pt x="37" y="58"/>
                      <a:pt x="37" y="59"/>
                    </a:cubicBezTo>
                    <a:cubicBezTo>
                      <a:pt x="37" y="60"/>
                      <a:pt x="37" y="60"/>
                      <a:pt x="37" y="61"/>
                    </a:cubicBezTo>
                    <a:cubicBezTo>
                      <a:pt x="36" y="62"/>
                      <a:pt x="36" y="62"/>
                      <a:pt x="36" y="63"/>
                    </a:cubicBezTo>
                    <a:cubicBezTo>
                      <a:pt x="36" y="64"/>
                      <a:pt x="36" y="64"/>
                      <a:pt x="36" y="65"/>
                    </a:cubicBezTo>
                    <a:cubicBezTo>
                      <a:pt x="35" y="65"/>
                      <a:pt x="35" y="66"/>
                      <a:pt x="35" y="67"/>
                    </a:cubicBezTo>
                    <a:cubicBezTo>
                      <a:pt x="35" y="67"/>
                      <a:pt x="35" y="68"/>
                      <a:pt x="35" y="69"/>
                    </a:cubicBezTo>
                    <a:cubicBezTo>
                      <a:pt x="34" y="69"/>
                      <a:pt x="34" y="70"/>
                      <a:pt x="34" y="71"/>
                    </a:cubicBezTo>
                    <a:cubicBezTo>
                      <a:pt x="34" y="71"/>
                      <a:pt x="34" y="72"/>
                      <a:pt x="34" y="72"/>
                    </a:cubicBezTo>
                    <a:cubicBezTo>
                      <a:pt x="34" y="73"/>
                      <a:pt x="34" y="74"/>
                      <a:pt x="34" y="75"/>
                    </a:cubicBezTo>
                    <a:cubicBezTo>
                      <a:pt x="33" y="76"/>
                      <a:pt x="33" y="76"/>
                      <a:pt x="33" y="76"/>
                    </a:cubicBezTo>
                    <a:cubicBezTo>
                      <a:pt x="33" y="77"/>
                      <a:pt x="33" y="78"/>
                      <a:pt x="33" y="79"/>
                    </a:cubicBezTo>
                    <a:cubicBezTo>
                      <a:pt x="33" y="81"/>
                      <a:pt x="33" y="81"/>
                      <a:pt x="33" y="81"/>
                    </a:cubicBezTo>
                    <a:cubicBezTo>
                      <a:pt x="33" y="81"/>
                      <a:pt x="33" y="81"/>
                      <a:pt x="33" y="81"/>
                    </a:cubicBezTo>
                    <a:cubicBezTo>
                      <a:pt x="34" y="81"/>
                      <a:pt x="35" y="81"/>
                      <a:pt x="36" y="81"/>
                    </a:cubicBezTo>
                    <a:cubicBezTo>
                      <a:pt x="37" y="81"/>
                      <a:pt x="37" y="81"/>
                      <a:pt x="37" y="81"/>
                    </a:cubicBezTo>
                    <a:cubicBezTo>
                      <a:pt x="38" y="82"/>
                      <a:pt x="39" y="82"/>
                      <a:pt x="39" y="82"/>
                    </a:cubicBezTo>
                    <a:cubicBezTo>
                      <a:pt x="39" y="82"/>
                      <a:pt x="42" y="82"/>
                      <a:pt x="42" y="82"/>
                    </a:cubicBezTo>
                    <a:cubicBezTo>
                      <a:pt x="43" y="83"/>
                      <a:pt x="43" y="83"/>
                      <a:pt x="43" y="83"/>
                    </a:cubicBezTo>
                    <a:cubicBezTo>
                      <a:pt x="44" y="83"/>
                      <a:pt x="45" y="83"/>
                      <a:pt x="45" y="83"/>
                    </a:cubicBezTo>
                    <a:cubicBezTo>
                      <a:pt x="46" y="84"/>
                      <a:pt x="46" y="84"/>
                      <a:pt x="46" y="84"/>
                    </a:cubicBezTo>
                    <a:cubicBezTo>
                      <a:pt x="47" y="84"/>
                      <a:pt x="49" y="84"/>
                      <a:pt x="49" y="84"/>
                    </a:cubicBezTo>
                    <a:cubicBezTo>
                      <a:pt x="49" y="85"/>
                      <a:pt x="49" y="85"/>
                      <a:pt x="49" y="85"/>
                    </a:cubicBezTo>
                    <a:cubicBezTo>
                      <a:pt x="50" y="85"/>
                      <a:pt x="50" y="85"/>
                      <a:pt x="51" y="85"/>
                    </a:cubicBezTo>
                    <a:cubicBezTo>
                      <a:pt x="51" y="85"/>
                      <a:pt x="51" y="85"/>
                      <a:pt x="51" y="85"/>
                    </a:cubicBezTo>
                    <a:cubicBezTo>
                      <a:pt x="52" y="85"/>
                      <a:pt x="52" y="85"/>
                      <a:pt x="52" y="85"/>
                    </a:cubicBezTo>
                    <a:cubicBezTo>
                      <a:pt x="62" y="65"/>
                      <a:pt x="62" y="65"/>
                      <a:pt x="62" y="65"/>
                    </a:cubicBezTo>
                    <a:cubicBezTo>
                      <a:pt x="39" y="55"/>
                      <a:pt x="39" y="55"/>
                      <a:pt x="39" y="55"/>
                    </a:cubicBezTo>
                    <a:lnTo>
                      <a:pt x="38" y="57"/>
                    </a:lnTo>
                    <a:close/>
                    <a:moveTo>
                      <a:pt x="119" y="45"/>
                    </a:moveTo>
                    <a:cubicBezTo>
                      <a:pt x="118" y="45"/>
                      <a:pt x="117" y="45"/>
                      <a:pt x="116" y="45"/>
                    </a:cubicBezTo>
                    <a:cubicBezTo>
                      <a:pt x="116" y="45"/>
                      <a:pt x="116" y="45"/>
                      <a:pt x="116" y="45"/>
                    </a:cubicBezTo>
                    <a:cubicBezTo>
                      <a:pt x="115" y="46"/>
                      <a:pt x="114" y="46"/>
                      <a:pt x="112" y="46"/>
                    </a:cubicBezTo>
                    <a:cubicBezTo>
                      <a:pt x="112" y="46"/>
                      <a:pt x="112" y="46"/>
                      <a:pt x="112" y="46"/>
                    </a:cubicBezTo>
                    <a:cubicBezTo>
                      <a:pt x="111" y="46"/>
                      <a:pt x="109" y="46"/>
                      <a:pt x="108" y="46"/>
                    </a:cubicBezTo>
                    <a:cubicBezTo>
                      <a:pt x="107" y="47"/>
                      <a:pt x="106" y="47"/>
                      <a:pt x="105" y="47"/>
                    </a:cubicBezTo>
                    <a:cubicBezTo>
                      <a:pt x="104" y="47"/>
                      <a:pt x="104" y="47"/>
                      <a:pt x="104" y="47"/>
                    </a:cubicBezTo>
                    <a:cubicBezTo>
                      <a:pt x="104" y="47"/>
                      <a:pt x="104" y="47"/>
                      <a:pt x="104" y="47"/>
                    </a:cubicBezTo>
                    <a:cubicBezTo>
                      <a:pt x="104" y="49"/>
                      <a:pt x="104" y="49"/>
                      <a:pt x="104" y="49"/>
                    </a:cubicBezTo>
                    <a:cubicBezTo>
                      <a:pt x="104" y="50"/>
                      <a:pt x="104" y="51"/>
                      <a:pt x="104" y="52"/>
                    </a:cubicBezTo>
                    <a:cubicBezTo>
                      <a:pt x="103" y="53"/>
                      <a:pt x="103" y="53"/>
                      <a:pt x="103" y="53"/>
                    </a:cubicBezTo>
                    <a:cubicBezTo>
                      <a:pt x="103" y="54"/>
                      <a:pt x="103" y="55"/>
                      <a:pt x="103" y="56"/>
                    </a:cubicBezTo>
                    <a:cubicBezTo>
                      <a:pt x="103" y="57"/>
                      <a:pt x="103" y="57"/>
                      <a:pt x="103" y="58"/>
                    </a:cubicBezTo>
                    <a:cubicBezTo>
                      <a:pt x="103" y="59"/>
                      <a:pt x="103" y="59"/>
                      <a:pt x="102" y="60"/>
                    </a:cubicBezTo>
                    <a:cubicBezTo>
                      <a:pt x="102" y="61"/>
                      <a:pt x="102" y="61"/>
                      <a:pt x="102" y="62"/>
                    </a:cubicBezTo>
                    <a:cubicBezTo>
                      <a:pt x="102" y="63"/>
                      <a:pt x="102" y="64"/>
                      <a:pt x="101" y="64"/>
                    </a:cubicBezTo>
                    <a:cubicBezTo>
                      <a:pt x="101" y="66"/>
                      <a:pt x="101" y="66"/>
                      <a:pt x="101" y="66"/>
                    </a:cubicBezTo>
                    <a:cubicBezTo>
                      <a:pt x="101" y="67"/>
                      <a:pt x="100" y="68"/>
                      <a:pt x="100" y="69"/>
                    </a:cubicBezTo>
                    <a:cubicBezTo>
                      <a:pt x="100" y="69"/>
                      <a:pt x="100" y="70"/>
                      <a:pt x="100" y="70"/>
                    </a:cubicBezTo>
                    <a:cubicBezTo>
                      <a:pt x="99" y="71"/>
                      <a:pt x="99" y="72"/>
                      <a:pt x="99" y="73"/>
                    </a:cubicBezTo>
                    <a:cubicBezTo>
                      <a:pt x="98" y="74"/>
                      <a:pt x="98" y="74"/>
                      <a:pt x="98" y="74"/>
                    </a:cubicBezTo>
                    <a:cubicBezTo>
                      <a:pt x="98" y="75"/>
                      <a:pt x="98" y="75"/>
                      <a:pt x="98" y="75"/>
                    </a:cubicBezTo>
                    <a:cubicBezTo>
                      <a:pt x="119" y="85"/>
                      <a:pt x="119" y="85"/>
                      <a:pt x="119" y="85"/>
                    </a:cubicBezTo>
                    <a:cubicBezTo>
                      <a:pt x="119" y="85"/>
                      <a:pt x="119" y="85"/>
                      <a:pt x="119" y="85"/>
                    </a:cubicBezTo>
                    <a:cubicBezTo>
                      <a:pt x="124" y="72"/>
                      <a:pt x="125" y="58"/>
                      <a:pt x="120" y="45"/>
                    </a:cubicBezTo>
                    <a:cubicBezTo>
                      <a:pt x="120" y="44"/>
                      <a:pt x="120" y="44"/>
                      <a:pt x="120" y="44"/>
                    </a:cubicBezTo>
                    <a:lnTo>
                      <a:pt x="119" y="45"/>
                    </a:lnTo>
                    <a:close/>
                    <a:moveTo>
                      <a:pt x="12" y="42"/>
                    </a:moveTo>
                    <a:cubicBezTo>
                      <a:pt x="7" y="55"/>
                      <a:pt x="6" y="70"/>
                      <a:pt x="11" y="83"/>
                    </a:cubicBezTo>
                    <a:cubicBezTo>
                      <a:pt x="11" y="83"/>
                      <a:pt x="11" y="83"/>
                      <a:pt x="11" y="83"/>
                    </a:cubicBezTo>
                    <a:cubicBezTo>
                      <a:pt x="12" y="83"/>
                      <a:pt x="12" y="83"/>
                      <a:pt x="12" y="83"/>
                    </a:cubicBezTo>
                    <a:cubicBezTo>
                      <a:pt x="13" y="83"/>
                      <a:pt x="14" y="82"/>
                      <a:pt x="15" y="82"/>
                    </a:cubicBezTo>
                    <a:cubicBezTo>
                      <a:pt x="16" y="82"/>
                      <a:pt x="16" y="82"/>
                      <a:pt x="16" y="82"/>
                    </a:cubicBezTo>
                    <a:cubicBezTo>
                      <a:pt x="17" y="82"/>
                      <a:pt x="18" y="82"/>
                      <a:pt x="19" y="82"/>
                    </a:cubicBezTo>
                    <a:cubicBezTo>
                      <a:pt x="19" y="81"/>
                      <a:pt x="19" y="81"/>
                      <a:pt x="19" y="81"/>
                    </a:cubicBezTo>
                    <a:cubicBezTo>
                      <a:pt x="20" y="81"/>
                      <a:pt x="21" y="81"/>
                      <a:pt x="22" y="81"/>
                    </a:cubicBezTo>
                    <a:cubicBezTo>
                      <a:pt x="23" y="81"/>
                      <a:pt x="23" y="81"/>
                      <a:pt x="23" y="81"/>
                    </a:cubicBezTo>
                    <a:cubicBezTo>
                      <a:pt x="24" y="81"/>
                      <a:pt x="25" y="81"/>
                      <a:pt x="26" y="81"/>
                    </a:cubicBezTo>
                    <a:cubicBezTo>
                      <a:pt x="26" y="81"/>
                      <a:pt x="26" y="81"/>
                      <a:pt x="26" y="81"/>
                    </a:cubicBezTo>
                    <a:cubicBezTo>
                      <a:pt x="27" y="80"/>
                      <a:pt x="27" y="80"/>
                      <a:pt x="27" y="80"/>
                    </a:cubicBezTo>
                    <a:cubicBezTo>
                      <a:pt x="27" y="78"/>
                      <a:pt x="27" y="78"/>
                      <a:pt x="27" y="78"/>
                    </a:cubicBezTo>
                    <a:cubicBezTo>
                      <a:pt x="27" y="77"/>
                      <a:pt x="27" y="77"/>
                      <a:pt x="27" y="76"/>
                    </a:cubicBezTo>
                    <a:cubicBezTo>
                      <a:pt x="28" y="74"/>
                      <a:pt x="28" y="74"/>
                      <a:pt x="28" y="74"/>
                    </a:cubicBezTo>
                    <a:cubicBezTo>
                      <a:pt x="28" y="73"/>
                      <a:pt x="28" y="72"/>
                      <a:pt x="28" y="72"/>
                    </a:cubicBezTo>
                    <a:cubicBezTo>
                      <a:pt x="28" y="71"/>
                      <a:pt x="28" y="70"/>
                      <a:pt x="28" y="70"/>
                    </a:cubicBezTo>
                    <a:cubicBezTo>
                      <a:pt x="28" y="69"/>
                      <a:pt x="29" y="68"/>
                      <a:pt x="29" y="67"/>
                    </a:cubicBezTo>
                    <a:cubicBezTo>
                      <a:pt x="29" y="66"/>
                      <a:pt x="29" y="66"/>
                      <a:pt x="29" y="66"/>
                    </a:cubicBezTo>
                    <a:cubicBezTo>
                      <a:pt x="29" y="65"/>
                      <a:pt x="30" y="64"/>
                      <a:pt x="30" y="63"/>
                    </a:cubicBezTo>
                    <a:cubicBezTo>
                      <a:pt x="30" y="61"/>
                      <a:pt x="30" y="61"/>
                      <a:pt x="30" y="61"/>
                    </a:cubicBezTo>
                    <a:cubicBezTo>
                      <a:pt x="30" y="61"/>
                      <a:pt x="31" y="60"/>
                      <a:pt x="31" y="59"/>
                    </a:cubicBezTo>
                    <a:cubicBezTo>
                      <a:pt x="31" y="57"/>
                      <a:pt x="31" y="57"/>
                      <a:pt x="31" y="57"/>
                    </a:cubicBezTo>
                    <a:cubicBezTo>
                      <a:pt x="32" y="57"/>
                      <a:pt x="32" y="56"/>
                      <a:pt x="32" y="55"/>
                    </a:cubicBezTo>
                    <a:cubicBezTo>
                      <a:pt x="33" y="53"/>
                      <a:pt x="33" y="53"/>
                      <a:pt x="33" y="53"/>
                    </a:cubicBezTo>
                    <a:cubicBezTo>
                      <a:pt x="33" y="52"/>
                      <a:pt x="33" y="52"/>
                      <a:pt x="33" y="52"/>
                    </a:cubicBezTo>
                    <a:cubicBezTo>
                      <a:pt x="12" y="42"/>
                      <a:pt x="12" y="42"/>
                      <a:pt x="12" y="42"/>
                    </a:cubicBezTo>
                    <a:close/>
                    <a:moveTo>
                      <a:pt x="79" y="42"/>
                    </a:moveTo>
                    <a:cubicBezTo>
                      <a:pt x="70" y="62"/>
                      <a:pt x="70" y="62"/>
                      <a:pt x="70" y="62"/>
                    </a:cubicBezTo>
                    <a:cubicBezTo>
                      <a:pt x="92" y="73"/>
                      <a:pt x="92" y="73"/>
                      <a:pt x="92" y="73"/>
                    </a:cubicBezTo>
                    <a:cubicBezTo>
                      <a:pt x="93" y="72"/>
                      <a:pt x="93" y="72"/>
                      <a:pt x="93" y="72"/>
                    </a:cubicBezTo>
                    <a:cubicBezTo>
                      <a:pt x="93" y="71"/>
                      <a:pt x="93" y="71"/>
                      <a:pt x="93" y="71"/>
                    </a:cubicBezTo>
                    <a:cubicBezTo>
                      <a:pt x="93" y="70"/>
                      <a:pt x="94" y="69"/>
                      <a:pt x="94" y="68"/>
                    </a:cubicBezTo>
                    <a:cubicBezTo>
                      <a:pt x="94" y="67"/>
                      <a:pt x="94" y="67"/>
                      <a:pt x="94" y="67"/>
                    </a:cubicBezTo>
                    <a:cubicBezTo>
                      <a:pt x="95" y="66"/>
                      <a:pt x="95" y="65"/>
                      <a:pt x="95" y="64"/>
                    </a:cubicBezTo>
                    <a:cubicBezTo>
                      <a:pt x="95" y="63"/>
                      <a:pt x="95" y="63"/>
                      <a:pt x="95" y="63"/>
                    </a:cubicBezTo>
                    <a:cubicBezTo>
                      <a:pt x="96" y="62"/>
                      <a:pt x="96" y="61"/>
                      <a:pt x="96" y="61"/>
                    </a:cubicBezTo>
                    <a:cubicBezTo>
                      <a:pt x="96" y="59"/>
                      <a:pt x="96" y="59"/>
                      <a:pt x="96" y="59"/>
                    </a:cubicBezTo>
                    <a:cubicBezTo>
                      <a:pt x="97" y="58"/>
                      <a:pt x="97" y="57"/>
                      <a:pt x="97" y="57"/>
                    </a:cubicBezTo>
                    <a:cubicBezTo>
                      <a:pt x="97" y="56"/>
                      <a:pt x="97" y="56"/>
                      <a:pt x="97" y="55"/>
                    </a:cubicBezTo>
                    <a:cubicBezTo>
                      <a:pt x="97" y="54"/>
                      <a:pt x="97" y="54"/>
                      <a:pt x="97" y="53"/>
                    </a:cubicBezTo>
                    <a:cubicBezTo>
                      <a:pt x="98" y="52"/>
                      <a:pt x="98" y="52"/>
                      <a:pt x="98" y="51"/>
                    </a:cubicBezTo>
                    <a:cubicBezTo>
                      <a:pt x="98" y="50"/>
                      <a:pt x="98" y="50"/>
                      <a:pt x="98" y="49"/>
                    </a:cubicBezTo>
                    <a:cubicBezTo>
                      <a:pt x="98" y="47"/>
                      <a:pt x="98" y="47"/>
                      <a:pt x="98" y="47"/>
                    </a:cubicBezTo>
                    <a:cubicBezTo>
                      <a:pt x="98" y="46"/>
                      <a:pt x="98" y="46"/>
                      <a:pt x="98" y="46"/>
                    </a:cubicBezTo>
                    <a:cubicBezTo>
                      <a:pt x="97" y="46"/>
                      <a:pt x="96" y="46"/>
                      <a:pt x="95" y="46"/>
                    </a:cubicBezTo>
                    <a:cubicBezTo>
                      <a:pt x="94" y="46"/>
                      <a:pt x="94" y="46"/>
                      <a:pt x="94" y="46"/>
                    </a:cubicBezTo>
                    <a:cubicBezTo>
                      <a:pt x="93" y="46"/>
                      <a:pt x="92" y="46"/>
                      <a:pt x="92" y="46"/>
                    </a:cubicBezTo>
                    <a:cubicBezTo>
                      <a:pt x="91" y="45"/>
                      <a:pt x="91" y="45"/>
                      <a:pt x="91" y="45"/>
                    </a:cubicBezTo>
                    <a:cubicBezTo>
                      <a:pt x="90" y="45"/>
                      <a:pt x="89" y="45"/>
                      <a:pt x="89" y="45"/>
                    </a:cubicBezTo>
                    <a:cubicBezTo>
                      <a:pt x="88" y="45"/>
                      <a:pt x="88" y="45"/>
                      <a:pt x="88" y="45"/>
                    </a:cubicBezTo>
                    <a:cubicBezTo>
                      <a:pt x="87" y="45"/>
                      <a:pt x="86" y="44"/>
                      <a:pt x="86" y="44"/>
                    </a:cubicBezTo>
                    <a:cubicBezTo>
                      <a:pt x="85" y="44"/>
                      <a:pt x="85" y="44"/>
                      <a:pt x="85" y="44"/>
                    </a:cubicBezTo>
                    <a:cubicBezTo>
                      <a:pt x="84" y="44"/>
                      <a:pt x="84" y="44"/>
                      <a:pt x="83" y="43"/>
                    </a:cubicBezTo>
                    <a:cubicBezTo>
                      <a:pt x="82" y="43"/>
                      <a:pt x="82" y="43"/>
                      <a:pt x="82" y="43"/>
                    </a:cubicBezTo>
                    <a:cubicBezTo>
                      <a:pt x="81" y="43"/>
                      <a:pt x="81" y="42"/>
                      <a:pt x="80" y="42"/>
                    </a:cubicBezTo>
                    <a:cubicBezTo>
                      <a:pt x="80" y="42"/>
                      <a:pt x="80" y="42"/>
                      <a:pt x="80" y="42"/>
                    </a:cubicBezTo>
                    <a:lnTo>
                      <a:pt x="79" y="42"/>
                    </a:lnTo>
                    <a:close/>
                    <a:moveTo>
                      <a:pt x="56" y="29"/>
                    </a:moveTo>
                    <a:cubicBezTo>
                      <a:pt x="56" y="30"/>
                      <a:pt x="55" y="30"/>
                      <a:pt x="55" y="31"/>
                    </a:cubicBezTo>
                    <a:cubicBezTo>
                      <a:pt x="53" y="32"/>
                      <a:pt x="53" y="32"/>
                      <a:pt x="53" y="32"/>
                    </a:cubicBezTo>
                    <a:cubicBezTo>
                      <a:pt x="53" y="33"/>
                      <a:pt x="52" y="33"/>
                      <a:pt x="52" y="34"/>
                    </a:cubicBezTo>
                    <a:cubicBezTo>
                      <a:pt x="51" y="35"/>
                      <a:pt x="51" y="35"/>
                      <a:pt x="51" y="35"/>
                    </a:cubicBezTo>
                    <a:cubicBezTo>
                      <a:pt x="50" y="36"/>
                      <a:pt x="50" y="36"/>
                      <a:pt x="49" y="37"/>
                    </a:cubicBezTo>
                    <a:cubicBezTo>
                      <a:pt x="48" y="38"/>
                      <a:pt x="48" y="38"/>
                      <a:pt x="48" y="38"/>
                    </a:cubicBezTo>
                    <a:cubicBezTo>
                      <a:pt x="48" y="39"/>
                      <a:pt x="47" y="40"/>
                      <a:pt x="47" y="40"/>
                    </a:cubicBezTo>
                    <a:cubicBezTo>
                      <a:pt x="46" y="42"/>
                      <a:pt x="46" y="42"/>
                      <a:pt x="46" y="42"/>
                    </a:cubicBezTo>
                    <a:cubicBezTo>
                      <a:pt x="46" y="42"/>
                      <a:pt x="45" y="43"/>
                      <a:pt x="45" y="43"/>
                    </a:cubicBezTo>
                    <a:cubicBezTo>
                      <a:pt x="44" y="45"/>
                      <a:pt x="44" y="45"/>
                      <a:pt x="44" y="45"/>
                    </a:cubicBezTo>
                    <a:cubicBezTo>
                      <a:pt x="43" y="46"/>
                      <a:pt x="43" y="46"/>
                      <a:pt x="43" y="47"/>
                    </a:cubicBezTo>
                    <a:cubicBezTo>
                      <a:pt x="42" y="49"/>
                      <a:pt x="42" y="49"/>
                      <a:pt x="42" y="49"/>
                    </a:cubicBezTo>
                    <a:cubicBezTo>
                      <a:pt x="42" y="49"/>
                      <a:pt x="42" y="49"/>
                      <a:pt x="42" y="49"/>
                    </a:cubicBezTo>
                    <a:cubicBezTo>
                      <a:pt x="64" y="60"/>
                      <a:pt x="64" y="60"/>
                      <a:pt x="64" y="60"/>
                    </a:cubicBezTo>
                    <a:cubicBezTo>
                      <a:pt x="74" y="39"/>
                      <a:pt x="74" y="39"/>
                      <a:pt x="74" y="39"/>
                    </a:cubicBezTo>
                    <a:cubicBezTo>
                      <a:pt x="73" y="39"/>
                      <a:pt x="73" y="39"/>
                      <a:pt x="73" y="39"/>
                    </a:cubicBezTo>
                    <a:cubicBezTo>
                      <a:pt x="72" y="39"/>
                      <a:pt x="72" y="38"/>
                      <a:pt x="71" y="38"/>
                    </a:cubicBezTo>
                    <a:cubicBezTo>
                      <a:pt x="71" y="38"/>
                      <a:pt x="69" y="37"/>
                      <a:pt x="68" y="36"/>
                    </a:cubicBezTo>
                    <a:cubicBezTo>
                      <a:pt x="68" y="36"/>
                      <a:pt x="68" y="36"/>
                      <a:pt x="67" y="36"/>
                    </a:cubicBezTo>
                    <a:cubicBezTo>
                      <a:pt x="67" y="35"/>
                      <a:pt x="66" y="35"/>
                      <a:pt x="66" y="35"/>
                    </a:cubicBezTo>
                    <a:cubicBezTo>
                      <a:pt x="65" y="34"/>
                      <a:pt x="65" y="34"/>
                      <a:pt x="65" y="34"/>
                    </a:cubicBezTo>
                    <a:cubicBezTo>
                      <a:pt x="64" y="33"/>
                      <a:pt x="64" y="33"/>
                      <a:pt x="63" y="33"/>
                    </a:cubicBezTo>
                    <a:cubicBezTo>
                      <a:pt x="63" y="32"/>
                      <a:pt x="63" y="32"/>
                      <a:pt x="63" y="32"/>
                    </a:cubicBezTo>
                    <a:cubicBezTo>
                      <a:pt x="62" y="32"/>
                      <a:pt x="62" y="31"/>
                      <a:pt x="61" y="31"/>
                    </a:cubicBezTo>
                    <a:cubicBezTo>
                      <a:pt x="60" y="30"/>
                      <a:pt x="60" y="30"/>
                      <a:pt x="60" y="30"/>
                    </a:cubicBezTo>
                    <a:cubicBezTo>
                      <a:pt x="60" y="29"/>
                      <a:pt x="59" y="29"/>
                      <a:pt x="58" y="28"/>
                    </a:cubicBezTo>
                    <a:cubicBezTo>
                      <a:pt x="58" y="28"/>
                      <a:pt x="58" y="28"/>
                      <a:pt x="58" y="28"/>
                    </a:cubicBezTo>
                    <a:lnTo>
                      <a:pt x="56" y="29"/>
                    </a:lnTo>
                    <a:close/>
                    <a:moveTo>
                      <a:pt x="45" y="10"/>
                    </a:moveTo>
                    <a:cubicBezTo>
                      <a:pt x="32" y="15"/>
                      <a:pt x="21" y="24"/>
                      <a:pt x="15" y="36"/>
                    </a:cubicBezTo>
                    <a:cubicBezTo>
                      <a:pt x="15" y="37"/>
                      <a:pt x="15" y="37"/>
                      <a:pt x="15" y="37"/>
                    </a:cubicBezTo>
                    <a:cubicBezTo>
                      <a:pt x="36" y="47"/>
                      <a:pt x="36" y="47"/>
                      <a:pt x="36" y="47"/>
                    </a:cubicBezTo>
                    <a:cubicBezTo>
                      <a:pt x="37" y="46"/>
                      <a:pt x="37" y="46"/>
                      <a:pt x="37" y="46"/>
                    </a:cubicBezTo>
                    <a:cubicBezTo>
                      <a:pt x="37" y="44"/>
                      <a:pt x="37" y="44"/>
                      <a:pt x="37" y="44"/>
                    </a:cubicBezTo>
                    <a:cubicBezTo>
                      <a:pt x="38" y="43"/>
                      <a:pt x="38" y="43"/>
                      <a:pt x="39" y="42"/>
                    </a:cubicBezTo>
                    <a:cubicBezTo>
                      <a:pt x="39" y="41"/>
                      <a:pt x="39" y="41"/>
                      <a:pt x="40" y="41"/>
                    </a:cubicBezTo>
                    <a:cubicBezTo>
                      <a:pt x="40" y="40"/>
                      <a:pt x="41" y="39"/>
                      <a:pt x="41" y="38"/>
                    </a:cubicBezTo>
                    <a:cubicBezTo>
                      <a:pt x="42" y="37"/>
                      <a:pt x="42" y="37"/>
                      <a:pt x="42" y="37"/>
                    </a:cubicBezTo>
                    <a:cubicBezTo>
                      <a:pt x="43" y="36"/>
                      <a:pt x="43" y="35"/>
                      <a:pt x="44" y="35"/>
                    </a:cubicBezTo>
                    <a:cubicBezTo>
                      <a:pt x="44" y="34"/>
                      <a:pt x="44" y="34"/>
                      <a:pt x="45" y="33"/>
                    </a:cubicBezTo>
                    <a:cubicBezTo>
                      <a:pt x="45" y="33"/>
                      <a:pt x="46" y="32"/>
                      <a:pt x="46" y="31"/>
                    </a:cubicBezTo>
                    <a:cubicBezTo>
                      <a:pt x="47" y="31"/>
                      <a:pt x="47" y="30"/>
                      <a:pt x="47" y="30"/>
                    </a:cubicBezTo>
                    <a:cubicBezTo>
                      <a:pt x="48" y="29"/>
                      <a:pt x="48" y="29"/>
                      <a:pt x="49" y="28"/>
                    </a:cubicBezTo>
                    <a:cubicBezTo>
                      <a:pt x="50" y="27"/>
                      <a:pt x="50" y="27"/>
                      <a:pt x="50" y="27"/>
                    </a:cubicBezTo>
                    <a:cubicBezTo>
                      <a:pt x="51" y="26"/>
                      <a:pt x="51" y="26"/>
                      <a:pt x="52" y="25"/>
                    </a:cubicBezTo>
                    <a:cubicBezTo>
                      <a:pt x="54" y="24"/>
                      <a:pt x="54" y="24"/>
                      <a:pt x="54" y="24"/>
                    </a:cubicBezTo>
                    <a:cubicBezTo>
                      <a:pt x="54" y="23"/>
                      <a:pt x="54" y="23"/>
                      <a:pt x="54" y="23"/>
                    </a:cubicBezTo>
                    <a:cubicBezTo>
                      <a:pt x="53" y="23"/>
                      <a:pt x="53" y="23"/>
                      <a:pt x="53" y="23"/>
                    </a:cubicBezTo>
                    <a:cubicBezTo>
                      <a:pt x="53" y="22"/>
                      <a:pt x="52" y="21"/>
                      <a:pt x="52" y="20"/>
                    </a:cubicBezTo>
                    <a:cubicBezTo>
                      <a:pt x="51" y="20"/>
                      <a:pt x="51" y="20"/>
                      <a:pt x="51" y="20"/>
                    </a:cubicBezTo>
                    <a:cubicBezTo>
                      <a:pt x="50" y="19"/>
                      <a:pt x="50" y="18"/>
                      <a:pt x="49" y="17"/>
                    </a:cubicBezTo>
                    <a:cubicBezTo>
                      <a:pt x="49" y="16"/>
                      <a:pt x="48" y="15"/>
                      <a:pt x="47" y="14"/>
                    </a:cubicBezTo>
                    <a:cubicBezTo>
                      <a:pt x="47" y="13"/>
                      <a:pt x="47" y="13"/>
                      <a:pt x="47" y="13"/>
                    </a:cubicBezTo>
                    <a:cubicBezTo>
                      <a:pt x="47" y="12"/>
                      <a:pt x="46" y="11"/>
                      <a:pt x="46" y="10"/>
                    </a:cubicBezTo>
                    <a:cubicBezTo>
                      <a:pt x="46" y="10"/>
                      <a:pt x="46" y="10"/>
                      <a:pt x="46" y="10"/>
                    </a:cubicBezTo>
                    <a:lnTo>
                      <a:pt x="45" y="10"/>
                    </a:lnTo>
                    <a:close/>
                    <a:moveTo>
                      <a:pt x="100" y="20"/>
                    </a:moveTo>
                    <a:cubicBezTo>
                      <a:pt x="100" y="21"/>
                      <a:pt x="101" y="23"/>
                      <a:pt x="101" y="24"/>
                    </a:cubicBezTo>
                    <a:cubicBezTo>
                      <a:pt x="101" y="25"/>
                      <a:pt x="101" y="25"/>
                      <a:pt x="101" y="25"/>
                    </a:cubicBezTo>
                    <a:cubicBezTo>
                      <a:pt x="102" y="26"/>
                      <a:pt x="102" y="27"/>
                      <a:pt x="103" y="29"/>
                    </a:cubicBezTo>
                    <a:cubicBezTo>
                      <a:pt x="103" y="29"/>
                      <a:pt x="103" y="29"/>
                      <a:pt x="103" y="29"/>
                    </a:cubicBezTo>
                    <a:cubicBezTo>
                      <a:pt x="103" y="31"/>
                      <a:pt x="103" y="32"/>
                      <a:pt x="103" y="33"/>
                    </a:cubicBezTo>
                    <a:cubicBezTo>
                      <a:pt x="103" y="34"/>
                      <a:pt x="103" y="34"/>
                      <a:pt x="103" y="34"/>
                    </a:cubicBezTo>
                    <a:cubicBezTo>
                      <a:pt x="104" y="35"/>
                      <a:pt x="104" y="37"/>
                      <a:pt x="104" y="38"/>
                    </a:cubicBezTo>
                    <a:cubicBezTo>
                      <a:pt x="104" y="41"/>
                      <a:pt x="104" y="41"/>
                      <a:pt x="104" y="41"/>
                    </a:cubicBezTo>
                    <a:cubicBezTo>
                      <a:pt x="105" y="41"/>
                      <a:pt x="105" y="41"/>
                      <a:pt x="105" y="41"/>
                    </a:cubicBezTo>
                    <a:cubicBezTo>
                      <a:pt x="106" y="41"/>
                      <a:pt x="106" y="41"/>
                      <a:pt x="107" y="40"/>
                    </a:cubicBezTo>
                    <a:cubicBezTo>
                      <a:pt x="108" y="40"/>
                      <a:pt x="108" y="40"/>
                      <a:pt x="108" y="40"/>
                    </a:cubicBezTo>
                    <a:cubicBezTo>
                      <a:pt x="109" y="40"/>
                      <a:pt x="110" y="40"/>
                      <a:pt x="110" y="40"/>
                    </a:cubicBezTo>
                    <a:cubicBezTo>
                      <a:pt x="111" y="40"/>
                      <a:pt x="111" y="40"/>
                      <a:pt x="111" y="40"/>
                    </a:cubicBezTo>
                    <a:cubicBezTo>
                      <a:pt x="112" y="40"/>
                      <a:pt x="113" y="40"/>
                      <a:pt x="114" y="40"/>
                    </a:cubicBezTo>
                    <a:cubicBezTo>
                      <a:pt x="114" y="39"/>
                      <a:pt x="114" y="39"/>
                      <a:pt x="114" y="39"/>
                    </a:cubicBezTo>
                    <a:cubicBezTo>
                      <a:pt x="115" y="39"/>
                      <a:pt x="116" y="39"/>
                      <a:pt x="117" y="39"/>
                    </a:cubicBezTo>
                    <a:cubicBezTo>
                      <a:pt x="118" y="39"/>
                      <a:pt x="118" y="39"/>
                      <a:pt x="118" y="39"/>
                    </a:cubicBezTo>
                    <a:cubicBezTo>
                      <a:pt x="117" y="38"/>
                      <a:pt x="117" y="38"/>
                      <a:pt x="117" y="38"/>
                    </a:cubicBezTo>
                    <a:cubicBezTo>
                      <a:pt x="113" y="30"/>
                      <a:pt x="107" y="23"/>
                      <a:pt x="100" y="17"/>
                    </a:cubicBezTo>
                    <a:cubicBezTo>
                      <a:pt x="99" y="16"/>
                      <a:pt x="99" y="16"/>
                      <a:pt x="99" y="16"/>
                    </a:cubicBezTo>
                    <a:lnTo>
                      <a:pt x="100" y="20"/>
                    </a:lnTo>
                    <a:close/>
                    <a:moveTo>
                      <a:pt x="82" y="36"/>
                    </a:moveTo>
                    <a:cubicBezTo>
                      <a:pt x="82" y="36"/>
                      <a:pt x="83" y="37"/>
                      <a:pt x="84" y="37"/>
                    </a:cubicBezTo>
                    <a:cubicBezTo>
                      <a:pt x="85" y="38"/>
                      <a:pt x="85" y="38"/>
                      <a:pt x="85" y="38"/>
                    </a:cubicBezTo>
                    <a:cubicBezTo>
                      <a:pt x="85" y="38"/>
                      <a:pt x="86" y="38"/>
                      <a:pt x="86" y="38"/>
                    </a:cubicBezTo>
                    <a:cubicBezTo>
                      <a:pt x="87" y="38"/>
                      <a:pt x="87" y="38"/>
                      <a:pt x="87" y="38"/>
                    </a:cubicBezTo>
                    <a:cubicBezTo>
                      <a:pt x="88" y="39"/>
                      <a:pt x="90" y="39"/>
                      <a:pt x="90" y="39"/>
                    </a:cubicBezTo>
                    <a:cubicBezTo>
                      <a:pt x="91" y="39"/>
                      <a:pt x="91" y="39"/>
                      <a:pt x="92" y="40"/>
                    </a:cubicBezTo>
                    <a:cubicBezTo>
                      <a:pt x="93" y="40"/>
                      <a:pt x="93" y="40"/>
                      <a:pt x="93" y="40"/>
                    </a:cubicBezTo>
                    <a:cubicBezTo>
                      <a:pt x="93" y="40"/>
                      <a:pt x="94" y="40"/>
                      <a:pt x="95" y="40"/>
                    </a:cubicBezTo>
                    <a:cubicBezTo>
                      <a:pt x="98" y="40"/>
                      <a:pt x="98" y="40"/>
                      <a:pt x="98" y="40"/>
                    </a:cubicBezTo>
                    <a:cubicBezTo>
                      <a:pt x="98" y="39"/>
                      <a:pt x="98" y="39"/>
                      <a:pt x="98" y="39"/>
                    </a:cubicBezTo>
                    <a:cubicBezTo>
                      <a:pt x="98" y="38"/>
                      <a:pt x="98" y="38"/>
                      <a:pt x="98" y="38"/>
                    </a:cubicBezTo>
                    <a:cubicBezTo>
                      <a:pt x="98" y="37"/>
                      <a:pt x="98" y="36"/>
                      <a:pt x="97" y="35"/>
                    </a:cubicBezTo>
                    <a:cubicBezTo>
                      <a:pt x="97" y="34"/>
                      <a:pt x="97" y="34"/>
                      <a:pt x="97" y="34"/>
                    </a:cubicBezTo>
                    <a:cubicBezTo>
                      <a:pt x="97" y="33"/>
                      <a:pt x="97" y="32"/>
                      <a:pt x="97" y="31"/>
                    </a:cubicBezTo>
                    <a:cubicBezTo>
                      <a:pt x="96" y="30"/>
                      <a:pt x="96" y="30"/>
                      <a:pt x="96" y="30"/>
                    </a:cubicBezTo>
                    <a:cubicBezTo>
                      <a:pt x="96" y="29"/>
                      <a:pt x="96" y="28"/>
                      <a:pt x="96" y="27"/>
                    </a:cubicBezTo>
                    <a:cubicBezTo>
                      <a:pt x="96" y="26"/>
                      <a:pt x="96" y="26"/>
                      <a:pt x="96" y="26"/>
                    </a:cubicBezTo>
                    <a:cubicBezTo>
                      <a:pt x="95" y="24"/>
                      <a:pt x="95" y="23"/>
                      <a:pt x="94" y="22"/>
                    </a:cubicBezTo>
                    <a:cubicBezTo>
                      <a:pt x="94" y="21"/>
                      <a:pt x="94" y="21"/>
                      <a:pt x="94" y="21"/>
                    </a:cubicBezTo>
                    <a:cubicBezTo>
                      <a:pt x="94" y="20"/>
                      <a:pt x="93" y="19"/>
                      <a:pt x="93" y="18"/>
                    </a:cubicBezTo>
                    <a:cubicBezTo>
                      <a:pt x="91" y="15"/>
                      <a:pt x="91" y="15"/>
                      <a:pt x="91" y="15"/>
                    </a:cubicBezTo>
                    <a:lnTo>
                      <a:pt x="82" y="36"/>
                    </a:lnTo>
                    <a:close/>
                    <a:moveTo>
                      <a:pt x="83" y="14"/>
                    </a:moveTo>
                    <a:cubicBezTo>
                      <a:pt x="82" y="14"/>
                      <a:pt x="81" y="14"/>
                      <a:pt x="80" y="15"/>
                    </a:cubicBezTo>
                    <a:cubicBezTo>
                      <a:pt x="79" y="15"/>
                      <a:pt x="79" y="15"/>
                      <a:pt x="79" y="15"/>
                    </a:cubicBezTo>
                    <a:cubicBezTo>
                      <a:pt x="78" y="15"/>
                      <a:pt x="77" y="16"/>
                      <a:pt x="75" y="16"/>
                    </a:cubicBezTo>
                    <a:cubicBezTo>
                      <a:pt x="74" y="17"/>
                      <a:pt x="74" y="17"/>
                      <a:pt x="74" y="17"/>
                    </a:cubicBezTo>
                    <a:cubicBezTo>
                      <a:pt x="73" y="17"/>
                      <a:pt x="73" y="18"/>
                      <a:pt x="72" y="18"/>
                    </a:cubicBezTo>
                    <a:cubicBezTo>
                      <a:pt x="70" y="19"/>
                      <a:pt x="70" y="19"/>
                      <a:pt x="70" y="19"/>
                    </a:cubicBezTo>
                    <a:cubicBezTo>
                      <a:pt x="70" y="19"/>
                      <a:pt x="69" y="20"/>
                      <a:pt x="68" y="20"/>
                    </a:cubicBezTo>
                    <a:cubicBezTo>
                      <a:pt x="68" y="20"/>
                      <a:pt x="67" y="21"/>
                      <a:pt x="67" y="21"/>
                    </a:cubicBezTo>
                    <a:cubicBezTo>
                      <a:pt x="66" y="22"/>
                      <a:pt x="65" y="22"/>
                      <a:pt x="65" y="23"/>
                    </a:cubicBezTo>
                    <a:cubicBezTo>
                      <a:pt x="63" y="24"/>
                      <a:pt x="63" y="24"/>
                      <a:pt x="63" y="24"/>
                    </a:cubicBezTo>
                    <a:cubicBezTo>
                      <a:pt x="63" y="24"/>
                      <a:pt x="63" y="24"/>
                      <a:pt x="63" y="24"/>
                    </a:cubicBezTo>
                    <a:cubicBezTo>
                      <a:pt x="64" y="26"/>
                      <a:pt x="64" y="26"/>
                      <a:pt x="64" y="26"/>
                    </a:cubicBezTo>
                    <a:cubicBezTo>
                      <a:pt x="65" y="26"/>
                      <a:pt x="66" y="27"/>
                      <a:pt x="67" y="28"/>
                    </a:cubicBezTo>
                    <a:cubicBezTo>
                      <a:pt x="67" y="28"/>
                      <a:pt x="67" y="28"/>
                      <a:pt x="67" y="28"/>
                    </a:cubicBezTo>
                    <a:cubicBezTo>
                      <a:pt x="68" y="28"/>
                      <a:pt x="68" y="29"/>
                      <a:pt x="69" y="29"/>
                    </a:cubicBezTo>
                    <a:cubicBezTo>
                      <a:pt x="69" y="29"/>
                      <a:pt x="70" y="30"/>
                      <a:pt x="71" y="31"/>
                    </a:cubicBezTo>
                    <a:cubicBezTo>
                      <a:pt x="72" y="31"/>
                      <a:pt x="72" y="31"/>
                      <a:pt x="72" y="31"/>
                    </a:cubicBezTo>
                    <a:cubicBezTo>
                      <a:pt x="73" y="32"/>
                      <a:pt x="73" y="32"/>
                      <a:pt x="73" y="32"/>
                    </a:cubicBezTo>
                    <a:cubicBezTo>
                      <a:pt x="74" y="33"/>
                      <a:pt x="74" y="33"/>
                      <a:pt x="74" y="33"/>
                    </a:cubicBezTo>
                    <a:cubicBezTo>
                      <a:pt x="75" y="33"/>
                      <a:pt x="76" y="34"/>
                      <a:pt x="76" y="34"/>
                    </a:cubicBezTo>
                    <a:cubicBezTo>
                      <a:pt x="76" y="33"/>
                      <a:pt x="76" y="33"/>
                      <a:pt x="76" y="33"/>
                    </a:cubicBezTo>
                    <a:cubicBezTo>
                      <a:pt x="86" y="13"/>
                      <a:pt x="86" y="13"/>
                      <a:pt x="86" y="13"/>
                    </a:cubicBezTo>
                    <a:lnTo>
                      <a:pt x="83" y="14"/>
                    </a:lnTo>
                    <a:close/>
                    <a:moveTo>
                      <a:pt x="66" y="6"/>
                    </a:moveTo>
                    <a:cubicBezTo>
                      <a:pt x="61" y="6"/>
                      <a:pt x="56" y="7"/>
                      <a:pt x="52" y="8"/>
                    </a:cubicBezTo>
                    <a:cubicBezTo>
                      <a:pt x="51" y="8"/>
                      <a:pt x="51" y="8"/>
                      <a:pt x="51" y="8"/>
                    </a:cubicBezTo>
                    <a:cubicBezTo>
                      <a:pt x="52" y="9"/>
                      <a:pt x="52" y="9"/>
                      <a:pt x="52" y="9"/>
                    </a:cubicBezTo>
                    <a:cubicBezTo>
                      <a:pt x="52" y="9"/>
                      <a:pt x="52" y="10"/>
                      <a:pt x="53" y="11"/>
                    </a:cubicBezTo>
                    <a:cubicBezTo>
                      <a:pt x="53" y="11"/>
                      <a:pt x="53" y="11"/>
                      <a:pt x="53" y="11"/>
                    </a:cubicBezTo>
                    <a:cubicBezTo>
                      <a:pt x="53" y="12"/>
                      <a:pt x="54" y="13"/>
                      <a:pt x="54" y="14"/>
                    </a:cubicBezTo>
                    <a:cubicBezTo>
                      <a:pt x="55" y="14"/>
                      <a:pt x="55" y="14"/>
                      <a:pt x="55" y="14"/>
                    </a:cubicBezTo>
                    <a:cubicBezTo>
                      <a:pt x="55" y="15"/>
                      <a:pt x="56" y="16"/>
                      <a:pt x="56" y="16"/>
                    </a:cubicBezTo>
                    <a:cubicBezTo>
                      <a:pt x="57" y="17"/>
                      <a:pt x="57" y="17"/>
                      <a:pt x="57" y="17"/>
                    </a:cubicBezTo>
                    <a:cubicBezTo>
                      <a:pt x="57" y="18"/>
                      <a:pt x="58" y="18"/>
                      <a:pt x="58" y="19"/>
                    </a:cubicBezTo>
                    <a:cubicBezTo>
                      <a:pt x="59" y="19"/>
                      <a:pt x="59" y="19"/>
                      <a:pt x="59" y="19"/>
                    </a:cubicBezTo>
                    <a:cubicBezTo>
                      <a:pt x="61" y="18"/>
                      <a:pt x="61" y="18"/>
                      <a:pt x="61" y="18"/>
                    </a:cubicBezTo>
                    <a:cubicBezTo>
                      <a:pt x="62" y="17"/>
                      <a:pt x="62" y="17"/>
                      <a:pt x="62" y="17"/>
                    </a:cubicBezTo>
                    <a:cubicBezTo>
                      <a:pt x="62" y="17"/>
                      <a:pt x="64" y="16"/>
                      <a:pt x="64" y="16"/>
                    </a:cubicBezTo>
                    <a:cubicBezTo>
                      <a:pt x="65" y="15"/>
                      <a:pt x="66" y="14"/>
                      <a:pt x="66" y="14"/>
                    </a:cubicBezTo>
                    <a:cubicBezTo>
                      <a:pt x="67" y="14"/>
                      <a:pt x="68" y="13"/>
                      <a:pt x="69" y="13"/>
                    </a:cubicBezTo>
                    <a:cubicBezTo>
                      <a:pt x="69" y="13"/>
                      <a:pt x="70" y="12"/>
                      <a:pt x="71" y="12"/>
                    </a:cubicBezTo>
                    <a:cubicBezTo>
                      <a:pt x="71" y="12"/>
                      <a:pt x="73" y="11"/>
                      <a:pt x="73" y="11"/>
                    </a:cubicBezTo>
                    <a:cubicBezTo>
                      <a:pt x="74" y="10"/>
                      <a:pt x="74" y="10"/>
                      <a:pt x="74" y="10"/>
                    </a:cubicBezTo>
                    <a:cubicBezTo>
                      <a:pt x="75" y="10"/>
                      <a:pt x="75" y="10"/>
                      <a:pt x="76" y="10"/>
                    </a:cubicBezTo>
                    <a:cubicBezTo>
                      <a:pt x="77" y="9"/>
                      <a:pt x="77" y="9"/>
                      <a:pt x="77" y="9"/>
                    </a:cubicBezTo>
                    <a:cubicBezTo>
                      <a:pt x="78" y="9"/>
                      <a:pt x="78" y="9"/>
                      <a:pt x="79" y="8"/>
                    </a:cubicBezTo>
                    <a:cubicBezTo>
                      <a:pt x="80" y="8"/>
                      <a:pt x="80" y="8"/>
                      <a:pt x="80" y="8"/>
                    </a:cubicBezTo>
                    <a:cubicBezTo>
                      <a:pt x="79" y="8"/>
                      <a:pt x="79" y="8"/>
                      <a:pt x="79" y="8"/>
                    </a:cubicBezTo>
                    <a:cubicBezTo>
                      <a:pt x="75" y="7"/>
                      <a:pt x="70" y="6"/>
                      <a:pt x="66"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4646043" y="1754775"/>
              <a:ext cx="2072203" cy="1312481"/>
              <a:chOff x="1475745" y="1430924"/>
              <a:chExt cx="2072202" cy="1312481"/>
            </a:xfrm>
          </p:grpSpPr>
          <p:sp>
            <p:nvSpPr>
              <p:cNvPr id="17" name="文本框 16"/>
              <p:cNvSpPr txBox="1"/>
              <p:nvPr/>
            </p:nvSpPr>
            <p:spPr>
              <a:xfrm>
                <a:off x="1475745" y="1430924"/>
                <a:ext cx="1339605" cy="446535"/>
              </a:xfrm>
              <a:prstGeom prst="rect">
                <a:avLst/>
              </a:prstGeom>
              <a:noFill/>
            </p:spPr>
            <p:txBody>
              <a:bodyPr wrap="none" rtlCol="0">
                <a:spAutoFit/>
              </a:bodyPr>
              <a:lstStyle/>
              <a:p>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18" name="文本框 17"/>
              <p:cNvSpPr txBox="1"/>
              <p:nvPr/>
            </p:nvSpPr>
            <p:spPr>
              <a:xfrm>
                <a:off x="1475745" y="1738701"/>
                <a:ext cx="2072202" cy="1004704"/>
              </a:xfrm>
              <a:prstGeom prst="rect">
                <a:avLst/>
              </a:prstGeom>
              <a:noFill/>
            </p:spPr>
            <p:txBody>
              <a:bodyPr wrap="none" rtlCol="0">
                <a:spAutoFit/>
              </a:bodyPr>
              <a:lstStyle/>
              <a:p>
                <a:r>
                  <a:rPr lang="en-US" altLang="zh-CN" sz="4800" dirty="0">
                    <a:solidFill>
                      <a:schemeClr val="bg1">
                        <a:lumMod val="50000"/>
                      </a:schemeClr>
                    </a:solidFill>
                    <a:latin typeface="微软雅黑 Light" panose="020B0502040204020203" pitchFamily="34" charset="-122"/>
                    <a:ea typeface="微软雅黑 Light" panose="020B0502040204020203" pitchFamily="34" charset="-122"/>
                  </a:rPr>
                  <a:t>9,234</a:t>
                </a:r>
                <a:endParaRPr lang="zh-CN" altLang="en-US" sz="4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grpSp>
        <p:nvGrpSpPr>
          <p:cNvPr id="22" name="组合 21"/>
          <p:cNvGrpSpPr/>
          <p:nvPr/>
        </p:nvGrpSpPr>
        <p:grpSpPr>
          <a:xfrm>
            <a:off x="8192777" y="2171756"/>
            <a:ext cx="3486879" cy="1701688"/>
            <a:chOff x="-218499" y="4189095"/>
            <a:chExt cx="4215758" cy="2057400"/>
          </a:xfrm>
        </p:grpSpPr>
        <p:grpSp>
          <p:nvGrpSpPr>
            <p:cNvPr id="23" name="组合 22"/>
            <p:cNvGrpSpPr/>
            <p:nvPr/>
          </p:nvGrpSpPr>
          <p:grpSpPr>
            <a:xfrm>
              <a:off x="-218499" y="4189095"/>
              <a:ext cx="4215758" cy="2057400"/>
              <a:chOff x="213368" y="3865245"/>
              <a:chExt cx="4215757" cy="2057400"/>
            </a:xfrm>
          </p:grpSpPr>
          <p:sp>
            <p:nvSpPr>
              <p:cNvPr id="27" name="圆角矩形 26"/>
              <p:cNvSpPr/>
              <p:nvPr/>
            </p:nvSpPr>
            <p:spPr>
              <a:xfrm>
                <a:off x="213368" y="3865245"/>
                <a:ext cx="4215757" cy="2057400"/>
              </a:xfrm>
              <a:prstGeom prst="roundRect">
                <a:avLst>
                  <a:gd name="adj" fmla="val 4167"/>
                </a:avLst>
              </a:prstGeom>
              <a:solidFill>
                <a:schemeClr val="bg1"/>
              </a:solidFill>
              <a:ln>
                <a:solidFill>
                  <a:schemeClr val="bg1">
                    <a:lumMod val="85000"/>
                    <a:alpha val="53000"/>
                  </a:schemeClr>
                </a:solidFill>
              </a:ln>
              <a:effectLst>
                <a:outerShdw blurRad="12700" dist="12700" dir="5400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2578894" y="4083130"/>
                <a:ext cx="1621631" cy="1621631"/>
              </a:xfrm>
              <a:prstGeom prst="roundRect">
                <a:avLst>
                  <a:gd name="adj" fmla="val 433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Freeform 5"/>
              <p:cNvSpPr>
                <a:spLocks noEditPoints="1"/>
              </p:cNvSpPr>
              <p:nvPr/>
            </p:nvSpPr>
            <p:spPr bwMode="auto">
              <a:xfrm>
                <a:off x="2947613" y="4468995"/>
                <a:ext cx="884192" cy="849900"/>
              </a:xfrm>
              <a:custGeom>
                <a:avLst/>
                <a:gdLst>
                  <a:gd name="T0" fmla="*/ 290 w 361"/>
                  <a:gd name="T1" fmla="*/ 347 h 347"/>
                  <a:gd name="T2" fmla="*/ 179 w 361"/>
                  <a:gd name="T3" fmla="*/ 285 h 347"/>
                  <a:gd name="T4" fmla="*/ 65 w 361"/>
                  <a:gd name="T5" fmla="*/ 345 h 347"/>
                  <a:gd name="T6" fmla="*/ 89 w 361"/>
                  <a:gd name="T7" fmla="*/ 220 h 347"/>
                  <a:gd name="T8" fmla="*/ 0 w 361"/>
                  <a:gd name="T9" fmla="*/ 130 h 347"/>
                  <a:gd name="T10" fmla="*/ 125 w 361"/>
                  <a:gd name="T11" fmla="*/ 114 h 347"/>
                  <a:gd name="T12" fmla="*/ 182 w 361"/>
                  <a:gd name="T13" fmla="*/ 0 h 347"/>
                  <a:gd name="T14" fmla="*/ 236 w 361"/>
                  <a:gd name="T15" fmla="*/ 114 h 347"/>
                  <a:gd name="T16" fmla="*/ 361 w 361"/>
                  <a:gd name="T17" fmla="*/ 133 h 347"/>
                  <a:gd name="T18" fmla="*/ 271 w 361"/>
                  <a:gd name="T19" fmla="*/ 220 h 347"/>
                  <a:gd name="T20" fmla="*/ 290 w 361"/>
                  <a:gd name="T21" fmla="*/ 347 h 347"/>
                  <a:gd name="T22" fmla="*/ 179 w 361"/>
                  <a:gd name="T23" fmla="*/ 263 h 347"/>
                  <a:gd name="T24" fmla="*/ 263 w 361"/>
                  <a:gd name="T25" fmla="*/ 307 h 347"/>
                  <a:gd name="T26" fmla="*/ 247 w 361"/>
                  <a:gd name="T27" fmla="*/ 215 h 347"/>
                  <a:gd name="T28" fmla="*/ 317 w 361"/>
                  <a:gd name="T29" fmla="*/ 147 h 347"/>
                  <a:gd name="T30" fmla="*/ 222 w 361"/>
                  <a:gd name="T31" fmla="*/ 133 h 347"/>
                  <a:gd name="T32" fmla="*/ 182 w 361"/>
                  <a:gd name="T33" fmla="*/ 46 h 347"/>
                  <a:gd name="T34" fmla="*/ 138 w 361"/>
                  <a:gd name="T35" fmla="*/ 133 h 347"/>
                  <a:gd name="T36" fmla="*/ 43 w 361"/>
                  <a:gd name="T37" fmla="*/ 144 h 347"/>
                  <a:gd name="T38" fmla="*/ 111 w 361"/>
                  <a:gd name="T39" fmla="*/ 212 h 347"/>
                  <a:gd name="T40" fmla="*/ 95 w 361"/>
                  <a:gd name="T41" fmla="*/ 307 h 347"/>
                  <a:gd name="T42" fmla="*/ 179 w 361"/>
                  <a:gd name="T43" fmla="*/ 263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1" h="347">
                    <a:moveTo>
                      <a:pt x="290" y="347"/>
                    </a:moveTo>
                    <a:lnTo>
                      <a:pt x="179" y="285"/>
                    </a:lnTo>
                    <a:lnTo>
                      <a:pt x="65" y="345"/>
                    </a:lnTo>
                    <a:lnTo>
                      <a:pt x="89" y="220"/>
                    </a:lnTo>
                    <a:lnTo>
                      <a:pt x="0" y="130"/>
                    </a:lnTo>
                    <a:lnTo>
                      <a:pt x="125" y="114"/>
                    </a:lnTo>
                    <a:lnTo>
                      <a:pt x="182" y="0"/>
                    </a:lnTo>
                    <a:lnTo>
                      <a:pt x="236" y="114"/>
                    </a:lnTo>
                    <a:lnTo>
                      <a:pt x="361" y="133"/>
                    </a:lnTo>
                    <a:lnTo>
                      <a:pt x="271" y="220"/>
                    </a:lnTo>
                    <a:lnTo>
                      <a:pt x="290" y="347"/>
                    </a:lnTo>
                    <a:close/>
                    <a:moveTo>
                      <a:pt x="179" y="263"/>
                    </a:moveTo>
                    <a:lnTo>
                      <a:pt x="263" y="307"/>
                    </a:lnTo>
                    <a:lnTo>
                      <a:pt x="247" y="215"/>
                    </a:lnTo>
                    <a:lnTo>
                      <a:pt x="317" y="147"/>
                    </a:lnTo>
                    <a:lnTo>
                      <a:pt x="222" y="133"/>
                    </a:lnTo>
                    <a:lnTo>
                      <a:pt x="182" y="46"/>
                    </a:lnTo>
                    <a:lnTo>
                      <a:pt x="138" y="133"/>
                    </a:lnTo>
                    <a:lnTo>
                      <a:pt x="43" y="144"/>
                    </a:lnTo>
                    <a:lnTo>
                      <a:pt x="111" y="212"/>
                    </a:lnTo>
                    <a:lnTo>
                      <a:pt x="95" y="307"/>
                    </a:lnTo>
                    <a:lnTo>
                      <a:pt x="179" y="2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5821" y="4647276"/>
              <a:ext cx="1467520" cy="1312481"/>
              <a:chOff x="1539821" y="1430924"/>
              <a:chExt cx="1467520" cy="1312481"/>
            </a:xfrm>
          </p:grpSpPr>
          <p:sp>
            <p:nvSpPr>
              <p:cNvPr id="25" name="文本框 24"/>
              <p:cNvSpPr txBox="1"/>
              <p:nvPr/>
            </p:nvSpPr>
            <p:spPr>
              <a:xfrm>
                <a:off x="1539821" y="1430924"/>
                <a:ext cx="1339605" cy="446535"/>
              </a:xfrm>
              <a:prstGeom prst="rect">
                <a:avLst/>
              </a:prstGeom>
              <a:noFill/>
            </p:spPr>
            <p:txBody>
              <a:bodyPr wrap="none" rtlCol="0">
                <a:spAutoFit/>
              </a:bodyPr>
              <a:lstStyle/>
              <a:p>
                <a:r>
                  <a:rPr lang="zh-CN" altLang="en-US" dirty="0">
                    <a:solidFill>
                      <a:schemeClr val="bg1">
                        <a:lumMod val="50000"/>
                      </a:schemeClr>
                    </a:solidFill>
                    <a:latin typeface="微软雅黑 Light" panose="020B0502040204020203" pitchFamily="34" charset="-122"/>
                    <a:ea typeface="微软雅黑 Light" panose="020B0502040204020203" pitchFamily="34" charset="-122"/>
                  </a:rPr>
                  <a:t>文字内容</a:t>
                </a:r>
              </a:p>
            </p:txBody>
          </p:sp>
          <p:sp>
            <p:nvSpPr>
              <p:cNvPr id="26" name="文本框 25"/>
              <p:cNvSpPr txBox="1"/>
              <p:nvPr/>
            </p:nvSpPr>
            <p:spPr>
              <a:xfrm>
                <a:off x="1539822" y="1738701"/>
                <a:ext cx="1467519" cy="1004704"/>
              </a:xfrm>
              <a:prstGeom prst="rect">
                <a:avLst/>
              </a:prstGeom>
              <a:noFill/>
            </p:spPr>
            <p:txBody>
              <a:bodyPr wrap="none" rtlCol="0">
                <a:spAutoFit/>
              </a:bodyPr>
              <a:lstStyle/>
              <a:p>
                <a:r>
                  <a:rPr lang="en-US" altLang="zh-CN" sz="4800" dirty="0">
                    <a:solidFill>
                      <a:schemeClr val="bg1">
                        <a:lumMod val="50000"/>
                      </a:schemeClr>
                    </a:solidFill>
                    <a:latin typeface="微软雅黑 Light" panose="020B0502040204020203" pitchFamily="34" charset="-122"/>
                    <a:ea typeface="微软雅黑 Light" panose="020B0502040204020203" pitchFamily="34" charset="-122"/>
                  </a:rPr>
                  <a:t>293</a:t>
                </a:r>
                <a:endParaRPr lang="zh-CN" altLang="en-US" sz="4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sp>
        <p:nvSpPr>
          <p:cNvPr id="30" name="矩形 29"/>
          <p:cNvSpPr/>
          <p:nvPr/>
        </p:nvSpPr>
        <p:spPr>
          <a:xfrm>
            <a:off x="760547" y="4236671"/>
            <a:ext cx="3107326" cy="1212640"/>
          </a:xfrm>
          <a:prstGeom prst="rect">
            <a:avLst/>
          </a:prstGeom>
        </p:spPr>
        <p:txBody>
          <a:bodyPr wrap="square">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　</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那很容易出危险吧，</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我说，</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某处有一口深井，却又无人知道它的具体位置，是吧？一旦有人掉入，岂不没得救了？</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1" name="矩形 30"/>
          <p:cNvSpPr/>
          <p:nvPr/>
        </p:nvSpPr>
        <p:spPr>
          <a:xfrm>
            <a:off x="4570501" y="4236671"/>
            <a:ext cx="3108724" cy="1212640"/>
          </a:xfrm>
          <a:prstGeom prst="rect">
            <a:avLst/>
          </a:prstGeom>
        </p:spPr>
        <p:txBody>
          <a:bodyPr wrap="square">
            <a:spAutoFit/>
          </a:bodyPr>
          <a:lstStyle/>
          <a:p>
            <a:pPr algn="ctr">
              <a:lnSpc>
                <a:spcPct val="130000"/>
              </a:lnSpc>
            </a:pP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当然算不得好死。</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她用手拂去外套上沾的草穗，</a:t>
            </a:r>
            <a:r>
              <a:rPr lang="en-US" altLang="zh-CN" sz="140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要是直接摔折脖颈，当即死了倒也罢。可要是不巧只摔断腿脚没死成可怎么办呢？</a:t>
            </a:r>
          </a:p>
        </p:txBody>
      </p:sp>
      <p:sp>
        <p:nvSpPr>
          <p:cNvPr id="32" name="矩形 31"/>
          <p:cNvSpPr/>
          <p:nvPr/>
        </p:nvSpPr>
        <p:spPr>
          <a:xfrm>
            <a:off x="8381853" y="4236671"/>
            <a:ext cx="3108726" cy="1212640"/>
          </a:xfrm>
          <a:prstGeom prst="rect">
            <a:avLst/>
          </a:prstGeom>
          <a:solidFill>
            <a:srgbClr val="F1F1F1">
              <a:alpha val="52000"/>
            </a:srgbClr>
          </a:solidFill>
        </p:spPr>
        <p:txBody>
          <a:bodyPr wrap="square" rtlCol="0">
            <a:spAutoFit/>
          </a:bodyPr>
          <a:lstStyle/>
          <a:p>
            <a:pPr algn="ctr">
              <a:lnSpc>
                <a:spcPct val="13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再大声呼喊也没人听见，更没人发现，周围触目皆是爬来爬去的蜥蜴蜘蛛什么的。这么着，那里一堆一块地到处是死人的白骨，阴惨惨湿漉漉的。</a:t>
            </a:r>
          </a:p>
        </p:txBody>
      </p:sp>
      <p:pic>
        <p:nvPicPr>
          <p:cNvPr id="36" name="图片 35"/>
          <p:cNvPicPr>
            <a:picLocks noChangeAspect="1"/>
          </p:cNvPicPr>
          <p:nvPr/>
        </p:nvPicPr>
        <p:blipFill>
          <a:blip r:embed="rId3"/>
          <a:stretch>
            <a:fillRect/>
          </a:stretch>
        </p:blipFill>
        <p:spPr>
          <a:xfrm>
            <a:off x="-250713" y="193632"/>
            <a:ext cx="1719113" cy="1088640"/>
          </a:xfrm>
          <a:prstGeom prst="rect">
            <a:avLst/>
          </a:prstGeom>
        </p:spPr>
      </p:pic>
      <p:sp>
        <p:nvSpPr>
          <p:cNvPr id="37" name="文本框 36"/>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8" name="图片 37"/>
          <p:cNvPicPr>
            <a:picLocks noChangeAspect="1"/>
          </p:cNvPicPr>
          <p:nvPr/>
        </p:nvPicPr>
        <p:blipFill>
          <a:blip r:embed="rId4"/>
          <a:stretch>
            <a:fillRect/>
          </a:stretch>
        </p:blipFill>
        <p:spPr>
          <a:xfrm flipH="1">
            <a:off x="366968" y="117889"/>
            <a:ext cx="748519" cy="1562771"/>
          </a:xfrm>
          <a:prstGeom prst="rect">
            <a:avLst/>
          </a:prstGeom>
        </p:spPr>
      </p:pic>
      <p:cxnSp>
        <p:nvCxnSpPr>
          <p:cNvPr id="39" name="直接连接符 38"/>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8917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100"/>
                                  </p:stCondLst>
                                  <p:childTnLst>
                                    <p:set>
                                      <p:cBhvr>
                                        <p:cTn id="10" dur="1" fill="hold">
                                          <p:stCondLst>
                                            <p:cond delay="0"/>
                                          </p:stCondLst>
                                        </p:cTn>
                                        <p:tgtEl>
                                          <p:spTgt spid="14"/>
                                        </p:tgtEl>
                                        <p:attrNameLst>
                                          <p:attrName>style.visibility</p:attrName>
                                        </p:attrNameLst>
                                      </p:cBhvr>
                                      <p:to>
                                        <p:strVal val="visible"/>
                                      </p:to>
                                    </p:set>
                                    <p:anim calcmode="lin" valueType="num">
                                      <p:cBhvr>
                                        <p:cTn id="11" dur="250" fill="hold"/>
                                        <p:tgtEl>
                                          <p:spTgt spid="14"/>
                                        </p:tgtEl>
                                        <p:attrNameLst>
                                          <p:attrName>ppt_w</p:attrName>
                                        </p:attrNameLst>
                                      </p:cBhvr>
                                      <p:tavLst>
                                        <p:tav tm="0">
                                          <p:val>
                                            <p:fltVal val="0"/>
                                          </p:val>
                                        </p:tav>
                                        <p:tav tm="100000">
                                          <p:val>
                                            <p:strVal val="#ppt_w"/>
                                          </p:val>
                                        </p:tav>
                                      </p:tavLst>
                                    </p:anim>
                                    <p:anim calcmode="lin" valueType="num">
                                      <p:cBhvr>
                                        <p:cTn id="12" dur="250" fill="hold"/>
                                        <p:tgtEl>
                                          <p:spTgt spid="14"/>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2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250" fill="hold"/>
                                        <p:tgtEl>
                                          <p:spTgt spid="22"/>
                                        </p:tgtEl>
                                        <p:attrNameLst>
                                          <p:attrName>ppt_w</p:attrName>
                                        </p:attrNameLst>
                                      </p:cBhvr>
                                      <p:tavLst>
                                        <p:tav tm="0">
                                          <p:val>
                                            <p:fltVal val="0"/>
                                          </p:val>
                                        </p:tav>
                                        <p:tav tm="100000">
                                          <p:val>
                                            <p:strVal val="#ppt_w"/>
                                          </p:val>
                                        </p:tav>
                                      </p:tavLst>
                                    </p:anim>
                                    <p:anim calcmode="lin" valueType="num">
                                      <p:cBhvr>
                                        <p:cTn id="16" dur="250" fill="hold"/>
                                        <p:tgtEl>
                                          <p:spTgt spid="22"/>
                                        </p:tgtEl>
                                        <p:attrNameLst>
                                          <p:attrName>ppt_h</p:attrName>
                                        </p:attrNameLst>
                                      </p:cBhvr>
                                      <p:tavLst>
                                        <p:tav tm="0">
                                          <p:val>
                                            <p:strVal val="#ppt_h"/>
                                          </p:val>
                                        </p:tav>
                                        <p:tav tm="100000">
                                          <p:val>
                                            <p:strVal val="#ppt_h"/>
                                          </p:val>
                                        </p:tav>
                                      </p:tavLst>
                                    </p:anim>
                                  </p:childTnLst>
                                </p:cTn>
                              </p:par>
                            </p:childTnLst>
                          </p:cTn>
                        </p:par>
                        <p:par>
                          <p:cTn id="17" fill="hold">
                            <p:stCondLst>
                              <p:cond delay="450"/>
                            </p:stCondLst>
                            <p:childTnLst>
                              <p:par>
                                <p:cTn id="18" presetID="12" presetClass="entr" presetSubtype="1"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p:tgtEl>
                                          <p:spTgt spid="30"/>
                                        </p:tgtEl>
                                        <p:attrNameLst>
                                          <p:attrName>ppt_y</p:attrName>
                                        </p:attrNameLst>
                                      </p:cBhvr>
                                      <p:tavLst>
                                        <p:tav tm="0">
                                          <p:val>
                                            <p:strVal val="#ppt_y-#ppt_h*1.125000"/>
                                          </p:val>
                                        </p:tav>
                                        <p:tav tm="100000">
                                          <p:val>
                                            <p:strVal val="#ppt_y"/>
                                          </p:val>
                                        </p:tav>
                                      </p:tavLst>
                                    </p:anim>
                                    <p:animEffect transition="in" filter="wipe(down)">
                                      <p:cBhvr>
                                        <p:cTn id="21" dur="500"/>
                                        <p:tgtEl>
                                          <p:spTgt spid="30"/>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p:tgtEl>
                                          <p:spTgt spid="31"/>
                                        </p:tgtEl>
                                        <p:attrNameLst>
                                          <p:attrName>ppt_y</p:attrName>
                                        </p:attrNameLst>
                                      </p:cBhvr>
                                      <p:tavLst>
                                        <p:tav tm="0">
                                          <p:val>
                                            <p:strVal val="#ppt_y-#ppt_h*1.125000"/>
                                          </p:val>
                                        </p:tav>
                                        <p:tav tm="100000">
                                          <p:val>
                                            <p:strVal val="#ppt_y"/>
                                          </p:val>
                                        </p:tav>
                                      </p:tavLst>
                                    </p:anim>
                                    <p:animEffect transition="in" filter="wipe(down)">
                                      <p:cBhvr>
                                        <p:cTn id="25" dur="500"/>
                                        <p:tgtEl>
                                          <p:spTgt spid="31"/>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p:tgtEl>
                                          <p:spTgt spid="32"/>
                                        </p:tgtEl>
                                        <p:attrNameLst>
                                          <p:attrName>ppt_y</p:attrName>
                                        </p:attrNameLst>
                                      </p:cBhvr>
                                      <p:tavLst>
                                        <p:tav tm="0">
                                          <p:val>
                                            <p:strVal val="#ppt_y-#ppt_h*1.125000"/>
                                          </p:val>
                                        </p:tav>
                                        <p:tav tm="100000">
                                          <p:val>
                                            <p:strVal val="#ppt_y"/>
                                          </p:val>
                                        </p:tav>
                                      </p:tavLst>
                                    </p:anim>
                                    <p:animEffect transition="in" filter="wipe(down)">
                                      <p:cBhvr>
                                        <p:cTn id="29" dur="500"/>
                                        <p:tgtEl>
                                          <p:spTgt spid="32"/>
                                        </p:tgtEl>
                                      </p:cBhvr>
                                    </p:animEffect>
                                  </p:childTnLst>
                                </p:cTn>
                              </p:par>
                            </p:childTnLst>
                          </p:cTn>
                        </p:par>
                        <p:par>
                          <p:cTn id="30" fill="hold">
                            <p:stCondLst>
                              <p:cond delay="950"/>
                            </p:stCondLst>
                            <p:childTnLst>
                              <p:par>
                                <p:cTn id="31" presetID="47" presetClass="entr" presetSubtype="0"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1000"/>
                                        <p:tgtEl>
                                          <p:spTgt spid="38"/>
                                        </p:tgtEl>
                                      </p:cBhvr>
                                    </p:animEffect>
                                    <p:anim calcmode="lin" valueType="num">
                                      <p:cBhvr>
                                        <p:cTn id="34" dur="1000" fill="hold"/>
                                        <p:tgtEl>
                                          <p:spTgt spid="38"/>
                                        </p:tgtEl>
                                        <p:attrNameLst>
                                          <p:attrName>ppt_x</p:attrName>
                                        </p:attrNameLst>
                                      </p:cBhvr>
                                      <p:tavLst>
                                        <p:tav tm="0">
                                          <p:val>
                                            <p:strVal val="#ppt_x"/>
                                          </p:val>
                                        </p:tav>
                                        <p:tav tm="100000">
                                          <p:val>
                                            <p:strVal val="#ppt_x"/>
                                          </p:val>
                                        </p:tav>
                                      </p:tavLst>
                                    </p:anim>
                                    <p:anim calcmode="lin" valueType="num">
                                      <p:cBhvr>
                                        <p:cTn id="35" dur="1000" fill="hold"/>
                                        <p:tgtEl>
                                          <p:spTgt spid="38"/>
                                        </p:tgtEl>
                                        <p:attrNameLst>
                                          <p:attrName>ppt_y</p:attrName>
                                        </p:attrNameLst>
                                      </p:cBhvr>
                                      <p:tavLst>
                                        <p:tav tm="0">
                                          <p:val>
                                            <p:strVal val="#ppt_y-.1"/>
                                          </p:val>
                                        </p:tav>
                                        <p:tav tm="100000">
                                          <p:val>
                                            <p:strVal val="#ppt_y"/>
                                          </p:val>
                                        </p:tav>
                                      </p:tavLst>
                                    </p:anim>
                                  </p:childTnLst>
                                </p:cTn>
                              </p:par>
                            </p:childTnLst>
                          </p:cTn>
                        </p:par>
                        <p:par>
                          <p:cTn id="36" fill="hold">
                            <p:stCondLst>
                              <p:cond delay="1950"/>
                            </p:stCondLst>
                            <p:childTnLst>
                              <p:par>
                                <p:cTn id="37" presetID="10" presetClass="entr" presetSubtype="0"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2450"/>
                            </p:stCondLst>
                            <p:childTnLst>
                              <p:par>
                                <p:cTn id="41" presetID="22" presetClass="entr" presetSubtype="8"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500"/>
                                        <p:tgtEl>
                                          <p:spTgt spid="3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animBg="1"/>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矩形 15"/>
          <p:cNvSpPr/>
          <p:nvPr/>
        </p:nvSpPr>
        <p:spPr>
          <a:xfrm>
            <a:off x="1056000" y="1361675"/>
            <a:ext cx="10080313" cy="4407325"/>
          </a:xfrm>
          <a:prstGeom prst="rect">
            <a:avLst/>
          </a:prstGeom>
          <a:pattFill prst="ltUpDiag">
            <a:fgClr>
              <a:srgbClr val="79CBA8"/>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矩形 16"/>
          <p:cNvSpPr/>
          <p:nvPr/>
        </p:nvSpPr>
        <p:spPr>
          <a:xfrm>
            <a:off x="1236000" y="1361675"/>
            <a:ext cx="9929843" cy="422732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矩形 3"/>
          <p:cNvSpPr/>
          <p:nvPr/>
        </p:nvSpPr>
        <p:spPr>
          <a:xfrm>
            <a:off x="5196078" y="2782839"/>
            <a:ext cx="5580157" cy="1384995"/>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 public relations planning, business design and business use</a:t>
            </a:r>
            <a:endParaRPr kumimoji="0" lang="zh-CN" altLang="en-US" sz="1400" b="0" i="0" u="none" strike="noStrike" kern="0" cap="none" spc="0" normalizeH="0" baseline="0" noProof="0" dirty="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grpSp>
        <p:nvGrpSpPr>
          <p:cNvPr id="14" name="组合 13"/>
          <p:cNvGrpSpPr/>
          <p:nvPr/>
        </p:nvGrpSpPr>
        <p:grpSpPr>
          <a:xfrm>
            <a:off x="5889600" y="6309000"/>
            <a:ext cx="412800" cy="108000"/>
            <a:chOff x="5909001" y="6309000"/>
            <a:chExt cx="412800" cy="108000"/>
          </a:xfrm>
          <a:solidFill>
            <a:schemeClr val="bg1">
              <a:lumMod val="75000"/>
            </a:schemeClr>
          </a:solidFill>
        </p:grpSpPr>
        <p:sp>
          <p:nvSpPr>
            <p:cNvPr id="11" name="椭圆 10"/>
            <p:cNvSpPr/>
            <p:nvPr/>
          </p:nvSpPr>
          <p:spPr>
            <a:xfrm>
              <a:off x="5909001" y="630900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椭圆 11"/>
            <p:cNvSpPr/>
            <p:nvPr/>
          </p:nvSpPr>
          <p:spPr>
            <a:xfrm>
              <a:off x="6061401" y="630900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椭圆 12"/>
            <p:cNvSpPr/>
            <p:nvPr/>
          </p:nvSpPr>
          <p:spPr>
            <a:xfrm>
              <a:off x="6213801" y="6309000"/>
              <a:ext cx="108000" cy="108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9" name="矩形 18"/>
          <p:cNvSpPr/>
          <p:nvPr/>
        </p:nvSpPr>
        <p:spPr>
          <a:xfrm>
            <a:off x="1236000" y="2133601"/>
            <a:ext cx="3600000" cy="242397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 name="矩形 1"/>
          <p:cNvSpPr/>
          <p:nvPr/>
        </p:nvSpPr>
        <p:spPr>
          <a:xfrm>
            <a:off x="10636814" y="4121804"/>
            <a:ext cx="720000" cy="300260"/>
          </a:xfrm>
          <a:prstGeom prst="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pic>
        <p:nvPicPr>
          <p:cNvPr id="5" name="图片 4"/>
          <p:cNvPicPr>
            <a:picLocks noChangeAspect="1"/>
          </p:cNvPicPr>
          <p:nvPr/>
        </p:nvPicPr>
        <p:blipFill>
          <a:blip r:embed="rId4"/>
          <a:stretch>
            <a:fillRect/>
          </a:stretch>
        </p:blipFill>
        <p:spPr>
          <a:xfrm>
            <a:off x="8791439" y="4422064"/>
            <a:ext cx="1845375" cy="1069200"/>
          </a:xfrm>
          <a:prstGeom prst="rect">
            <a:avLst/>
          </a:prstGeom>
        </p:spPr>
      </p:pic>
      <p:pic>
        <p:nvPicPr>
          <p:cNvPr id="26" name="图片 25"/>
          <p:cNvPicPr>
            <a:picLocks noChangeAspect="1"/>
          </p:cNvPicPr>
          <p:nvPr/>
        </p:nvPicPr>
        <p:blipFill>
          <a:blip r:embed="rId5"/>
          <a:stretch>
            <a:fillRect/>
          </a:stretch>
        </p:blipFill>
        <p:spPr>
          <a:xfrm>
            <a:off x="-250713" y="193632"/>
            <a:ext cx="1719113" cy="1088640"/>
          </a:xfrm>
          <a:prstGeom prst="rect">
            <a:avLst/>
          </a:prstGeom>
        </p:spPr>
      </p:pic>
      <p:sp>
        <p:nvSpPr>
          <p:cNvPr id="27" name="文本框 26"/>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8" name="图片 27"/>
          <p:cNvPicPr>
            <a:picLocks noChangeAspect="1"/>
          </p:cNvPicPr>
          <p:nvPr/>
        </p:nvPicPr>
        <p:blipFill>
          <a:blip r:embed="rId6"/>
          <a:stretch>
            <a:fillRect/>
          </a:stretch>
        </p:blipFill>
        <p:spPr>
          <a:xfrm flipH="1">
            <a:off x="366968" y="117889"/>
            <a:ext cx="748519" cy="1562771"/>
          </a:xfrm>
          <a:prstGeom prst="rect">
            <a:avLst/>
          </a:prstGeom>
        </p:spPr>
      </p:pic>
      <p:cxnSp>
        <p:nvCxnSpPr>
          <p:cNvPr id="29" name="直接连接符 28"/>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047019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r="79097"/>
          <a:stretch/>
        </p:blipFill>
        <p:spPr>
          <a:xfrm>
            <a:off x="3434403" y="1752503"/>
            <a:ext cx="1139826" cy="3635249"/>
          </a:xfrm>
          <a:prstGeom prst="rect">
            <a:avLst/>
          </a:prstGeom>
        </p:spPr>
      </p:pic>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l="23435" r="57141"/>
          <a:stretch/>
        </p:blipFill>
        <p:spPr>
          <a:xfrm>
            <a:off x="4700840" y="2613832"/>
            <a:ext cx="1059181" cy="3635249"/>
          </a:xfrm>
          <a:prstGeom prst="rect">
            <a:avLst/>
          </a:prstGeom>
        </p:spPr>
      </p:pic>
      <p:pic>
        <p:nvPicPr>
          <p:cNvPr id="22" name="图片 21"/>
          <p:cNvPicPr>
            <a:picLocks noChangeAspect="1"/>
          </p:cNvPicPr>
          <p:nvPr/>
        </p:nvPicPr>
        <p:blipFill rotWithShape="1">
          <a:blip r:embed="rId4">
            <a:extLst>
              <a:ext uri="{28A0092B-C50C-407E-A947-70E740481C1C}">
                <a14:useLocalDpi xmlns:a14="http://schemas.microsoft.com/office/drawing/2010/main" val="0"/>
              </a:ext>
            </a:extLst>
          </a:blip>
          <a:srcRect l="45181" r="35255"/>
          <a:stretch/>
        </p:blipFill>
        <p:spPr>
          <a:xfrm>
            <a:off x="5886633" y="1729055"/>
            <a:ext cx="1066800" cy="3635249"/>
          </a:xfrm>
          <a:prstGeom prst="rect">
            <a:avLst/>
          </a:prstGeom>
        </p:spPr>
      </p:pic>
      <p:pic>
        <p:nvPicPr>
          <p:cNvPr id="23" name="图片 22"/>
          <p:cNvPicPr>
            <a:picLocks noChangeAspect="1"/>
          </p:cNvPicPr>
          <p:nvPr/>
        </p:nvPicPr>
        <p:blipFill rotWithShape="1">
          <a:blip r:embed="rId3">
            <a:extLst>
              <a:ext uri="{28A0092B-C50C-407E-A947-70E740481C1C}">
                <a14:useLocalDpi xmlns:a14="http://schemas.microsoft.com/office/drawing/2010/main" val="0"/>
              </a:ext>
            </a:extLst>
          </a:blip>
          <a:srcRect l="67067" r="13469"/>
          <a:stretch/>
        </p:blipFill>
        <p:spPr>
          <a:xfrm>
            <a:off x="7080045" y="2287429"/>
            <a:ext cx="1061350" cy="3635249"/>
          </a:xfrm>
          <a:prstGeom prst="rect">
            <a:avLst/>
          </a:prstGeom>
        </p:spPr>
      </p:pic>
      <p:cxnSp>
        <p:nvCxnSpPr>
          <p:cNvPr id="11" name="直接箭头连接符 10"/>
          <p:cNvCxnSpPr/>
          <p:nvPr/>
        </p:nvCxnSpPr>
        <p:spPr>
          <a:xfrm flipV="1">
            <a:off x="2953203" y="2743200"/>
            <a:ext cx="0" cy="3386138"/>
          </a:xfrm>
          <a:prstGeom prst="straightConnector1">
            <a:avLst/>
          </a:prstGeom>
          <a:ln w="38100">
            <a:solidFill>
              <a:srgbClr val="79CBA8"/>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V="1">
            <a:off x="1191078" y="2762250"/>
            <a:ext cx="0" cy="2621104"/>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V="1">
            <a:off x="2191203" y="1876425"/>
            <a:ext cx="0" cy="190500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9411153" y="2287429"/>
            <a:ext cx="0" cy="3386138"/>
          </a:xfrm>
          <a:prstGeom prst="straightConnector1">
            <a:avLst/>
          </a:prstGeom>
          <a:ln w="38100">
            <a:solidFill>
              <a:srgbClr val="79CBA8"/>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8963478" y="1752503"/>
            <a:ext cx="0" cy="2552797"/>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flipV="1">
            <a:off x="10477953" y="1959134"/>
            <a:ext cx="0" cy="2621104"/>
          </a:xfrm>
          <a:prstGeom prst="straightConnector1">
            <a:avLst/>
          </a:prstGeom>
          <a:ln w="381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581954" y="4523438"/>
            <a:ext cx="1419874" cy="1067921"/>
          </a:xfrm>
          <a:prstGeom prst="rect">
            <a:avLst/>
          </a:prstGeom>
          <a:noFill/>
        </p:spPr>
        <p:txBody>
          <a:bodyPr wrap="square" rtlCol="0">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361878" y="3953208"/>
            <a:ext cx="1388511" cy="1067921"/>
          </a:xfrm>
          <a:prstGeom prst="rect">
            <a:avLst/>
          </a:prstGeom>
          <a:noFill/>
        </p:spPr>
        <p:txBody>
          <a:bodyPr wrap="square" rtlCol="0">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a:blip r:embed="rId5"/>
          <a:stretch>
            <a:fillRect/>
          </a:stretch>
        </p:blipFill>
        <p:spPr>
          <a:xfrm>
            <a:off x="-250713" y="193632"/>
            <a:ext cx="1719113" cy="1088640"/>
          </a:xfrm>
          <a:prstGeom prst="rect">
            <a:avLst/>
          </a:prstGeom>
        </p:spPr>
      </p:pic>
      <p:sp>
        <p:nvSpPr>
          <p:cNvPr id="28" name="文本框 27"/>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3" name="图片 32"/>
          <p:cNvPicPr>
            <a:picLocks noChangeAspect="1"/>
          </p:cNvPicPr>
          <p:nvPr/>
        </p:nvPicPr>
        <p:blipFill>
          <a:blip r:embed="rId6"/>
          <a:stretch>
            <a:fillRect/>
          </a:stretch>
        </p:blipFill>
        <p:spPr>
          <a:xfrm flipH="1">
            <a:off x="366968" y="117889"/>
            <a:ext cx="748519" cy="1562771"/>
          </a:xfrm>
          <a:prstGeom prst="rect">
            <a:avLst/>
          </a:prstGeom>
        </p:spPr>
      </p:pic>
      <p:cxnSp>
        <p:nvCxnSpPr>
          <p:cNvPr id="34" name="直接连接符 33"/>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37052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75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5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1000" fill="hold"/>
                                        <p:tgtEl>
                                          <p:spTgt spid="6"/>
                                        </p:tgtEl>
                                        <p:attrNameLst>
                                          <p:attrName>ppt_x</p:attrName>
                                        </p:attrNameLst>
                                      </p:cBhvr>
                                      <p:tavLst>
                                        <p:tav tm="0">
                                          <p:val>
                                            <p:strVal val="#ppt_x"/>
                                          </p:val>
                                        </p:tav>
                                        <p:tav tm="100000">
                                          <p:val>
                                            <p:strVal val="#ppt_x"/>
                                          </p:val>
                                        </p:tav>
                                      </p:tavLst>
                                    </p:anim>
                                    <p:anim calcmode="lin" valueType="num">
                                      <p:cBhvr additive="base">
                                        <p:cTn id="32" dur="1000" fill="hold"/>
                                        <p:tgtEl>
                                          <p:spTgt spid="6"/>
                                        </p:tgtEl>
                                        <p:attrNameLst>
                                          <p:attrName>ppt_y</p:attrName>
                                        </p:attrNameLst>
                                      </p:cBhvr>
                                      <p:tavLst>
                                        <p:tav tm="0">
                                          <p:val>
                                            <p:strVal val="1+#ppt_h/2"/>
                                          </p:val>
                                        </p:tav>
                                        <p:tav tm="100000">
                                          <p:val>
                                            <p:strVal val="#ppt_y"/>
                                          </p:val>
                                        </p:tav>
                                      </p:tavLst>
                                    </p:anim>
                                  </p:childTnLst>
                                </p:cTn>
                              </p:par>
                              <p:par>
                                <p:cTn id="33" presetID="45" presetClass="entr" presetSubtype="0" fill="hold" nodeType="withEffect">
                                  <p:stCondLst>
                                    <p:cond delay="5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500"/>
                                        <p:tgtEl>
                                          <p:spTgt spid="6"/>
                                        </p:tgtEl>
                                      </p:cBhvr>
                                    </p:animEffect>
                                    <p:anim calcmode="lin" valueType="num">
                                      <p:cBhvr>
                                        <p:cTn id="36" dur="1500" fill="hold"/>
                                        <p:tgtEl>
                                          <p:spTgt spid="6"/>
                                        </p:tgtEl>
                                        <p:attrNameLst>
                                          <p:attrName>ppt_w</p:attrName>
                                        </p:attrNameLst>
                                      </p:cBhvr>
                                      <p:tavLst>
                                        <p:tav tm="0" fmla="#ppt_w*sin(2.5*pi*$)">
                                          <p:val>
                                            <p:fltVal val="0"/>
                                          </p:val>
                                        </p:tav>
                                        <p:tav tm="100000">
                                          <p:val>
                                            <p:fltVal val="1"/>
                                          </p:val>
                                        </p:tav>
                                      </p:tavLst>
                                    </p:anim>
                                    <p:anim calcmode="lin" valueType="num">
                                      <p:cBhvr>
                                        <p:cTn id="37" dur="1500" fill="hold"/>
                                        <p:tgtEl>
                                          <p:spTgt spid="6"/>
                                        </p:tgtEl>
                                        <p:attrNameLst>
                                          <p:attrName>ppt_h</p:attrName>
                                        </p:attrNameLst>
                                      </p:cBhvr>
                                      <p:tavLst>
                                        <p:tav tm="0">
                                          <p:val>
                                            <p:strVal val="#ppt_h"/>
                                          </p:val>
                                        </p:tav>
                                        <p:tav tm="100000">
                                          <p:val>
                                            <p:strVal val="#ppt_h"/>
                                          </p:val>
                                        </p:tav>
                                      </p:tavLst>
                                    </p:anim>
                                  </p:childTnLst>
                                </p:cTn>
                              </p:par>
                              <p:par>
                                <p:cTn id="38" presetID="53" presetClass="entr" presetSubtype="16" fill="hold" grpId="0" nodeType="withEffect">
                                  <p:stCondLst>
                                    <p:cond delay="1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fltVal val="0"/>
                                          </p:val>
                                        </p:tav>
                                        <p:tav tm="100000">
                                          <p:val>
                                            <p:strVal val="#ppt_w"/>
                                          </p:val>
                                        </p:tav>
                                      </p:tavLst>
                                    </p:anim>
                                    <p:anim calcmode="lin" valueType="num">
                                      <p:cBhvr>
                                        <p:cTn id="41" dur="1000" fill="hold"/>
                                        <p:tgtEl>
                                          <p:spTgt spid="21"/>
                                        </p:tgtEl>
                                        <p:attrNameLst>
                                          <p:attrName>ppt_h</p:attrName>
                                        </p:attrNameLst>
                                      </p:cBhvr>
                                      <p:tavLst>
                                        <p:tav tm="0">
                                          <p:val>
                                            <p:fltVal val="0"/>
                                          </p:val>
                                        </p:tav>
                                        <p:tav tm="100000">
                                          <p:val>
                                            <p:strVal val="#ppt_h"/>
                                          </p:val>
                                        </p:tav>
                                      </p:tavLst>
                                    </p:anim>
                                    <p:animEffect transition="in" filter="fade">
                                      <p:cBhvr>
                                        <p:cTn id="42" dur="1000"/>
                                        <p:tgtEl>
                                          <p:spTgt spid="21"/>
                                        </p:tgtEl>
                                      </p:cBhvr>
                                    </p:animEffect>
                                  </p:childTnLst>
                                </p:cTn>
                              </p:par>
                              <p:par>
                                <p:cTn id="43" presetID="53" presetClass="entr" presetSubtype="16" fill="hold" grpId="0" nodeType="withEffect">
                                  <p:stCondLst>
                                    <p:cond delay="125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0" fill="hold"/>
                                        <p:tgtEl>
                                          <p:spTgt spid="20"/>
                                        </p:tgtEl>
                                        <p:attrNameLst>
                                          <p:attrName>ppt_w</p:attrName>
                                        </p:attrNameLst>
                                      </p:cBhvr>
                                      <p:tavLst>
                                        <p:tav tm="0">
                                          <p:val>
                                            <p:fltVal val="0"/>
                                          </p:val>
                                        </p:tav>
                                        <p:tav tm="100000">
                                          <p:val>
                                            <p:strVal val="#ppt_w"/>
                                          </p:val>
                                        </p:tav>
                                      </p:tavLst>
                                    </p:anim>
                                    <p:anim calcmode="lin" valueType="num">
                                      <p:cBhvr>
                                        <p:cTn id="46" dur="1000" fill="hold"/>
                                        <p:tgtEl>
                                          <p:spTgt spid="20"/>
                                        </p:tgtEl>
                                        <p:attrNameLst>
                                          <p:attrName>ppt_h</p:attrName>
                                        </p:attrNameLst>
                                      </p:cBhvr>
                                      <p:tavLst>
                                        <p:tav tm="0">
                                          <p:val>
                                            <p:fltVal val="0"/>
                                          </p:val>
                                        </p:tav>
                                        <p:tav tm="100000">
                                          <p:val>
                                            <p:strVal val="#ppt_h"/>
                                          </p:val>
                                        </p:tav>
                                      </p:tavLst>
                                    </p:anim>
                                    <p:animEffect transition="in" filter="fade">
                                      <p:cBhvr>
                                        <p:cTn id="47" dur="1000"/>
                                        <p:tgtEl>
                                          <p:spTgt spid="20"/>
                                        </p:tgtEl>
                                      </p:cBhvr>
                                    </p:animEffect>
                                  </p:childTnLst>
                                </p:cTn>
                              </p:par>
                              <p:par>
                                <p:cTn id="48" presetID="2" presetClass="entr" presetSubtype="4" fill="hold" nodeType="withEffect">
                                  <p:stCondLst>
                                    <p:cond delay="50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1000" fill="hold"/>
                                        <p:tgtEl>
                                          <p:spTgt spid="18"/>
                                        </p:tgtEl>
                                        <p:attrNameLst>
                                          <p:attrName>ppt_x</p:attrName>
                                        </p:attrNameLst>
                                      </p:cBhvr>
                                      <p:tavLst>
                                        <p:tav tm="0">
                                          <p:val>
                                            <p:strVal val="#ppt_x"/>
                                          </p:val>
                                        </p:tav>
                                        <p:tav tm="100000">
                                          <p:val>
                                            <p:strVal val="#ppt_x"/>
                                          </p:val>
                                        </p:tav>
                                      </p:tavLst>
                                    </p:anim>
                                    <p:anim calcmode="lin" valueType="num">
                                      <p:cBhvr additive="base">
                                        <p:cTn id="51" dur="1000" fill="hold"/>
                                        <p:tgtEl>
                                          <p:spTgt spid="18"/>
                                        </p:tgtEl>
                                        <p:attrNameLst>
                                          <p:attrName>ppt_y</p:attrName>
                                        </p:attrNameLst>
                                      </p:cBhvr>
                                      <p:tavLst>
                                        <p:tav tm="0">
                                          <p:val>
                                            <p:strVal val="1+#ppt_h/2"/>
                                          </p:val>
                                        </p:tav>
                                        <p:tav tm="100000">
                                          <p:val>
                                            <p:strVal val="#ppt_y"/>
                                          </p:val>
                                        </p:tav>
                                      </p:tavLst>
                                    </p:anim>
                                  </p:childTnLst>
                                </p:cTn>
                              </p:par>
                              <p:par>
                                <p:cTn id="52" presetID="45" presetClass="entr" presetSubtype="0" fill="hold" nodeType="withEffect">
                                  <p:stCondLst>
                                    <p:cond delay="5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500"/>
                                        <p:tgtEl>
                                          <p:spTgt spid="18"/>
                                        </p:tgtEl>
                                      </p:cBhvr>
                                    </p:animEffect>
                                    <p:anim calcmode="lin" valueType="num">
                                      <p:cBhvr>
                                        <p:cTn id="55" dur="1500" fill="hold"/>
                                        <p:tgtEl>
                                          <p:spTgt spid="18"/>
                                        </p:tgtEl>
                                        <p:attrNameLst>
                                          <p:attrName>ppt_w</p:attrName>
                                        </p:attrNameLst>
                                      </p:cBhvr>
                                      <p:tavLst>
                                        <p:tav tm="0" fmla="#ppt_w*sin(2.5*pi*$)">
                                          <p:val>
                                            <p:fltVal val="0"/>
                                          </p:val>
                                        </p:tav>
                                        <p:tav tm="100000">
                                          <p:val>
                                            <p:fltVal val="1"/>
                                          </p:val>
                                        </p:tav>
                                      </p:tavLst>
                                    </p:anim>
                                    <p:anim calcmode="lin" valueType="num">
                                      <p:cBhvr>
                                        <p:cTn id="56" dur="1500" fill="hold"/>
                                        <p:tgtEl>
                                          <p:spTgt spid="18"/>
                                        </p:tgtEl>
                                        <p:attrNameLst>
                                          <p:attrName>ppt_h</p:attrName>
                                        </p:attrNameLst>
                                      </p:cBhvr>
                                      <p:tavLst>
                                        <p:tav tm="0">
                                          <p:val>
                                            <p:strVal val="#ppt_h"/>
                                          </p:val>
                                        </p:tav>
                                        <p:tav tm="100000">
                                          <p:val>
                                            <p:strVal val="#ppt_h"/>
                                          </p:val>
                                        </p:tav>
                                      </p:tavLst>
                                    </p:anim>
                                  </p:childTnLst>
                                </p:cTn>
                              </p:par>
                              <p:par>
                                <p:cTn id="57" presetID="2" presetClass="entr" presetSubtype="4" fill="hold" nodeType="withEffect">
                                  <p:stCondLst>
                                    <p:cond delay="50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1000" fill="hold"/>
                                        <p:tgtEl>
                                          <p:spTgt spid="22"/>
                                        </p:tgtEl>
                                        <p:attrNameLst>
                                          <p:attrName>ppt_x</p:attrName>
                                        </p:attrNameLst>
                                      </p:cBhvr>
                                      <p:tavLst>
                                        <p:tav tm="0">
                                          <p:val>
                                            <p:strVal val="#ppt_x"/>
                                          </p:val>
                                        </p:tav>
                                        <p:tav tm="100000">
                                          <p:val>
                                            <p:strVal val="#ppt_x"/>
                                          </p:val>
                                        </p:tav>
                                      </p:tavLst>
                                    </p:anim>
                                    <p:anim calcmode="lin" valueType="num">
                                      <p:cBhvr additive="base">
                                        <p:cTn id="60" dur="1000" fill="hold"/>
                                        <p:tgtEl>
                                          <p:spTgt spid="22"/>
                                        </p:tgtEl>
                                        <p:attrNameLst>
                                          <p:attrName>ppt_y</p:attrName>
                                        </p:attrNameLst>
                                      </p:cBhvr>
                                      <p:tavLst>
                                        <p:tav tm="0">
                                          <p:val>
                                            <p:strVal val="1+#ppt_h/2"/>
                                          </p:val>
                                        </p:tav>
                                        <p:tav tm="100000">
                                          <p:val>
                                            <p:strVal val="#ppt_y"/>
                                          </p:val>
                                        </p:tav>
                                      </p:tavLst>
                                    </p:anim>
                                  </p:childTnLst>
                                </p:cTn>
                              </p:par>
                              <p:par>
                                <p:cTn id="61" presetID="45" presetClass="entr" presetSubtype="0" fill="hold" nodeType="withEffect">
                                  <p:stCondLst>
                                    <p:cond delay="50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500"/>
                                        <p:tgtEl>
                                          <p:spTgt spid="22"/>
                                        </p:tgtEl>
                                      </p:cBhvr>
                                    </p:animEffect>
                                    <p:anim calcmode="lin" valueType="num">
                                      <p:cBhvr>
                                        <p:cTn id="64" dur="1500" fill="hold"/>
                                        <p:tgtEl>
                                          <p:spTgt spid="22"/>
                                        </p:tgtEl>
                                        <p:attrNameLst>
                                          <p:attrName>ppt_w</p:attrName>
                                        </p:attrNameLst>
                                      </p:cBhvr>
                                      <p:tavLst>
                                        <p:tav tm="0" fmla="#ppt_w*sin(2.5*pi*$)">
                                          <p:val>
                                            <p:fltVal val="0"/>
                                          </p:val>
                                        </p:tav>
                                        <p:tav tm="100000">
                                          <p:val>
                                            <p:fltVal val="1"/>
                                          </p:val>
                                        </p:tav>
                                      </p:tavLst>
                                    </p:anim>
                                    <p:anim calcmode="lin" valueType="num">
                                      <p:cBhvr>
                                        <p:cTn id="65" dur="1500" fill="hold"/>
                                        <p:tgtEl>
                                          <p:spTgt spid="22"/>
                                        </p:tgtEl>
                                        <p:attrNameLst>
                                          <p:attrName>ppt_h</p:attrName>
                                        </p:attrNameLst>
                                      </p:cBhvr>
                                      <p:tavLst>
                                        <p:tav tm="0">
                                          <p:val>
                                            <p:strVal val="#ppt_h"/>
                                          </p:val>
                                        </p:tav>
                                        <p:tav tm="100000">
                                          <p:val>
                                            <p:strVal val="#ppt_h"/>
                                          </p:val>
                                        </p:tav>
                                      </p:tavLst>
                                    </p:anim>
                                  </p:childTnLst>
                                </p:cTn>
                              </p:par>
                              <p:par>
                                <p:cTn id="66" presetID="2" presetClass="entr" presetSubtype="4" fill="hold" nodeType="withEffect">
                                  <p:stCondLst>
                                    <p:cond delay="50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1000" fill="hold"/>
                                        <p:tgtEl>
                                          <p:spTgt spid="23"/>
                                        </p:tgtEl>
                                        <p:attrNameLst>
                                          <p:attrName>ppt_x</p:attrName>
                                        </p:attrNameLst>
                                      </p:cBhvr>
                                      <p:tavLst>
                                        <p:tav tm="0">
                                          <p:val>
                                            <p:strVal val="#ppt_x"/>
                                          </p:val>
                                        </p:tav>
                                        <p:tav tm="100000">
                                          <p:val>
                                            <p:strVal val="#ppt_x"/>
                                          </p:val>
                                        </p:tav>
                                      </p:tavLst>
                                    </p:anim>
                                    <p:anim calcmode="lin" valueType="num">
                                      <p:cBhvr additive="base">
                                        <p:cTn id="69" dur="1000" fill="hold"/>
                                        <p:tgtEl>
                                          <p:spTgt spid="23"/>
                                        </p:tgtEl>
                                        <p:attrNameLst>
                                          <p:attrName>ppt_y</p:attrName>
                                        </p:attrNameLst>
                                      </p:cBhvr>
                                      <p:tavLst>
                                        <p:tav tm="0">
                                          <p:val>
                                            <p:strVal val="1+#ppt_h/2"/>
                                          </p:val>
                                        </p:tav>
                                        <p:tav tm="100000">
                                          <p:val>
                                            <p:strVal val="#ppt_y"/>
                                          </p:val>
                                        </p:tav>
                                      </p:tavLst>
                                    </p:anim>
                                  </p:childTnLst>
                                </p:cTn>
                              </p:par>
                              <p:par>
                                <p:cTn id="70" presetID="45" presetClass="entr" presetSubtype="0" fill="hold" nodeType="withEffect">
                                  <p:stCondLst>
                                    <p:cond delay="50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500"/>
                                        <p:tgtEl>
                                          <p:spTgt spid="23"/>
                                        </p:tgtEl>
                                      </p:cBhvr>
                                    </p:animEffect>
                                    <p:anim calcmode="lin" valueType="num">
                                      <p:cBhvr>
                                        <p:cTn id="73" dur="1500" fill="hold"/>
                                        <p:tgtEl>
                                          <p:spTgt spid="23"/>
                                        </p:tgtEl>
                                        <p:attrNameLst>
                                          <p:attrName>ppt_w</p:attrName>
                                        </p:attrNameLst>
                                      </p:cBhvr>
                                      <p:tavLst>
                                        <p:tav tm="0" fmla="#ppt_w*sin(2.5*pi*$)">
                                          <p:val>
                                            <p:fltVal val="0"/>
                                          </p:val>
                                        </p:tav>
                                        <p:tav tm="100000">
                                          <p:val>
                                            <p:fltVal val="1"/>
                                          </p:val>
                                        </p:tav>
                                      </p:tavLst>
                                    </p:anim>
                                    <p:anim calcmode="lin" valueType="num">
                                      <p:cBhvr>
                                        <p:cTn id="74" dur="1500" fill="hold"/>
                                        <p:tgtEl>
                                          <p:spTgt spid="23"/>
                                        </p:tgtEl>
                                        <p:attrNameLst>
                                          <p:attrName>ppt_h</p:attrName>
                                        </p:attrNameLst>
                                      </p:cBhvr>
                                      <p:tavLst>
                                        <p:tav tm="0">
                                          <p:val>
                                            <p:strVal val="#ppt_h"/>
                                          </p:val>
                                        </p:tav>
                                        <p:tav tm="100000">
                                          <p:val>
                                            <p:strVal val="#ppt_h"/>
                                          </p:val>
                                        </p:tav>
                                      </p:tavLst>
                                    </p:anim>
                                  </p:childTnLst>
                                </p:cTn>
                              </p:par>
                            </p:childTnLst>
                          </p:cTn>
                        </p:par>
                        <p:par>
                          <p:cTn id="75" fill="hold">
                            <p:stCondLst>
                              <p:cond delay="2250"/>
                            </p:stCondLst>
                            <p:childTnLst>
                              <p:par>
                                <p:cTn id="76" presetID="47" presetClass="entr" presetSubtype="0"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1000"/>
                                        <p:tgtEl>
                                          <p:spTgt spid="33"/>
                                        </p:tgtEl>
                                      </p:cBhvr>
                                    </p:animEffect>
                                    <p:anim calcmode="lin" valueType="num">
                                      <p:cBhvr>
                                        <p:cTn id="79" dur="1000" fill="hold"/>
                                        <p:tgtEl>
                                          <p:spTgt spid="33"/>
                                        </p:tgtEl>
                                        <p:attrNameLst>
                                          <p:attrName>ppt_x</p:attrName>
                                        </p:attrNameLst>
                                      </p:cBhvr>
                                      <p:tavLst>
                                        <p:tav tm="0">
                                          <p:val>
                                            <p:strVal val="#ppt_x"/>
                                          </p:val>
                                        </p:tav>
                                        <p:tav tm="100000">
                                          <p:val>
                                            <p:strVal val="#ppt_x"/>
                                          </p:val>
                                        </p:tav>
                                      </p:tavLst>
                                    </p:anim>
                                    <p:anim calcmode="lin" valueType="num">
                                      <p:cBhvr>
                                        <p:cTn id="80" dur="1000" fill="hold"/>
                                        <p:tgtEl>
                                          <p:spTgt spid="33"/>
                                        </p:tgtEl>
                                        <p:attrNameLst>
                                          <p:attrName>ppt_y</p:attrName>
                                        </p:attrNameLst>
                                      </p:cBhvr>
                                      <p:tavLst>
                                        <p:tav tm="0">
                                          <p:val>
                                            <p:strVal val="#ppt_y-.1"/>
                                          </p:val>
                                        </p:tav>
                                        <p:tav tm="100000">
                                          <p:val>
                                            <p:strVal val="#ppt_y"/>
                                          </p:val>
                                        </p:tav>
                                      </p:tavLst>
                                    </p:anim>
                                  </p:childTnLst>
                                </p:cTn>
                              </p:par>
                            </p:childTnLst>
                          </p:cTn>
                        </p:par>
                        <p:par>
                          <p:cTn id="81" fill="hold">
                            <p:stCondLst>
                              <p:cond delay="3250"/>
                            </p:stCondLst>
                            <p:childTnLst>
                              <p:par>
                                <p:cTn id="82" presetID="10" presetClass="entr" presetSubtype="0" fill="hold"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500"/>
                                        <p:tgtEl>
                                          <p:spTgt spid="27"/>
                                        </p:tgtEl>
                                      </p:cBhvr>
                                    </p:animEffect>
                                  </p:childTnLst>
                                </p:cTn>
                              </p:par>
                            </p:childTnLst>
                          </p:cTn>
                        </p:par>
                        <p:par>
                          <p:cTn id="85" fill="hold">
                            <p:stCondLst>
                              <p:cond delay="3750"/>
                            </p:stCondLst>
                            <p:childTnLst>
                              <p:par>
                                <p:cTn id="86" presetID="22" presetClass="entr" presetSubtype="8"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wipe(left)">
                                      <p:cBhvr>
                                        <p:cTn id="88" dur="500"/>
                                        <p:tgtEl>
                                          <p:spTgt spid="3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left)">
                                      <p:cBhvr>
                                        <p:cTn id="9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Other_1"/>
          <p:cNvSpPr/>
          <p:nvPr>
            <p:custDataLst>
              <p:tags r:id="rId1"/>
            </p:custDataLst>
          </p:nvPr>
        </p:nvSpPr>
        <p:spPr>
          <a:xfrm>
            <a:off x="4205406" y="4704626"/>
            <a:ext cx="3765681" cy="524374"/>
          </a:xfrm>
          <a:prstGeom prst="ellipse">
            <a:avLst/>
          </a:prstGeom>
          <a:gradFill flip="none" rotWithShape="1">
            <a:gsLst>
              <a:gs pos="15000">
                <a:srgbClr val="333333">
                  <a:alpha val="52000"/>
                </a:srgbClr>
              </a:gs>
              <a:gs pos="100000">
                <a:srgbClr val="33333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8" name="MH_Other_2"/>
          <p:cNvSpPr/>
          <p:nvPr>
            <p:custDataLst>
              <p:tags r:id="rId2"/>
            </p:custDataLst>
          </p:nvPr>
        </p:nvSpPr>
        <p:spPr>
          <a:xfrm>
            <a:off x="6090798" y="2638680"/>
            <a:ext cx="991306" cy="713530"/>
          </a:xfrm>
          <a:custGeom>
            <a:avLst/>
            <a:gdLst>
              <a:gd name="connsiteX0" fmla="*/ 2381 w 733425"/>
              <a:gd name="connsiteY0" fmla="*/ 0 h 1434603"/>
              <a:gd name="connsiteX1" fmla="*/ 733425 w 733425"/>
              <a:gd name="connsiteY1" fmla="*/ 383266 h 1434603"/>
              <a:gd name="connsiteX2" fmla="*/ 733425 w 733425"/>
              <a:gd name="connsiteY2" fmla="*/ 1434603 h 1434603"/>
              <a:gd name="connsiteX3" fmla="*/ 0 w 733425"/>
              <a:gd name="connsiteY3" fmla="*/ 1235868 h 1434603"/>
              <a:gd name="connsiteX4" fmla="*/ 2381 w 733425"/>
              <a:gd name="connsiteY4" fmla="*/ 0 h 1434603"/>
              <a:gd name="connsiteX0" fmla="*/ 105 w 735912"/>
              <a:gd name="connsiteY0" fmla="*/ 0 h 1436984"/>
              <a:gd name="connsiteX1" fmla="*/ 735912 w 735912"/>
              <a:gd name="connsiteY1" fmla="*/ 385647 h 1436984"/>
              <a:gd name="connsiteX2" fmla="*/ 735912 w 735912"/>
              <a:gd name="connsiteY2" fmla="*/ 1436984 h 1436984"/>
              <a:gd name="connsiteX3" fmla="*/ 2487 w 735912"/>
              <a:gd name="connsiteY3" fmla="*/ 1238249 h 1436984"/>
              <a:gd name="connsiteX4" fmla="*/ 105 w 735912"/>
              <a:gd name="connsiteY4" fmla="*/ 0 h 143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912" h="1436984">
                <a:moveTo>
                  <a:pt x="105" y="0"/>
                </a:moveTo>
                <a:lnTo>
                  <a:pt x="735912" y="385647"/>
                </a:lnTo>
                <a:lnTo>
                  <a:pt x="735912" y="1436984"/>
                </a:lnTo>
                <a:lnTo>
                  <a:pt x="2487" y="1238249"/>
                </a:lnTo>
                <a:cubicBezTo>
                  <a:pt x="3281" y="826293"/>
                  <a:pt x="-689" y="411956"/>
                  <a:pt x="105" y="0"/>
                </a:cubicBezTo>
                <a:close/>
              </a:path>
            </a:pathLst>
          </a:cu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01</a:t>
            </a:r>
            <a:endParaRPr kumimoji="0" lang="zh-CN" altLang="en-US" sz="2800" b="0" i="0" u="none" strike="noStrike" kern="0" cap="none" spc="0" normalizeH="0" baseline="0" noProof="0" dirty="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9" name="MH_Other_3"/>
          <p:cNvSpPr/>
          <p:nvPr>
            <p:custDataLst>
              <p:tags r:id="rId3"/>
            </p:custDataLst>
          </p:nvPr>
        </p:nvSpPr>
        <p:spPr>
          <a:xfrm>
            <a:off x="6093398" y="3249729"/>
            <a:ext cx="988705" cy="620627"/>
          </a:xfrm>
          <a:custGeom>
            <a:avLst/>
            <a:gdLst>
              <a:gd name="connsiteX0" fmla="*/ 0 w 733425"/>
              <a:gd name="connsiteY0" fmla="*/ 0 h 1250156"/>
              <a:gd name="connsiteX1" fmla="*/ 733425 w 733425"/>
              <a:gd name="connsiteY1" fmla="*/ 195262 h 1250156"/>
              <a:gd name="connsiteX2" fmla="*/ 733425 w 733425"/>
              <a:gd name="connsiteY2" fmla="*/ 1250156 h 1250156"/>
              <a:gd name="connsiteX3" fmla="*/ 0 w 733425"/>
              <a:gd name="connsiteY3" fmla="*/ 1245393 h 1250156"/>
              <a:gd name="connsiteX4" fmla="*/ 0 w 733425"/>
              <a:gd name="connsiteY4" fmla="*/ 0 h 125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50156">
                <a:moveTo>
                  <a:pt x="0" y="0"/>
                </a:moveTo>
                <a:lnTo>
                  <a:pt x="733425" y="195262"/>
                </a:lnTo>
                <a:lnTo>
                  <a:pt x="733425" y="1250156"/>
                </a:lnTo>
                <a:lnTo>
                  <a:pt x="0" y="12453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0" name="MH_Other_4"/>
          <p:cNvSpPr/>
          <p:nvPr>
            <p:custDataLst>
              <p:tags r:id="rId4"/>
            </p:custDataLst>
          </p:nvPr>
        </p:nvSpPr>
        <p:spPr>
          <a:xfrm>
            <a:off x="6093398" y="3868442"/>
            <a:ext cx="988705" cy="615839"/>
          </a:xfrm>
          <a:custGeom>
            <a:avLst/>
            <a:gdLst>
              <a:gd name="connsiteX0" fmla="*/ 0 w 733425"/>
              <a:gd name="connsiteY0" fmla="*/ 0 h 1240631"/>
              <a:gd name="connsiteX1" fmla="*/ 733425 w 733425"/>
              <a:gd name="connsiteY1" fmla="*/ 2381 h 1240631"/>
              <a:gd name="connsiteX2" fmla="*/ 733425 w 733425"/>
              <a:gd name="connsiteY2" fmla="*/ 1047750 h 1240631"/>
              <a:gd name="connsiteX3" fmla="*/ 0 w 733425"/>
              <a:gd name="connsiteY3" fmla="*/ 1240631 h 1240631"/>
              <a:gd name="connsiteX4" fmla="*/ 0 w 733425"/>
              <a:gd name="connsiteY4" fmla="*/ 0 h 12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40631">
                <a:moveTo>
                  <a:pt x="0" y="0"/>
                </a:moveTo>
                <a:lnTo>
                  <a:pt x="733425" y="2381"/>
                </a:lnTo>
                <a:lnTo>
                  <a:pt x="733425" y="1047750"/>
                </a:lnTo>
                <a:lnTo>
                  <a:pt x="0" y="1240631"/>
                </a:lnTo>
                <a:lnTo>
                  <a:pt x="0" y="0"/>
                </a:lnTo>
                <a:close/>
              </a:path>
            </a:pathLst>
          </a:cu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03</a:t>
            </a:r>
            <a:endParaRPr kumimoji="0" lang="zh-CN" altLang="en-US" sz="2800" b="0" i="0" u="none" strike="noStrike" kern="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1" name="MH_Other_5"/>
          <p:cNvSpPr/>
          <p:nvPr>
            <p:custDataLst>
              <p:tags r:id="rId5"/>
            </p:custDataLst>
          </p:nvPr>
        </p:nvSpPr>
        <p:spPr>
          <a:xfrm>
            <a:off x="6085593" y="4385631"/>
            <a:ext cx="996510" cy="714487"/>
          </a:xfrm>
          <a:custGeom>
            <a:avLst/>
            <a:gdLst>
              <a:gd name="connsiteX0" fmla="*/ 731044 w 731044"/>
              <a:gd name="connsiteY0" fmla="*/ 0 h 1438275"/>
              <a:gd name="connsiteX1" fmla="*/ 731044 w 731044"/>
              <a:gd name="connsiteY1" fmla="*/ 1057275 h 1438275"/>
              <a:gd name="connsiteX2" fmla="*/ 0 w 731044"/>
              <a:gd name="connsiteY2" fmla="*/ 1438275 h 1438275"/>
              <a:gd name="connsiteX3" fmla="*/ 0 w 731044"/>
              <a:gd name="connsiteY3" fmla="*/ 197644 h 1438275"/>
              <a:gd name="connsiteX4" fmla="*/ 731044 w 731044"/>
              <a:gd name="connsiteY4" fmla="*/ 0 h 1438275"/>
              <a:gd name="connsiteX0" fmla="*/ 738761 w 738761"/>
              <a:gd name="connsiteY0" fmla="*/ 0 h 1438275"/>
              <a:gd name="connsiteX1" fmla="*/ 738761 w 738761"/>
              <a:gd name="connsiteY1" fmla="*/ 1057275 h 1438275"/>
              <a:gd name="connsiteX2" fmla="*/ 7717 w 738761"/>
              <a:gd name="connsiteY2" fmla="*/ 1438275 h 1438275"/>
              <a:gd name="connsiteX3" fmla="*/ 0 w 738761"/>
              <a:gd name="connsiteY3" fmla="*/ 197645 h 1438275"/>
              <a:gd name="connsiteX4" fmla="*/ 738761 w 738761"/>
              <a:gd name="connsiteY4" fmla="*/ 0 h 143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61" h="1438275">
                <a:moveTo>
                  <a:pt x="738761" y="0"/>
                </a:moveTo>
                <a:lnTo>
                  <a:pt x="738761" y="1057275"/>
                </a:lnTo>
                <a:lnTo>
                  <a:pt x="7717" y="1438275"/>
                </a:lnTo>
                <a:cubicBezTo>
                  <a:pt x="5145" y="1024732"/>
                  <a:pt x="2572" y="611188"/>
                  <a:pt x="0" y="197645"/>
                </a:cubicBezTo>
                <a:lnTo>
                  <a:pt x="7387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 name="MH_Other_6"/>
          <p:cNvSpPr/>
          <p:nvPr>
            <p:custDataLst>
              <p:tags r:id="rId6"/>
            </p:custDataLst>
          </p:nvPr>
        </p:nvSpPr>
        <p:spPr>
          <a:xfrm flipH="1">
            <a:off x="5102091" y="2639638"/>
            <a:ext cx="988705" cy="712572"/>
          </a:xfrm>
          <a:custGeom>
            <a:avLst/>
            <a:gdLst>
              <a:gd name="connsiteX0" fmla="*/ 2381 w 733425"/>
              <a:gd name="connsiteY0" fmla="*/ 0 h 1434603"/>
              <a:gd name="connsiteX1" fmla="*/ 733425 w 733425"/>
              <a:gd name="connsiteY1" fmla="*/ 383266 h 1434603"/>
              <a:gd name="connsiteX2" fmla="*/ 733425 w 733425"/>
              <a:gd name="connsiteY2" fmla="*/ 1434603 h 1434603"/>
              <a:gd name="connsiteX3" fmla="*/ 0 w 733425"/>
              <a:gd name="connsiteY3" fmla="*/ 1235868 h 1434603"/>
              <a:gd name="connsiteX4" fmla="*/ 2381 w 733425"/>
              <a:gd name="connsiteY4" fmla="*/ 0 h 1434603"/>
              <a:gd name="connsiteX0" fmla="*/ 229 w 733654"/>
              <a:gd name="connsiteY0" fmla="*/ 0 h 1434603"/>
              <a:gd name="connsiteX1" fmla="*/ 733654 w 733654"/>
              <a:gd name="connsiteY1" fmla="*/ 383266 h 1434603"/>
              <a:gd name="connsiteX2" fmla="*/ 733654 w 733654"/>
              <a:gd name="connsiteY2" fmla="*/ 1434603 h 1434603"/>
              <a:gd name="connsiteX3" fmla="*/ 229 w 733654"/>
              <a:gd name="connsiteY3" fmla="*/ 1235868 h 1434603"/>
              <a:gd name="connsiteX4" fmla="*/ 229 w 733654"/>
              <a:gd name="connsiteY4" fmla="*/ 0 h 1434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654" h="1434603">
                <a:moveTo>
                  <a:pt x="229" y="0"/>
                </a:moveTo>
                <a:lnTo>
                  <a:pt x="733654" y="383266"/>
                </a:lnTo>
                <a:lnTo>
                  <a:pt x="733654" y="1434603"/>
                </a:lnTo>
                <a:lnTo>
                  <a:pt x="229" y="1235868"/>
                </a:lnTo>
                <a:cubicBezTo>
                  <a:pt x="1023" y="823912"/>
                  <a:pt x="-565" y="411956"/>
                  <a:pt x="2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3" name="MH_Other_7"/>
          <p:cNvSpPr/>
          <p:nvPr>
            <p:custDataLst>
              <p:tags r:id="rId7"/>
            </p:custDataLst>
          </p:nvPr>
        </p:nvSpPr>
        <p:spPr>
          <a:xfrm flipH="1">
            <a:off x="5102091" y="3249729"/>
            <a:ext cx="988705" cy="620627"/>
          </a:xfrm>
          <a:custGeom>
            <a:avLst/>
            <a:gdLst>
              <a:gd name="connsiteX0" fmla="*/ 0 w 733425"/>
              <a:gd name="connsiteY0" fmla="*/ 0 h 1250156"/>
              <a:gd name="connsiteX1" fmla="*/ 733425 w 733425"/>
              <a:gd name="connsiteY1" fmla="*/ 195262 h 1250156"/>
              <a:gd name="connsiteX2" fmla="*/ 733425 w 733425"/>
              <a:gd name="connsiteY2" fmla="*/ 1250156 h 1250156"/>
              <a:gd name="connsiteX3" fmla="*/ 0 w 733425"/>
              <a:gd name="connsiteY3" fmla="*/ 1245393 h 1250156"/>
              <a:gd name="connsiteX4" fmla="*/ 0 w 733425"/>
              <a:gd name="connsiteY4" fmla="*/ 0 h 1250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50156">
                <a:moveTo>
                  <a:pt x="0" y="0"/>
                </a:moveTo>
                <a:lnTo>
                  <a:pt x="733425" y="195262"/>
                </a:lnTo>
                <a:lnTo>
                  <a:pt x="733425" y="1250156"/>
                </a:lnTo>
                <a:lnTo>
                  <a:pt x="0" y="1245393"/>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02</a:t>
            </a:r>
            <a:endParaRPr kumimoji="0" lang="zh-CN" altLang="en-US" sz="2800" b="0" i="0" u="none" strike="noStrike" kern="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4" name="MH_Other_8"/>
          <p:cNvSpPr/>
          <p:nvPr>
            <p:custDataLst>
              <p:tags r:id="rId8"/>
            </p:custDataLst>
          </p:nvPr>
        </p:nvSpPr>
        <p:spPr>
          <a:xfrm flipH="1">
            <a:off x="5102091" y="3868442"/>
            <a:ext cx="988705" cy="615839"/>
          </a:xfrm>
          <a:custGeom>
            <a:avLst/>
            <a:gdLst>
              <a:gd name="connsiteX0" fmla="*/ 0 w 733425"/>
              <a:gd name="connsiteY0" fmla="*/ 0 h 1240631"/>
              <a:gd name="connsiteX1" fmla="*/ 733425 w 733425"/>
              <a:gd name="connsiteY1" fmla="*/ 2381 h 1240631"/>
              <a:gd name="connsiteX2" fmla="*/ 733425 w 733425"/>
              <a:gd name="connsiteY2" fmla="*/ 1047750 h 1240631"/>
              <a:gd name="connsiteX3" fmla="*/ 0 w 733425"/>
              <a:gd name="connsiteY3" fmla="*/ 1240631 h 1240631"/>
              <a:gd name="connsiteX4" fmla="*/ 0 w 733425"/>
              <a:gd name="connsiteY4" fmla="*/ 0 h 1240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425" h="1240631">
                <a:moveTo>
                  <a:pt x="0" y="0"/>
                </a:moveTo>
                <a:lnTo>
                  <a:pt x="733425" y="2381"/>
                </a:lnTo>
                <a:lnTo>
                  <a:pt x="733425" y="1047750"/>
                </a:lnTo>
                <a:lnTo>
                  <a:pt x="0" y="1240631"/>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5" name="MH_Other_9"/>
          <p:cNvSpPr/>
          <p:nvPr>
            <p:custDataLst>
              <p:tags r:id="rId9"/>
            </p:custDataLst>
          </p:nvPr>
        </p:nvSpPr>
        <p:spPr>
          <a:xfrm flipH="1">
            <a:off x="5102091" y="4385631"/>
            <a:ext cx="996510" cy="714487"/>
          </a:xfrm>
          <a:custGeom>
            <a:avLst/>
            <a:gdLst>
              <a:gd name="connsiteX0" fmla="*/ 731044 w 731044"/>
              <a:gd name="connsiteY0" fmla="*/ 0 h 1438275"/>
              <a:gd name="connsiteX1" fmla="*/ 731044 w 731044"/>
              <a:gd name="connsiteY1" fmla="*/ 1057275 h 1438275"/>
              <a:gd name="connsiteX2" fmla="*/ 0 w 731044"/>
              <a:gd name="connsiteY2" fmla="*/ 1438275 h 1438275"/>
              <a:gd name="connsiteX3" fmla="*/ 0 w 731044"/>
              <a:gd name="connsiteY3" fmla="*/ 197644 h 1438275"/>
              <a:gd name="connsiteX4" fmla="*/ 731044 w 731044"/>
              <a:gd name="connsiteY4" fmla="*/ 0 h 1438275"/>
              <a:gd name="connsiteX0" fmla="*/ 738761 w 738761"/>
              <a:gd name="connsiteY0" fmla="*/ 0 h 1438275"/>
              <a:gd name="connsiteX1" fmla="*/ 738761 w 738761"/>
              <a:gd name="connsiteY1" fmla="*/ 1057275 h 1438275"/>
              <a:gd name="connsiteX2" fmla="*/ 7717 w 738761"/>
              <a:gd name="connsiteY2" fmla="*/ 1438275 h 1438275"/>
              <a:gd name="connsiteX3" fmla="*/ 0 w 738761"/>
              <a:gd name="connsiteY3" fmla="*/ 189928 h 1438275"/>
              <a:gd name="connsiteX4" fmla="*/ 738761 w 738761"/>
              <a:gd name="connsiteY4" fmla="*/ 0 h 1438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61" h="1438275">
                <a:moveTo>
                  <a:pt x="738761" y="0"/>
                </a:moveTo>
                <a:lnTo>
                  <a:pt x="738761" y="1057275"/>
                </a:lnTo>
                <a:lnTo>
                  <a:pt x="7717" y="1438275"/>
                </a:lnTo>
                <a:cubicBezTo>
                  <a:pt x="5145" y="1022159"/>
                  <a:pt x="2572" y="606044"/>
                  <a:pt x="0" y="189928"/>
                </a:cubicBezTo>
                <a:lnTo>
                  <a:pt x="738761"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04</a:t>
            </a:r>
            <a:endParaRPr kumimoji="0" lang="zh-CN" altLang="en-US" sz="2800" b="0" i="0" u="none" strike="noStrike" kern="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16" name="MH_Other_10"/>
          <p:cNvSpPr/>
          <p:nvPr>
            <p:custDataLst>
              <p:tags r:id="rId10"/>
            </p:custDataLst>
          </p:nvPr>
        </p:nvSpPr>
        <p:spPr>
          <a:xfrm>
            <a:off x="6946806" y="2947078"/>
            <a:ext cx="1373780" cy="252848"/>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MH_Other_11"/>
          <p:cNvSpPr/>
          <p:nvPr>
            <p:custDataLst>
              <p:tags r:id="rId11"/>
            </p:custDataLst>
          </p:nvPr>
        </p:nvSpPr>
        <p:spPr>
          <a:xfrm>
            <a:off x="6946806" y="4063824"/>
            <a:ext cx="1373780" cy="252848"/>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MH_Other_12"/>
          <p:cNvSpPr/>
          <p:nvPr>
            <p:custDataLst>
              <p:tags r:id="rId12"/>
            </p:custDataLst>
          </p:nvPr>
        </p:nvSpPr>
        <p:spPr>
          <a:xfrm flipH="1">
            <a:off x="3871413" y="3485338"/>
            <a:ext cx="1373780" cy="252848"/>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MH_Other_13"/>
          <p:cNvSpPr/>
          <p:nvPr>
            <p:custDataLst>
              <p:tags r:id="rId13"/>
            </p:custDataLst>
          </p:nvPr>
        </p:nvSpPr>
        <p:spPr>
          <a:xfrm flipH="1">
            <a:off x="3871413" y="4601126"/>
            <a:ext cx="1373780" cy="252848"/>
          </a:xfrm>
          <a:custGeom>
            <a:avLst/>
            <a:gdLst>
              <a:gd name="connsiteX0" fmla="*/ 0 w 838200"/>
              <a:gd name="connsiteY0" fmla="*/ 419100 h 419100"/>
              <a:gd name="connsiteX1" fmla="*/ 419100 w 838200"/>
              <a:gd name="connsiteY1" fmla="*/ 0 h 419100"/>
              <a:gd name="connsiteX2" fmla="*/ 838200 w 838200"/>
              <a:gd name="connsiteY2" fmla="*/ 0 h 419100"/>
            </a:gdLst>
            <a:ahLst/>
            <a:cxnLst>
              <a:cxn ang="0">
                <a:pos x="connsiteX0" y="connsiteY0"/>
              </a:cxn>
              <a:cxn ang="0">
                <a:pos x="connsiteX1" y="connsiteY1"/>
              </a:cxn>
              <a:cxn ang="0">
                <a:pos x="connsiteX2" y="connsiteY2"/>
              </a:cxn>
            </a:cxnLst>
            <a:rect l="l" t="t" r="r" b="b"/>
            <a:pathLst>
              <a:path w="838200" h="419100">
                <a:moveTo>
                  <a:pt x="0" y="419100"/>
                </a:moveTo>
                <a:lnTo>
                  <a:pt x="419100" y="0"/>
                </a:lnTo>
                <a:lnTo>
                  <a:pt x="838200" y="0"/>
                </a:lnTo>
              </a:path>
            </a:pathLst>
          </a:custGeom>
          <a:noFill/>
          <a:ln>
            <a:solidFill>
              <a:srgbClr val="B2B2B2"/>
            </a:solidFill>
            <a:prstDash val="dash"/>
            <a:tailEnd w="sm"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矩形 25"/>
          <p:cNvSpPr/>
          <p:nvPr/>
        </p:nvSpPr>
        <p:spPr>
          <a:xfrm>
            <a:off x="1407516" y="3107553"/>
            <a:ext cx="2435543" cy="825547"/>
          </a:xfrm>
          <a:prstGeom prst="rect">
            <a:avLst/>
          </a:prstGeom>
        </p:spPr>
        <p:txBody>
          <a:bodyPr wrap="square">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27" name="矩形 26"/>
          <p:cNvSpPr/>
          <p:nvPr/>
        </p:nvSpPr>
        <p:spPr>
          <a:xfrm>
            <a:off x="1407516" y="4430427"/>
            <a:ext cx="2435543" cy="825547"/>
          </a:xfrm>
          <a:prstGeom prst="rect">
            <a:avLst/>
          </a:prstGeom>
        </p:spPr>
        <p:txBody>
          <a:bodyPr wrap="square">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28" name="矩形 27"/>
          <p:cNvSpPr/>
          <p:nvPr/>
        </p:nvSpPr>
        <p:spPr>
          <a:xfrm>
            <a:off x="8390368" y="2511065"/>
            <a:ext cx="2435543" cy="825547"/>
          </a:xfrm>
          <a:prstGeom prst="rect">
            <a:avLst/>
          </a:prstGeom>
        </p:spPr>
        <p:txBody>
          <a:bodyPr wrap="square">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29" name="矩形 28"/>
          <p:cNvSpPr/>
          <p:nvPr/>
        </p:nvSpPr>
        <p:spPr>
          <a:xfrm>
            <a:off x="8390368" y="3745617"/>
            <a:ext cx="2435543" cy="825547"/>
          </a:xfrm>
          <a:prstGeom prst="rect">
            <a:avLst/>
          </a:prstGeom>
        </p:spPr>
        <p:txBody>
          <a:bodyPr wrap="square">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16"/>
          <a:stretch>
            <a:fillRect/>
          </a:stretch>
        </p:blipFill>
        <p:spPr>
          <a:xfrm>
            <a:off x="10313230" y="5541796"/>
            <a:ext cx="1719113" cy="1088640"/>
          </a:xfrm>
          <a:prstGeom prst="rect">
            <a:avLst/>
          </a:prstGeom>
        </p:spPr>
      </p:pic>
      <p:pic>
        <p:nvPicPr>
          <p:cNvPr id="32" name="图片 31"/>
          <p:cNvPicPr>
            <a:picLocks noChangeAspect="1"/>
          </p:cNvPicPr>
          <p:nvPr/>
        </p:nvPicPr>
        <p:blipFill>
          <a:blip r:embed="rId16"/>
          <a:stretch>
            <a:fillRect/>
          </a:stretch>
        </p:blipFill>
        <p:spPr>
          <a:xfrm>
            <a:off x="-250713" y="193632"/>
            <a:ext cx="1719113" cy="1088640"/>
          </a:xfrm>
          <a:prstGeom prst="rect">
            <a:avLst/>
          </a:prstGeom>
        </p:spPr>
      </p:pic>
      <p:sp>
        <p:nvSpPr>
          <p:cNvPr id="33" name="文本框 32"/>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4" name="图片 33"/>
          <p:cNvPicPr>
            <a:picLocks noChangeAspect="1"/>
          </p:cNvPicPr>
          <p:nvPr/>
        </p:nvPicPr>
        <p:blipFill>
          <a:blip r:embed="rId17"/>
          <a:stretch>
            <a:fillRect/>
          </a:stretch>
        </p:blipFill>
        <p:spPr>
          <a:xfrm flipH="1">
            <a:off x="366968" y="117889"/>
            <a:ext cx="748519" cy="1562771"/>
          </a:xfrm>
          <a:prstGeom prst="rect">
            <a:avLst/>
          </a:prstGeom>
        </p:spPr>
      </p:pic>
      <p:cxnSp>
        <p:nvCxnSpPr>
          <p:cNvPr id="41" name="直接连接符 4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64162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stretch>
            <a:fillRect/>
          </a:stretch>
        </p:blipFill>
        <p:spPr>
          <a:xfrm>
            <a:off x="6040207" y="2125576"/>
            <a:ext cx="1719113" cy="1088640"/>
          </a:xfrm>
          <a:prstGeom prst="rect">
            <a:avLst/>
          </a:prstGeom>
        </p:spPr>
      </p:pic>
      <p:sp>
        <p:nvSpPr>
          <p:cNvPr id="61" name="任意多边形 60"/>
          <p:cNvSpPr/>
          <p:nvPr/>
        </p:nvSpPr>
        <p:spPr>
          <a:xfrm>
            <a:off x="-14068" y="2568542"/>
            <a:ext cx="12239173" cy="1696707"/>
          </a:xfrm>
          <a:custGeom>
            <a:avLst/>
            <a:gdLst>
              <a:gd name="connsiteX0" fmla="*/ 0 w 12239021"/>
              <a:gd name="connsiteY0" fmla="*/ 878194 h 1696858"/>
              <a:gd name="connsiteX1" fmla="*/ 1111348 w 12239021"/>
              <a:gd name="connsiteY1" fmla="*/ 1201751 h 1696858"/>
              <a:gd name="connsiteX2" fmla="*/ 2433711 w 12239021"/>
              <a:gd name="connsiteY2" fmla="*/ 1651917 h 1696858"/>
              <a:gd name="connsiteX3" fmla="*/ 3559126 w 12239021"/>
              <a:gd name="connsiteY3" fmla="*/ 5997 h 1696858"/>
              <a:gd name="connsiteX4" fmla="*/ 6358597 w 12239021"/>
              <a:gd name="connsiteY4" fmla="*/ 1075141 h 1696858"/>
              <a:gd name="connsiteX5" fmla="*/ 10480431 w 12239021"/>
              <a:gd name="connsiteY5" fmla="*/ 456163 h 1696858"/>
              <a:gd name="connsiteX6" fmla="*/ 12238893 w 12239021"/>
              <a:gd name="connsiteY6" fmla="*/ 779720 h 1696858"/>
              <a:gd name="connsiteX0" fmla="*/ 0 w 12239173"/>
              <a:gd name="connsiteY0" fmla="*/ 878043 h 1696707"/>
              <a:gd name="connsiteX1" fmla="*/ 1111348 w 12239173"/>
              <a:gd name="connsiteY1" fmla="*/ 1201600 h 1696707"/>
              <a:gd name="connsiteX2" fmla="*/ 2433711 w 12239173"/>
              <a:gd name="connsiteY2" fmla="*/ 1651766 h 1696707"/>
              <a:gd name="connsiteX3" fmla="*/ 3559126 w 12239173"/>
              <a:gd name="connsiteY3" fmla="*/ 5846 h 1696707"/>
              <a:gd name="connsiteX4" fmla="*/ 6358597 w 12239173"/>
              <a:gd name="connsiteY4" fmla="*/ 1074990 h 1696707"/>
              <a:gd name="connsiteX5" fmla="*/ 10916530 w 12239173"/>
              <a:gd name="connsiteY5" fmla="*/ 273132 h 1696707"/>
              <a:gd name="connsiteX6" fmla="*/ 12238893 w 12239173"/>
              <a:gd name="connsiteY6" fmla="*/ 779569 h 169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9173" h="1696707">
                <a:moveTo>
                  <a:pt x="0" y="878043"/>
                </a:moveTo>
                <a:cubicBezTo>
                  <a:pt x="352865" y="975344"/>
                  <a:pt x="705730" y="1072646"/>
                  <a:pt x="1111348" y="1201600"/>
                </a:cubicBezTo>
                <a:cubicBezTo>
                  <a:pt x="1516967" y="1330554"/>
                  <a:pt x="2025748" y="1851058"/>
                  <a:pt x="2433711" y="1651766"/>
                </a:cubicBezTo>
                <a:cubicBezTo>
                  <a:pt x="2841674" y="1452474"/>
                  <a:pt x="2904978" y="101975"/>
                  <a:pt x="3559126" y="5846"/>
                </a:cubicBezTo>
                <a:cubicBezTo>
                  <a:pt x="4213274" y="-90283"/>
                  <a:pt x="5132363" y="1030442"/>
                  <a:pt x="6358597" y="1074990"/>
                </a:cubicBezTo>
                <a:cubicBezTo>
                  <a:pt x="7584831" y="1119538"/>
                  <a:pt x="9936481" y="322369"/>
                  <a:pt x="10916530" y="273132"/>
                </a:cubicBezTo>
                <a:cubicBezTo>
                  <a:pt x="11896579" y="223895"/>
                  <a:pt x="12250616" y="709231"/>
                  <a:pt x="12238893" y="779569"/>
                </a:cubicBez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 name="椭圆 1"/>
          <p:cNvSpPr/>
          <p:nvPr/>
        </p:nvSpPr>
        <p:spPr>
          <a:xfrm>
            <a:off x="4955623" y="2255520"/>
            <a:ext cx="2223770" cy="2223770"/>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800" b="0" i="0" u="none" strike="noStrike" kern="0" cap="none" spc="0" normalizeH="0" baseline="0" noProof="0" dirty="0">
              <a:ln>
                <a:noFill/>
              </a:ln>
              <a:solidFill>
                <a:schemeClr val="bg1"/>
              </a:solidFill>
              <a:effectLst/>
              <a:uLnTx/>
              <a:uFillTx/>
              <a:latin typeface="华文细黑" panose="02010600040101010101" pitchFamily="2" charset="-122"/>
              <a:ea typeface="华文细黑" panose="02010600040101010101"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latin typeface="华文细黑" panose="02010600040101010101" pitchFamily="2" charset="-122"/>
                <a:ea typeface="华文细黑" panose="02010600040101010101" pitchFamily="2" charset="-122"/>
              </a:rPr>
              <a:t>TOPIC</a:t>
            </a:r>
            <a:endParaRPr kumimoji="0" lang="zh-CN" altLang="en-US" sz="1800" b="0" i="0" u="none" strike="noStrike" kern="0" cap="none" spc="0" normalizeH="0" baseline="0" noProof="0" dirty="0">
              <a:ln>
                <a:noFill/>
              </a:ln>
              <a:solidFill>
                <a:schemeClr val="bg1"/>
              </a:solidFill>
              <a:effectLst/>
              <a:uLnTx/>
              <a:uFillTx/>
              <a:latin typeface="华文细黑" panose="02010600040101010101" pitchFamily="2" charset="-122"/>
              <a:ea typeface="华文细黑" panose="02010600040101010101"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 name="椭圆 2"/>
          <p:cNvSpPr/>
          <p:nvPr/>
        </p:nvSpPr>
        <p:spPr>
          <a:xfrm>
            <a:off x="8981440" y="4212590"/>
            <a:ext cx="350520" cy="350520"/>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椭圆 4"/>
          <p:cNvSpPr/>
          <p:nvPr/>
        </p:nvSpPr>
        <p:spPr>
          <a:xfrm>
            <a:off x="3210560" y="2495508"/>
            <a:ext cx="442002" cy="442002"/>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椭圆 5"/>
          <p:cNvSpPr/>
          <p:nvPr/>
        </p:nvSpPr>
        <p:spPr>
          <a:xfrm>
            <a:off x="891540" y="3580130"/>
            <a:ext cx="350520" cy="35052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椭圆 7"/>
          <p:cNvSpPr/>
          <p:nvPr/>
        </p:nvSpPr>
        <p:spPr>
          <a:xfrm>
            <a:off x="8440420" y="2943860"/>
            <a:ext cx="175260" cy="17526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2" name="组合 21"/>
          <p:cNvGrpSpPr/>
          <p:nvPr/>
        </p:nvGrpSpPr>
        <p:grpSpPr>
          <a:xfrm>
            <a:off x="1628937" y="1007024"/>
            <a:ext cx="3171474" cy="1031894"/>
            <a:chOff x="833917" y="1088047"/>
            <a:chExt cx="3171474" cy="1031894"/>
          </a:xfrm>
        </p:grpSpPr>
        <p:sp>
          <p:nvSpPr>
            <p:cNvPr id="12" name="文本框 11"/>
            <p:cNvSpPr txBox="1"/>
            <p:nvPr/>
          </p:nvSpPr>
          <p:spPr>
            <a:xfrm>
              <a:off x="1360144" y="1812164"/>
              <a:ext cx="1183874"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rPr>
                <a:t>2016 – 8 - 6</a:t>
              </a:r>
              <a:endParaRPr kumimoji="0" lang="zh-CN" altLang="en-US"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endParaRPr>
            </a:p>
          </p:txBody>
        </p:sp>
        <p:grpSp>
          <p:nvGrpSpPr>
            <p:cNvPr id="13" name="组合 12"/>
            <p:cNvGrpSpPr/>
            <p:nvPr/>
          </p:nvGrpSpPr>
          <p:grpSpPr>
            <a:xfrm>
              <a:off x="833917" y="1088047"/>
              <a:ext cx="3171474" cy="634654"/>
              <a:chOff x="6643979" y="5287088"/>
              <a:chExt cx="3171474" cy="634654"/>
            </a:xfrm>
          </p:grpSpPr>
          <p:sp>
            <p:nvSpPr>
              <p:cNvPr id="14" name="文本框 13"/>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rPr>
                  <a:t>If the selection is filled with may</a:t>
                </a:r>
                <a:endParaRPr kumimoji="0" lang="zh-CN" altLang="en-US"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endParaRPr>
              </a:p>
            </p:txBody>
          </p:sp>
          <p:sp>
            <p:nvSpPr>
              <p:cNvPr id="15" name="文本框 14"/>
              <p:cNvSpPr txBox="1"/>
              <p:nvPr/>
            </p:nvSpPr>
            <p:spPr>
              <a:xfrm>
                <a:off x="7227799" y="5287088"/>
                <a:ext cx="132315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effectLst/>
                    <a:uLnTx/>
                    <a:uFillTx/>
                    <a:latin typeface="Eras Medium ITC" panose="020B0602030504020804" pitchFamily="34" charset="0"/>
                  </a:rPr>
                  <a:t>System  I </a:t>
                </a:r>
                <a:endParaRPr kumimoji="0" lang="zh-CN" altLang="en-US" sz="1500" b="0" i="0" u="none" strike="noStrike" kern="0" cap="none" spc="0" normalizeH="0" baseline="0" noProof="0" dirty="0">
                  <a:ln>
                    <a:noFill/>
                  </a:ln>
                  <a:effectLst/>
                  <a:uLnTx/>
                  <a:uFillTx/>
                  <a:latin typeface="Eras Medium ITC" panose="020B0602030504020804" pitchFamily="34" charset="0"/>
                  <a:ea typeface="Meiryo" panose="020B0604030504040204" pitchFamily="34" charset="-128"/>
                </a:endParaRPr>
              </a:p>
            </p:txBody>
          </p:sp>
        </p:grpSp>
      </p:grpSp>
      <p:grpSp>
        <p:nvGrpSpPr>
          <p:cNvPr id="23" name="组合 22"/>
          <p:cNvGrpSpPr/>
          <p:nvPr/>
        </p:nvGrpSpPr>
        <p:grpSpPr>
          <a:xfrm>
            <a:off x="7591776" y="1016277"/>
            <a:ext cx="3171474" cy="933101"/>
            <a:chOff x="833917" y="1092419"/>
            <a:chExt cx="3171474" cy="933101"/>
          </a:xfrm>
        </p:grpSpPr>
        <p:sp>
          <p:nvSpPr>
            <p:cNvPr id="24" name="文本框 23"/>
            <p:cNvSpPr txBox="1"/>
            <p:nvPr/>
          </p:nvSpPr>
          <p:spPr>
            <a:xfrm>
              <a:off x="1371772" y="1717743"/>
              <a:ext cx="147411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rPr>
                <a:t>2016 – 8 - 21</a:t>
              </a:r>
              <a:endParaRPr kumimoji="0" lang="zh-CN" altLang="en-US"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endParaRPr>
            </a:p>
          </p:txBody>
        </p:sp>
        <p:grpSp>
          <p:nvGrpSpPr>
            <p:cNvPr id="25" name="组合 24"/>
            <p:cNvGrpSpPr/>
            <p:nvPr/>
          </p:nvGrpSpPr>
          <p:grpSpPr>
            <a:xfrm>
              <a:off x="833917" y="1092419"/>
              <a:ext cx="3171474" cy="630282"/>
              <a:chOff x="6643979" y="5291460"/>
              <a:chExt cx="3171474" cy="630282"/>
            </a:xfrm>
          </p:grpSpPr>
          <p:sp>
            <p:nvSpPr>
              <p:cNvPr id="26" name="文本框 25"/>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rPr>
                  <a:t>If the selection is filled with may</a:t>
                </a:r>
                <a:endParaRPr kumimoji="0" lang="zh-CN" altLang="en-US"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endParaRPr>
              </a:p>
            </p:txBody>
          </p:sp>
          <p:sp>
            <p:nvSpPr>
              <p:cNvPr id="27" name="文本框 26"/>
              <p:cNvSpPr txBox="1"/>
              <p:nvPr/>
            </p:nvSpPr>
            <p:spPr>
              <a:xfrm>
                <a:off x="7226228" y="5291460"/>
                <a:ext cx="132315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effectLst/>
                    <a:uLnTx/>
                    <a:uFillTx/>
                    <a:latin typeface="Eras Medium ITC" panose="020B0602030504020804" pitchFamily="34" charset="0"/>
                  </a:rPr>
                  <a:t>System  III </a:t>
                </a:r>
                <a:endParaRPr kumimoji="0" lang="zh-CN" altLang="en-US" sz="1500" b="0" i="0" u="none" strike="noStrike" kern="0" cap="none" spc="0" normalizeH="0" baseline="0" noProof="0" dirty="0">
                  <a:ln>
                    <a:noFill/>
                  </a:ln>
                  <a:effectLst/>
                  <a:uLnTx/>
                  <a:uFillTx/>
                  <a:latin typeface="Eras Medium ITC" panose="020B0602030504020804" pitchFamily="34" charset="0"/>
                  <a:ea typeface="Meiryo" panose="020B0604030504040204" pitchFamily="34" charset="-128"/>
                </a:endParaRPr>
              </a:p>
            </p:txBody>
          </p:sp>
        </p:grpSp>
      </p:grpSp>
      <p:grpSp>
        <p:nvGrpSpPr>
          <p:cNvPr id="32" name="组合 31"/>
          <p:cNvGrpSpPr/>
          <p:nvPr/>
        </p:nvGrpSpPr>
        <p:grpSpPr>
          <a:xfrm>
            <a:off x="1624823" y="4884626"/>
            <a:ext cx="3171474" cy="964099"/>
            <a:chOff x="833917" y="1087707"/>
            <a:chExt cx="3171474" cy="964099"/>
          </a:xfrm>
        </p:grpSpPr>
        <p:sp>
          <p:nvSpPr>
            <p:cNvPr id="33" name="文本框 32"/>
            <p:cNvSpPr txBox="1"/>
            <p:nvPr/>
          </p:nvSpPr>
          <p:spPr>
            <a:xfrm>
              <a:off x="1290216" y="1744029"/>
              <a:ext cx="147411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rPr>
                <a:t>2016 – 8 - 15</a:t>
              </a:r>
              <a:endParaRPr kumimoji="0" lang="zh-CN" altLang="en-US"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endParaRPr>
            </a:p>
          </p:txBody>
        </p:sp>
        <p:grpSp>
          <p:nvGrpSpPr>
            <p:cNvPr id="34" name="组合 33"/>
            <p:cNvGrpSpPr/>
            <p:nvPr/>
          </p:nvGrpSpPr>
          <p:grpSpPr>
            <a:xfrm>
              <a:off x="833917" y="1087707"/>
              <a:ext cx="3171474" cy="634994"/>
              <a:chOff x="6643979" y="5286748"/>
              <a:chExt cx="3171474" cy="634994"/>
            </a:xfrm>
          </p:grpSpPr>
          <p:sp>
            <p:nvSpPr>
              <p:cNvPr id="35" name="文本框 34"/>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rPr>
                  <a:t>If the selection is filled with may</a:t>
                </a:r>
                <a:endParaRPr kumimoji="0" lang="zh-CN" altLang="en-US"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endParaRPr>
              </a:p>
            </p:txBody>
          </p:sp>
          <p:sp>
            <p:nvSpPr>
              <p:cNvPr id="36" name="文本框 35"/>
              <p:cNvSpPr txBox="1"/>
              <p:nvPr/>
            </p:nvSpPr>
            <p:spPr>
              <a:xfrm>
                <a:off x="7227799" y="5286748"/>
                <a:ext cx="132315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effectLst/>
                    <a:uLnTx/>
                    <a:uFillTx/>
                    <a:latin typeface="Eras Medium ITC" panose="020B0602030504020804" pitchFamily="34" charset="0"/>
                  </a:rPr>
                  <a:t>System  II </a:t>
                </a:r>
                <a:endParaRPr kumimoji="0" lang="zh-CN" altLang="en-US" sz="1500" b="0" i="0" u="none" strike="noStrike" kern="0" cap="none" spc="0" normalizeH="0" baseline="0" noProof="0" dirty="0">
                  <a:ln>
                    <a:noFill/>
                  </a:ln>
                  <a:effectLst/>
                  <a:uLnTx/>
                  <a:uFillTx/>
                  <a:latin typeface="Eras Medium ITC" panose="020B0602030504020804" pitchFamily="34" charset="0"/>
                  <a:ea typeface="Meiryo" panose="020B0604030504040204" pitchFamily="34" charset="-128"/>
                </a:endParaRPr>
              </a:p>
            </p:txBody>
          </p:sp>
        </p:grpSp>
      </p:grpSp>
      <p:grpSp>
        <p:nvGrpSpPr>
          <p:cNvPr id="44" name="组合 43"/>
          <p:cNvGrpSpPr/>
          <p:nvPr/>
        </p:nvGrpSpPr>
        <p:grpSpPr>
          <a:xfrm>
            <a:off x="7591776" y="4862474"/>
            <a:ext cx="3171474" cy="989131"/>
            <a:chOff x="833917" y="1051863"/>
            <a:chExt cx="3171474" cy="989131"/>
          </a:xfrm>
        </p:grpSpPr>
        <p:sp>
          <p:nvSpPr>
            <p:cNvPr id="45" name="文本框 44"/>
            <p:cNvSpPr txBox="1"/>
            <p:nvPr/>
          </p:nvSpPr>
          <p:spPr>
            <a:xfrm>
              <a:off x="1507334" y="1733217"/>
              <a:ext cx="147411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rPr>
                <a:t>2016 – 8 - 28</a:t>
              </a:r>
              <a:endParaRPr kumimoji="0" lang="zh-CN" altLang="en-US" sz="1400" b="0" i="0" u="none" strike="noStrike" kern="0" cap="none" spc="0" normalizeH="0" baseline="0" noProof="0" dirty="0">
                <a:ln>
                  <a:noFill/>
                </a:ln>
                <a:effectLst/>
                <a:uLnTx/>
                <a:uFillTx/>
                <a:latin typeface="Eras Medium ITC" panose="020B0602030504020804" pitchFamily="34" charset="0"/>
                <a:cs typeface="Andalus" panose="02020603050405020304" pitchFamily="18" charset="-78"/>
              </a:endParaRPr>
            </a:p>
          </p:txBody>
        </p:sp>
        <p:grpSp>
          <p:nvGrpSpPr>
            <p:cNvPr id="46" name="组合 45"/>
            <p:cNvGrpSpPr/>
            <p:nvPr/>
          </p:nvGrpSpPr>
          <p:grpSpPr>
            <a:xfrm>
              <a:off x="833917" y="1051863"/>
              <a:ext cx="3171474" cy="670838"/>
              <a:chOff x="6643979" y="5250904"/>
              <a:chExt cx="3171474" cy="670838"/>
            </a:xfrm>
          </p:grpSpPr>
          <p:sp>
            <p:nvSpPr>
              <p:cNvPr id="47" name="文本框 46"/>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rPr>
                  <a:t>If the selection is filled with may</a:t>
                </a:r>
                <a:endParaRPr kumimoji="0" lang="zh-CN" altLang="en-US" sz="12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endParaRPr>
              </a:p>
            </p:txBody>
          </p:sp>
          <p:sp>
            <p:nvSpPr>
              <p:cNvPr id="48" name="文本框 47"/>
              <p:cNvSpPr txBox="1"/>
              <p:nvPr/>
            </p:nvSpPr>
            <p:spPr>
              <a:xfrm>
                <a:off x="7367682" y="5250904"/>
                <a:ext cx="1323152"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effectLst/>
                    <a:uLnTx/>
                    <a:uFillTx/>
                    <a:latin typeface="Eras Medium ITC" panose="020B0602030504020804" pitchFamily="34" charset="0"/>
                  </a:rPr>
                  <a:t>System  IV </a:t>
                </a:r>
                <a:endParaRPr kumimoji="0" lang="zh-CN" altLang="en-US" sz="1500" b="0" i="0" u="none" strike="noStrike" kern="0" cap="none" spc="0" normalizeH="0" baseline="0" noProof="0" dirty="0">
                  <a:ln>
                    <a:noFill/>
                  </a:ln>
                  <a:effectLst/>
                  <a:uLnTx/>
                  <a:uFillTx/>
                  <a:latin typeface="Eras Medium ITC" panose="020B0602030504020804" pitchFamily="34" charset="0"/>
                  <a:ea typeface="Meiryo" panose="020B0604030504040204" pitchFamily="34" charset="-128"/>
                </a:endParaRPr>
              </a:p>
            </p:txBody>
          </p:sp>
        </p:grpSp>
      </p:grpSp>
      <p:pic>
        <p:nvPicPr>
          <p:cNvPr id="9" name="图片 8"/>
          <p:cNvPicPr>
            <a:picLocks noChangeAspect="1"/>
          </p:cNvPicPr>
          <p:nvPr/>
        </p:nvPicPr>
        <p:blipFill>
          <a:blip r:embed="rId4"/>
          <a:stretch>
            <a:fillRect/>
          </a:stretch>
        </p:blipFill>
        <p:spPr>
          <a:xfrm>
            <a:off x="6489276" y="2038918"/>
            <a:ext cx="563325" cy="1176120"/>
          </a:xfrm>
          <a:prstGeom prst="rect">
            <a:avLst/>
          </a:prstGeom>
        </p:spPr>
      </p:pic>
      <p:pic>
        <p:nvPicPr>
          <p:cNvPr id="37" name="图片 36"/>
          <p:cNvPicPr>
            <a:picLocks noChangeAspect="1"/>
          </p:cNvPicPr>
          <p:nvPr/>
        </p:nvPicPr>
        <p:blipFill>
          <a:blip r:embed="rId3"/>
          <a:stretch>
            <a:fillRect/>
          </a:stretch>
        </p:blipFill>
        <p:spPr>
          <a:xfrm>
            <a:off x="10329631" y="3038155"/>
            <a:ext cx="1196165" cy="757480"/>
          </a:xfrm>
          <a:prstGeom prst="rect">
            <a:avLst/>
          </a:prstGeom>
        </p:spPr>
      </p:pic>
      <p:pic>
        <p:nvPicPr>
          <p:cNvPr id="38" name="图片 37"/>
          <p:cNvPicPr>
            <a:picLocks noChangeAspect="1"/>
          </p:cNvPicPr>
          <p:nvPr/>
        </p:nvPicPr>
        <p:blipFill>
          <a:blip r:embed="rId3"/>
          <a:stretch>
            <a:fillRect/>
          </a:stretch>
        </p:blipFill>
        <p:spPr>
          <a:xfrm>
            <a:off x="1610560" y="3844211"/>
            <a:ext cx="1196165" cy="757480"/>
          </a:xfrm>
          <a:prstGeom prst="rect">
            <a:avLst/>
          </a:prstGeom>
        </p:spPr>
      </p:pic>
    </p:spTree>
    <p:extLst>
      <p:ext uri="{BB962C8B-B14F-4D97-AF65-F5344CB8AC3E}">
        <p14:creationId xmlns:p14="http://schemas.microsoft.com/office/powerpoint/2010/main" val="303610086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p:nvPr>
            <p:custDataLst>
              <p:tags r:id="rId1"/>
            </p:custDataLst>
          </p:nvPr>
        </p:nvSpPr>
        <p:spPr>
          <a:xfrm>
            <a:off x="2250" y="5482961"/>
            <a:ext cx="12170700" cy="957879"/>
          </a:xfrm>
          <a:prstGeom prst="rect">
            <a:avLst/>
          </a:prstGeom>
          <a:solidFill>
            <a:srgbClr val="79CBA8"/>
          </a:solidFill>
          <a:ln w="25400" cap="flat" cmpd="sng" algn="ctr">
            <a:noFill/>
            <a:prstDash val="solid"/>
          </a:ln>
          <a:effectLst/>
        </p:spPr>
        <p:txBody>
          <a:bodyPr lIns="68580" tIns="34290" rIns="68580" bIns="34290" anchor="ctr"/>
          <a:lstStyle/>
          <a:p>
            <a:pPr algn="ctr">
              <a:defRPr/>
            </a:pPr>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7" name="MH_Text_1"/>
          <p:cNvSpPr>
            <a:spLocks noChangeArrowheads="1"/>
          </p:cNvSpPr>
          <p:nvPr>
            <p:custDataLst>
              <p:tags r:id="rId2"/>
            </p:custDataLst>
          </p:nvPr>
        </p:nvSpPr>
        <p:spPr bwMode="auto">
          <a:xfrm>
            <a:off x="1103814" y="2349000"/>
            <a:ext cx="3214529" cy="4570780"/>
          </a:xfrm>
          <a:prstGeom prst="roundRect">
            <a:avLst>
              <a:gd name="adj" fmla="val 5634"/>
            </a:avLst>
          </a:prstGeom>
          <a:solidFill>
            <a:schemeClr val="bg1">
              <a:lumMod val="95000"/>
            </a:schemeClr>
          </a:solidFill>
          <a:ln>
            <a:no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mn-lt"/>
              <a:ea typeface="+mn-ea"/>
            </a:endParaRPr>
          </a:p>
        </p:txBody>
      </p:sp>
      <p:sp>
        <p:nvSpPr>
          <p:cNvPr id="8" name="MH_Other_2"/>
          <p:cNvSpPr/>
          <p:nvPr>
            <p:custDataLst>
              <p:tags r:id="rId3"/>
            </p:custDataLst>
          </p:nvPr>
        </p:nvSpPr>
        <p:spPr>
          <a:xfrm>
            <a:off x="14587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9" name="MH_Other_3"/>
          <p:cNvSpPr/>
          <p:nvPr>
            <p:custDataLst>
              <p:tags r:id="rId4"/>
            </p:custDataLst>
          </p:nvPr>
        </p:nvSpPr>
        <p:spPr>
          <a:xfrm>
            <a:off x="3788692"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0" name="MH_SubTitle_1"/>
          <p:cNvSpPr/>
          <p:nvPr>
            <p:custDataLst>
              <p:tags r:id="rId5"/>
            </p:custDataLst>
          </p:nvPr>
        </p:nvSpPr>
        <p:spPr>
          <a:xfrm>
            <a:off x="1506684" y="5471692"/>
            <a:ext cx="2411602" cy="957879"/>
          </a:xfrm>
          <a:prstGeom prst="rect">
            <a:avLst/>
          </a:prstGeom>
          <a:solidFill>
            <a:srgbClr val="79CBA8"/>
          </a:solidFill>
          <a:ln w="25400" cap="flat" cmpd="sng" algn="ctr">
            <a:noFill/>
            <a:prstDash val="solid"/>
          </a:ln>
          <a:effectLst/>
        </p:spPr>
        <p:txBody>
          <a:bodyPr lIns="0" tIns="0" rIns="0" bIns="0" anchor="ctr">
            <a:normAutofit/>
          </a:bodyPr>
          <a:lstStyle/>
          <a:p>
            <a:pPr algn="ctr">
              <a:defRPr/>
            </a:pPr>
            <a:endParaRPr lang="zh-CN" altLang="en-US" sz="2000" kern="0" dirty="0">
              <a:solidFill>
                <a:srgbClr val="FFFFFF"/>
              </a:solidFill>
            </a:endParaRPr>
          </a:p>
        </p:txBody>
      </p:sp>
      <p:sp>
        <p:nvSpPr>
          <p:cNvPr id="11" name="MH_Text_2"/>
          <p:cNvSpPr>
            <a:spLocks noChangeArrowheads="1"/>
          </p:cNvSpPr>
          <p:nvPr>
            <p:custDataLst>
              <p:tags r:id="rId6"/>
            </p:custDataLst>
          </p:nvPr>
        </p:nvSpPr>
        <p:spPr bwMode="auto">
          <a:xfrm>
            <a:off x="4554993" y="2349000"/>
            <a:ext cx="3214531" cy="4570780"/>
          </a:xfrm>
          <a:prstGeom prst="roundRect">
            <a:avLst>
              <a:gd name="adj" fmla="val 5634"/>
            </a:avLst>
          </a:prstGeom>
          <a:solidFill>
            <a:schemeClr val="bg1">
              <a:lumMod val="95000"/>
            </a:schemeClr>
          </a:solidFill>
          <a:ln>
            <a:no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mn-lt"/>
              <a:ea typeface="+mn-ea"/>
            </a:endParaRPr>
          </a:p>
        </p:txBody>
      </p:sp>
      <p:sp>
        <p:nvSpPr>
          <p:cNvPr id="12" name="MH_Other_4"/>
          <p:cNvSpPr/>
          <p:nvPr>
            <p:custDataLst>
              <p:tags r:id="rId7"/>
            </p:custDataLst>
          </p:nvPr>
        </p:nvSpPr>
        <p:spPr>
          <a:xfrm>
            <a:off x="4907156" y="5361817"/>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3" name="MH_Other_5"/>
          <p:cNvSpPr/>
          <p:nvPr>
            <p:custDataLst>
              <p:tags r:id="rId8"/>
            </p:custDataLst>
          </p:nvPr>
        </p:nvSpPr>
        <p:spPr>
          <a:xfrm>
            <a:off x="7237057" y="5361817"/>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4" name="MH_SubTitle_2"/>
          <p:cNvSpPr/>
          <p:nvPr>
            <p:custDataLst>
              <p:tags r:id="rId9"/>
            </p:custDataLst>
          </p:nvPr>
        </p:nvSpPr>
        <p:spPr>
          <a:xfrm>
            <a:off x="4957867" y="5471692"/>
            <a:ext cx="2411602" cy="957879"/>
          </a:xfrm>
          <a:prstGeom prst="rect">
            <a:avLst/>
          </a:prstGeom>
          <a:solidFill>
            <a:srgbClr val="79CBA8"/>
          </a:solidFill>
          <a:ln w="25400" cap="flat" cmpd="sng" algn="ctr">
            <a:noFill/>
            <a:prstDash val="solid"/>
          </a:ln>
          <a:effectLst/>
        </p:spPr>
        <p:txBody>
          <a:bodyPr lIns="0" tIns="0" rIns="0" bIns="0" anchor="ctr">
            <a:normAutofit/>
          </a:bodyPr>
          <a:lstStyle/>
          <a:p>
            <a:pPr algn="ctr">
              <a:defRPr/>
            </a:pPr>
            <a:endParaRPr lang="zh-CN" altLang="en-US" sz="2000" kern="0" dirty="0">
              <a:solidFill>
                <a:srgbClr val="FFFFFF"/>
              </a:solidFill>
            </a:endParaRPr>
          </a:p>
        </p:txBody>
      </p:sp>
      <p:sp>
        <p:nvSpPr>
          <p:cNvPr id="15" name="MH_Text_3"/>
          <p:cNvSpPr>
            <a:spLocks noChangeArrowheads="1"/>
          </p:cNvSpPr>
          <p:nvPr>
            <p:custDataLst>
              <p:tags r:id="rId10"/>
            </p:custDataLst>
          </p:nvPr>
        </p:nvSpPr>
        <p:spPr bwMode="auto">
          <a:xfrm>
            <a:off x="8003360" y="2349000"/>
            <a:ext cx="3217347" cy="4570780"/>
          </a:xfrm>
          <a:prstGeom prst="roundRect">
            <a:avLst>
              <a:gd name="adj" fmla="val 5634"/>
            </a:avLst>
          </a:prstGeom>
          <a:solidFill>
            <a:schemeClr val="bg1">
              <a:lumMod val="95000"/>
            </a:schemeClr>
          </a:solidFill>
          <a:ln>
            <a:no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mn-lt"/>
              <a:ea typeface="+mn-ea"/>
            </a:endParaRPr>
          </a:p>
        </p:txBody>
      </p:sp>
      <p:sp>
        <p:nvSpPr>
          <p:cNvPr id="16" name="MH_Other_6"/>
          <p:cNvSpPr/>
          <p:nvPr>
            <p:custDataLst>
              <p:tags r:id="rId11"/>
            </p:custDataLst>
          </p:nvPr>
        </p:nvSpPr>
        <p:spPr>
          <a:xfrm>
            <a:off x="8358339"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7" name="MH_Other_7"/>
          <p:cNvSpPr/>
          <p:nvPr>
            <p:custDataLst>
              <p:tags r:id="rId12"/>
            </p:custDataLst>
          </p:nvPr>
        </p:nvSpPr>
        <p:spPr>
          <a:xfrm>
            <a:off x="10688240" y="5361817"/>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sp>
        <p:nvSpPr>
          <p:cNvPr id="18" name="MH_SubTitle_3"/>
          <p:cNvSpPr/>
          <p:nvPr>
            <p:custDataLst>
              <p:tags r:id="rId13"/>
            </p:custDataLst>
          </p:nvPr>
        </p:nvSpPr>
        <p:spPr>
          <a:xfrm>
            <a:off x="8406232" y="5471692"/>
            <a:ext cx="2411602" cy="957879"/>
          </a:xfrm>
          <a:prstGeom prst="rect">
            <a:avLst/>
          </a:prstGeom>
          <a:solidFill>
            <a:srgbClr val="79CBA8"/>
          </a:solidFill>
          <a:ln w="25400" cap="flat" cmpd="sng" algn="ctr">
            <a:noFill/>
            <a:prstDash val="solid"/>
          </a:ln>
          <a:effectLst/>
        </p:spPr>
        <p:txBody>
          <a:bodyPr lIns="0" tIns="0" rIns="0" bIns="0" anchor="ctr">
            <a:normAutofit/>
          </a:bodyPr>
          <a:lstStyle/>
          <a:p>
            <a:pPr algn="ctr">
              <a:defRPr/>
            </a:pPr>
            <a:endParaRPr lang="zh-CN" altLang="en-US" sz="2000" kern="0" dirty="0">
              <a:solidFill>
                <a:srgbClr val="FFFFFF"/>
              </a:solidFill>
            </a:endParaRPr>
          </a:p>
        </p:txBody>
      </p:sp>
      <p:sp>
        <p:nvSpPr>
          <p:cNvPr id="21" name="文本框 20"/>
          <p:cNvSpPr txBox="1"/>
          <p:nvPr/>
        </p:nvSpPr>
        <p:spPr>
          <a:xfrm>
            <a:off x="2413337" y="5688562"/>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01</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22" name="文本框 21"/>
          <p:cNvSpPr txBox="1"/>
          <p:nvPr/>
        </p:nvSpPr>
        <p:spPr>
          <a:xfrm>
            <a:off x="5774440" y="5669512"/>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02</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23" name="文本框 22"/>
          <p:cNvSpPr txBox="1"/>
          <p:nvPr/>
        </p:nvSpPr>
        <p:spPr>
          <a:xfrm>
            <a:off x="9135543" y="5650462"/>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03</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31" name="矩形 30"/>
          <p:cNvSpPr/>
          <p:nvPr/>
        </p:nvSpPr>
        <p:spPr>
          <a:xfrm>
            <a:off x="1393625" y="3282129"/>
            <a:ext cx="2634905" cy="1600438"/>
          </a:xfrm>
          <a:prstGeom prst="rect">
            <a:avLst/>
          </a:prstGeom>
        </p:spPr>
        <p:txBody>
          <a:bodyPr wrap="square">
            <a:spAutoFit/>
          </a:bodyPr>
          <a:lstStyle/>
          <a:p>
            <a:pPr algn="ctr"/>
            <a:r>
              <a:rPr lang="en-US" altLang="zh-CN" sz="1400" dirty="0">
                <a:solidFill>
                  <a:schemeClr val="tx1">
                    <a:lumMod val="95000"/>
                    <a:lumOff val="5000"/>
                  </a:schemeClr>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a:r>
            <a:endParaRPr lang="zh-CN" altLang="en-US" sz="1400" dirty="0">
              <a:solidFill>
                <a:schemeClr val="tx1">
                  <a:lumMod val="95000"/>
                  <a:lumOff val="5000"/>
                </a:schemeClr>
              </a:solidFill>
              <a:latin typeface="造字工房悦黑体验版纤细体" pitchFamily="50" charset="-122"/>
              <a:ea typeface="造字工房悦黑体验版纤细体" pitchFamily="50" charset="-122"/>
            </a:endParaRPr>
          </a:p>
        </p:txBody>
      </p:sp>
      <p:sp>
        <p:nvSpPr>
          <p:cNvPr id="32" name="矩形 31"/>
          <p:cNvSpPr/>
          <p:nvPr/>
        </p:nvSpPr>
        <p:spPr>
          <a:xfrm>
            <a:off x="4843299" y="3282129"/>
            <a:ext cx="2634905" cy="1600438"/>
          </a:xfrm>
          <a:prstGeom prst="rect">
            <a:avLst/>
          </a:prstGeom>
        </p:spPr>
        <p:txBody>
          <a:bodyPr wrap="square">
            <a:spAutoFit/>
          </a:bodyPr>
          <a:lstStyle/>
          <a:p>
            <a:pPr algn="ctr"/>
            <a:r>
              <a:rPr lang="en-US" altLang="zh-CN" sz="1400" dirty="0">
                <a:solidFill>
                  <a:schemeClr val="tx1">
                    <a:lumMod val="95000"/>
                    <a:lumOff val="5000"/>
                  </a:schemeClr>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a:r>
            <a:endParaRPr lang="zh-CN" altLang="en-US" sz="1400" dirty="0">
              <a:solidFill>
                <a:schemeClr val="tx1">
                  <a:lumMod val="95000"/>
                  <a:lumOff val="5000"/>
                </a:schemeClr>
              </a:solidFill>
              <a:latin typeface="造字工房悦黑体验版纤细体" pitchFamily="50" charset="-122"/>
              <a:ea typeface="造字工房悦黑体验版纤细体" pitchFamily="50" charset="-122"/>
            </a:endParaRPr>
          </a:p>
        </p:txBody>
      </p:sp>
      <p:sp>
        <p:nvSpPr>
          <p:cNvPr id="33" name="矩形 32"/>
          <p:cNvSpPr/>
          <p:nvPr/>
        </p:nvSpPr>
        <p:spPr>
          <a:xfrm>
            <a:off x="8292972" y="3282129"/>
            <a:ext cx="2634905" cy="1600438"/>
          </a:xfrm>
          <a:prstGeom prst="rect">
            <a:avLst/>
          </a:prstGeom>
        </p:spPr>
        <p:txBody>
          <a:bodyPr wrap="square">
            <a:spAutoFit/>
          </a:bodyPr>
          <a:lstStyle/>
          <a:p>
            <a:pPr algn="ctr"/>
            <a:r>
              <a:rPr lang="en-US" altLang="zh-CN" sz="1400" dirty="0">
                <a:solidFill>
                  <a:schemeClr val="tx1">
                    <a:lumMod val="95000"/>
                    <a:lumOff val="5000"/>
                  </a:schemeClr>
                </a:solidFill>
                <a:latin typeface="造字工房悦黑体验版纤细体" pitchFamily="50" charset="-122"/>
                <a:ea typeface="造字工房悦黑体验版纤细体" pitchFamily="50" charset="-122"/>
              </a:rPr>
              <a:t>Black and white, simple and elegant style, let business reporting came more fashionable ~ collocation magazine layout style, the overall simple fashion, generous layout, making work more colorful. </a:t>
            </a:r>
            <a:endParaRPr lang="zh-CN" altLang="en-US" sz="1400" dirty="0">
              <a:solidFill>
                <a:schemeClr val="tx1">
                  <a:lumMod val="95000"/>
                  <a:lumOff val="5000"/>
                </a:schemeClr>
              </a:solidFill>
              <a:latin typeface="造字工房悦黑体验版纤细体" pitchFamily="50" charset="-122"/>
              <a:ea typeface="造字工房悦黑体验版纤细体" pitchFamily="50" charset="-122"/>
            </a:endParaRPr>
          </a:p>
        </p:txBody>
      </p:sp>
      <p:pic>
        <p:nvPicPr>
          <p:cNvPr id="25" name="图片 24"/>
          <p:cNvPicPr>
            <a:picLocks noChangeAspect="1"/>
          </p:cNvPicPr>
          <p:nvPr/>
        </p:nvPicPr>
        <p:blipFill>
          <a:blip r:embed="rId16"/>
          <a:stretch>
            <a:fillRect/>
          </a:stretch>
        </p:blipFill>
        <p:spPr>
          <a:xfrm>
            <a:off x="-250713" y="193632"/>
            <a:ext cx="1719113" cy="1088640"/>
          </a:xfrm>
          <a:prstGeom prst="rect">
            <a:avLst/>
          </a:prstGeom>
        </p:spPr>
      </p:pic>
      <p:sp>
        <p:nvSpPr>
          <p:cNvPr id="26" name="文本框 25"/>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7" name="图片 26"/>
          <p:cNvPicPr>
            <a:picLocks noChangeAspect="1"/>
          </p:cNvPicPr>
          <p:nvPr/>
        </p:nvPicPr>
        <p:blipFill>
          <a:blip r:embed="rId17"/>
          <a:stretch>
            <a:fillRect/>
          </a:stretch>
        </p:blipFill>
        <p:spPr>
          <a:xfrm flipH="1">
            <a:off x="366968" y="117889"/>
            <a:ext cx="748519" cy="1562771"/>
          </a:xfrm>
          <a:prstGeom prst="rect">
            <a:avLst/>
          </a:prstGeom>
        </p:spPr>
      </p:pic>
      <p:cxnSp>
        <p:nvCxnSpPr>
          <p:cNvPr id="28" name="直接连接符 27"/>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930407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5227065" y="0"/>
            <a:ext cx="1737869" cy="1016388"/>
          </a:xfrm>
          <a:custGeom>
            <a:avLst/>
            <a:gdLst>
              <a:gd name="connsiteX0" fmla="*/ 0 w 1737869"/>
              <a:gd name="connsiteY0" fmla="*/ 0 h 1016388"/>
              <a:gd name="connsiteX1" fmla="*/ 1737869 w 1737869"/>
              <a:gd name="connsiteY1" fmla="*/ 0 h 1016388"/>
              <a:gd name="connsiteX2" fmla="*/ 1408084 w 1737869"/>
              <a:gd name="connsiteY2" fmla="*/ 1016388 h 1016388"/>
              <a:gd name="connsiteX3" fmla="*/ 329785 w 1737869"/>
              <a:gd name="connsiteY3" fmla="*/ 1016388 h 1016388"/>
            </a:gdLst>
            <a:ahLst/>
            <a:cxnLst>
              <a:cxn ang="0">
                <a:pos x="connsiteX0" y="connsiteY0"/>
              </a:cxn>
              <a:cxn ang="0">
                <a:pos x="connsiteX1" y="connsiteY1"/>
              </a:cxn>
              <a:cxn ang="0">
                <a:pos x="connsiteX2" y="connsiteY2"/>
              </a:cxn>
              <a:cxn ang="0">
                <a:pos x="connsiteX3" y="connsiteY3"/>
              </a:cxn>
            </a:cxnLst>
            <a:rect l="l" t="t" r="r" b="b"/>
            <a:pathLst>
              <a:path w="1737869" h="1016388">
                <a:moveTo>
                  <a:pt x="0" y="0"/>
                </a:moveTo>
                <a:lnTo>
                  <a:pt x="1737869" y="0"/>
                </a:lnTo>
                <a:lnTo>
                  <a:pt x="1408084" y="1016388"/>
                </a:lnTo>
                <a:lnTo>
                  <a:pt x="329785" y="1016388"/>
                </a:lnTo>
                <a:close/>
              </a:path>
            </a:pathLst>
          </a:custGeom>
          <a:solidFill>
            <a:srgbClr val="79CBA8">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任意多边形 13"/>
          <p:cNvSpPr/>
          <p:nvPr/>
        </p:nvSpPr>
        <p:spPr>
          <a:xfrm rot="10800000">
            <a:off x="5227064" y="1016388"/>
            <a:ext cx="1737869" cy="1016388"/>
          </a:xfrm>
          <a:custGeom>
            <a:avLst/>
            <a:gdLst>
              <a:gd name="connsiteX0" fmla="*/ 0 w 1737869"/>
              <a:gd name="connsiteY0" fmla="*/ 0 h 1016388"/>
              <a:gd name="connsiteX1" fmla="*/ 1737869 w 1737869"/>
              <a:gd name="connsiteY1" fmla="*/ 0 h 1016388"/>
              <a:gd name="connsiteX2" fmla="*/ 1408084 w 1737869"/>
              <a:gd name="connsiteY2" fmla="*/ 1016388 h 1016388"/>
              <a:gd name="connsiteX3" fmla="*/ 329785 w 1737869"/>
              <a:gd name="connsiteY3" fmla="*/ 1016388 h 1016388"/>
            </a:gdLst>
            <a:ahLst/>
            <a:cxnLst>
              <a:cxn ang="0">
                <a:pos x="connsiteX0" y="connsiteY0"/>
              </a:cxn>
              <a:cxn ang="0">
                <a:pos x="connsiteX1" y="connsiteY1"/>
              </a:cxn>
              <a:cxn ang="0">
                <a:pos x="connsiteX2" y="connsiteY2"/>
              </a:cxn>
              <a:cxn ang="0">
                <a:pos x="connsiteX3" y="connsiteY3"/>
              </a:cxn>
            </a:cxnLst>
            <a:rect l="l" t="t" r="r" b="b"/>
            <a:pathLst>
              <a:path w="1737869" h="1016388">
                <a:moveTo>
                  <a:pt x="0" y="0"/>
                </a:moveTo>
                <a:lnTo>
                  <a:pt x="1737869" y="0"/>
                </a:lnTo>
                <a:lnTo>
                  <a:pt x="1408084" y="1016388"/>
                </a:lnTo>
                <a:lnTo>
                  <a:pt x="329785" y="1016388"/>
                </a:lnTo>
                <a:close/>
              </a:path>
            </a:pathLst>
          </a:custGeom>
          <a:solidFill>
            <a:srgbClr val="79CBA8">
              <a:alpha val="8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任意多边形 14"/>
          <p:cNvSpPr/>
          <p:nvPr/>
        </p:nvSpPr>
        <p:spPr>
          <a:xfrm>
            <a:off x="5227065" y="2032776"/>
            <a:ext cx="1737869" cy="1016388"/>
          </a:xfrm>
          <a:custGeom>
            <a:avLst/>
            <a:gdLst>
              <a:gd name="connsiteX0" fmla="*/ 0 w 1737869"/>
              <a:gd name="connsiteY0" fmla="*/ 0 h 1016388"/>
              <a:gd name="connsiteX1" fmla="*/ 1737869 w 1737869"/>
              <a:gd name="connsiteY1" fmla="*/ 0 h 1016388"/>
              <a:gd name="connsiteX2" fmla="*/ 1408084 w 1737869"/>
              <a:gd name="connsiteY2" fmla="*/ 1016388 h 1016388"/>
              <a:gd name="connsiteX3" fmla="*/ 329785 w 1737869"/>
              <a:gd name="connsiteY3" fmla="*/ 1016388 h 1016388"/>
            </a:gdLst>
            <a:ahLst/>
            <a:cxnLst>
              <a:cxn ang="0">
                <a:pos x="connsiteX0" y="connsiteY0"/>
              </a:cxn>
              <a:cxn ang="0">
                <a:pos x="connsiteX1" y="connsiteY1"/>
              </a:cxn>
              <a:cxn ang="0">
                <a:pos x="connsiteX2" y="connsiteY2"/>
              </a:cxn>
              <a:cxn ang="0">
                <a:pos x="connsiteX3" y="connsiteY3"/>
              </a:cxn>
            </a:cxnLst>
            <a:rect l="l" t="t" r="r" b="b"/>
            <a:pathLst>
              <a:path w="1737869" h="1016388">
                <a:moveTo>
                  <a:pt x="0" y="0"/>
                </a:moveTo>
                <a:lnTo>
                  <a:pt x="1737869" y="0"/>
                </a:lnTo>
                <a:lnTo>
                  <a:pt x="1408084" y="1016388"/>
                </a:lnTo>
                <a:lnTo>
                  <a:pt x="329785" y="1016388"/>
                </a:lnTo>
                <a:close/>
              </a:path>
            </a:pathLst>
          </a:custGeom>
          <a:solidFill>
            <a:srgbClr val="79CBA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文本框 23"/>
          <p:cNvSpPr txBox="1"/>
          <p:nvPr/>
        </p:nvSpPr>
        <p:spPr>
          <a:xfrm>
            <a:off x="1249518" y="1722294"/>
            <a:ext cx="1178889" cy="400110"/>
          </a:xfrm>
          <a:prstGeom prst="rect">
            <a:avLst/>
          </a:prstGeom>
          <a:solidFill>
            <a:srgbClr val="79CBA8"/>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solidFill>
                <a:effectLst/>
                <a:uLnTx/>
                <a:uFillTx/>
                <a:latin typeface="Meiryo" panose="020B0604030504040204" pitchFamily="34" charset="-128"/>
                <a:ea typeface="Meiryo" panose="020B0604030504040204" pitchFamily="34" charset="-128"/>
              </a:rPr>
              <a:t>Point  I</a:t>
            </a:r>
            <a:endParaRPr kumimoji="0" lang="zh-CN" altLang="en-US" sz="2000" b="0" i="0" u="none" strike="noStrike" kern="0" cap="none" spc="0" normalizeH="0" baseline="0" noProof="0" dirty="0">
              <a:ln>
                <a:noFill/>
              </a:ln>
              <a:solidFill>
                <a:schemeClr val="bg1"/>
              </a:solidFill>
              <a:effectLst/>
              <a:uLnTx/>
              <a:uFillTx/>
              <a:latin typeface="Meiryo" panose="020B0604030504040204" pitchFamily="34" charset="-128"/>
              <a:ea typeface="Meiryo" panose="020B0604030504040204" pitchFamily="34" charset="-128"/>
            </a:endParaRPr>
          </a:p>
        </p:txBody>
      </p:sp>
      <p:sp>
        <p:nvSpPr>
          <p:cNvPr id="26" name="文本框 25"/>
          <p:cNvSpPr txBox="1"/>
          <p:nvPr/>
        </p:nvSpPr>
        <p:spPr>
          <a:xfrm>
            <a:off x="9563724" y="1722294"/>
            <a:ext cx="1149995" cy="400110"/>
          </a:xfrm>
          <a:prstGeom prst="rect">
            <a:avLst/>
          </a:prstGeom>
          <a:solidFill>
            <a:srgbClr val="79CBA8"/>
          </a:solid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solidFill>
                <a:effectLst/>
                <a:uLnTx/>
                <a:uFillTx/>
                <a:latin typeface="Meiryo" panose="020B0604030504040204" pitchFamily="34" charset="-128"/>
                <a:ea typeface="Meiryo" panose="020B0604030504040204" pitchFamily="34" charset="-128"/>
              </a:rPr>
              <a:t>Point II</a:t>
            </a:r>
            <a:endParaRPr kumimoji="0" lang="zh-CN" altLang="en-US" sz="2000" b="0" i="0" u="none" strike="noStrike" kern="0" cap="none" spc="0" normalizeH="0" baseline="0" noProof="0" dirty="0">
              <a:ln>
                <a:noFill/>
              </a:ln>
              <a:solidFill>
                <a:schemeClr val="bg1"/>
              </a:solidFill>
              <a:effectLst/>
              <a:uLnTx/>
              <a:uFillTx/>
              <a:latin typeface="Meiryo" panose="020B0604030504040204" pitchFamily="34" charset="-128"/>
              <a:ea typeface="Meiryo" panose="020B0604030504040204" pitchFamily="34" charset="-128"/>
            </a:endParaRPr>
          </a:p>
        </p:txBody>
      </p:sp>
      <p:sp>
        <p:nvSpPr>
          <p:cNvPr id="27" name="文本框 26"/>
          <p:cNvSpPr txBox="1"/>
          <p:nvPr/>
        </p:nvSpPr>
        <p:spPr>
          <a:xfrm>
            <a:off x="5412698" y="4501721"/>
            <a:ext cx="1366598" cy="400110"/>
          </a:xfrm>
          <a:prstGeom prst="rect">
            <a:avLst/>
          </a:prstGeom>
          <a:solidFill>
            <a:srgbClr val="79CBA8"/>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solidFill>
                <a:effectLst/>
                <a:uLnTx/>
                <a:uFillTx/>
                <a:latin typeface="Meiryo" panose="020B0604030504040204" pitchFamily="34" charset="-128"/>
                <a:ea typeface="Meiryo" panose="020B0604030504040204" pitchFamily="34" charset="-128"/>
              </a:rPr>
              <a:t>Point III</a:t>
            </a:r>
            <a:endParaRPr kumimoji="0" lang="zh-CN" altLang="en-US" sz="2000" b="0" i="0" u="none" strike="noStrike" kern="0" cap="none" spc="0" normalizeH="0" baseline="0" noProof="0" dirty="0">
              <a:ln>
                <a:noFill/>
              </a:ln>
              <a:solidFill>
                <a:schemeClr val="bg1"/>
              </a:solidFill>
              <a:effectLst/>
              <a:uLnTx/>
              <a:uFillTx/>
              <a:latin typeface="Meiryo" panose="020B0604030504040204" pitchFamily="34" charset="-128"/>
              <a:ea typeface="Meiryo" panose="020B0604030504040204" pitchFamily="34" charset="-128"/>
            </a:endParaRPr>
          </a:p>
        </p:txBody>
      </p:sp>
      <p:sp>
        <p:nvSpPr>
          <p:cNvPr id="30" name="文本框 29"/>
          <p:cNvSpPr txBox="1"/>
          <p:nvPr/>
        </p:nvSpPr>
        <p:spPr>
          <a:xfrm>
            <a:off x="5766889" y="246584"/>
            <a:ext cx="658217" cy="6309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rPr>
              <a:t>0</a:t>
            </a:r>
            <a:r>
              <a:rPr kumimoji="0" lang="en-US" altLang="zh-CN" sz="35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rPr>
              <a:t>1</a:t>
            </a:r>
            <a:endParaRPr kumimoji="0" lang="zh-CN" altLang="en-US" sz="35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endParaRPr>
          </a:p>
        </p:txBody>
      </p:sp>
      <p:sp>
        <p:nvSpPr>
          <p:cNvPr id="31" name="文本框 30"/>
          <p:cNvSpPr txBox="1"/>
          <p:nvPr/>
        </p:nvSpPr>
        <p:spPr>
          <a:xfrm>
            <a:off x="5766889" y="1209110"/>
            <a:ext cx="658217" cy="6309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rPr>
              <a:t>0</a:t>
            </a:r>
            <a:r>
              <a:rPr kumimoji="0" lang="en-US" altLang="zh-CN" sz="35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rPr>
              <a:t>2</a:t>
            </a:r>
            <a:endParaRPr kumimoji="0" lang="zh-CN" altLang="en-US" sz="35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endParaRPr>
          </a:p>
        </p:txBody>
      </p:sp>
      <p:sp>
        <p:nvSpPr>
          <p:cNvPr id="32" name="文本框 31"/>
          <p:cNvSpPr txBox="1"/>
          <p:nvPr/>
        </p:nvSpPr>
        <p:spPr>
          <a:xfrm>
            <a:off x="5766889" y="2231099"/>
            <a:ext cx="658217" cy="6309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rPr>
              <a:t>0</a:t>
            </a:r>
            <a:r>
              <a:rPr kumimoji="0" lang="en-US" altLang="zh-CN" sz="35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rPr>
              <a:t>3</a:t>
            </a:r>
            <a:endParaRPr kumimoji="0" lang="zh-CN" altLang="en-US" sz="3500" b="0" i="0" u="none" strike="noStrike" kern="0" cap="none" spc="0" normalizeH="0" baseline="0" noProof="0" dirty="0">
              <a:ln>
                <a:noFill/>
              </a:ln>
              <a:solidFill>
                <a:schemeClr val="bg1"/>
              </a:solidFill>
              <a:effectLst/>
              <a:uLnTx/>
              <a:uFillTx/>
              <a:latin typeface="Eras Medium ITC" panose="020B0602030504020804" pitchFamily="34" charset="0"/>
              <a:cs typeface="Andalus" panose="02020603050405020304" pitchFamily="18" charset="-78"/>
            </a:endParaRPr>
          </a:p>
        </p:txBody>
      </p:sp>
      <p:sp>
        <p:nvSpPr>
          <p:cNvPr id="33" name="矩形 32"/>
          <p:cNvSpPr/>
          <p:nvPr/>
        </p:nvSpPr>
        <p:spPr>
          <a:xfrm>
            <a:off x="1148731" y="2402833"/>
            <a:ext cx="2718889" cy="825547"/>
          </a:xfrm>
          <a:prstGeom prst="rect">
            <a:avLst/>
          </a:prstGeom>
        </p:spPr>
        <p:txBody>
          <a:bodyPr wrap="square">
            <a:spAutoFit/>
          </a:bodyPr>
          <a:lstStyle/>
          <a:p>
            <a:pPr lvl="0">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34" name="矩形 33"/>
          <p:cNvSpPr/>
          <p:nvPr/>
        </p:nvSpPr>
        <p:spPr>
          <a:xfrm>
            <a:off x="8204279" y="2422230"/>
            <a:ext cx="2718889" cy="825547"/>
          </a:xfrm>
          <a:prstGeom prst="rect">
            <a:avLst/>
          </a:prstGeom>
        </p:spPr>
        <p:txBody>
          <a:bodyPr wrap="square">
            <a:spAutoFit/>
          </a:bodyPr>
          <a:lstStyle/>
          <a:p>
            <a:pPr lvl="0" algn="r">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gn="r">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35" name="矩形 34"/>
          <p:cNvSpPr/>
          <p:nvPr/>
        </p:nvSpPr>
        <p:spPr>
          <a:xfrm>
            <a:off x="3109038" y="5257870"/>
            <a:ext cx="5973917" cy="583173"/>
          </a:xfrm>
          <a:prstGeom prst="rect">
            <a:avLst/>
          </a:prstGeom>
        </p:spPr>
        <p:txBody>
          <a:bodyPr wrap="square">
            <a:spAutoFit/>
          </a:bodyPr>
          <a:lstStyle/>
          <a:p>
            <a:pPr lvl="0" algn="ctr">
              <a:lnSpc>
                <a:spcPct val="150000"/>
              </a:lnSpc>
            </a:pPr>
            <a:r>
              <a:rPr lang="zh-CN" altLang="en-US" sz="1200" b="1" dirty="0">
                <a:solidFill>
                  <a:prstClr val="black"/>
                </a:solidFill>
                <a:latin typeface="微软雅黑" panose="020B0503020204020204" pitchFamily="34" charset="-122"/>
                <a:ea typeface="微软雅黑" panose="020B0503020204020204" pitchFamily="34" charset="-122"/>
              </a:rPr>
              <a:t>请添加文字标题</a:t>
            </a:r>
            <a:endParaRPr lang="en-US" altLang="zh-CN" sz="1200" b="1" dirty="0">
              <a:solidFill>
                <a:prstClr val="black"/>
              </a:solidFill>
              <a:latin typeface="微软雅黑" panose="020B0503020204020204" pitchFamily="34" charset="-122"/>
              <a:ea typeface="微软雅黑" panose="020B0503020204020204" pitchFamily="34" charset="-122"/>
            </a:endParaRPr>
          </a:p>
          <a:p>
            <a:pPr lvl="0" algn="ctr">
              <a:lnSpc>
                <a:spcPct val="150000"/>
              </a:lnSpc>
            </a:pPr>
            <a:r>
              <a:rPr lang="zh-CN" altLang="en-US" sz="1050" dirty="0">
                <a:solidFill>
                  <a:prstClr val="black"/>
                </a:solidFill>
                <a:latin typeface="微软雅黑" panose="020B0503020204020204" pitchFamily="34" charset="-122"/>
                <a:ea typeface="微软雅黑" panose="020B0503020204020204" pitchFamily="34" charset="-122"/>
              </a:rPr>
              <a:t>请添加文字内容，内容简洁概括，不需要很多文字</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807627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20122" y="4329000"/>
            <a:ext cx="2012999" cy="1779270"/>
          </a:xfrm>
          <a:prstGeom prst="rect">
            <a:avLst/>
          </a:prstGeom>
          <a:pattFill prst="ltUpDiag">
            <a:fgClr>
              <a:srgbClr val="79CBA8"/>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 name="矩形 1"/>
          <p:cNvSpPr/>
          <p:nvPr/>
        </p:nvSpPr>
        <p:spPr>
          <a:xfrm>
            <a:off x="1810181" y="1667132"/>
            <a:ext cx="1980000" cy="1980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矩形 44"/>
          <p:cNvSpPr/>
          <p:nvPr/>
        </p:nvSpPr>
        <p:spPr>
          <a:xfrm>
            <a:off x="2363134" y="2505332"/>
            <a:ext cx="2094566" cy="1980000"/>
          </a:xfrm>
          <a:prstGeom prst="rect">
            <a:avLst/>
          </a:prstGeom>
          <a:blipFill dpi="0" rotWithShape="1">
            <a:blip r:embed="rId4">
              <a:extLst>
                <a:ext uri="{28A0092B-C50C-407E-A947-70E740481C1C}">
                  <a14:useLocalDpi xmlns:a14="http://schemas.microsoft.com/office/drawing/2010/main" val="0"/>
                </a:ext>
              </a:extLst>
            </a:blip>
            <a:srcRect/>
            <a:stretch>
              <a:fillRect r="-12474"/>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矩形 45"/>
          <p:cNvSpPr/>
          <p:nvPr/>
        </p:nvSpPr>
        <p:spPr>
          <a:xfrm>
            <a:off x="644278" y="4007132"/>
            <a:ext cx="2247722" cy="1980000"/>
          </a:xfrm>
          <a:prstGeom prst="rect">
            <a:avLst/>
          </a:prstGeom>
          <a:blipFill dpi="0" rotWithShape="1">
            <a:blip r:embed="rId5">
              <a:extLst>
                <a:ext uri="{28A0092B-C50C-407E-A947-70E740481C1C}">
                  <a14:useLocalDpi xmlns:a14="http://schemas.microsoft.com/office/drawing/2010/main" val="0"/>
                </a:ext>
              </a:extLst>
            </a:blip>
            <a:srcRect/>
            <a:stretch>
              <a:fillRect l="-29394"/>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3076664" y="4639605"/>
            <a:ext cx="421800" cy="421800"/>
          </a:xfrm>
          <a:prstGeom prst="rect">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椭圆 16"/>
          <p:cNvSpPr/>
          <p:nvPr/>
        </p:nvSpPr>
        <p:spPr>
          <a:xfrm>
            <a:off x="4718978" y="2727477"/>
            <a:ext cx="720000" cy="7200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矩形 17"/>
          <p:cNvSpPr/>
          <p:nvPr/>
        </p:nvSpPr>
        <p:spPr>
          <a:xfrm>
            <a:off x="4800122" y="2921204"/>
            <a:ext cx="3716939" cy="523220"/>
          </a:xfrm>
          <a:prstGeom prst="rect">
            <a:avLst/>
          </a:prstGeom>
        </p:spPr>
        <p:txBody>
          <a:bodyPr wrap="square">
            <a:spAutoFit/>
          </a:bodyPr>
          <a:lstStyle/>
          <a:p>
            <a:pPr>
              <a:defRPr/>
            </a:pPr>
            <a:r>
              <a:rPr lang="zh-CN" altLang="en-US" sz="2800" kern="0" dirty="0">
                <a:solidFill>
                  <a:srgbClr val="79CBA8"/>
                </a:solidFill>
                <a:latin typeface="方正兰亭黑简体" panose="02000000000000000000" pitchFamily="2" charset="-122"/>
                <a:ea typeface="方正兰亭黑简体" panose="02000000000000000000" pitchFamily="2" charset="-122"/>
              </a:rPr>
              <a:t>请添加文字标题</a:t>
            </a:r>
          </a:p>
        </p:txBody>
      </p:sp>
      <p:sp>
        <p:nvSpPr>
          <p:cNvPr id="19" name="矩形 18"/>
          <p:cNvSpPr/>
          <p:nvPr/>
        </p:nvSpPr>
        <p:spPr>
          <a:xfrm>
            <a:off x="4800122" y="4618763"/>
            <a:ext cx="6428499" cy="600164"/>
          </a:xfrm>
          <a:prstGeom prst="rect">
            <a:avLst/>
          </a:prstGeom>
        </p:spPr>
        <p:txBody>
          <a:bodyPr wrap="square">
            <a:spAutoFit/>
          </a:bodyPr>
          <a:lstStyle/>
          <a:p>
            <a:pPr lvl="0">
              <a:lnSpc>
                <a:spcPct val="150000"/>
              </a:lnSpc>
            </a:pPr>
            <a:r>
              <a:rPr lang="zh-CN" altLang="en-US" sz="1100" dirty="0">
                <a:solidFill>
                  <a:prstClr val="black"/>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20" name="矩形 19"/>
          <p:cNvSpPr/>
          <p:nvPr/>
        </p:nvSpPr>
        <p:spPr>
          <a:xfrm>
            <a:off x="4800122" y="3473896"/>
            <a:ext cx="6428499" cy="1078116"/>
          </a:xfrm>
          <a:prstGeom prst="rect">
            <a:avLst/>
          </a:prstGeom>
        </p:spPr>
        <p:txBody>
          <a:bodyPr wrap="square">
            <a:spAutoFit/>
          </a:bodyPr>
          <a:lstStyle/>
          <a:p>
            <a:pPr lvl="0" algn="just">
              <a:lnSpc>
                <a:spcPct val="150000"/>
              </a:lnSpc>
            </a:pPr>
            <a:r>
              <a:rPr lang="zh-CN" altLang="en-US" sz="1100" dirty="0">
                <a:latin typeface="微软雅黑" pitchFamily="34" charset="-122"/>
                <a:ea typeface="微软雅黑" pitchFamily="34" charset="-122"/>
              </a:rPr>
              <a:t>写内容</a:t>
            </a:r>
            <a:r>
              <a:rPr lang="en-US" altLang="zh-CN" sz="1100" dirty="0">
                <a:latin typeface="微软雅黑" pitchFamily="34" charset="-122"/>
                <a:ea typeface="微软雅黑" pitchFamily="34" charset="-122"/>
              </a:rPr>
              <a:t>……</a:t>
            </a:r>
            <a:r>
              <a:rPr lang="zh-CN" altLang="en-US" sz="1100" dirty="0">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100" dirty="0">
                <a:latin typeface="微软雅黑" pitchFamily="34" charset="-122"/>
                <a:ea typeface="微软雅黑" pitchFamily="34" charset="-122"/>
              </a:rPr>
              <a:t>……</a:t>
            </a:r>
            <a:r>
              <a:rPr lang="zh-CN" altLang="en-US" sz="1100" dirty="0">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100" dirty="0">
                <a:latin typeface="微软雅黑" pitchFamily="34" charset="-122"/>
                <a:ea typeface="微软雅黑" pitchFamily="34" charset="-122"/>
              </a:rPr>
              <a:t>……</a:t>
            </a:r>
            <a:r>
              <a:rPr lang="zh-CN" altLang="en-US" sz="110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100" dirty="0">
              <a:latin typeface="微软雅黑" pitchFamily="34" charset="-122"/>
              <a:ea typeface="微软雅黑" pitchFamily="34" charset="-122"/>
            </a:endParaRPr>
          </a:p>
        </p:txBody>
      </p:sp>
      <p:pic>
        <p:nvPicPr>
          <p:cNvPr id="15" name="图片 14"/>
          <p:cNvPicPr>
            <a:picLocks noChangeAspect="1"/>
          </p:cNvPicPr>
          <p:nvPr/>
        </p:nvPicPr>
        <p:blipFill>
          <a:blip r:embed="rId6"/>
          <a:stretch>
            <a:fillRect/>
          </a:stretch>
        </p:blipFill>
        <p:spPr>
          <a:xfrm>
            <a:off x="-250713" y="193632"/>
            <a:ext cx="1719113" cy="1088640"/>
          </a:xfrm>
          <a:prstGeom prst="rect">
            <a:avLst/>
          </a:prstGeom>
        </p:spPr>
      </p:pic>
      <p:sp>
        <p:nvSpPr>
          <p:cNvPr id="21" name="文本框 20"/>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2" name="图片 21"/>
          <p:cNvPicPr>
            <a:picLocks noChangeAspect="1"/>
          </p:cNvPicPr>
          <p:nvPr/>
        </p:nvPicPr>
        <p:blipFill>
          <a:blip r:embed="rId7"/>
          <a:stretch>
            <a:fillRect/>
          </a:stretch>
        </p:blipFill>
        <p:spPr>
          <a:xfrm flipH="1">
            <a:off x="366968" y="117889"/>
            <a:ext cx="748519" cy="1562771"/>
          </a:xfrm>
          <a:prstGeom prst="rect">
            <a:avLst/>
          </a:prstGeom>
        </p:spPr>
      </p:pic>
      <p:cxnSp>
        <p:nvCxnSpPr>
          <p:cNvPr id="23" name="直接连接符 22"/>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52498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5"/>
          <p:cNvSpPr>
            <a:spLocks noChangeArrowheads="1"/>
          </p:cNvSpPr>
          <p:nvPr/>
        </p:nvSpPr>
        <p:spPr bwMode="auto">
          <a:xfrm>
            <a:off x="1350963" y="1843088"/>
            <a:ext cx="3146425" cy="1993900"/>
          </a:xfrm>
          <a:prstGeom prst="rect">
            <a:avLst/>
          </a:prstGeom>
          <a:solidFill>
            <a:srgbClr val="79CBA8"/>
          </a:solidFill>
          <a:ln>
            <a:noFill/>
          </a:ln>
          <a:extLst/>
        </p:spPr>
        <p:txBody>
          <a:bodyPr anchor="ctr"/>
          <a:lstStyle/>
          <a:p>
            <a:pPr algn="ctr" eaLnBrk="1" hangingPunct="1"/>
            <a:endParaRPr lang="id-ID" altLang="en-US" sz="5400">
              <a:solidFill>
                <a:srgbClr val="FFFFFF"/>
              </a:solidFill>
            </a:endParaRPr>
          </a:p>
        </p:txBody>
      </p:sp>
      <p:sp>
        <p:nvSpPr>
          <p:cNvPr id="16389" name="Rectangle 6"/>
          <p:cNvSpPr>
            <a:spLocks noChangeArrowheads="1"/>
          </p:cNvSpPr>
          <p:nvPr/>
        </p:nvSpPr>
        <p:spPr bwMode="auto">
          <a:xfrm>
            <a:off x="7715250" y="1843088"/>
            <a:ext cx="3146425" cy="1993900"/>
          </a:xfrm>
          <a:prstGeom prst="rect">
            <a:avLst/>
          </a:prstGeom>
          <a:solidFill>
            <a:srgbClr val="79CBA8">
              <a:alpha val="50000"/>
            </a:srgbClr>
          </a:solidFill>
          <a:ln>
            <a:noFill/>
          </a:ln>
          <a:extLst/>
        </p:spPr>
        <p:txBody>
          <a:bodyPr anchor="ctr"/>
          <a:lstStyle/>
          <a:p>
            <a:pPr algn="ctr" eaLnBrk="1" hangingPunct="1"/>
            <a:endParaRPr lang="id-ID" altLang="en-US">
              <a:solidFill>
                <a:srgbClr val="FFFFFF"/>
              </a:solidFill>
            </a:endParaRPr>
          </a:p>
        </p:txBody>
      </p:sp>
      <p:sp>
        <p:nvSpPr>
          <p:cNvPr id="16390" name="Oval 22"/>
          <p:cNvSpPr>
            <a:spLocks noChangeArrowheads="1"/>
          </p:cNvSpPr>
          <p:nvPr/>
        </p:nvSpPr>
        <p:spPr bwMode="auto">
          <a:xfrm>
            <a:off x="1350963" y="4168775"/>
            <a:ext cx="585787" cy="585788"/>
          </a:xfrm>
          <a:prstGeom prst="ellipse">
            <a:avLst/>
          </a:prstGeom>
          <a:solidFill>
            <a:srgbClr val="79CBA8"/>
          </a:solidFill>
          <a:ln>
            <a:noFill/>
          </a:ln>
          <a:extLst/>
        </p:spPr>
        <p:txBody>
          <a:bodyPr anchor="ctr"/>
          <a:lstStyle/>
          <a:p>
            <a:pPr algn="ctr" eaLnBrk="1" hangingPunct="1"/>
            <a:endParaRPr lang="en-AU" altLang="en-US" sz="1600">
              <a:solidFill>
                <a:srgbClr val="FFFFFF"/>
              </a:solidFill>
              <a:latin typeface="FontAwesome"/>
            </a:endParaRPr>
          </a:p>
        </p:txBody>
      </p:sp>
      <p:sp>
        <p:nvSpPr>
          <p:cNvPr id="16391" name="Oval 33"/>
          <p:cNvSpPr>
            <a:spLocks noChangeArrowheads="1"/>
          </p:cNvSpPr>
          <p:nvPr/>
        </p:nvSpPr>
        <p:spPr bwMode="auto">
          <a:xfrm>
            <a:off x="4533900" y="4168775"/>
            <a:ext cx="585788" cy="585788"/>
          </a:xfrm>
          <a:prstGeom prst="ellipse">
            <a:avLst/>
          </a:prstGeom>
          <a:solidFill>
            <a:srgbClr val="79CBA8">
              <a:alpha val="50000"/>
            </a:srgbClr>
          </a:solidFill>
          <a:ln>
            <a:noFill/>
          </a:ln>
          <a:extLst/>
        </p:spPr>
        <p:txBody>
          <a:bodyPr anchor="ctr"/>
          <a:lstStyle/>
          <a:p>
            <a:pPr algn="ctr" eaLnBrk="1" hangingPunct="1"/>
            <a:endParaRPr lang="en-US" altLang="zh-CN" sz="1600">
              <a:solidFill>
                <a:srgbClr val="FFFFFF"/>
              </a:solidFill>
            </a:endParaRPr>
          </a:p>
        </p:txBody>
      </p:sp>
      <p:sp>
        <p:nvSpPr>
          <p:cNvPr id="16392" name="Oval 36"/>
          <p:cNvSpPr>
            <a:spLocks noChangeArrowheads="1"/>
          </p:cNvSpPr>
          <p:nvPr/>
        </p:nvSpPr>
        <p:spPr bwMode="auto">
          <a:xfrm>
            <a:off x="7718425" y="4168775"/>
            <a:ext cx="585788" cy="585788"/>
          </a:xfrm>
          <a:prstGeom prst="ellipse">
            <a:avLst/>
          </a:prstGeom>
          <a:solidFill>
            <a:srgbClr val="79CBA8"/>
          </a:solidFill>
          <a:ln>
            <a:noFill/>
          </a:ln>
          <a:extLst/>
        </p:spPr>
        <p:txBody>
          <a:bodyPr anchor="ctr"/>
          <a:lstStyle/>
          <a:p>
            <a:pPr algn="ctr" eaLnBrk="1" hangingPunct="1"/>
            <a:endParaRPr lang="en-US" altLang="zh-CN" sz="1600">
              <a:solidFill>
                <a:srgbClr val="FFFFFF"/>
              </a:solidFill>
              <a:latin typeface="FontAwesome"/>
            </a:endParaRPr>
          </a:p>
        </p:txBody>
      </p:sp>
      <p:sp>
        <p:nvSpPr>
          <p:cNvPr id="16393" name="TextBox 15"/>
          <p:cNvSpPr txBox="1">
            <a:spLocks noChangeArrowheads="1"/>
          </p:cNvSpPr>
          <p:nvPr/>
        </p:nvSpPr>
        <p:spPr bwMode="auto">
          <a:xfrm>
            <a:off x="1357313" y="4276725"/>
            <a:ext cx="5730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01</a:t>
            </a:r>
            <a:endParaRPr lang="zh-CN" altLang="en-US" b="1">
              <a:solidFill>
                <a:srgbClr val="FFFFFF"/>
              </a:solidFill>
              <a:latin typeface="微软雅黑" pitchFamily="34" charset="-122"/>
              <a:ea typeface="微软雅黑" pitchFamily="34" charset="-122"/>
              <a:sym typeface="Gill Sans"/>
            </a:endParaRPr>
          </a:p>
        </p:txBody>
      </p:sp>
      <p:sp>
        <p:nvSpPr>
          <p:cNvPr id="16394" name="TextBox 15"/>
          <p:cNvSpPr txBox="1">
            <a:spLocks noChangeArrowheads="1"/>
          </p:cNvSpPr>
          <p:nvPr/>
        </p:nvSpPr>
        <p:spPr bwMode="auto">
          <a:xfrm>
            <a:off x="4541838" y="4276725"/>
            <a:ext cx="571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02</a:t>
            </a:r>
            <a:endParaRPr lang="zh-CN" altLang="en-US" b="1">
              <a:solidFill>
                <a:srgbClr val="FFFFFF"/>
              </a:solidFill>
              <a:latin typeface="微软雅黑" pitchFamily="34" charset="-122"/>
              <a:ea typeface="微软雅黑" pitchFamily="34" charset="-122"/>
              <a:sym typeface="Gill Sans"/>
            </a:endParaRPr>
          </a:p>
        </p:txBody>
      </p:sp>
      <p:sp>
        <p:nvSpPr>
          <p:cNvPr id="16395" name="TextBox 15"/>
          <p:cNvSpPr txBox="1">
            <a:spLocks noChangeArrowheads="1"/>
          </p:cNvSpPr>
          <p:nvPr/>
        </p:nvSpPr>
        <p:spPr bwMode="auto">
          <a:xfrm>
            <a:off x="7726363" y="4276725"/>
            <a:ext cx="571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03</a:t>
            </a:r>
            <a:endParaRPr lang="zh-CN" altLang="en-US" b="1">
              <a:solidFill>
                <a:srgbClr val="FFFFFF"/>
              </a:solidFill>
              <a:latin typeface="微软雅黑" pitchFamily="34" charset="-122"/>
              <a:ea typeface="微软雅黑" pitchFamily="34" charset="-122"/>
              <a:sym typeface="Gill Sans"/>
            </a:endParaRPr>
          </a:p>
        </p:txBody>
      </p:sp>
      <p:sp>
        <p:nvSpPr>
          <p:cNvPr id="16396" name="TextBox 13"/>
          <p:cNvSpPr txBox="1">
            <a:spLocks noChangeArrowheads="1"/>
          </p:cNvSpPr>
          <p:nvPr/>
        </p:nvSpPr>
        <p:spPr bwMode="auto">
          <a:xfrm>
            <a:off x="1697038" y="2430463"/>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16397" name="TextBox 13"/>
          <p:cNvSpPr txBox="1">
            <a:spLocks noChangeArrowheads="1"/>
          </p:cNvSpPr>
          <p:nvPr/>
        </p:nvSpPr>
        <p:spPr bwMode="auto">
          <a:xfrm>
            <a:off x="1901825" y="2784475"/>
            <a:ext cx="20447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16398" name="TextBox 13"/>
          <p:cNvSpPr txBox="1">
            <a:spLocks noChangeArrowheads="1"/>
          </p:cNvSpPr>
          <p:nvPr/>
        </p:nvSpPr>
        <p:spPr bwMode="auto">
          <a:xfrm>
            <a:off x="8101013" y="2430463"/>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16399" name="TextBox 13"/>
          <p:cNvSpPr txBox="1">
            <a:spLocks noChangeArrowheads="1"/>
          </p:cNvSpPr>
          <p:nvPr/>
        </p:nvSpPr>
        <p:spPr bwMode="auto">
          <a:xfrm>
            <a:off x="8304213" y="2784475"/>
            <a:ext cx="204628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16400" name="矩形 16"/>
          <p:cNvSpPr>
            <a:spLocks noChangeArrowheads="1"/>
          </p:cNvSpPr>
          <p:nvPr/>
        </p:nvSpPr>
        <p:spPr bwMode="auto">
          <a:xfrm>
            <a:off x="1828800" y="4803775"/>
            <a:ext cx="220662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200" dirty="0">
                <a:solidFill>
                  <a:srgbClr val="445469"/>
                </a:solidFill>
                <a:latin typeface="微软雅黑" pitchFamily="34" charset="-122"/>
                <a:ea typeface="微软雅黑" pitchFamily="34" charset="-122"/>
                <a:sym typeface="Arial" pitchFamily="34" charset="0"/>
              </a:rPr>
              <a:t>Add your words here</a:t>
            </a:r>
            <a:r>
              <a:rPr lang="zh-CN" altLang="en-US" sz="1200" dirty="0">
                <a:solidFill>
                  <a:srgbClr val="445469"/>
                </a:solidFill>
                <a:latin typeface="微软雅黑" pitchFamily="34" charset="-122"/>
                <a:ea typeface="微软雅黑" pitchFamily="34" charset="-122"/>
                <a:sym typeface="Arial" pitchFamily="34" charset="0"/>
              </a:rPr>
              <a:t>，</a:t>
            </a:r>
            <a:r>
              <a:rPr lang="en-US" altLang="zh-CN" sz="1200" dirty="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200" dirty="0">
                <a:solidFill>
                  <a:srgbClr val="445469"/>
                </a:solidFill>
                <a:latin typeface="微软雅黑" pitchFamily="34" charset="-122"/>
                <a:ea typeface="微软雅黑" pitchFamily="34" charset="-122"/>
                <a:sym typeface="Arial" pitchFamily="34" charset="0"/>
              </a:rPr>
              <a:t>。</a:t>
            </a:r>
            <a:endParaRPr lang="en-US" sz="1200" dirty="0">
              <a:solidFill>
                <a:srgbClr val="445469"/>
              </a:solidFill>
              <a:latin typeface="微软雅黑" pitchFamily="34" charset="-122"/>
              <a:ea typeface="微软雅黑" pitchFamily="34" charset="-122"/>
              <a:sym typeface="Arial" pitchFamily="34" charset="0"/>
            </a:endParaRPr>
          </a:p>
        </p:txBody>
      </p:sp>
      <p:sp>
        <p:nvSpPr>
          <p:cNvPr id="16401" name="TextBox 13"/>
          <p:cNvSpPr txBox="1">
            <a:spLocks noChangeArrowheads="1"/>
          </p:cNvSpPr>
          <p:nvPr/>
        </p:nvSpPr>
        <p:spPr bwMode="auto">
          <a:xfrm>
            <a:off x="2097088" y="4321175"/>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dirty="0">
                <a:solidFill>
                  <a:srgbClr val="445469"/>
                </a:solidFill>
                <a:latin typeface="Arial" pitchFamily="34" charset="0"/>
                <a:ea typeface="微软雅黑" pitchFamily="34" charset="-122"/>
                <a:sym typeface="Arial" pitchFamily="34" charset="0"/>
              </a:rPr>
              <a:t>ADD TITLE</a:t>
            </a:r>
          </a:p>
        </p:txBody>
      </p:sp>
      <p:sp>
        <p:nvSpPr>
          <p:cNvPr id="16402" name="矩形 18"/>
          <p:cNvSpPr>
            <a:spLocks noChangeArrowheads="1"/>
          </p:cNvSpPr>
          <p:nvPr/>
        </p:nvSpPr>
        <p:spPr bwMode="auto">
          <a:xfrm>
            <a:off x="5259388" y="4803775"/>
            <a:ext cx="220662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200">
                <a:solidFill>
                  <a:srgbClr val="445469"/>
                </a:solidFill>
                <a:latin typeface="微软雅黑" pitchFamily="34" charset="-122"/>
                <a:ea typeface="微软雅黑" pitchFamily="34" charset="-122"/>
                <a:sym typeface="Arial" pitchFamily="34" charset="0"/>
              </a:rPr>
              <a:t>Add your words here</a:t>
            </a:r>
            <a:r>
              <a:rPr lang="zh-CN" altLang="en-US" sz="1200">
                <a:solidFill>
                  <a:srgbClr val="445469"/>
                </a:solidFill>
                <a:latin typeface="微软雅黑" pitchFamily="34" charset="-122"/>
                <a:ea typeface="微软雅黑" pitchFamily="34" charset="-122"/>
                <a:sym typeface="Arial" pitchFamily="34" charset="0"/>
              </a:rPr>
              <a:t>，</a:t>
            </a:r>
            <a:r>
              <a:rPr lang="en-US" altLang="zh-CN" sz="120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200">
                <a:solidFill>
                  <a:srgbClr val="445469"/>
                </a:solidFill>
                <a:latin typeface="微软雅黑" pitchFamily="34" charset="-122"/>
                <a:ea typeface="微软雅黑" pitchFamily="34" charset="-122"/>
                <a:sym typeface="Arial" pitchFamily="34" charset="0"/>
              </a:rPr>
              <a:t>。</a:t>
            </a:r>
            <a:endParaRPr lang="en-US" sz="1200">
              <a:solidFill>
                <a:srgbClr val="445469"/>
              </a:solidFill>
              <a:latin typeface="微软雅黑" pitchFamily="34" charset="-122"/>
              <a:ea typeface="微软雅黑" pitchFamily="34" charset="-122"/>
              <a:sym typeface="Arial" pitchFamily="34" charset="0"/>
            </a:endParaRPr>
          </a:p>
        </p:txBody>
      </p:sp>
      <p:sp>
        <p:nvSpPr>
          <p:cNvPr id="16403" name="TextBox 13"/>
          <p:cNvSpPr txBox="1">
            <a:spLocks noChangeArrowheads="1"/>
          </p:cNvSpPr>
          <p:nvPr/>
        </p:nvSpPr>
        <p:spPr bwMode="auto">
          <a:xfrm>
            <a:off x="5264150" y="4338638"/>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6404" name="矩形 20"/>
          <p:cNvSpPr>
            <a:spLocks noChangeArrowheads="1"/>
          </p:cNvSpPr>
          <p:nvPr/>
        </p:nvSpPr>
        <p:spPr bwMode="auto">
          <a:xfrm>
            <a:off x="8443913" y="4803775"/>
            <a:ext cx="2206625"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200">
                <a:solidFill>
                  <a:srgbClr val="445469"/>
                </a:solidFill>
                <a:latin typeface="微软雅黑" pitchFamily="34" charset="-122"/>
                <a:ea typeface="微软雅黑" pitchFamily="34" charset="-122"/>
                <a:sym typeface="Arial" pitchFamily="34" charset="0"/>
              </a:rPr>
              <a:t>Add your words here</a:t>
            </a:r>
            <a:r>
              <a:rPr lang="zh-CN" altLang="en-US" sz="1200">
                <a:solidFill>
                  <a:srgbClr val="445469"/>
                </a:solidFill>
                <a:latin typeface="微软雅黑" pitchFamily="34" charset="-122"/>
                <a:ea typeface="微软雅黑" pitchFamily="34" charset="-122"/>
                <a:sym typeface="Arial" pitchFamily="34" charset="0"/>
              </a:rPr>
              <a:t>，</a:t>
            </a:r>
            <a:r>
              <a:rPr lang="en-US" altLang="zh-CN" sz="120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200">
                <a:solidFill>
                  <a:srgbClr val="445469"/>
                </a:solidFill>
                <a:latin typeface="微软雅黑" pitchFamily="34" charset="-122"/>
                <a:ea typeface="微软雅黑" pitchFamily="34" charset="-122"/>
                <a:sym typeface="Arial" pitchFamily="34" charset="0"/>
              </a:rPr>
              <a:t>。</a:t>
            </a:r>
            <a:endParaRPr lang="en-US" sz="1200">
              <a:solidFill>
                <a:srgbClr val="445469"/>
              </a:solidFill>
              <a:latin typeface="微软雅黑" pitchFamily="34" charset="-122"/>
              <a:ea typeface="微软雅黑" pitchFamily="34" charset="-122"/>
              <a:sym typeface="Arial" pitchFamily="34" charset="0"/>
            </a:endParaRPr>
          </a:p>
        </p:txBody>
      </p:sp>
      <p:sp>
        <p:nvSpPr>
          <p:cNvPr id="16405" name="TextBox 13"/>
          <p:cNvSpPr txBox="1">
            <a:spLocks noChangeArrowheads="1"/>
          </p:cNvSpPr>
          <p:nvPr/>
        </p:nvSpPr>
        <p:spPr bwMode="auto">
          <a:xfrm>
            <a:off x="8443913" y="4321175"/>
            <a:ext cx="2336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14970" y="1843088"/>
            <a:ext cx="3012282" cy="200818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8" name="图片 27"/>
          <p:cNvPicPr>
            <a:picLocks noChangeAspect="1"/>
          </p:cNvPicPr>
          <p:nvPr/>
        </p:nvPicPr>
        <p:blipFill>
          <a:blip r:embed="rId4"/>
          <a:stretch>
            <a:fillRect/>
          </a:stretch>
        </p:blipFill>
        <p:spPr>
          <a:xfrm>
            <a:off x="-250713" y="193632"/>
            <a:ext cx="1719113" cy="1088640"/>
          </a:xfrm>
          <a:prstGeom prst="rect">
            <a:avLst/>
          </a:prstGeom>
        </p:spPr>
      </p:pic>
      <p:sp>
        <p:nvSpPr>
          <p:cNvPr id="29" name="文本框 2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0" name="图片 29"/>
          <p:cNvPicPr>
            <a:picLocks noChangeAspect="1"/>
          </p:cNvPicPr>
          <p:nvPr/>
        </p:nvPicPr>
        <p:blipFill>
          <a:blip r:embed="rId5"/>
          <a:stretch>
            <a:fillRect/>
          </a:stretch>
        </p:blipFill>
        <p:spPr>
          <a:xfrm flipH="1">
            <a:off x="366968" y="117889"/>
            <a:ext cx="748519" cy="1562771"/>
          </a:xfrm>
          <a:prstGeom prst="rect">
            <a:avLst/>
          </a:prstGeom>
        </p:spPr>
      </p:pic>
      <p:cxnSp>
        <p:nvCxnSpPr>
          <p:cNvPr id="31" name="直接连接符 3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59547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388"/>
                                        </p:tgtEl>
                                        <p:attrNameLst>
                                          <p:attrName>style.visibility</p:attrName>
                                        </p:attrNameLst>
                                      </p:cBhvr>
                                      <p:to>
                                        <p:strVal val="visible"/>
                                      </p:to>
                                    </p:set>
                                    <p:animEffect transition="in" filter="fade">
                                      <p:cBhvr>
                                        <p:cTn id="12" dur="1000"/>
                                        <p:tgtEl>
                                          <p:spTgt spid="16388"/>
                                        </p:tgtEl>
                                      </p:cBhvr>
                                    </p:animEffect>
                                    <p:anim calcmode="lin" valueType="num">
                                      <p:cBhvr>
                                        <p:cTn id="13" dur="1000" fill="hold"/>
                                        <p:tgtEl>
                                          <p:spTgt spid="16388"/>
                                        </p:tgtEl>
                                        <p:attrNameLst>
                                          <p:attrName>ppt_x</p:attrName>
                                        </p:attrNameLst>
                                      </p:cBhvr>
                                      <p:tavLst>
                                        <p:tav tm="0">
                                          <p:val>
                                            <p:strVal val="#ppt_x"/>
                                          </p:val>
                                        </p:tav>
                                        <p:tav tm="100000">
                                          <p:val>
                                            <p:strVal val="#ppt_x"/>
                                          </p:val>
                                        </p:tav>
                                      </p:tavLst>
                                    </p:anim>
                                    <p:anim calcmode="lin" valueType="num">
                                      <p:cBhvr>
                                        <p:cTn id="14" dur="1000" fill="hold"/>
                                        <p:tgtEl>
                                          <p:spTgt spid="1638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389"/>
                                        </p:tgtEl>
                                        <p:attrNameLst>
                                          <p:attrName>style.visibility</p:attrName>
                                        </p:attrNameLst>
                                      </p:cBhvr>
                                      <p:to>
                                        <p:strVal val="visible"/>
                                      </p:to>
                                    </p:set>
                                    <p:animEffect transition="in" filter="fade">
                                      <p:cBhvr>
                                        <p:cTn id="17" dur="1000"/>
                                        <p:tgtEl>
                                          <p:spTgt spid="16389"/>
                                        </p:tgtEl>
                                      </p:cBhvr>
                                    </p:animEffect>
                                    <p:anim calcmode="lin" valueType="num">
                                      <p:cBhvr>
                                        <p:cTn id="18" dur="1000" fill="hold"/>
                                        <p:tgtEl>
                                          <p:spTgt spid="16389"/>
                                        </p:tgtEl>
                                        <p:attrNameLst>
                                          <p:attrName>ppt_x</p:attrName>
                                        </p:attrNameLst>
                                      </p:cBhvr>
                                      <p:tavLst>
                                        <p:tav tm="0">
                                          <p:val>
                                            <p:strVal val="#ppt_x"/>
                                          </p:val>
                                        </p:tav>
                                        <p:tav tm="100000">
                                          <p:val>
                                            <p:strVal val="#ppt_x"/>
                                          </p:val>
                                        </p:tav>
                                      </p:tavLst>
                                    </p:anim>
                                    <p:anim calcmode="lin" valueType="num">
                                      <p:cBhvr>
                                        <p:cTn id="19" dur="1000" fill="hold"/>
                                        <p:tgtEl>
                                          <p:spTgt spid="1638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396"/>
                                        </p:tgtEl>
                                        <p:attrNameLst>
                                          <p:attrName>style.visibility</p:attrName>
                                        </p:attrNameLst>
                                      </p:cBhvr>
                                      <p:to>
                                        <p:strVal val="visible"/>
                                      </p:to>
                                    </p:set>
                                    <p:animEffect transition="in" filter="fade">
                                      <p:cBhvr>
                                        <p:cTn id="22" dur="1000"/>
                                        <p:tgtEl>
                                          <p:spTgt spid="16396"/>
                                        </p:tgtEl>
                                      </p:cBhvr>
                                    </p:animEffect>
                                    <p:anim calcmode="lin" valueType="num">
                                      <p:cBhvr>
                                        <p:cTn id="23" dur="1000" fill="hold"/>
                                        <p:tgtEl>
                                          <p:spTgt spid="16396"/>
                                        </p:tgtEl>
                                        <p:attrNameLst>
                                          <p:attrName>ppt_x</p:attrName>
                                        </p:attrNameLst>
                                      </p:cBhvr>
                                      <p:tavLst>
                                        <p:tav tm="0">
                                          <p:val>
                                            <p:strVal val="#ppt_x"/>
                                          </p:val>
                                        </p:tav>
                                        <p:tav tm="100000">
                                          <p:val>
                                            <p:strVal val="#ppt_x"/>
                                          </p:val>
                                        </p:tav>
                                      </p:tavLst>
                                    </p:anim>
                                    <p:anim calcmode="lin" valueType="num">
                                      <p:cBhvr>
                                        <p:cTn id="24" dur="1000" fill="hold"/>
                                        <p:tgtEl>
                                          <p:spTgt spid="1639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397"/>
                                        </p:tgtEl>
                                        <p:attrNameLst>
                                          <p:attrName>style.visibility</p:attrName>
                                        </p:attrNameLst>
                                      </p:cBhvr>
                                      <p:to>
                                        <p:strVal val="visible"/>
                                      </p:to>
                                    </p:set>
                                    <p:animEffect transition="in" filter="fade">
                                      <p:cBhvr>
                                        <p:cTn id="27" dur="1000"/>
                                        <p:tgtEl>
                                          <p:spTgt spid="16397"/>
                                        </p:tgtEl>
                                      </p:cBhvr>
                                    </p:animEffect>
                                    <p:anim calcmode="lin" valueType="num">
                                      <p:cBhvr>
                                        <p:cTn id="28" dur="1000" fill="hold"/>
                                        <p:tgtEl>
                                          <p:spTgt spid="16397"/>
                                        </p:tgtEl>
                                        <p:attrNameLst>
                                          <p:attrName>ppt_x</p:attrName>
                                        </p:attrNameLst>
                                      </p:cBhvr>
                                      <p:tavLst>
                                        <p:tav tm="0">
                                          <p:val>
                                            <p:strVal val="#ppt_x"/>
                                          </p:val>
                                        </p:tav>
                                        <p:tav tm="100000">
                                          <p:val>
                                            <p:strVal val="#ppt_x"/>
                                          </p:val>
                                        </p:tav>
                                      </p:tavLst>
                                    </p:anim>
                                    <p:anim calcmode="lin" valueType="num">
                                      <p:cBhvr>
                                        <p:cTn id="29" dur="1000" fill="hold"/>
                                        <p:tgtEl>
                                          <p:spTgt spid="1639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398"/>
                                        </p:tgtEl>
                                        <p:attrNameLst>
                                          <p:attrName>style.visibility</p:attrName>
                                        </p:attrNameLst>
                                      </p:cBhvr>
                                      <p:to>
                                        <p:strVal val="visible"/>
                                      </p:to>
                                    </p:set>
                                    <p:animEffect transition="in" filter="fade">
                                      <p:cBhvr>
                                        <p:cTn id="32" dur="1000"/>
                                        <p:tgtEl>
                                          <p:spTgt spid="16398"/>
                                        </p:tgtEl>
                                      </p:cBhvr>
                                    </p:animEffect>
                                    <p:anim calcmode="lin" valueType="num">
                                      <p:cBhvr>
                                        <p:cTn id="33" dur="1000" fill="hold"/>
                                        <p:tgtEl>
                                          <p:spTgt spid="16398"/>
                                        </p:tgtEl>
                                        <p:attrNameLst>
                                          <p:attrName>ppt_x</p:attrName>
                                        </p:attrNameLst>
                                      </p:cBhvr>
                                      <p:tavLst>
                                        <p:tav tm="0">
                                          <p:val>
                                            <p:strVal val="#ppt_x"/>
                                          </p:val>
                                        </p:tav>
                                        <p:tav tm="100000">
                                          <p:val>
                                            <p:strVal val="#ppt_x"/>
                                          </p:val>
                                        </p:tav>
                                      </p:tavLst>
                                    </p:anim>
                                    <p:anim calcmode="lin" valueType="num">
                                      <p:cBhvr>
                                        <p:cTn id="34" dur="1000" fill="hold"/>
                                        <p:tgtEl>
                                          <p:spTgt spid="1639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399"/>
                                        </p:tgtEl>
                                        <p:attrNameLst>
                                          <p:attrName>style.visibility</p:attrName>
                                        </p:attrNameLst>
                                      </p:cBhvr>
                                      <p:to>
                                        <p:strVal val="visible"/>
                                      </p:to>
                                    </p:set>
                                    <p:animEffect transition="in" filter="fade">
                                      <p:cBhvr>
                                        <p:cTn id="37" dur="1000"/>
                                        <p:tgtEl>
                                          <p:spTgt spid="16399"/>
                                        </p:tgtEl>
                                      </p:cBhvr>
                                    </p:animEffect>
                                    <p:anim calcmode="lin" valueType="num">
                                      <p:cBhvr>
                                        <p:cTn id="38" dur="1000" fill="hold"/>
                                        <p:tgtEl>
                                          <p:spTgt spid="16399"/>
                                        </p:tgtEl>
                                        <p:attrNameLst>
                                          <p:attrName>ppt_x</p:attrName>
                                        </p:attrNameLst>
                                      </p:cBhvr>
                                      <p:tavLst>
                                        <p:tav tm="0">
                                          <p:val>
                                            <p:strVal val="#ppt_x"/>
                                          </p:val>
                                        </p:tav>
                                        <p:tav tm="100000">
                                          <p:val>
                                            <p:strVal val="#ppt_x"/>
                                          </p:val>
                                        </p:tav>
                                      </p:tavLst>
                                    </p:anim>
                                    <p:anim calcmode="lin" valueType="num">
                                      <p:cBhvr>
                                        <p:cTn id="39" dur="1000" fill="hold"/>
                                        <p:tgtEl>
                                          <p:spTgt spid="16399"/>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6390"/>
                                        </p:tgtEl>
                                        <p:attrNameLst>
                                          <p:attrName>style.visibility</p:attrName>
                                        </p:attrNameLst>
                                      </p:cBhvr>
                                      <p:to>
                                        <p:strVal val="visible"/>
                                      </p:to>
                                    </p:set>
                                    <p:animEffect transition="in" filter="fade">
                                      <p:cBhvr>
                                        <p:cTn id="43" dur="500"/>
                                        <p:tgtEl>
                                          <p:spTgt spid="1639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393"/>
                                        </p:tgtEl>
                                        <p:attrNameLst>
                                          <p:attrName>style.visibility</p:attrName>
                                        </p:attrNameLst>
                                      </p:cBhvr>
                                      <p:to>
                                        <p:strVal val="visible"/>
                                      </p:to>
                                    </p:set>
                                    <p:animEffect transition="in" filter="fade">
                                      <p:cBhvr>
                                        <p:cTn id="46" dur="500"/>
                                        <p:tgtEl>
                                          <p:spTgt spid="1639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fade">
                                      <p:cBhvr>
                                        <p:cTn id="49" dur="500"/>
                                        <p:tgtEl>
                                          <p:spTgt spid="1640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6401"/>
                                        </p:tgtEl>
                                        <p:attrNameLst>
                                          <p:attrName>style.visibility</p:attrName>
                                        </p:attrNameLst>
                                      </p:cBhvr>
                                      <p:to>
                                        <p:strVal val="visible"/>
                                      </p:to>
                                    </p:set>
                                    <p:animEffect transition="in" filter="fade">
                                      <p:cBhvr>
                                        <p:cTn id="52" dur="500"/>
                                        <p:tgtEl>
                                          <p:spTgt spid="16401"/>
                                        </p:tgtEl>
                                      </p:cBhvr>
                                    </p:animEffect>
                                  </p:childTnLst>
                                </p:cTn>
                              </p:par>
                            </p:childTnLst>
                          </p:cTn>
                        </p:par>
                        <p:par>
                          <p:cTn id="53" fill="hold">
                            <p:stCondLst>
                              <p:cond delay="1500"/>
                            </p:stCondLst>
                            <p:childTnLst>
                              <p:par>
                                <p:cTn id="54" presetID="10" presetClass="entr" presetSubtype="0" fill="hold" grpId="0" nodeType="afterEffect">
                                  <p:stCondLst>
                                    <p:cond delay="0"/>
                                  </p:stCondLst>
                                  <p:childTnLst>
                                    <p:set>
                                      <p:cBhvr>
                                        <p:cTn id="55" dur="1" fill="hold">
                                          <p:stCondLst>
                                            <p:cond delay="0"/>
                                          </p:stCondLst>
                                        </p:cTn>
                                        <p:tgtEl>
                                          <p:spTgt spid="16391"/>
                                        </p:tgtEl>
                                        <p:attrNameLst>
                                          <p:attrName>style.visibility</p:attrName>
                                        </p:attrNameLst>
                                      </p:cBhvr>
                                      <p:to>
                                        <p:strVal val="visible"/>
                                      </p:to>
                                    </p:set>
                                    <p:animEffect transition="in" filter="fade">
                                      <p:cBhvr>
                                        <p:cTn id="56" dur="500"/>
                                        <p:tgtEl>
                                          <p:spTgt spid="1639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394"/>
                                        </p:tgtEl>
                                        <p:attrNameLst>
                                          <p:attrName>style.visibility</p:attrName>
                                        </p:attrNameLst>
                                      </p:cBhvr>
                                      <p:to>
                                        <p:strVal val="visible"/>
                                      </p:to>
                                    </p:set>
                                    <p:animEffect transition="in" filter="fade">
                                      <p:cBhvr>
                                        <p:cTn id="59" dur="500"/>
                                        <p:tgtEl>
                                          <p:spTgt spid="1639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6402"/>
                                        </p:tgtEl>
                                        <p:attrNameLst>
                                          <p:attrName>style.visibility</p:attrName>
                                        </p:attrNameLst>
                                      </p:cBhvr>
                                      <p:to>
                                        <p:strVal val="visible"/>
                                      </p:to>
                                    </p:set>
                                    <p:animEffect transition="in" filter="fade">
                                      <p:cBhvr>
                                        <p:cTn id="62" dur="500"/>
                                        <p:tgtEl>
                                          <p:spTgt spid="164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403"/>
                                        </p:tgtEl>
                                        <p:attrNameLst>
                                          <p:attrName>style.visibility</p:attrName>
                                        </p:attrNameLst>
                                      </p:cBhvr>
                                      <p:to>
                                        <p:strVal val="visible"/>
                                      </p:to>
                                    </p:set>
                                    <p:animEffect transition="in" filter="fade">
                                      <p:cBhvr>
                                        <p:cTn id="65" dur="500"/>
                                        <p:tgtEl>
                                          <p:spTgt spid="16403"/>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16392"/>
                                        </p:tgtEl>
                                        <p:attrNameLst>
                                          <p:attrName>style.visibility</p:attrName>
                                        </p:attrNameLst>
                                      </p:cBhvr>
                                      <p:to>
                                        <p:strVal val="visible"/>
                                      </p:to>
                                    </p:set>
                                    <p:animEffect transition="in" filter="fade">
                                      <p:cBhvr>
                                        <p:cTn id="69" dur="500"/>
                                        <p:tgtEl>
                                          <p:spTgt spid="1639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6395"/>
                                        </p:tgtEl>
                                        <p:attrNameLst>
                                          <p:attrName>style.visibility</p:attrName>
                                        </p:attrNameLst>
                                      </p:cBhvr>
                                      <p:to>
                                        <p:strVal val="visible"/>
                                      </p:to>
                                    </p:set>
                                    <p:animEffect transition="in" filter="fade">
                                      <p:cBhvr>
                                        <p:cTn id="72" dur="500"/>
                                        <p:tgtEl>
                                          <p:spTgt spid="1639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6404"/>
                                        </p:tgtEl>
                                        <p:attrNameLst>
                                          <p:attrName>style.visibility</p:attrName>
                                        </p:attrNameLst>
                                      </p:cBhvr>
                                      <p:to>
                                        <p:strVal val="visible"/>
                                      </p:to>
                                    </p:set>
                                    <p:animEffect transition="in" filter="fade">
                                      <p:cBhvr>
                                        <p:cTn id="75" dur="500"/>
                                        <p:tgtEl>
                                          <p:spTgt spid="1640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6405"/>
                                        </p:tgtEl>
                                        <p:attrNameLst>
                                          <p:attrName>style.visibility</p:attrName>
                                        </p:attrNameLst>
                                      </p:cBhvr>
                                      <p:to>
                                        <p:strVal val="visible"/>
                                      </p:to>
                                    </p:set>
                                    <p:animEffect transition="in" filter="fade">
                                      <p:cBhvr>
                                        <p:cTn id="78" dur="500"/>
                                        <p:tgtEl>
                                          <p:spTgt spid="16405"/>
                                        </p:tgtEl>
                                      </p:cBhvr>
                                    </p:animEffect>
                                  </p:childTnLst>
                                </p:cTn>
                              </p:par>
                            </p:childTnLst>
                          </p:cTn>
                        </p:par>
                        <p:par>
                          <p:cTn id="79" fill="hold">
                            <p:stCondLst>
                              <p:cond delay="2500"/>
                            </p:stCondLst>
                            <p:childTnLst>
                              <p:par>
                                <p:cTn id="80" presetID="47" presetClass="entr" presetSubtype="0"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1000"/>
                                        <p:tgtEl>
                                          <p:spTgt spid="30"/>
                                        </p:tgtEl>
                                      </p:cBhvr>
                                    </p:animEffect>
                                    <p:anim calcmode="lin" valueType="num">
                                      <p:cBhvr>
                                        <p:cTn id="83" dur="1000" fill="hold"/>
                                        <p:tgtEl>
                                          <p:spTgt spid="30"/>
                                        </p:tgtEl>
                                        <p:attrNameLst>
                                          <p:attrName>ppt_x</p:attrName>
                                        </p:attrNameLst>
                                      </p:cBhvr>
                                      <p:tavLst>
                                        <p:tav tm="0">
                                          <p:val>
                                            <p:strVal val="#ppt_x"/>
                                          </p:val>
                                        </p:tav>
                                        <p:tav tm="100000">
                                          <p:val>
                                            <p:strVal val="#ppt_x"/>
                                          </p:val>
                                        </p:tav>
                                      </p:tavLst>
                                    </p:anim>
                                    <p:anim calcmode="lin" valueType="num">
                                      <p:cBhvr>
                                        <p:cTn id="84" dur="1000" fill="hold"/>
                                        <p:tgtEl>
                                          <p:spTgt spid="30"/>
                                        </p:tgtEl>
                                        <p:attrNameLst>
                                          <p:attrName>ppt_y</p:attrName>
                                        </p:attrNameLst>
                                      </p:cBhvr>
                                      <p:tavLst>
                                        <p:tav tm="0">
                                          <p:val>
                                            <p:strVal val="#ppt_y-.1"/>
                                          </p:val>
                                        </p:tav>
                                        <p:tav tm="100000">
                                          <p:val>
                                            <p:strVal val="#ppt_y"/>
                                          </p:val>
                                        </p:tav>
                                      </p:tavLst>
                                    </p:anim>
                                  </p:childTnLst>
                                </p:cTn>
                              </p:par>
                            </p:childTnLst>
                          </p:cTn>
                        </p:par>
                        <p:par>
                          <p:cTn id="85" fill="hold">
                            <p:stCondLst>
                              <p:cond delay="3500"/>
                            </p:stCondLst>
                            <p:childTnLst>
                              <p:par>
                                <p:cTn id="86" presetID="10" presetClass="entr" presetSubtype="0" fill="hold"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childTnLst>
                                </p:cTn>
                              </p:par>
                            </p:childTnLst>
                          </p:cTn>
                        </p:par>
                        <p:par>
                          <p:cTn id="89" fill="hold">
                            <p:stCondLst>
                              <p:cond delay="4000"/>
                            </p:stCondLst>
                            <p:childTnLst>
                              <p:par>
                                <p:cTn id="90" presetID="22" presetClass="entr" presetSubtype="8" fill="hold"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left)">
                                      <p:cBhvr>
                                        <p:cTn id="92" dur="500"/>
                                        <p:tgtEl>
                                          <p:spTgt spid="3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left)">
                                      <p:cBhvr>
                                        <p:cTn id="9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p:bldP spid="16389" grpId="0" animBg="1"/>
      <p:bldP spid="16390" grpId="0" animBg="1"/>
      <p:bldP spid="16391" grpId="0" animBg="1"/>
      <p:bldP spid="16392" grpId="0" animBg="1"/>
      <p:bldP spid="16393" grpId="0"/>
      <p:bldP spid="16394" grpId="0"/>
      <p:bldP spid="16395" grpId="0"/>
      <p:bldP spid="16396" grpId="0"/>
      <p:bldP spid="16397" grpId="0"/>
      <p:bldP spid="16398" grpId="0"/>
      <p:bldP spid="16399" grpId="0"/>
      <p:bldP spid="16400" grpId="0"/>
      <p:bldP spid="16401" grpId="0"/>
      <p:bldP spid="16402" grpId="0"/>
      <p:bldP spid="16403" grpId="0"/>
      <p:bldP spid="16404" grpId="0"/>
      <p:bldP spid="16405"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30900" y="2033587"/>
            <a:ext cx="5558807" cy="3494087"/>
          </a:xfrm>
          <a:prstGeom prst="rect">
            <a:avLst/>
          </a:prstGeom>
          <a:noFill/>
          <a:effectLst/>
          <a:extLst>
            <a:ext uri="{909E8E84-426E-40DD-AFC4-6F175D3DCCD1}">
              <a14:hiddenFill xmlns:a14="http://schemas.microsoft.com/office/drawing/2010/main">
                <a:solidFill>
                  <a:srgbClr val="FFFFFF"/>
                </a:solidFill>
              </a14:hiddenFill>
            </a:ext>
          </a:extLst>
        </p:spPr>
      </p:pic>
      <p:sp>
        <p:nvSpPr>
          <p:cNvPr id="17412" name="Oval 47"/>
          <p:cNvSpPr>
            <a:spLocks noChangeArrowheads="1"/>
          </p:cNvSpPr>
          <p:nvPr/>
        </p:nvSpPr>
        <p:spPr bwMode="auto">
          <a:xfrm>
            <a:off x="5092700" y="2955925"/>
            <a:ext cx="1643063" cy="1641475"/>
          </a:xfrm>
          <a:prstGeom prst="ellipse">
            <a:avLst/>
          </a:prstGeom>
          <a:solidFill>
            <a:srgbClr val="79CBA8"/>
          </a:solidFill>
          <a:ln>
            <a:noFill/>
          </a:ln>
          <a:extLst/>
        </p:spPr>
        <p:txBody>
          <a:bodyPr anchor="ctr"/>
          <a:lstStyle/>
          <a:p>
            <a:pPr algn="ctr" eaLnBrk="1" hangingPunct="1"/>
            <a:endParaRPr lang="en-US" altLang="zh-CN">
              <a:solidFill>
                <a:srgbClr val="FFFFFF"/>
              </a:solidFill>
            </a:endParaRPr>
          </a:p>
        </p:txBody>
      </p:sp>
      <p:sp>
        <p:nvSpPr>
          <p:cNvPr id="17413" name="Freeform 122"/>
          <p:cNvSpPr>
            <a:spLocks/>
          </p:cNvSpPr>
          <p:nvPr/>
        </p:nvSpPr>
        <p:spPr bwMode="auto">
          <a:xfrm>
            <a:off x="5630863" y="3508375"/>
            <a:ext cx="569912" cy="569913"/>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矩形 6"/>
          <p:cNvSpPr>
            <a:spLocks noChangeArrowheads="1"/>
          </p:cNvSpPr>
          <p:nvPr/>
        </p:nvSpPr>
        <p:spPr bwMode="auto">
          <a:xfrm>
            <a:off x="1027112" y="2463799"/>
            <a:ext cx="377348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400" dirty="0">
                <a:solidFill>
                  <a:schemeClr val="accent3">
                    <a:lumMod val="50000"/>
                  </a:schemeClr>
                </a:solidFill>
                <a:latin typeface="微软雅黑" pitchFamily="34" charset="-122"/>
                <a:ea typeface="微软雅黑" pitchFamily="34" charset="-122"/>
              </a:rPr>
              <a:t>一个成功的企业必须拥有着科学的管理理念，良好的资金运作模式，有竞争意识和合作精神的管理团队，优秀而独特的企业文化。还有最易缺乏的企业素质</a:t>
            </a:r>
            <a:r>
              <a:rPr lang="en-US" altLang="zh-CN" sz="1400" dirty="0">
                <a:solidFill>
                  <a:schemeClr val="accent3">
                    <a:lumMod val="50000"/>
                  </a:schemeClr>
                </a:solidFill>
                <a:latin typeface="微软雅黑" pitchFamily="34" charset="-122"/>
                <a:ea typeface="微软雅黑" pitchFamily="34" charset="-122"/>
              </a:rPr>
              <a:t>----</a:t>
            </a:r>
            <a:r>
              <a:rPr lang="zh-CN" altLang="en-US" sz="1400" dirty="0">
                <a:solidFill>
                  <a:schemeClr val="accent3">
                    <a:lumMod val="50000"/>
                  </a:schemeClr>
                </a:solidFill>
                <a:latin typeface="微软雅黑" pitchFamily="34" charset="-122"/>
                <a:ea typeface="微软雅黑" pitchFamily="34" charset="-122"/>
              </a:rPr>
              <a:t>锐意进取的决心和勇气！</a:t>
            </a:r>
          </a:p>
        </p:txBody>
      </p:sp>
      <p:sp>
        <p:nvSpPr>
          <p:cNvPr id="17415" name="TextBox 13"/>
          <p:cNvSpPr txBox="1">
            <a:spLocks noChangeArrowheads="1"/>
          </p:cNvSpPr>
          <p:nvPr/>
        </p:nvSpPr>
        <p:spPr bwMode="auto">
          <a:xfrm>
            <a:off x="1044575" y="2033587"/>
            <a:ext cx="27527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2000" kern="0" dirty="0">
                <a:solidFill>
                  <a:srgbClr val="79CBA8"/>
                </a:solidFill>
                <a:latin typeface="方正兰亭黑简体" panose="02000000000000000000" pitchFamily="2" charset="-122"/>
                <a:ea typeface="方正兰亭黑简体" panose="02000000000000000000" pitchFamily="2" charset="-122"/>
              </a:rPr>
              <a:t>请添加文字标题</a:t>
            </a:r>
          </a:p>
        </p:txBody>
      </p:sp>
      <p:sp>
        <p:nvSpPr>
          <p:cNvPr id="17416" name="矩形 8"/>
          <p:cNvSpPr>
            <a:spLocks noChangeArrowheads="1"/>
          </p:cNvSpPr>
          <p:nvPr/>
        </p:nvSpPr>
        <p:spPr bwMode="auto">
          <a:xfrm>
            <a:off x="1044575" y="4041539"/>
            <a:ext cx="3756024" cy="103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en-US" altLang="zh-CN" sz="1400" dirty="0">
                <a:solidFill>
                  <a:srgbClr val="445469"/>
                </a:solidFill>
                <a:latin typeface="微软雅黑" pitchFamily="34" charset="-122"/>
                <a:ea typeface="微软雅黑" pitchFamily="34" charset="-122"/>
                <a:sym typeface="Arial" pitchFamily="34" charset="0"/>
              </a:rPr>
              <a:t>Add your words here</a:t>
            </a:r>
            <a:r>
              <a:rPr lang="zh-CN" altLang="en-US" sz="1400" dirty="0">
                <a:solidFill>
                  <a:srgbClr val="445469"/>
                </a:solidFill>
                <a:latin typeface="微软雅黑" pitchFamily="34" charset="-122"/>
                <a:ea typeface="微软雅黑" pitchFamily="34" charset="-122"/>
                <a:sym typeface="Arial" pitchFamily="34" charset="0"/>
              </a:rPr>
              <a:t>，</a:t>
            </a:r>
            <a:r>
              <a:rPr lang="en-US" altLang="zh-CN" sz="1400" dirty="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400" dirty="0">
                <a:solidFill>
                  <a:srgbClr val="445469"/>
                </a:solidFill>
                <a:latin typeface="微软雅黑" pitchFamily="34" charset="-122"/>
                <a:ea typeface="微软雅黑" pitchFamily="34" charset="-122"/>
                <a:sym typeface="Arial" pitchFamily="34" charset="0"/>
              </a:rPr>
              <a:t>。</a:t>
            </a:r>
            <a:r>
              <a:rPr lang="en-US" altLang="zh-CN" sz="1400" dirty="0">
                <a:solidFill>
                  <a:srgbClr val="445469"/>
                </a:solidFill>
                <a:latin typeface="微软雅黑" pitchFamily="34" charset="-122"/>
                <a:ea typeface="微软雅黑" pitchFamily="34" charset="-122"/>
                <a:sym typeface="Arial" pitchFamily="34" charset="0"/>
              </a:rPr>
              <a:t>Please read the instructions and more work at the end of the manual template.</a:t>
            </a:r>
          </a:p>
        </p:txBody>
      </p:sp>
      <p:pic>
        <p:nvPicPr>
          <p:cNvPr id="13" name="图片 12"/>
          <p:cNvPicPr>
            <a:picLocks noChangeAspect="1"/>
          </p:cNvPicPr>
          <p:nvPr/>
        </p:nvPicPr>
        <p:blipFill>
          <a:blip r:embed="rId4"/>
          <a:stretch>
            <a:fillRect/>
          </a:stretch>
        </p:blipFill>
        <p:spPr>
          <a:xfrm>
            <a:off x="-250713" y="193632"/>
            <a:ext cx="1719113" cy="1088640"/>
          </a:xfrm>
          <a:prstGeom prst="rect">
            <a:avLst/>
          </a:prstGeom>
        </p:spPr>
      </p:pic>
      <p:sp>
        <p:nvSpPr>
          <p:cNvPr id="14" name="文本框 13"/>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17" name="图片 16"/>
          <p:cNvPicPr>
            <a:picLocks noChangeAspect="1"/>
          </p:cNvPicPr>
          <p:nvPr/>
        </p:nvPicPr>
        <p:blipFill>
          <a:blip r:embed="rId5"/>
          <a:stretch>
            <a:fillRect/>
          </a:stretch>
        </p:blipFill>
        <p:spPr>
          <a:xfrm flipH="1">
            <a:off x="366968" y="117889"/>
            <a:ext cx="748519" cy="1562771"/>
          </a:xfrm>
          <a:prstGeom prst="rect">
            <a:avLst/>
          </a:prstGeom>
        </p:spPr>
      </p:pic>
      <p:cxnSp>
        <p:nvCxnSpPr>
          <p:cNvPr id="18" name="直接连接符 17"/>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69946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6" fill="hold" grpId="0" nodeType="afterEffect">
                                  <p:stCondLst>
                                    <p:cond delay="0"/>
                                  </p:stCondLst>
                                  <p:childTnLst>
                                    <p:set>
                                      <p:cBhvr>
                                        <p:cTn id="12" dur="1" fill="hold">
                                          <p:stCondLst>
                                            <p:cond delay="0"/>
                                          </p:stCondLst>
                                        </p:cTn>
                                        <p:tgtEl>
                                          <p:spTgt spid="17412"/>
                                        </p:tgtEl>
                                        <p:attrNameLst>
                                          <p:attrName>style.visibility</p:attrName>
                                        </p:attrNameLst>
                                      </p:cBhvr>
                                      <p:to>
                                        <p:strVal val="visible"/>
                                      </p:to>
                                    </p:set>
                                    <p:anim calcmode="lin" valueType="num">
                                      <p:cBhvr additive="base">
                                        <p:cTn id="13" dur="500" fill="hold"/>
                                        <p:tgtEl>
                                          <p:spTgt spid="17412"/>
                                        </p:tgtEl>
                                        <p:attrNameLst>
                                          <p:attrName>ppt_x</p:attrName>
                                        </p:attrNameLst>
                                      </p:cBhvr>
                                      <p:tavLst>
                                        <p:tav tm="0">
                                          <p:val>
                                            <p:strVal val="1+#ppt_w/2"/>
                                          </p:val>
                                        </p:tav>
                                        <p:tav tm="100000">
                                          <p:val>
                                            <p:strVal val="#ppt_x"/>
                                          </p:val>
                                        </p:tav>
                                      </p:tavLst>
                                    </p:anim>
                                    <p:anim calcmode="lin" valueType="num">
                                      <p:cBhvr additive="base">
                                        <p:cTn id="14" dur="500" fill="hold"/>
                                        <p:tgtEl>
                                          <p:spTgt spid="17412"/>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17413"/>
                                        </p:tgtEl>
                                        <p:attrNameLst>
                                          <p:attrName>style.visibility</p:attrName>
                                        </p:attrNameLst>
                                      </p:cBhvr>
                                      <p:to>
                                        <p:strVal val="visible"/>
                                      </p:to>
                                    </p:set>
                                    <p:anim calcmode="lin" valueType="num">
                                      <p:cBhvr additive="base">
                                        <p:cTn id="17" dur="500" fill="hold"/>
                                        <p:tgtEl>
                                          <p:spTgt spid="17413"/>
                                        </p:tgtEl>
                                        <p:attrNameLst>
                                          <p:attrName>ppt_x</p:attrName>
                                        </p:attrNameLst>
                                      </p:cBhvr>
                                      <p:tavLst>
                                        <p:tav tm="0">
                                          <p:val>
                                            <p:strVal val="1+#ppt_w/2"/>
                                          </p:val>
                                        </p:tav>
                                        <p:tav tm="100000">
                                          <p:val>
                                            <p:strVal val="#ppt_x"/>
                                          </p:val>
                                        </p:tav>
                                      </p:tavLst>
                                    </p:anim>
                                    <p:anim calcmode="lin" valueType="num">
                                      <p:cBhvr additive="base">
                                        <p:cTn id="18" dur="500" fill="hold"/>
                                        <p:tgtEl>
                                          <p:spTgt spid="174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7414"/>
                                        </p:tgtEl>
                                        <p:attrNameLst>
                                          <p:attrName>style.visibility</p:attrName>
                                        </p:attrNameLst>
                                      </p:cBhvr>
                                      <p:to>
                                        <p:strVal val="visible"/>
                                      </p:to>
                                    </p:set>
                                    <p:animEffect transition="in" filter="fade">
                                      <p:cBhvr>
                                        <p:cTn id="22" dur="500"/>
                                        <p:tgtEl>
                                          <p:spTgt spid="174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415"/>
                                        </p:tgtEl>
                                        <p:attrNameLst>
                                          <p:attrName>style.visibility</p:attrName>
                                        </p:attrNameLst>
                                      </p:cBhvr>
                                      <p:to>
                                        <p:strVal val="visible"/>
                                      </p:to>
                                    </p:set>
                                    <p:animEffect transition="in" filter="fade">
                                      <p:cBhvr>
                                        <p:cTn id="25" dur="500"/>
                                        <p:tgtEl>
                                          <p:spTgt spid="17415"/>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7416"/>
                                        </p:tgtEl>
                                        <p:attrNameLst>
                                          <p:attrName>style.visibility</p:attrName>
                                        </p:attrNameLst>
                                      </p:cBhvr>
                                      <p:to>
                                        <p:strVal val="visible"/>
                                      </p:to>
                                    </p:set>
                                    <p:animEffect transition="in" filter="fade">
                                      <p:cBhvr>
                                        <p:cTn id="29" dur="500"/>
                                        <p:tgtEl>
                                          <p:spTgt spid="17416"/>
                                        </p:tgtEl>
                                      </p:cBhvr>
                                    </p:animEffect>
                                  </p:childTnLst>
                                </p:cTn>
                              </p:par>
                            </p:childTnLst>
                          </p:cTn>
                        </p:par>
                        <p:par>
                          <p:cTn id="30" fill="hold">
                            <p:stCondLst>
                              <p:cond delay="2500"/>
                            </p:stCondLst>
                            <p:childTnLst>
                              <p:par>
                                <p:cTn id="31" presetID="47"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nimBg="1"/>
      <p:bldP spid="17413" grpId="0" animBg="1"/>
      <p:bldP spid="17414" grpId="0"/>
      <p:bldP spid="17415" grpId="0"/>
      <p:bldP spid="17416"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Oval 2"/>
          <p:cNvSpPr>
            <a:spLocks noChangeArrowheads="1"/>
          </p:cNvSpPr>
          <p:nvPr/>
        </p:nvSpPr>
        <p:spPr bwMode="auto">
          <a:xfrm>
            <a:off x="1330325" y="1749425"/>
            <a:ext cx="862013" cy="862013"/>
          </a:xfrm>
          <a:prstGeom prst="ellipse">
            <a:avLst/>
          </a:prstGeom>
          <a:solidFill>
            <a:srgbClr val="79CBA8"/>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altLang="en-US" sz="24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sp>
        <p:nvSpPr>
          <p:cNvPr id="20484" name="Oval 9"/>
          <p:cNvSpPr>
            <a:spLocks noChangeArrowheads="1"/>
          </p:cNvSpPr>
          <p:nvPr/>
        </p:nvSpPr>
        <p:spPr bwMode="auto">
          <a:xfrm>
            <a:off x="1330325" y="3316288"/>
            <a:ext cx="862013" cy="862012"/>
          </a:xfrm>
          <a:prstGeom prst="ellipse">
            <a:avLst/>
          </a:prstGeom>
          <a:solidFill>
            <a:srgbClr val="79CBA8">
              <a:alpha val="50000"/>
            </a:srgb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altLang="en-US" sz="24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sp>
        <p:nvSpPr>
          <p:cNvPr id="20485" name="Oval 10"/>
          <p:cNvSpPr>
            <a:spLocks noChangeArrowheads="1"/>
          </p:cNvSpPr>
          <p:nvPr/>
        </p:nvSpPr>
        <p:spPr bwMode="auto">
          <a:xfrm>
            <a:off x="1330325" y="4883150"/>
            <a:ext cx="862013" cy="862013"/>
          </a:xfrm>
          <a:prstGeom prst="ellipse">
            <a:avLst/>
          </a:prstGeom>
          <a:solidFill>
            <a:srgbClr val="79CBA8"/>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altLang="en-US" sz="24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sp>
        <p:nvSpPr>
          <p:cNvPr id="20486" name="Oval 11"/>
          <p:cNvSpPr>
            <a:spLocks noChangeArrowheads="1"/>
          </p:cNvSpPr>
          <p:nvPr/>
        </p:nvSpPr>
        <p:spPr bwMode="auto">
          <a:xfrm>
            <a:off x="6938963" y="1749425"/>
            <a:ext cx="860425" cy="862013"/>
          </a:xfrm>
          <a:prstGeom prst="ellipse">
            <a:avLst/>
          </a:prstGeom>
          <a:solidFill>
            <a:srgbClr val="79CBA8"/>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altLang="en-US" sz="24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sp>
        <p:nvSpPr>
          <p:cNvPr id="20487" name="Oval 12"/>
          <p:cNvSpPr>
            <a:spLocks noChangeArrowheads="1"/>
          </p:cNvSpPr>
          <p:nvPr/>
        </p:nvSpPr>
        <p:spPr bwMode="auto">
          <a:xfrm>
            <a:off x="6938963" y="3316288"/>
            <a:ext cx="860425" cy="862012"/>
          </a:xfrm>
          <a:prstGeom prst="ellipse">
            <a:avLst/>
          </a:prstGeom>
          <a:solidFill>
            <a:srgbClr val="79CBA8">
              <a:alpha val="50000"/>
            </a:srgb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altLang="en-US" sz="24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sp>
        <p:nvSpPr>
          <p:cNvPr id="20488" name="Oval 13"/>
          <p:cNvSpPr>
            <a:spLocks noChangeArrowheads="1"/>
          </p:cNvSpPr>
          <p:nvPr/>
        </p:nvSpPr>
        <p:spPr bwMode="auto">
          <a:xfrm>
            <a:off x="6938963" y="4883150"/>
            <a:ext cx="860425" cy="862013"/>
          </a:xfrm>
          <a:prstGeom prst="ellipse">
            <a:avLst/>
          </a:prstGeom>
          <a:solidFill>
            <a:srgbClr val="79CBA8"/>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altLang="en-US" sz="24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sp>
        <p:nvSpPr>
          <p:cNvPr id="20489" name="Freeform 25"/>
          <p:cNvSpPr>
            <a:spLocks/>
          </p:cNvSpPr>
          <p:nvPr/>
        </p:nvSpPr>
        <p:spPr bwMode="auto">
          <a:xfrm>
            <a:off x="1635125" y="3617913"/>
            <a:ext cx="247650" cy="346075"/>
          </a:xfrm>
          <a:custGeom>
            <a:avLst/>
            <a:gdLst>
              <a:gd name="T0" fmla="*/ 99898861 w 346"/>
              <a:gd name="T1" fmla="*/ 0 h 479"/>
              <a:gd name="T2" fmla="*/ 99898861 w 346"/>
              <a:gd name="T3" fmla="*/ 0 h 479"/>
              <a:gd name="T4" fmla="*/ 81967855 w 346"/>
              <a:gd name="T5" fmla="*/ 0 h 479"/>
              <a:gd name="T6" fmla="*/ 81967855 w 346"/>
              <a:gd name="T7" fmla="*/ 171215368 h 479"/>
              <a:gd name="T8" fmla="*/ 40983928 w 346"/>
              <a:gd name="T9" fmla="*/ 171215368 h 479"/>
              <a:gd name="T10" fmla="*/ 5123349 w 346"/>
              <a:gd name="T11" fmla="*/ 221849247 h 479"/>
              <a:gd name="T12" fmla="*/ 63525088 w 346"/>
              <a:gd name="T13" fmla="*/ 240641337 h 479"/>
              <a:gd name="T14" fmla="*/ 99898861 w 346"/>
              <a:gd name="T15" fmla="*/ 194183477 h 479"/>
              <a:gd name="T16" fmla="*/ 99898861 w 346"/>
              <a:gd name="T17" fmla="*/ 55331540 h 479"/>
              <a:gd name="T18" fmla="*/ 131661047 w 346"/>
              <a:gd name="T19" fmla="*/ 120059848 h 479"/>
              <a:gd name="T20" fmla="*/ 140882788 w 346"/>
              <a:gd name="T21" fmla="*/ 120059848 h 479"/>
              <a:gd name="T22" fmla="*/ 99898861 w 346"/>
              <a:gd name="T23" fmla="*/ 0 h 4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90" name="Freeform 28"/>
          <p:cNvSpPr>
            <a:spLocks/>
          </p:cNvSpPr>
          <p:nvPr/>
        </p:nvSpPr>
        <p:spPr bwMode="auto">
          <a:xfrm>
            <a:off x="1600200" y="5189538"/>
            <a:ext cx="358775" cy="301625"/>
          </a:xfrm>
          <a:custGeom>
            <a:avLst/>
            <a:gdLst>
              <a:gd name="T0" fmla="*/ 64359048 w 498"/>
              <a:gd name="T1" fmla="*/ 42176267 h 418"/>
              <a:gd name="T2" fmla="*/ 64359048 w 498"/>
              <a:gd name="T3" fmla="*/ 42176267 h 418"/>
              <a:gd name="T4" fmla="*/ 18685117 w 498"/>
              <a:gd name="T5" fmla="*/ 134338580 h 418"/>
              <a:gd name="T6" fmla="*/ 179581296 w 498"/>
              <a:gd name="T7" fmla="*/ 60400767 h 418"/>
              <a:gd name="T8" fmla="*/ 4671279 w 498"/>
              <a:gd name="T9" fmla="*/ 198905091 h 418"/>
              <a:gd name="T10" fmla="*/ 22836965 w 498"/>
              <a:gd name="T11" fmla="*/ 208277114 h 418"/>
              <a:gd name="T12" fmla="*/ 50345210 w 498"/>
              <a:gd name="T13" fmla="*/ 161935824 h 418"/>
              <a:gd name="T14" fmla="*/ 152073052 w 498"/>
              <a:gd name="T15" fmla="*/ 161935824 h 418"/>
              <a:gd name="T16" fmla="*/ 243420913 w 498"/>
              <a:gd name="T17" fmla="*/ 37490256 h 418"/>
              <a:gd name="T18" fmla="*/ 64359048 w 498"/>
              <a:gd name="T19" fmla="*/ 4217626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91" name="Freeform 101"/>
          <p:cNvSpPr>
            <a:spLocks/>
          </p:cNvSpPr>
          <p:nvPr/>
        </p:nvSpPr>
        <p:spPr bwMode="auto">
          <a:xfrm>
            <a:off x="7189788" y="3625850"/>
            <a:ext cx="358775" cy="276225"/>
          </a:xfrm>
          <a:custGeom>
            <a:avLst/>
            <a:gdLst>
              <a:gd name="T0" fmla="*/ 41689366 w 497"/>
              <a:gd name="T1" fmla="*/ 129673175 h 382"/>
              <a:gd name="T2" fmla="*/ 41689366 w 497"/>
              <a:gd name="T3" fmla="*/ 129673175 h 382"/>
              <a:gd name="T4" fmla="*/ 82856812 w 497"/>
              <a:gd name="T5" fmla="*/ 171503185 h 382"/>
              <a:gd name="T6" fmla="*/ 129236241 w 497"/>
              <a:gd name="T7" fmla="*/ 199216073 h 382"/>
              <a:gd name="T8" fmla="*/ 175614948 w 497"/>
              <a:gd name="T9" fmla="*/ 176209134 h 382"/>
              <a:gd name="T10" fmla="*/ 203234126 w 497"/>
              <a:gd name="T11" fmla="*/ 134901927 h 382"/>
              <a:gd name="T12" fmla="*/ 129236241 w 497"/>
              <a:gd name="T13" fmla="*/ 171503185 h 382"/>
              <a:gd name="T14" fmla="*/ 41689366 w 497"/>
              <a:gd name="T15" fmla="*/ 129673175 h 382"/>
              <a:gd name="T16" fmla="*/ 253781698 w 497"/>
              <a:gd name="T17" fmla="*/ 64836949 h 382"/>
              <a:gd name="T18" fmla="*/ 253781698 w 497"/>
              <a:gd name="T19" fmla="*/ 64836949 h 382"/>
              <a:gd name="T20" fmla="*/ 142784509 w 497"/>
              <a:gd name="T21" fmla="*/ 4705948 h 382"/>
              <a:gd name="T22" fmla="*/ 115166053 w 497"/>
              <a:gd name="T23" fmla="*/ 4705948 h 382"/>
              <a:gd name="T24" fmla="*/ 4690063 w 497"/>
              <a:gd name="T25" fmla="*/ 64836949 h 382"/>
              <a:gd name="T26" fmla="*/ 4690063 w 497"/>
              <a:gd name="T27" fmla="*/ 83660020 h 382"/>
              <a:gd name="T28" fmla="*/ 115166053 w 497"/>
              <a:gd name="T29" fmla="*/ 143791021 h 382"/>
              <a:gd name="T30" fmla="*/ 142784509 w 497"/>
              <a:gd name="T31" fmla="*/ 143791021 h 382"/>
              <a:gd name="T32" fmla="*/ 212614252 w 497"/>
              <a:gd name="T33" fmla="*/ 101961011 h 382"/>
              <a:gd name="T34" fmla="*/ 138615645 w 497"/>
              <a:gd name="T35" fmla="*/ 83660020 h 382"/>
              <a:gd name="T36" fmla="*/ 129236241 w 497"/>
              <a:gd name="T37" fmla="*/ 87843166 h 382"/>
              <a:gd name="T38" fmla="*/ 105785928 w 497"/>
              <a:gd name="T39" fmla="*/ 69542898 h 382"/>
              <a:gd name="T40" fmla="*/ 129236241 w 497"/>
              <a:gd name="T41" fmla="*/ 55947855 h 382"/>
              <a:gd name="T42" fmla="*/ 152685833 w 497"/>
              <a:gd name="T43" fmla="*/ 64836949 h 382"/>
              <a:gd name="T44" fmla="*/ 230852583 w 497"/>
              <a:gd name="T45" fmla="*/ 92549114 h 382"/>
              <a:gd name="T46" fmla="*/ 253781698 w 497"/>
              <a:gd name="T47" fmla="*/ 83660020 h 382"/>
              <a:gd name="T48" fmla="*/ 253781698 w 497"/>
              <a:gd name="T49" fmla="*/ 64836949 h 382"/>
              <a:gd name="T50" fmla="*/ 221473179 w 497"/>
              <a:gd name="T51" fmla="*/ 180915082 h 382"/>
              <a:gd name="T52" fmla="*/ 221473179 w 497"/>
              <a:gd name="T53" fmla="*/ 180915082 h 382"/>
              <a:gd name="T54" fmla="*/ 240232708 w 497"/>
              <a:gd name="T55" fmla="*/ 176209134 h 382"/>
              <a:gd name="T56" fmla="*/ 230852583 w 497"/>
              <a:gd name="T57" fmla="*/ 92549114 h 382"/>
              <a:gd name="T58" fmla="*/ 212614252 w 497"/>
              <a:gd name="T59" fmla="*/ 101961011 h 382"/>
              <a:gd name="T60" fmla="*/ 221473179 w 497"/>
              <a:gd name="T61" fmla="*/ 180915082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92" name="Freeform 103"/>
          <p:cNvSpPr>
            <a:spLocks/>
          </p:cNvSpPr>
          <p:nvPr/>
        </p:nvSpPr>
        <p:spPr bwMode="auto">
          <a:xfrm>
            <a:off x="1593850" y="2005013"/>
            <a:ext cx="276225" cy="352425"/>
          </a:xfrm>
          <a:custGeom>
            <a:avLst/>
            <a:gdLst>
              <a:gd name="T0" fmla="*/ 60337493 w 383"/>
              <a:gd name="T1" fmla="*/ 32335716 h 488"/>
              <a:gd name="T2" fmla="*/ 60337493 w 383"/>
              <a:gd name="T3" fmla="*/ 32335716 h 488"/>
              <a:gd name="T4" fmla="*/ 60337493 w 383"/>
              <a:gd name="T5" fmla="*/ 185149507 h 488"/>
              <a:gd name="T6" fmla="*/ 32769084 w 383"/>
              <a:gd name="T7" fmla="*/ 189842970 h 488"/>
              <a:gd name="T8" fmla="*/ 9362801 w 383"/>
              <a:gd name="T9" fmla="*/ 231045641 h 488"/>
              <a:gd name="T10" fmla="*/ 50974691 w 383"/>
              <a:gd name="T11" fmla="*/ 245127476 h 488"/>
              <a:gd name="T12" fmla="*/ 83223780 w 383"/>
              <a:gd name="T13" fmla="*/ 208097574 h 488"/>
              <a:gd name="T14" fmla="*/ 83223780 w 383"/>
              <a:gd name="T15" fmla="*/ 83447451 h 488"/>
              <a:gd name="T16" fmla="*/ 175290366 w 383"/>
              <a:gd name="T17" fmla="*/ 59977969 h 488"/>
              <a:gd name="T18" fmla="*/ 175290366 w 383"/>
              <a:gd name="T19" fmla="*/ 162201440 h 488"/>
              <a:gd name="T20" fmla="*/ 147722678 w 383"/>
              <a:gd name="T21" fmla="*/ 162201440 h 488"/>
              <a:gd name="T22" fmla="*/ 124315674 w 383"/>
              <a:gd name="T23" fmla="*/ 208097574 h 488"/>
              <a:gd name="T24" fmla="*/ 165927564 w 383"/>
              <a:gd name="T25" fmla="*/ 221657993 h 488"/>
              <a:gd name="T26" fmla="*/ 198697369 w 383"/>
              <a:gd name="T27" fmla="*/ 185149507 h 488"/>
              <a:gd name="T28" fmla="*/ 198697369 w 383"/>
              <a:gd name="T29" fmla="*/ 0 h 488"/>
              <a:gd name="T30" fmla="*/ 60337493 w 383"/>
              <a:gd name="T31" fmla="*/ 32335716 h 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93" name="Freeform 114"/>
          <p:cNvSpPr>
            <a:spLocks/>
          </p:cNvSpPr>
          <p:nvPr/>
        </p:nvSpPr>
        <p:spPr bwMode="auto">
          <a:xfrm>
            <a:off x="7212013" y="5149850"/>
            <a:ext cx="333375" cy="352425"/>
          </a:xfrm>
          <a:custGeom>
            <a:avLst/>
            <a:gdLst>
              <a:gd name="T0" fmla="*/ 230667358 w 462"/>
              <a:gd name="T1" fmla="*/ 156985839 h 488"/>
              <a:gd name="T2" fmla="*/ 230667358 w 462"/>
              <a:gd name="T3" fmla="*/ 156985839 h 488"/>
              <a:gd name="T4" fmla="*/ 212442858 w 462"/>
              <a:gd name="T5" fmla="*/ 138731957 h 488"/>
              <a:gd name="T6" fmla="*/ 212442858 w 462"/>
              <a:gd name="T7" fmla="*/ 115261752 h 488"/>
              <a:gd name="T8" fmla="*/ 230667358 w 462"/>
              <a:gd name="T9" fmla="*/ 97007870 h 488"/>
              <a:gd name="T10" fmla="*/ 230667358 w 462"/>
              <a:gd name="T11" fmla="*/ 83447451 h 488"/>
              <a:gd name="T12" fmla="*/ 198384102 w 462"/>
              <a:gd name="T13" fmla="*/ 78753988 h 488"/>
              <a:gd name="T14" fmla="*/ 189532347 w 462"/>
              <a:gd name="T15" fmla="*/ 64672154 h 488"/>
              <a:gd name="T16" fmla="*/ 203070114 w 462"/>
              <a:gd name="T17" fmla="*/ 18776020 h 488"/>
              <a:gd name="T18" fmla="*/ 198384102 w 462"/>
              <a:gd name="T19" fmla="*/ 14081834 h 488"/>
              <a:gd name="T20" fmla="*/ 161935824 w 462"/>
              <a:gd name="T21" fmla="*/ 37029901 h 488"/>
              <a:gd name="T22" fmla="*/ 139025313 w 462"/>
              <a:gd name="T23" fmla="*/ 27642253 h 488"/>
              <a:gd name="T24" fmla="*/ 129132301 w 462"/>
              <a:gd name="T25" fmla="*/ 8866233 h 488"/>
              <a:gd name="T26" fmla="*/ 110907801 w 462"/>
              <a:gd name="T27" fmla="*/ 8866233 h 488"/>
              <a:gd name="T28" fmla="*/ 101535057 w 462"/>
              <a:gd name="T29" fmla="*/ 27642253 h 488"/>
              <a:gd name="T30" fmla="*/ 78624545 w 462"/>
              <a:gd name="T31" fmla="*/ 37029901 h 488"/>
              <a:gd name="T32" fmla="*/ 60400767 w 462"/>
              <a:gd name="T33" fmla="*/ 27642253 h 488"/>
              <a:gd name="T34" fmla="*/ 46342011 w 462"/>
              <a:gd name="T35" fmla="*/ 37029901 h 488"/>
              <a:gd name="T36" fmla="*/ 46342011 w 462"/>
              <a:gd name="T37" fmla="*/ 55283783 h 488"/>
              <a:gd name="T38" fmla="*/ 32803523 w 462"/>
              <a:gd name="T39" fmla="*/ 74059803 h 488"/>
              <a:gd name="T40" fmla="*/ 9372744 w 462"/>
              <a:gd name="T41" fmla="*/ 83447451 h 488"/>
              <a:gd name="T42" fmla="*/ 9372744 w 462"/>
              <a:gd name="T43" fmla="*/ 97007870 h 488"/>
              <a:gd name="T44" fmla="*/ 32803523 w 462"/>
              <a:gd name="T45" fmla="*/ 115261752 h 488"/>
              <a:gd name="T46" fmla="*/ 32803523 w 462"/>
              <a:gd name="T47" fmla="*/ 138731957 h 488"/>
              <a:gd name="T48" fmla="*/ 9372744 w 462"/>
              <a:gd name="T49" fmla="*/ 156985839 h 488"/>
              <a:gd name="T50" fmla="*/ 14058756 w 462"/>
              <a:gd name="T51" fmla="*/ 166373487 h 488"/>
              <a:gd name="T52" fmla="*/ 36969267 w 462"/>
              <a:gd name="T53" fmla="*/ 171067673 h 488"/>
              <a:gd name="T54" fmla="*/ 51028023 w 462"/>
              <a:gd name="T55" fmla="*/ 189842970 h 488"/>
              <a:gd name="T56" fmla="*/ 36969267 w 462"/>
              <a:gd name="T57" fmla="*/ 231045641 h 488"/>
              <a:gd name="T58" fmla="*/ 46342011 w 462"/>
              <a:gd name="T59" fmla="*/ 240433290 h 488"/>
              <a:gd name="T60" fmla="*/ 73938534 w 462"/>
              <a:gd name="T61" fmla="*/ 221657993 h 488"/>
              <a:gd name="T62" fmla="*/ 96849045 w 462"/>
              <a:gd name="T63" fmla="*/ 226351456 h 488"/>
              <a:gd name="T64" fmla="*/ 110907801 w 462"/>
              <a:gd name="T65" fmla="*/ 245127476 h 488"/>
              <a:gd name="T66" fmla="*/ 129132301 w 462"/>
              <a:gd name="T67" fmla="*/ 245127476 h 488"/>
              <a:gd name="T68" fmla="*/ 139025313 w 462"/>
              <a:gd name="T69" fmla="*/ 221657993 h 488"/>
              <a:gd name="T70" fmla="*/ 161935824 w 462"/>
              <a:gd name="T71" fmla="*/ 212791037 h 488"/>
              <a:gd name="T72" fmla="*/ 184846335 w 462"/>
              <a:gd name="T73" fmla="*/ 226351456 h 488"/>
              <a:gd name="T74" fmla="*/ 194218358 w 462"/>
              <a:gd name="T75" fmla="*/ 217485223 h 488"/>
              <a:gd name="T76" fmla="*/ 194218358 w 462"/>
              <a:gd name="T77" fmla="*/ 194015740 h 488"/>
              <a:gd name="T78" fmla="*/ 207756847 w 462"/>
              <a:gd name="T79" fmla="*/ 175761136 h 488"/>
              <a:gd name="T80" fmla="*/ 230667358 w 462"/>
              <a:gd name="T81" fmla="*/ 171067673 h 488"/>
              <a:gd name="T82" fmla="*/ 230667358 w 462"/>
              <a:gd name="T83" fmla="*/ 156985839 h 488"/>
              <a:gd name="T84" fmla="*/ 133818313 w 462"/>
              <a:gd name="T85" fmla="*/ 180455321 h 488"/>
              <a:gd name="T86" fmla="*/ 133818313 w 462"/>
              <a:gd name="T87" fmla="*/ 180455321 h 488"/>
              <a:gd name="T88" fmla="*/ 106221790 w 462"/>
              <a:gd name="T89" fmla="*/ 180455321 h 488"/>
              <a:gd name="T90" fmla="*/ 106221790 w 462"/>
              <a:gd name="T91" fmla="*/ 152291653 h 488"/>
              <a:gd name="T92" fmla="*/ 133818313 w 462"/>
              <a:gd name="T93" fmla="*/ 152291653 h 488"/>
              <a:gd name="T94" fmla="*/ 133818313 w 462"/>
              <a:gd name="T95" fmla="*/ 180455321 h 488"/>
              <a:gd name="T96" fmla="*/ 133818313 w 462"/>
              <a:gd name="T97" fmla="*/ 138731957 h 488"/>
              <a:gd name="T98" fmla="*/ 133818313 w 462"/>
              <a:gd name="T99" fmla="*/ 138731957 h 488"/>
              <a:gd name="T100" fmla="*/ 106221790 w 462"/>
              <a:gd name="T101" fmla="*/ 138731957 h 488"/>
              <a:gd name="T102" fmla="*/ 106221790 w 462"/>
              <a:gd name="T103" fmla="*/ 69365617 h 488"/>
              <a:gd name="T104" fmla="*/ 133818313 w 462"/>
              <a:gd name="T105" fmla="*/ 69365617 h 488"/>
              <a:gd name="T106" fmla="*/ 133818313 w 462"/>
              <a:gd name="T107" fmla="*/ 138731957 h 4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94" name="Freeform 154"/>
          <p:cNvSpPr>
            <a:spLocks/>
          </p:cNvSpPr>
          <p:nvPr/>
        </p:nvSpPr>
        <p:spPr bwMode="auto">
          <a:xfrm>
            <a:off x="7234238" y="2017713"/>
            <a:ext cx="257175" cy="349250"/>
          </a:xfrm>
          <a:custGeom>
            <a:avLst/>
            <a:gdLst>
              <a:gd name="T0" fmla="*/ 181583661 w 355"/>
              <a:gd name="T1" fmla="*/ 67887172 h 487"/>
              <a:gd name="T2" fmla="*/ 181583661 w 355"/>
              <a:gd name="T3" fmla="*/ 67887172 h 487"/>
              <a:gd name="T4" fmla="*/ 60878031 w 355"/>
              <a:gd name="T5" fmla="*/ 8742724 h 487"/>
              <a:gd name="T6" fmla="*/ 4723327 w 355"/>
              <a:gd name="T7" fmla="*/ 27257994 h 487"/>
              <a:gd name="T8" fmla="*/ 0 w 355"/>
              <a:gd name="T9" fmla="*/ 40629895 h 487"/>
              <a:gd name="T10" fmla="*/ 4723327 w 355"/>
              <a:gd name="T11" fmla="*/ 177432626 h 487"/>
              <a:gd name="T12" fmla="*/ 9446654 w 355"/>
              <a:gd name="T13" fmla="*/ 186690261 h 487"/>
              <a:gd name="T14" fmla="*/ 116507519 w 355"/>
              <a:gd name="T15" fmla="*/ 249948974 h 487"/>
              <a:gd name="T16" fmla="*/ 121230846 w 355"/>
              <a:gd name="T17" fmla="*/ 249948974 h 487"/>
              <a:gd name="T18" fmla="*/ 125954173 w 355"/>
              <a:gd name="T19" fmla="*/ 249948974 h 487"/>
              <a:gd name="T20" fmla="*/ 130152283 w 355"/>
              <a:gd name="T21" fmla="*/ 245834708 h 487"/>
              <a:gd name="T22" fmla="*/ 130152283 w 355"/>
              <a:gd name="T23" fmla="*/ 104402801 h 487"/>
              <a:gd name="T24" fmla="*/ 125954173 w 355"/>
              <a:gd name="T25" fmla="*/ 95145166 h 487"/>
              <a:gd name="T26" fmla="*/ 23091417 w 355"/>
              <a:gd name="T27" fmla="*/ 36000719 h 487"/>
              <a:gd name="T28" fmla="*/ 37261398 w 355"/>
              <a:gd name="T29" fmla="*/ 27257994 h 487"/>
              <a:gd name="T30" fmla="*/ 56154705 w 355"/>
              <a:gd name="T31" fmla="*/ 22628818 h 487"/>
              <a:gd name="T32" fmla="*/ 157967027 w 355"/>
              <a:gd name="T33" fmla="*/ 77144807 h 487"/>
              <a:gd name="T34" fmla="*/ 162690354 w 355"/>
              <a:gd name="T35" fmla="*/ 81773266 h 487"/>
              <a:gd name="T36" fmla="*/ 162690354 w 355"/>
              <a:gd name="T37" fmla="*/ 218576714 h 487"/>
              <a:gd name="T38" fmla="*/ 172137007 w 355"/>
              <a:gd name="T39" fmla="*/ 227319438 h 487"/>
              <a:gd name="T40" fmla="*/ 185782496 w 355"/>
              <a:gd name="T41" fmla="*/ 218576714 h 487"/>
              <a:gd name="T42" fmla="*/ 185782496 w 355"/>
              <a:gd name="T43" fmla="*/ 72516348 h 487"/>
              <a:gd name="T44" fmla="*/ 181583661 w 355"/>
              <a:gd name="T45" fmla="*/ 67887172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495" name="TextBox 13"/>
          <p:cNvSpPr txBox="1">
            <a:spLocks noChangeArrowheads="1"/>
          </p:cNvSpPr>
          <p:nvPr/>
        </p:nvSpPr>
        <p:spPr bwMode="auto">
          <a:xfrm>
            <a:off x="2454275" y="1838325"/>
            <a:ext cx="1295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0496" name="TextBox 13"/>
          <p:cNvSpPr txBox="1">
            <a:spLocks noChangeArrowheads="1"/>
          </p:cNvSpPr>
          <p:nvPr/>
        </p:nvSpPr>
        <p:spPr bwMode="auto">
          <a:xfrm>
            <a:off x="2459038" y="2160588"/>
            <a:ext cx="2409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0497" name="TextBox 13"/>
          <p:cNvSpPr txBox="1">
            <a:spLocks noChangeArrowheads="1"/>
          </p:cNvSpPr>
          <p:nvPr/>
        </p:nvSpPr>
        <p:spPr bwMode="auto">
          <a:xfrm>
            <a:off x="2454275" y="3402013"/>
            <a:ext cx="1295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0498" name="TextBox 13"/>
          <p:cNvSpPr txBox="1">
            <a:spLocks noChangeArrowheads="1"/>
          </p:cNvSpPr>
          <p:nvPr/>
        </p:nvSpPr>
        <p:spPr bwMode="auto">
          <a:xfrm>
            <a:off x="2459038" y="3724275"/>
            <a:ext cx="2409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0499" name="TextBox 13"/>
          <p:cNvSpPr txBox="1">
            <a:spLocks noChangeArrowheads="1"/>
          </p:cNvSpPr>
          <p:nvPr/>
        </p:nvSpPr>
        <p:spPr bwMode="auto">
          <a:xfrm>
            <a:off x="2454275" y="4994275"/>
            <a:ext cx="1295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0500" name="TextBox 13"/>
          <p:cNvSpPr txBox="1">
            <a:spLocks noChangeArrowheads="1"/>
          </p:cNvSpPr>
          <p:nvPr/>
        </p:nvSpPr>
        <p:spPr bwMode="auto">
          <a:xfrm>
            <a:off x="2459038" y="5316538"/>
            <a:ext cx="24098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0501" name="TextBox 13"/>
          <p:cNvSpPr txBox="1">
            <a:spLocks noChangeArrowheads="1"/>
          </p:cNvSpPr>
          <p:nvPr/>
        </p:nvSpPr>
        <p:spPr bwMode="auto">
          <a:xfrm>
            <a:off x="8096250" y="1838325"/>
            <a:ext cx="1295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0502" name="TextBox 13"/>
          <p:cNvSpPr txBox="1">
            <a:spLocks noChangeArrowheads="1"/>
          </p:cNvSpPr>
          <p:nvPr/>
        </p:nvSpPr>
        <p:spPr bwMode="auto">
          <a:xfrm>
            <a:off x="8101013" y="2160588"/>
            <a:ext cx="2408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0503" name="TextBox 13"/>
          <p:cNvSpPr txBox="1">
            <a:spLocks noChangeArrowheads="1"/>
          </p:cNvSpPr>
          <p:nvPr/>
        </p:nvSpPr>
        <p:spPr bwMode="auto">
          <a:xfrm>
            <a:off x="8096250" y="3402013"/>
            <a:ext cx="1295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0504" name="TextBox 13"/>
          <p:cNvSpPr txBox="1">
            <a:spLocks noChangeArrowheads="1"/>
          </p:cNvSpPr>
          <p:nvPr/>
        </p:nvSpPr>
        <p:spPr bwMode="auto">
          <a:xfrm>
            <a:off x="8101013" y="3724275"/>
            <a:ext cx="2408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0505" name="TextBox 13"/>
          <p:cNvSpPr txBox="1">
            <a:spLocks noChangeArrowheads="1"/>
          </p:cNvSpPr>
          <p:nvPr/>
        </p:nvSpPr>
        <p:spPr bwMode="auto">
          <a:xfrm>
            <a:off x="8096250" y="4994275"/>
            <a:ext cx="1295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0506" name="TextBox 13"/>
          <p:cNvSpPr txBox="1">
            <a:spLocks noChangeArrowheads="1"/>
          </p:cNvSpPr>
          <p:nvPr/>
        </p:nvSpPr>
        <p:spPr bwMode="auto">
          <a:xfrm>
            <a:off x="8101013" y="5316538"/>
            <a:ext cx="2408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pic>
        <p:nvPicPr>
          <p:cNvPr id="30" name="图片 29"/>
          <p:cNvPicPr>
            <a:picLocks noChangeAspect="1"/>
          </p:cNvPicPr>
          <p:nvPr/>
        </p:nvPicPr>
        <p:blipFill>
          <a:blip r:embed="rId3"/>
          <a:stretch>
            <a:fillRect/>
          </a:stretch>
        </p:blipFill>
        <p:spPr>
          <a:xfrm>
            <a:off x="-250713" y="193632"/>
            <a:ext cx="1719113" cy="1088640"/>
          </a:xfrm>
          <a:prstGeom prst="rect">
            <a:avLst/>
          </a:prstGeom>
        </p:spPr>
      </p:pic>
      <p:sp>
        <p:nvSpPr>
          <p:cNvPr id="31" name="文本框 30"/>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4" name="图片 33"/>
          <p:cNvPicPr>
            <a:picLocks noChangeAspect="1"/>
          </p:cNvPicPr>
          <p:nvPr/>
        </p:nvPicPr>
        <p:blipFill>
          <a:blip r:embed="rId4"/>
          <a:stretch>
            <a:fillRect/>
          </a:stretch>
        </p:blipFill>
        <p:spPr>
          <a:xfrm flipH="1">
            <a:off x="366968" y="117889"/>
            <a:ext cx="748519" cy="1562771"/>
          </a:xfrm>
          <a:prstGeom prst="rect">
            <a:avLst/>
          </a:prstGeom>
        </p:spPr>
      </p:pic>
      <p:cxnSp>
        <p:nvCxnSpPr>
          <p:cNvPr id="35" name="直接连接符 34"/>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03147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fade">
                                      <p:cBhvr>
                                        <p:cTn id="7" dur="1000"/>
                                        <p:tgtEl>
                                          <p:spTgt spid="20483"/>
                                        </p:tgtEl>
                                      </p:cBhvr>
                                    </p:animEffect>
                                    <p:anim calcmode="lin" valueType="num">
                                      <p:cBhvr>
                                        <p:cTn id="8" dur="1000" fill="hold"/>
                                        <p:tgtEl>
                                          <p:spTgt spid="20483"/>
                                        </p:tgtEl>
                                        <p:attrNameLst>
                                          <p:attrName>ppt_x</p:attrName>
                                        </p:attrNameLst>
                                      </p:cBhvr>
                                      <p:tavLst>
                                        <p:tav tm="0">
                                          <p:val>
                                            <p:strVal val="#ppt_x"/>
                                          </p:val>
                                        </p:tav>
                                        <p:tav tm="100000">
                                          <p:val>
                                            <p:strVal val="#ppt_x"/>
                                          </p:val>
                                        </p:tav>
                                      </p:tavLst>
                                    </p:anim>
                                    <p:anim calcmode="lin" valueType="num">
                                      <p:cBhvr>
                                        <p:cTn id="9" dur="1000" fill="hold"/>
                                        <p:tgtEl>
                                          <p:spTgt spid="2048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492"/>
                                        </p:tgtEl>
                                        <p:attrNameLst>
                                          <p:attrName>style.visibility</p:attrName>
                                        </p:attrNameLst>
                                      </p:cBhvr>
                                      <p:to>
                                        <p:strVal val="visible"/>
                                      </p:to>
                                    </p:set>
                                    <p:animEffect transition="in" filter="fade">
                                      <p:cBhvr>
                                        <p:cTn id="12" dur="1000"/>
                                        <p:tgtEl>
                                          <p:spTgt spid="20492"/>
                                        </p:tgtEl>
                                      </p:cBhvr>
                                    </p:animEffect>
                                    <p:anim calcmode="lin" valueType="num">
                                      <p:cBhvr>
                                        <p:cTn id="13" dur="1000" fill="hold"/>
                                        <p:tgtEl>
                                          <p:spTgt spid="20492"/>
                                        </p:tgtEl>
                                        <p:attrNameLst>
                                          <p:attrName>ppt_x</p:attrName>
                                        </p:attrNameLst>
                                      </p:cBhvr>
                                      <p:tavLst>
                                        <p:tav tm="0">
                                          <p:val>
                                            <p:strVal val="#ppt_x"/>
                                          </p:val>
                                        </p:tav>
                                        <p:tav tm="100000">
                                          <p:val>
                                            <p:strVal val="#ppt_x"/>
                                          </p:val>
                                        </p:tav>
                                      </p:tavLst>
                                    </p:anim>
                                    <p:anim calcmode="lin" valueType="num">
                                      <p:cBhvr>
                                        <p:cTn id="14" dur="1000" fill="hold"/>
                                        <p:tgtEl>
                                          <p:spTgt spid="2049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495"/>
                                        </p:tgtEl>
                                        <p:attrNameLst>
                                          <p:attrName>style.visibility</p:attrName>
                                        </p:attrNameLst>
                                      </p:cBhvr>
                                      <p:to>
                                        <p:strVal val="visible"/>
                                      </p:to>
                                    </p:set>
                                    <p:animEffect transition="in" filter="fade">
                                      <p:cBhvr>
                                        <p:cTn id="17" dur="1000"/>
                                        <p:tgtEl>
                                          <p:spTgt spid="20495"/>
                                        </p:tgtEl>
                                      </p:cBhvr>
                                    </p:animEffect>
                                    <p:anim calcmode="lin" valueType="num">
                                      <p:cBhvr>
                                        <p:cTn id="18" dur="1000" fill="hold"/>
                                        <p:tgtEl>
                                          <p:spTgt spid="20495"/>
                                        </p:tgtEl>
                                        <p:attrNameLst>
                                          <p:attrName>ppt_x</p:attrName>
                                        </p:attrNameLst>
                                      </p:cBhvr>
                                      <p:tavLst>
                                        <p:tav tm="0">
                                          <p:val>
                                            <p:strVal val="#ppt_x"/>
                                          </p:val>
                                        </p:tav>
                                        <p:tav tm="100000">
                                          <p:val>
                                            <p:strVal val="#ppt_x"/>
                                          </p:val>
                                        </p:tav>
                                      </p:tavLst>
                                    </p:anim>
                                    <p:anim calcmode="lin" valueType="num">
                                      <p:cBhvr>
                                        <p:cTn id="19" dur="1000" fill="hold"/>
                                        <p:tgtEl>
                                          <p:spTgt spid="2049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0496"/>
                                        </p:tgtEl>
                                        <p:attrNameLst>
                                          <p:attrName>style.visibility</p:attrName>
                                        </p:attrNameLst>
                                      </p:cBhvr>
                                      <p:to>
                                        <p:strVal val="visible"/>
                                      </p:to>
                                    </p:set>
                                    <p:animEffect transition="in" filter="fade">
                                      <p:cBhvr>
                                        <p:cTn id="22" dur="1000"/>
                                        <p:tgtEl>
                                          <p:spTgt spid="20496"/>
                                        </p:tgtEl>
                                      </p:cBhvr>
                                    </p:animEffect>
                                    <p:anim calcmode="lin" valueType="num">
                                      <p:cBhvr>
                                        <p:cTn id="23" dur="1000" fill="hold"/>
                                        <p:tgtEl>
                                          <p:spTgt spid="20496"/>
                                        </p:tgtEl>
                                        <p:attrNameLst>
                                          <p:attrName>ppt_x</p:attrName>
                                        </p:attrNameLst>
                                      </p:cBhvr>
                                      <p:tavLst>
                                        <p:tav tm="0">
                                          <p:val>
                                            <p:strVal val="#ppt_x"/>
                                          </p:val>
                                        </p:tav>
                                        <p:tav tm="100000">
                                          <p:val>
                                            <p:strVal val="#ppt_x"/>
                                          </p:val>
                                        </p:tav>
                                      </p:tavLst>
                                    </p:anim>
                                    <p:anim calcmode="lin" valueType="num">
                                      <p:cBhvr>
                                        <p:cTn id="24" dur="1000" fill="hold"/>
                                        <p:tgtEl>
                                          <p:spTgt spid="2049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20484"/>
                                        </p:tgtEl>
                                        <p:attrNameLst>
                                          <p:attrName>style.visibility</p:attrName>
                                        </p:attrNameLst>
                                      </p:cBhvr>
                                      <p:to>
                                        <p:strVal val="visible"/>
                                      </p:to>
                                    </p:set>
                                    <p:animEffect transition="in" filter="fade">
                                      <p:cBhvr>
                                        <p:cTn id="28" dur="1000"/>
                                        <p:tgtEl>
                                          <p:spTgt spid="20484"/>
                                        </p:tgtEl>
                                      </p:cBhvr>
                                    </p:animEffect>
                                    <p:anim calcmode="lin" valueType="num">
                                      <p:cBhvr>
                                        <p:cTn id="29" dur="1000" fill="hold"/>
                                        <p:tgtEl>
                                          <p:spTgt spid="20484"/>
                                        </p:tgtEl>
                                        <p:attrNameLst>
                                          <p:attrName>ppt_x</p:attrName>
                                        </p:attrNameLst>
                                      </p:cBhvr>
                                      <p:tavLst>
                                        <p:tav tm="0">
                                          <p:val>
                                            <p:strVal val="#ppt_x"/>
                                          </p:val>
                                        </p:tav>
                                        <p:tav tm="100000">
                                          <p:val>
                                            <p:strVal val="#ppt_x"/>
                                          </p:val>
                                        </p:tav>
                                      </p:tavLst>
                                    </p:anim>
                                    <p:anim calcmode="lin" valueType="num">
                                      <p:cBhvr>
                                        <p:cTn id="30" dur="1000" fill="hold"/>
                                        <p:tgtEl>
                                          <p:spTgt spid="2048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0489"/>
                                        </p:tgtEl>
                                        <p:attrNameLst>
                                          <p:attrName>style.visibility</p:attrName>
                                        </p:attrNameLst>
                                      </p:cBhvr>
                                      <p:to>
                                        <p:strVal val="visible"/>
                                      </p:to>
                                    </p:set>
                                    <p:animEffect transition="in" filter="fade">
                                      <p:cBhvr>
                                        <p:cTn id="33" dur="1000"/>
                                        <p:tgtEl>
                                          <p:spTgt spid="20489"/>
                                        </p:tgtEl>
                                      </p:cBhvr>
                                    </p:animEffect>
                                    <p:anim calcmode="lin" valueType="num">
                                      <p:cBhvr>
                                        <p:cTn id="34" dur="1000" fill="hold"/>
                                        <p:tgtEl>
                                          <p:spTgt spid="20489"/>
                                        </p:tgtEl>
                                        <p:attrNameLst>
                                          <p:attrName>ppt_x</p:attrName>
                                        </p:attrNameLst>
                                      </p:cBhvr>
                                      <p:tavLst>
                                        <p:tav tm="0">
                                          <p:val>
                                            <p:strVal val="#ppt_x"/>
                                          </p:val>
                                        </p:tav>
                                        <p:tav tm="100000">
                                          <p:val>
                                            <p:strVal val="#ppt_x"/>
                                          </p:val>
                                        </p:tav>
                                      </p:tavLst>
                                    </p:anim>
                                    <p:anim calcmode="lin" valueType="num">
                                      <p:cBhvr>
                                        <p:cTn id="35" dur="1000" fill="hold"/>
                                        <p:tgtEl>
                                          <p:spTgt spid="2048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0497"/>
                                        </p:tgtEl>
                                        <p:attrNameLst>
                                          <p:attrName>style.visibility</p:attrName>
                                        </p:attrNameLst>
                                      </p:cBhvr>
                                      <p:to>
                                        <p:strVal val="visible"/>
                                      </p:to>
                                    </p:set>
                                    <p:animEffect transition="in" filter="fade">
                                      <p:cBhvr>
                                        <p:cTn id="38" dur="1000"/>
                                        <p:tgtEl>
                                          <p:spTgt spid="20497"/>
                                        </p:tgtEl>
                                      </p:cBhvr>
                                    </p:animEffect>
                                    <p:anim calcmode="lin" valueType="num">
                                      <p:cBhvr>
                                        <p:cTn id="39" dur="1000" fill="hold"/>
                                        <p:tgtEl>
                                          <p:spTgt spid="20497"/>
                                        </p:tgtEl>
                                        <p:attrNameLst>
                                          <p:attrName>ppt_x</p:attrName>
                                        </p:attrNameLst>
                                      </p:cBhvr>
                                      <p:tavLst>
                                        <p:tav tm="0">
                                          <p:val>
                                            <p:strVal val="#ppt_x"/>
                                          </p:val>
                                        </p:tav>
                                        <p:tav tm="100000">
                                          <p:val>
                                            <p:strVal val="#ppt_x"/>
                                          </p:val>
                                        </p:tav>
                                      </p:tavLst>
                                    </p:anim>
                                    <p:anim calcmode="lin" valueType="num">
                                      <p:cBhvr>
                                        <p:cTn id="40" dur="1000" fill="hold"/>
                                        <p:tgtEl>
                                          <p:spTgt spid="2049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0498"/>
                                        </p:tgtEl>
                                        <p:attrNameLst>
                                          <p:attrName>style.visibility</p:attrName>
                                        </p:attrNameLst>
                                      </p:cBhvr>
                                      <p:to>
                                        <p:strVal val="visible"/>
                                      </p:to>
                                    </p:set>
                                    <p:animEffect transition="in" filter="fade">
                                      <p:cBhvr>
                                        <p:cTn id="43" dur="1000"/>
                                        <p:tgtEl>
                                          <p:spTgt spid="20498"/>
                                        </p:tgtEl>
                                      </p:cBhvr>
                                    </p:animEffect>
                                    <p:anim calcmode="lin" valueType="num">
                                      <p:cBhvr>
                                        <p:cTn id="44" dur="1000" fill="hold"/>
                                        <p:tgtEl>
                                          <p:spTgt spid="20498"/>
                                        </p:tgtEl>
                                        <p:attrNameLst>
                                          <p:attrName>ppt_x</p:attrName>
                                        </p:attrNameLst>
                                      </p:cBhvr>
                                      <p:tavLst>
                                        <p:tav tm="0">
                                          <p:val>
                                            <p:strVal val="#ppt_x"/>
                                          </p:val>
                                        </p:tav>
                                        <p:tav tm="100000">
                                          <p:val>
                                            <p:strVal val="#ppt_x"/>
                                          </p:val>
                                        </p:tav>
                                      </p:tavLst>
                                    </p:anim>
                                    <p:anim calcmode="lin" valueType="num">
                                      <p:cBhvr>
                                        <p:cTn id="45" dur="1000" fill="hold"/>
                                        <p:tgtEl>
                                          <p:spTgt spid="2049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0485"/>
                                        </p:tgtEl>
                                        <p:attrNameLst>
                                          <p:attrName>style.visibility</p:attrName>
                                        </p:attrNameLst>
                                      </p:cBhvr>
                                      <p:to>
                                        <p:strVal val="visible"/>
                                      </p:to>
                                    </p:set>
                                    <p:animEffect transition="in" filter="fade">
                                      <p:cBhvr>
                                        <p:cTn id="49" dur="1000"/>
                                        <p:tgtEl>
                                          <p:spTgt spid="20485"/>
                                        </p:tgtEl>
                                      </p:cBhvr>
                                    </p:animEffect>
                                    <p:anim calcmode="lin" valueType="num">
                                      <p:cBhvr>
                                        <p:cTn id="50" dur="1000" fill="hold"/>
                                        <p:tgtEl>
                                          <p:spTgt spid="20485"/>
                                        </p:tgtEl>
                                        <p:attrNameLst>
                                          <p:attrName>ppt_x</p:attrName>
                                        </p:attrNameLst>
                                      </p:cBhvr>
                                      <p:tavLst>
                                        <p:tav tm="0">
                                          <p:val>
                                            <p:strVal val="#ppt_x"/>
                                          </p:val>
                                        </p:tav>
                                        <p:tav tm="100000">
                                          <p:val>
                                            <p:strVal val="#ppt_x"/>
                                          </p:val>
                                        </p:tav>
                                      </p:tavLst>
                                    </p:anim>
                                    <p:anim calcmode="lin" valueType="num">
                                      <p:cBhvr>
                                        <p:cTn id="51" dur="1000" fill="hold"/>
                                        <p:tgtEl>
                                          <p:spTgt spid="2048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0490"/>
                                        </p:tgtEl>
                                        <p:attrNameLst>
                                          <p:attrName>style.visibility</p:attrName>
                                        </p:attrNameLst>
                                      </p:cBhvr>
                                      <p:to>
                                        <p:strVal val="visible"/>
                                      </p:to>
                                    </p:set>
                                    <p:animEffect transition="in" filter="fade">
                                      <p:cBhvr>
                                        <p:cTn id="54" dur="1000"/>
                                        <p:tgtEl>
                                          <p:spTgt spid="20490"/>
                                        </p:tgtEl>
                                      </p:cBhvr>
                                    </p:animEffect>
                                    <p:anim calcmode="lin" valueType="num">
                                      <p:cBhvr>
                                        <p:cTn id="55" dur="1000" fill="hold"/>
                                        <p:tgtEl>
                                          <p:spTgt spid="20490"/>
                                        </p:tgtEl>
                                        <p:attrNameLst>
                                          <p:attrName>ppt_x</p:attrName>
                                        </p:attrNameLst>
                                      </p:cBhvr>
                                      <p:tavLst>
                                        <p:tav tm="0">
                                          <p:val>
                                            <p:strVal val="#ppt_x"/>
                                          </p:val>
                                        </p:tav>
                                        <p:tav tm="100000">
                                          <p:val>
                                            <p:strVal val="#ppt_x"/>
                                          </p:val>
                                        </p:tav>
                                      </p:tavLst>
                                    </p:anim>
                                    <p:anim calcmode="lin" valueType="num">
                                      <p:cBhvr>
                                        <p:cTn id="56" dur="1000" fill="hold"/>
                                        <p:tgtEl>
                                          <p:spTgt spid="2049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0499"/>
                                        </p:tgtEl>
                                        <p:attrNameLst>
                                          <p:attrName>style.visibility</p:attrName>
                                        </p:attrNameLst>
                                      </p:cBhvr>
                                      <p:to>
                                        <p:strVal val="visible"/>
                                      </p:to>
                                    </p:set>
                                    <p:animEffect transition="in" filter="fade">
                                      <p:cBhvr>
                                        <p:cTn id="59" dur="1000"/>
                                        <p:tgtEl>
                                          <p:spTgt spid="20499"/>
                                        </p:tgtEl>
                                      </p:cBhvr>
                                    </p:animEffect>
                                    <p:anim calcmode="lin" valueType="num">
                                      <p:cBhvr>
                                        <p:cTn id="60" dur="1000" fill="hold"/>
                                        <p:tgtEl>
                                          <p:spTgt spid="20499"/>
                                        </p:tgtEl>
                                        <p:attrNameLst>
                                          <p:attrName>ppt_x</p:attrName>
                                        </p:attrNameLst>
                                      </p:cBhvr>
                                      <p:tavLst>
                                        <p:tav tm="0">
                                          <p:val>
                                            <p:strVal val="#ppt_x"/>
                                          </p:val>
                                        </p:tav>
                                        <p:tav tm="100000">
                                          <p:val>
                                            <p:strVal val="#ppt_x"/>
                                          </p:val>
                                        </p:tav>
                                      </p:tavLst>
                                    </p:anim>
                                    <p:anim calcmode="lin" valueType="num">
                                      <p:cBhvr>
                                        <p:cTn id="61" dur="1000" fill="hold"/>
                                        <p:tgtEl>
                                          <p:spTgt spid="20499"/>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0500"/>
                                        </p:tgtEl>
                                        <p:attrNameLst>
                                          <p:attrName>style.visibility</p:attrName>
                                        </p:attrNameLst>
                                      </p:cBhvr>
                                      <p:to>
                                        <p:strVal val="visible"/>
                                      </p:to>
                                    </p:set>
                                    <p:animEffect transition="in" filter="fade">
                                      <p:cBhvr>
                                        <p:cTn id="64" dur="1000"/>
                                        <p:tgtEl>
                                          <p:spTgt spid="20500"/>
                                        </p:tgtEl>
                                      </p:cBhvr>
                                    </p:animEffect>
                                    <p:anim calcmode="lin" valueType="num">
                                      <p:cBhvr>
                                        <p:cTn id="65" dur="1000" fill="hold"/>
                                        <p:tgtEl>
                                          <p:spTgt spid="20500"/>
                                        </p:tgtEl>
                                        <p:attrNameLst>
                                          <p:attrName>ppt_x</p:attrName>
                                        </p:attrNameLst>
                                      </p:cBhvr>
                                      <p:tavLst>
                                        <p:tav tm="0">
                                          <p:val>
                                            <p:strVal val="#ppt_x"/>
                                          </p:val>
                                        </p:tav>
                                        <p:tav tm="100000">
                                          <p:val>
                                            <p:strVal val="#ppt_x"/>
                                          </p:val>
                                        </p:tav>
                                      </p:tavLst>
                                    </p:anim>
                                    <p:anim calcmode="lin" valueType="num">
                                      <p:cBhvr>
                                        <p:cTn id="66" dur="1000" fill="hold"/>
                                        <p:tgtEl>
                                          <p:spTgt spid="20500"/>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42" presetClass="entr" presetSubtype="0" fill="hold" grpId="0" nodeType="afterEffect">
                                  <p:stCondLst>
                                    <p:cond delay="0"/>
                                  </p:stCondLst>
                                  <p:childTnLst>
                                    <p:set>
                                      <p:cBhvr>
                                        <p:cTn id="69" dur="1" fill="hold">
                                          <p:stCondLst>
                                            <p:cond delay="0"/>
                                          </p:stCondLst>
                                        </p:cTn>
                                        <p:tgtEl>
                                          <p:spTgt spid="20486"/>
                                        </p:tgtEl>
                                        <p:attrNameLst>
                                          <p:attrName>style.visibility</p:attrName>
                                        </p:attrNameLst>
                                      </p:cBhvr>
                                      <p:to>
                                        <p:strVal val="visible"/>
                                      </p:to>
                                    </p:set>
                                    <p:animEffect transition="in" filter="fade">
                                      <p:cBhvr>
                                        <p:cTn id="70" dur="1000"/>
                                        <p:tgtEl>
                                          <p:spTgt spid="20486"/>
                                        </p:tgtEl>
                                      </p:cBhvr>
                                    </p:animEffect>
                                    <p:anim calcmode="lin" valueType="num">
                                      <p:cBhvr>
                                        <p:cTn id="71" dur="1000" fill="hold"/>
                                        <p:tgtEl>
                                          <p:spTgt spid="20486"/>
                                        </p:tgtEl>
                                        <p:attrNameLst>
                                          <p:attrName>ppt_x</p:attrName>
                                        </p:attrNameLst>
                                      </p:cBhvr>
                                      <p:tavLst>
                                        <p:tav tm="0">
                                          <p:val>
                                            <p:strVal val="#ppt_x"/>
                                          </p:val>
                                        </p:tav>
                                        <p:tav tm="100000">
                                          <p:val>
                                            <p:strVal val="#ppt_x"/>
                                          </p:val>
                                        </p:tav>
                                      </p:tavLst>
                                    </p:anim>
                                    <p:anim calcmode="lin" valueType="num">
                                      <p:cBhvr>
                                        <p:cTn id="72" dur="1000" fill="hold"/>
                                        <p:tgtEl>
                                          <p:spTgt spid="20486"/>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0494"/>
                                        </p:tgtEl>
                                        <p:attrNameLst>
                                          <p:attrName>style.visibility</p:attrName>
                                        </p:attrNameLst>
                                      </p:cBhvr>
                                      <p:to>
                                        <p:strVal val="visible"/>
                                      </p:to>
                                    </p:set>
                                    <p:animEffect transition="in" filter="fade">
                                      <p:cBhvr>
                                        <p:cTn id="75" dur="1000"/>
                                        <p:tgtEl>
                                          <p:spTgt spid="20494"/>
                                        </p:tgtEl>
                                      </p:cBhvr>
                                    </p:animEffect>
                                    <p:anim calcmode="lin" valueType="num">
                                      <p:cBhvr>
                                        <p:cTn id="76" dur="1000" fill="hold"/>
                                        <p:tgtEl>
                                          <p:spTgt spid="20494"/>
                                        </p:tgtEl>
                                        <p:attrNameLst>
                                          <p:attrName>ppt_x</p:attrName>
                                        </p:attrNameLst>
                                      </p:cBhvr>
                                      <p:tavLst>
                                        <p:tav tm="0">
                                          <p:val>
                                            <p:strVal val="#ppt_x"/>
                                          </p:val>
                                        </p:tav>
                                        <p:tav tm="100000">
                                          <p:val>
                                            <p:strVal val="#ppt_x"/>
                                          </p:val>
                                        </p:tav>
                                      </p:tavLst>
                                    </p:anim>
                                    <p:anim calcmode="lin" valueType="num">
                                      <p:cBhvr>
                                        <p:cTn id="77" dur="1000" fill="hold"/>
                                        <p:tgtEl>
                                          <p:spTgt spid="2049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0501"/>
                                        </p:tgtEl>
                                        <p:attrNameLst>
                                          <p:attrName>style.visibility</p:attrName>
                                        </p:attrNameLst>
                                      </p:cBhvr>
                                      <p:to>
                                        <p:strVal val="visible"/>
                                      </p:to>
                                    </p:set>
                                    <p:animEffect transition="in" filter="fade">
                                      <p:cBhvr>
                                        <p:cTn id="80" dur="1000"/>
                                        <p:tgtEl>
                                          <p:spTgt spid="20501"/>
                                        </p:tgtEl>
                                      </p:cBhvr>
                                    </p:animEffect>
                                    <p:anim calcmode="lin" valueType="num">
                                      <p:cBhvr>
                                        <p:cTn id="81" dur="1000" fill="hold"/>
                                        <p:tgtEl>
                                          <p:spTgt spid="20501"/>
                                        </p:tgtEl>
                                        <p:attrNameLst>
                                          <p:attrName>ppt_x</p:attrName>
                                        </p:attrNameLst>
                                      </p:cBhvr>
                                      <p:tavLst>
                                        <p:tav tm="0">
                                          <p:val>
                                            <p:strVal val="#ppt_x"/>
                                          </p:val>
                                        </p:tav>
                                        <p:tav tm="100000">
                                          <p:val>
                                            <p:strVal val="#ppt_x"/>
                                          </p:val>
                                        </p:tav>
                                      </p:tavLst>
                                    </p:anim>
                                    <p:anim calcmode="lin" valueType="num">
                                      <p:cBhvr>
                                        <p:cTn id="82" dur="1000" fill="hold"/>
                                        <p:tgtEl>
                                          <p:spTgt spid="20501"/>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0502"/>
                                        </p:tgtEl>
                                        <p:attrNameLst>
                                          <p:attrName>style.visibility</p:attrName>
                                        </p:attrNameLst>
                                      </p:cBhvr>
                                      <p:to>
                                        <p:strVal val="visible"/>
                                      </p:to>
                                    </p:set>
                                    <p:animEffect transition="in" filter="fade">
                                      <p:cBhvr>
                                        <p:cTn id="85" dur="1000"/>
                                        <p:tgtEl>
                                          <p:spTgt spid="20502"/>
                                        </p:tgtEl>
                                      </p:cBhvr>
                                    </p:animEffect>
                                    <p:anim calcmode="lin" valueType="num">
                                      <p:cBhvr>
                                        <p:cTn id="86" dur="1000" fill="hold"/>
                                        <p:tgtEl>
                                          <p:spTgt spid="20502"/>
                                        </p:tgtEl>
                                        <p:attrNameLst>
                                          <p:attrName>ppt_x</p:attrName>
                                        </p:attrNameLst>
                                      </p:cBhvr>
                                      <p:tavLst>
                                        <p:tav tm="0">
                                          <p:val>
                                            <p:strVal val="#ppt_x"/>
                                          </p:val>
                                        </p:tav>
                                        <p:tav tm="100000">
                                          <p:val>
                                            <p:strVal val="#ppt_x"/>
                                          </p:val>
                                        </p:tav>
                                      </p:tavLst>
                                    </p:anim>
                                    <p:anim calcmode="lin" valueType="num">
                                      <p:cBhvr>
                                        <p:cTn id="87" dur="1000" fill="hold"/>
                                        <p:tgtEl>
                                          <p:spTgt spid="20502"/>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0487"/>
                                        </p:tgtEl>
                                        <p:attrNameLst>
                                          <p:attrName>style.visibility</p:attrName>
                                        </p:attrNameLst>
                                      </p:cBhvr>
                                      <p:to>
                                        <p:strVal val="visible"/>
                                      </p:to>
                                    </p:set>
                                    <p:animEffect transition="in" filter="fade">
                                      <p:cBhvr>
                                        <p:cTn id="91" dur="1000"/>
                                        <p:tgtEl>
                                          <p:spTgt spid="20487"/>
                                        </p:tgtEl>
                                      </p:cBhvr>
                                    </p:animEffect>
                                    <p:anim calcmode="lin" valueType="num">
                                      <p:cBhvr>
                                        <p:cTn id="92" dur="1000" fill="hold"/>
                                        <p:tgtEl>
                                          <p:spTgt spid="20487"/>
                                        </p:tgtEl>
                                        <p:attrNameLst>
                                          <p:attrName>ppt_x</p:attrName>
                                        </p:attrNameLst>
                                      </p:cBhvr>
                                      <p:tavLst>
                                        <p:tav tm="0">
                                          <p:val>
                                            <p:strVal val="#ppt_x"/>
                                          </p:val>
                                        </p:tav>
                                        <p:tav tm="100000">
                                          <p:val>
                                            <p:strVal val="#ppt_x"/>
                                          </p:val>
                                        </p:tav>
                                      </p:tavLst>
                                    </p:anim>
                                    <p:anim calcmode="lin" valueType="num">
                                      <p:cBhvr>
                                        <p:cTn id="93" dur="1000" fill="hold"/>
                                        <p:tgtEl>
                                          <p:spTgt spid="2048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0491"/>
                                        </p:tgtEl>
                                        <p:attrNameLst>
                                          <p:attrName>style.visibility</p:attrName>
                                        </p:attrNameLst>
                                      </p:cBhvr>
                                      <p:to>
                                        <p:strVal val="visible"/>
                                      </p:to>
                                    </p:set>
                                    <p:animEffect transition="in" filter="fade">
                                      <p:cBhvr>
                                        <p:cTn id="96" dur="1000"/>
                                        <p:tgtEl>
                                          <p:spTgt spid="20491"/>
                                        </p:tgtEl>
                                      </p:cBhvr>
                                    </p:animEffect>
                                    <p:anim calcmode="lin" valueType="num">
                                      <p:cBhvr>
                                        <p:cTn id="97" dur="1000" fill="hold"/>
                                        <p:tgtEl>
                                          <p:spTgt spid="20491"/>
                                        </p:tgtEl>
                                        <p:attrNameLst>
                                          <p:attrName>ppt_x</p:attrName>
                                        </p:attrNameLst>
                                      </p:cBhvr>
                                      <p:tavLst>
                                        <p:tav tm="0">
                                          <p:val>
                                            <p:strVal val="#ppt_x"/>
                                          </p:val>
                                        </p:tav>
                                        <p:tav tm="100000">
                                          <p:val>
                                            <p:strVal val="#ppt_x"/>
                                          </p:val>
                                        </p:tav>
                                      </p:tavLst>
                                    </p:anim>
                                    <p:anim calcmode="lin" valueType="num">
                                      <p:cBhvr>
                                        <p:cTn id="98" dur="1000" fill="hold"/>
                                        <p:tgtEl>
                                          <p:spTgt spid="2049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0503"/>
                                        </p:tgtEl>
                                        <p:attrNameLst>
                                          <p:attrName>style.visibility</p:attrName>
                                        </p:attrNameLst>
                                      </p:cBhvr>
                                      <p:to>
                                        <p:strVal val="visible"/>
                                      </p:to>
                                    </p:set>
                                    <p:animEffect transition="in" filter="fade">
                                      <p:cBhvr>
                                        <p:cTn id="101" dur="1000"/>
                                        <p:tgtEl>
                                          <p:spTgt spid="20503"/>
                                        </p:tgtEl>
                                      </p:cBhvr>
                                    </p:animEffect>
                                    <p:anim calcmode="lin" valueType="num">
                                      <p:cBhvr>
                                        <p:cTn id="102" dur="1000" fill="hold"/>
                                        <p:tgtEl>
                                          <p:spTgt spid="20503"/>
                                        </p:tgtEl>
                                        <p:attrNameLst>
                                          <p:attrName>ppt_x</p:attrName>
                                        </p:attrNameLst>
                                      </p:cBhvr>
                                      <p:tavLst>
                                        <p:tav tm="0">
                                          <p:val>
                                            <p:strVal val="#ppt_x"/>
                                          </p:val>
                                        </p:tav>
                                        <p:tav tm="100000">
                                          <p:val>
                                            <p:strVal val="#ppt_x"/>
                                          </p:val>
                                        </p:tav>
                                      </p:tavLst>
                                    </p:anim>
                                    <p:anim calcmode="lin" valueType="num">
                                      <p:cBhvr>
                                        <p:cTn id="103" dur="1000" fill="hold"/>
                                        <p:tgtEl>
                                          <p:spTgt spid="2050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0504"/>
                                        </p:tgtEl>
                                        <p:attrNameLst>
                                          <p:attrName>style.visibility</p:attrName>
                                        </p:attrNameLst>
                                      </p:cBhvr>
                                      <p:to>
                                        <p:strVal val="visible"/>
                                      </p:to>
                                    </p:set>
                                    <p:animEffect transition="in" filter="fade">
                                      <p:cBhvr>
                                        <p:cTn id="106" dur="1000"/>
                                        <p:tgtEl>
                                          <p:spTgt spid="20504"/>
                                        </p:tgtEl>
                                      </p:cBhvr>
                                    </p:animEffect>
                                    <p:anim calcmode="lin" valueType="num">
                                      <p:cBhvr>
                                        <p:cTn id="107" dur="1000" fill="hold"/>
                                        <p:tgtEl>
                                          <p:spTgt spid="20504"/>
                                        </p:tgtEl>
                                        <p:attrNameLst>
                                          <p:attrName>ppt_x</p:attrName>
                                        </p:attrNameLst>
                                      </p:cBhvr>
                                      <p:tavLst>
                                        <p:tav tm="0">
                                          <p:val>
                                            <p:strVal val="#ppt_x"/>
                                          </p:val>
                                        </p:tav>
                                        <p:tav tm="100000">
                                          <p:val>
                                            <p:strVal val="#ppt_x"/>
                                          </p:val>
                                        </p:tav>
                                      </p:tavLst>
                                    </p:anim>
                                    <p:anim calcmode="lin" valueType="num">
                                      <p:cBhvr>
                                        <p:cTn id="108" dur="1000" fill="hold"/>
                                        <p:tgtEl>
                                          <p:spTgt spid="20504"/>
                                        </p:tgtEl>
                                        <p:attrNameLst>
                                          <p:attrName>ppt_y</p:attrName>
                                        </p:attrNameLst>
                                      </p:cBhvr>
                                      <p:tavLst>
                                        <p:tav tm="0">
                                          <p:val>
                                            <p:strVal val="#ppt_y+.1"/>
                                          </p:val>
                                        </p:tav>
                                        <p:tav tm="100000">
                                          <p:val>
                                            <p:strVal val="#ppt_y"/>
                                          </p:val>
                                        </p:tav>
                                      </p:tavLst>
                                    </p:anim>
                                  </p:childTnLst>
                                </p:cTn>
                              </p:par>
                            </p:childTnLst>
                          </p:cTn>
                        </p:par>
                        <p:par>
                          <p:cTn id="109" fill="hold">
                            <p:stCondLst>
                              <p:cond delay="5000"/>
                            </p:stCondLst>
                            <p:childTnLst>
                              <p:par>
                                <p:cTn id="110" presetID="42" presetClass="entr" presetSubtype="0" fill="hold" grpId="0" nodeType="afterEffect">
                                  <p:stCondLst>
                                    <p:cond delay="0"/>
                                  </p:stCondLst>
                                  <p:childTnLst>
                                    <p:set>
                                      <p:cBhvr>
                                        <p:cTn id="111" dur="1" fill="hold">
                                          <p:stCondLst>
                                            <p:cond delay="0"/>
                                          </p:stCondLst>
                                        </p:cTn>
                                        <p:tgtEl>
                                          <p:spTgt spid="20488"/>
                                        </p:tgtEl>
                                        <p:attrNameLst>
                                          <p:attrName>style.visibility</p:attrName>
                                        </p:attrNameLst>
                                      </p:cBhvr>
                                      <p:to>
                                        <p:strVal val="visible"/>
                                      </p:to>
                                    </p:set>
                                    <p:animEffect transition="in" filter="fade">
                                      <p:cBhvr>
                                        <p:cTn id="112" dur="1000"/>
                                        <p:tgtEl>
                                          <p:spTgt spid="20488"/>
                                        </p:tgtEl>
                                      </p:cBhvr>
                                    </p:animEffect>
                                    <p:anim calcmode="lin" valueType="num">
                                      <p:cBhvr>
                                        <p:cTn id="113" dur="1000" fill="hold"/>
                                        <p:tgtEl>
                                          <p:spTgt spid="20488"/>
                                        </p:tgtEl>
                                        <p:attrNameLst>
                                          <p:attrName>ppt_x</p:attrName>
                                        </p:attrNameLst>
                                      </p:cBhvr>
                                      <p:tavLst>
                                        <p:tav tm="0">
                                          <p:val>
                                            <p:strVal val="#ppt_x"/>
                                          </p:val>
                                        </p:tav>
                                        <p:tav tm="100000">
                                          <p:val>
                                            <p:strVal val="#ppt_x"/>
                                          </p:val>
                                        </p:tav>
                                      </p:tavLst>
                                    </p:anim>
                                    <p:anim calcmode="lin" valueType="num">
                                      <p:cBhvr>
                                        <p:cTn id="114" dur="1000" fill="hold"/>
                                        <p:tgtEl>
                                          <p:spTgt spid="2048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0493"/>
                                        </p:tgtEl>
                                        <p:attrNameLst>
                                          <p:attrName>style.visibility</p:attrName>
                                        </p:attrNameLst>
                                      </p:cBhvr>
                                      <p:to>
                                        <p:strVal val="visible"/>
                                      </p:to>
                                    </p:set>
                                    <p:animEffect transition="in" filter="fade">
                                      <p:cBhvr>
                                        <p:cTn id="117" dur="1000"/>
                                        <p:tgtEl>
                                          <p:spTgt spid="20493"/>
                                        </p:tgtEl>
                                      </p:cBhvr>
                                    </p:animEffect>
                                    <p:anim calcmode="lin" valueType="num">
                                      <p:cBhvr>
                                        <p:cTn id="118" dur="1000" fill="hold"/>
                                        <p:tgtEl>
                                          <p:spTgt spid="20493"/>
                                        </p:tgtEl>
                                        <p:attrNameLst>
                                          <p:attrName>ppt_x</p:attrName>
                                        </p:attrNameLst>
                                      </p:cBhvr>
                                      <p:tavLst>
                                        <p:tav tm="0">
                                          <p:val>
                                            <p:strVal val="#ppt_x"/>
                                          </p:val>
                                        </p:tav>
                                        <p:tav tm="100000">
                                          <p:val>
                                            <p:strVal val="#ppt_x"/>
                                          </p:val>
                                        </p:tav>
                                      </p:tavLst>
                                    </p:anim>
                                    <p:anim calcmode="lin" valueType="num">
                                      <p:cBhvr>
                                        <p:cTn id="119" dur="1000" fill="hold"/>
                                        <p:tgtEl>
                                          <p:spTgt spid="20493"/>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0505"/>
                                        </p:tgtEl>
                                        <p:attrNameLst>
                                          <p:attrName>style.visibility</p:attrName>
                                        </p:attrNameLst>
                                      </p:cBhvr>
                                      <p:to>
                                        <p:strVal val="visible"/>
                                      </p:to>
                                    </p:set>
                                    <p:animEffect transition="in" filter="fade">
                                      <p:cBhvr>
                                        <p:cTn id="122" dur="1000"/>
                                        <p:tgtEl>
                                          <p:spTgt spid="20505"/>
                                        </p:tgtEl>
                                      </p:cBhvr>
                                    </p:animEffect>
                                    <p:anim calcmode="lin" valueType="num">
                                      <p:cBhvr>
                                        <p:cTn id="123" dur="1000" fill="hold"/>
                                        <p:tgtEl>
                                          <p:spTgt spid="20505"/>
                                        </p:tgtEl>
                                        <p:attrNameLst>
                                          <p:attrName>ppt_x</p:attrName>
                                        </p:attrNameLst>
                                      </p:cBhvr>
                                      <p:tavLst>
                                        <p:tav tm="0">
                                          <p:val>
                                            <p:strVal val="#ppt_x"/>
                                          </p:val>
                                        </p:tav>
                                        <p:tav tm="100000">
                                          <p:val>
                                            <p:strVal val="#ppt_x"/>
                                          </p:val>
                                        </p:tav>
                                      </p:tavLst>
                                    </p:anim>
                                    <p:anim calcmode="lin" valueType="num">
                                      <p:cBhvr>
                                        <p:cTn id="124" dur="1000" fill="hold"/>
                                        <p:tgtEl>
                                          <p:spTgt spid="2050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0506"/>
                                        </p:tgtEl>
                                        <p:attrNameLst>
                                          <p:attrName>style.visibility</p:attrName>
                                        </p:attrNameLst>
                                      </p:cBhvr>
                                      <p:to>
                                        <p:strVal val="visible"/>
                                      </p:to>
                                    </p:set>
                                    <p:animEffect transition="in" filter="fade">
                                      <p:cBhvr>
                                        <p:cTn id="127" dur="1000"/>
                                        <p:tgtEl>
                                          <p:spTgt spid="20506"/>
                                        </p:tgtEl>
                                      </p:cBhvr>
                                    </p:animEffect>
                                    <p:anim calcmode="lin" valueType="num">
                                      <p:cBhvr>
                                        <p:cTn id="128" dur="1000" fill="hold"/>
                                        <p:tgtEl>
                                          <p:spTgt spid="20506"/>
                                        </p:tgtEl>
                                        <p:attrNameLst>
                                          <p:attrName>ppt_x</p:attrName>
                                        </p:attrNameLst>
                                      </p:cBhvr>
                                      <p:tavLst>
                                        <p:tav tm="0">
                                          <p:val>
                                            <p:strVal val="#ppt_x"/>
                                          </p:val>
                                        </p:tav>
                                        <p:tav tm="100000">
                                          <p:val>
                                            <p:strVal val="#ppt_x"/>
                                          </p:val>
                                        </p:tav>
                                      </p:tavLst>
                                    </p:anim>
                                    <p:anim calcmode="lin" valueType="num">
                                      <p:cBhvr>
                                        <p:cTn id="129" dur="1000" fill="hold"/>
                                        <p:tgtEl>
                                          <p:spTgt spid="20506"/>
                                        </p:tgtEl>
                                        <p:attrNameLst>
                                          <p:attrName>ppt_y</p:attrName>
                                        </p:attrNameLst>
                                      </p:cBhvr>
                                      <p:tavLst>
                                        <p:tav tm="0">
                                          <p:val>
                                            <p:strVal val="#ppt_y+.1"/>
                                          </p:val>
                                        </p:tav>
                                        <p:tav tm="100000">
                                          <p:val>
                                            <p:strVal val="#ppt_y"/>
                                          </p:val>
                                        </p:tav>
                                      </p:tavLst>
                                    </p:anim>
                                  </p:childTnLst>
                                </p:cTn>
                              </p:par>
                            </p:childTnLst>
                          </p:cTn>
                        </p:par>
                        <p:par>
                          <p:cTn id="130" fill="hold">
                            <p:stCondLst>
                              <p:cond delay="6000"/>
                            </p:stCondLst>
                            <p:childTnLst>
                              <p:par>
                                <p:cTn id="131" presetID="47" presetClass="entr" presetSubtype="0" fill="hold" nodeType="afterEffect">
                                  <p:stCondLst>
                                    <p:cond delay="0"/>
                                  </p:stCondLst>
                                  <p:childTnLst>
                                    <p:set>
                                      <p:cBhvr>
                                        <p:cTn id="132" dur="1" fill="hold">
                                          <p:stCondLst>
                                            <p:cond delay="0"/>
                                          </p:stCondLst>
                                        </p:cTn>
                                        <p:tgtEl>
                                          <p:spTgt spid="34"/>
                                        </p:tgtEl>
                                        <p:attrNameLst>
                                          <p:attrName>style.visibility</p:attrName>
                                        </p:attrNameLst>
                                      </p:cBhvr>
                                      <p:to>
                                        <p:strVal val="visible"/>
                                      </p:to>
                                    </p:set>
                                    <p:animEffect transition="in" filter="fade">
                                      <p:cBhvr>
                                        <p:cTn id="133" dur="1000"/>
                                        <p:tgtEl>
                                          <p:spTgt spid="34"/>
                                        </p:tgtEl>
                                      </p:cBhvr>
                                    </p:animEffect>
                                    <p:anim calcmode="lin" valueType="num">
                                      <p:cBhvr>
                                        <p:cTn id="134" dur="1000" fill="hold"/>
                                        <p:tgtEl>
                                          <p:spTgt spid="34"/>
                                        </p:tgtEl>
                                        <p:attrNameLst>
                                          <p:attrName>ppt_x</p:attrName>
                                        </p:attrNameLst>
                                      </p:cBhvr>
                                      <p:tavLst>
                                        <p:tav tm="0">
                                          <p:val>
                                            <p:strVal val="#ppt_x"/>
                                          </p:val>
                                        </p:tav>
                                        <p:tav tm="100000">
                                          <p:val>
                                            <p:strVal val="#ppt_x"/>
                                          </p:val>
                                        </p:tav>
                                      </p:tavLst>
                                    </p:anim>
                                    <p:anim calcmode="lin" valueType="num">
                                      <p:cBhvr>
                                        <p:cTn id="135" dur="1000" fill="hold"/>
                                        <p:tgtEl>
                                          <p:spTgt spid="34"/>
                                        </p:tgtEl>
                                        <p:attrNameLst>
                                          <p:attrName>ppt_y</p:attrName>
                                        </p:attrNameLst>
                                      </p:cBhvr>
                                      <p:tavLst>
                                        <p:tav tm="0">
                                          <p:val>
                                            <p:strVal val="#ppt_y-.1"/>
                                          </p:val>
                                        </p:tav>
                                        <p:tav tm="100000">
                                          <p:val>
                                            <p:strVal val="#ppt_y"/>
                                          </p:val>
                                        </p:tav>
                                      </p:tavLst>
                                    </p:anim>
                                  </p:childTnLst>
                                </p:cTn>
                              </p:par>
                            </p:childTnLst>
                          </p:cTn>
                        </p:par>
                        <p:par>
                          <p:cTn id="136" fill="hold">
                            <p:stCondLst>
                              <p:cond delay="7000"/>
                            </p:stCondLst>
                            <p:childTnLst>
                              <p:par>
                                <p:cTn id="137" presetID="10" presetClass="entr" presetSubtype="0" fill="hold" nodeType="afterEffect">
                                  <p:stCondLst>
                                    <p:cond delay="0"/>
                                  </p:stCondLst>
                                  <p:childTnLst>
                                    <p:set>
                                      <p:cBhvr>
                                        <p:cTn id="138" dur="1" fill="hold">
                                          <p:stCondLst>
                                            <p:cond delay="0"/>
                                          </p:stCondLst>
                                        </p:cTn>
                                        <p:tgtEl>
                                          <p:spTgt spid="30"/>
                                        </p:tgtEl>
                                        <p:attrNameLst>
                                          <p:attrName>style.visibility</p:attrName>
                                        </p:attrNameLst>
                                      </p:cBhvr>
                                      <p:to>
                                        <p:strVal val="visible"/>
                                      </p:to>
                                    </p:set>
                                    <p:animEffect transition="in" filter="fade">
                                      <p:cBhvr>
                                        <p:cTn id="139" dur="500"/>
                                        <p:tgtEl>
                                          <p:spTgt spid="30"/>
                                        </p:tgtEl>
                                      </p:cBhvr>
                                    </p:animEffect>
                                  </p:childTnLst>
                                </p:cTn>
                              </p:par>
                            </p:childTnLst>
                          </p:cTn>
                        </p:par>
                        <p:par>
                          <p:cTn id="140" fill="hold">
                            <p:stCondLst>
                              <p:cond delay="7500"/>
                            </p:stCondLst>
                            <p:childTnLst>
                              <p:par>
                                <p:cTn id="141" presetID="22" presetClass="entr" presetSubtype="8" fill="hold" nodeType="afterEffect">
                                  <p:stCondLst>
                                    <p:cond delay="0"/>
                                  </p:stCondLst>
                                  <p:childTnLst>
                                    <p:set>
                                      <p:cBhvr>
                                        <p:cTn id="142" dur="1" fill="hold">
                                          <p:stCondLst>
                                            <p:cond delay="0"/>
                                          </p:stCondLst>
                                        </p:cTn>
                                        <p:tgtEl>
                                          <p:spTgt spid="35"/>
                                        </p:tgtEl>
                                        <p:attrNameLst>
                                          <p:attrName>style.visibility</p:attrName>
                                        </p:attrNameLst>
                                      </p:cBhvr>
                                      <p:to>
                                        <p:strVal val="visible"/>
                                      </p:to>
                                    </p:set>
                                    <p:animEffect transition="in" filter="wipe(left)">
                                      <p:cBhvr>
                                        <p:cTn id="143" dur="500"/>
                                        <p:tgtEl>
                                          <p:spTgt spid="35"/>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wipe(left)">
                                      <p:cBhvr>
                                        <p:cTn id="14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P spid="20484" grpId="0" animBg="1"/>
      <p:bldP spid="20485" grpId="0" animBg="1"/>
      <p:bldP spid="20486" grpId="0" animBg="1"/>
      <p:bldP spid="20487" grpId="0" animBg="1"/>
      <p:bldP spid="20488" grpId="0" animBg="1"/>
      <p:bldP spid="20489" grpId="0" animBg="1"/>
      <p:bldP spid="20490" grpId="0" animBg="1"/>
      <p:bldP spid="20491" grpId="0" animBg="1"/>
      <p:bldP spid="20492" grpId="0" animBg="1"/>
      <p:bldP spid="20493" grpId="0" animBg="1"/>
      <p:bldP spid="20494" grpId="0" animBg="1"/>
      <p:bldP spid="20495" grpId="0"/>
      <p:bldP spid="20496" grpId="0"/>
      <p:bldP spid="20497" grpId="0"/>
      <p:bldP spid="20498" grpId="0"/>
      <p:bldP spid="20499" grpId="0"/>
      <p:bldP spid="20500" grpId="0"/>
      <p:bldP spid="20501" grpId="0"/>
      <p:bldP spid="20502" grpId="0"/>
      <p:bldP spid="20503" grpId="0"/>
      <p:bldP spid="20504" grpId="0"/>
      <p:bldP spid="20505" grpId="0"/>
      <p:bldP spid="20506"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Arc 2"/>
          <p:cNvSpPr>
            <a:spLocks/>
          </p:cNvSpPr>
          <p:nvPr/>
        </p:nvSpPr>
        <p:spPr bwMode="auto">
          <a:xfrm flipV="1">
            <a:off x="1296988" y="2135188"/>
            <a:ext cx="1695450" cy="1695450"/>
          </a:xfrm>
          <a:custGeom>
            <a:avLst/>
            <a:gdLst>
              <a:gd name="T0" fmla="*/ 1203589 w 1695236"/>
              <a:gd name="T1" fmla="*/ 78250 h 1695236"/>
              <a:gd name="T2" fmla="*/ 1678918 w 1695236"/>
              <a:gd name="T3" fmla="*/ 1015512 h 1695236"/>
              <a:gd name="T4" fmla="*/ 877363 w 1695236"/>
              <a:gd name="T5" fmla="*/ 1695150 h 1695236"/>
              <a:gd name="T6" fmla="*/ 30438 w 1695236"/>
              <a:gd name="T7" fmla="*/ 1072962 h 1695236"/>
              <a:gd name="T8" fmla="*/ 439363 w 1695236"/>
              <a:gd name="T9" fmla="*/ 104883 h 1695236"/>
              <a:gd name="T10" fmla="*/ 847832 w 1695236"/>
              <a:gd name="T11" fmla="*/ 847832 h 1695236"/>
              <a:gd name="T12" fmla="*/ 1203589 w 1695236"/>
              <a:gd name="T13" fmla="*/ 78250 h 1695236"/>
              <a:gd name="T14" fmla="*/ 1203589 w 1695236"/>
              <a:gd name="T15" fmla="*/ 78250 h 1695236"/>
              <a:gd name="T16" fmla="*/ 1678918 w 1695236"/>
              <a:gd name="T17" fmla="*/ 1015512 h 1695236"/>
              <a:gd name="T18" fmla="*/ 877363 w 1695236"/>
              <a:gd name="T19" fmla="*/ 1695150 h 1695236"/>
              <a:gd name="T20" fmla="*/ 30438 w 1695236"/>
              <a:gd name="T21" fmla="*/ 1072962 h 1695236"/>
              <a:gd name="T22" fmla="*/ 439363 w 1695236"/>
              <a:gd name="T23" fmla="*/ 104883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rgbClr val="79CBA8"/>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436" name="TextBox 4"/>
          <p:cNvSpPr txBox="1">
            <a:spLocks noChangeArrowheads="1"/>
          </p:cNvSpPr>
          <p:nvPr/>
        </p:nvSpPr>
        <p:spPr bwMode="auto">
          <a:xfrm>
            <a:off x="1789113" y="3594100"/>
            <a:ext cx="7080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a:solidFill>
                  <a:srgbClr val="445469"/>
                </a:solidFill>
                <a:latin typeface="Arial" pitchFamily="34" charset="0"/>
                <a:ea typeface="微软雅黑" pitchFamily="34" charset="-122"/>
                <a:sym typeface="Arial" pitchFamily="34" charset="0"/>
              </a:rPr>
              <a:t>135%</a:t>
            </a:r>
          </a:p>
        </p:txBody>
      </p:sp>
      <p:sp>
        <p:nvSpPr>
          <p:cNvPr id="18438" name="Arc 20"/>
          <p:cNvSpPr>
            <a:spLocks/>
          </p:cNvSpPr>
          <p:nvPr/>
        </p:nvSpPr>
        <p:spPr bwMode="auto">
          <a:xfrm flipV="1">
            <a:off x="3995738" y="2135188"/>
            <a:ext cx="1695450" cy="1695450"/>
          </a:xfrm>
          <a:custGeom>
            <a:avLst/>
            <a:gdLst>
              <a:gd name="T0" fmla="*/ 1203589 w 1695236"/>
              <a:gd name="T1" fmla="*/ 78250 h 1695236"/>
              <a:gd name="T2" fmla="*/ 1678918 w 1695236"/>
              <a:gd name="T3" fmla="*/ 1015512 h 1695236"/>
              <a:gd name="T4" fmla="*/ 877363 w 1695236"/>
              <a:gd name="T5" fmla="*/ 1695150 h 1695236"/>
              <a:gd name="T6" fmla="*/ 30438 w 1695236"/>
              <a:gd name="T7" fmla="*/ 1072962 h 1695236"/>
              <a:gd name="T8" fmla="*/ 439363 w 1695236"/>
              <a:gd name="T9" fmla="*/ 104883 h 1695236"/>
              <a:gd name="T10" fmla="*/ 847832 w 1695236"/>
              <a:gd name="T11" fmla="*/ 847832 h 1695236"/>
              <a:gd name="T12" fmla="*/ 1203589 w 1695236"/>
              <a:gd name="T13" fmla="*/ 78250 h 1695236"/>
              <a:gd name="T14" fmla="*/ 1203589 w 1695236"/>
              <a:gd name="T15" fmla="*/ 78250 h 1695236"/>
              <a:gd name="T16" fmla="*/ 1678918 w 1695236"/>
              <a:gd name="T17" fmla="*/ 1015512 h 1695236"/>
              <a:gd name="T18" fmla="*/ 877363 w 1695236"/>
              <a:gd name="T19" fmla="*/ 1695150 h 1695236"/>
              <a:gd name="T20" fmla="*/ 30438 w 1695236"/>
              <a:gd name="T21" fmla="*/ 1072962 h 1695236"/>
              <a:gd name="T22" fmla="*/ 439363 w 1695236"/>
              <a:gd name="T23" fmla="*/ 104883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rgbClr val="79CBA8"/>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439" name="TextBox 21"/>
          <p:cNvSpPr txBox="1">
            <a:spLocks noChangeArrowheads="1"/>
          </p:cNvSpPr>
          <p:nvPr/>
        </p:nvSpPr>
        <p:spPr bwMode="auto">
          <a:xfrm>
            <a:off x="4487863" y="3594100"/>
            <a:ext cx="70961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a:solidFill>
                  <a:srgbClr val="445469"/>
                </a:solidFill>
                <a:latin typeface="Arial" pitchFamily="34" charset="0"/>
                <a:ea typeface="微软雅黑" pitchFamily="34" charset="-122"/>
                <a:sym typeface="Arial" pitchFamily="34" charset="0"/>
              </a:rPr>
              <a:t>174%</a:t>
            </a:r>
          </a:p>
        </p:txBody>
      </p:sp>
      <p:sp>
        <p:nvSpPr>
          <p:cNvPr id="18441" name="Arc 16"/>
          <p:cNvSpPr>
            <a:spLocks/>
          </p:cNvSpPr>
          <p:nvPr/>
        </p:nvSpPr>
        <p:spPr bwMode="auto">
          <a:xfrm flipV="1">
            <a:off x="6689725" y="2135188"/>
            <a:ext cx="1695450" cy="1695450"/>
          </a:xfrm>
          <a:custGeom>
            <a:avLst/>
            <a:gdLst>
              <a:gd name="T0" fmla="*/ 1203589 w 1695236"/>
              <a:gd name="T1" fmla="*/ 78250 h 1695236"/>
              <a:gd name="T2" fmla="*/ 1678918 w 1695236"/>
              <a:gd name="T3" fmla="*/ 1015512 h 1695236"/>
              <a:gd name="T4" fmla="*/ 877363 w 1695236"/>
              <a:gd name="T5" fmla="*/ 1695150 h 1695236"/>
              <a:gd name="T6" fmla="*/ 30438 w 1695236"/>
              <a:gd name="T7" fmla="*/ 1072962 h 1695236"/>
              <a:gd name="T8" fmla="*/ 439363 w 1695236"/>
              <a:gd name="T9" fmla="*/ 104883 h 1695236"/>
              <a:gd name="T10" fmla="*/ 847832 w 1695236"/>
              <a:gd name="T11" fmla="*/ 847832 h 1695236"/>
              <a:gd name="T12" fmla="*/ 1203589 w 1695236"/>
              <a:gd name="T13" fmla="*/ 78250 h 1695236"/>
              <a:gd name="T14" fmla="*/ 1203589 w 1695236"/>
              <a:gd name="T15" fmla="*/ 78250 h 1695236"/>
              <a:gd name="T16" fmla="*/ 1678918 w 1695236"/>
              <a:gd name="T17" fmla="*/ 1015512 h 1695236"/>
              <a:gd name="T18" fmla="*/ 877363 w 1695236"/>
              <a:gd name="T19" fmla="*/ 1695150 h 1695236"/>
              <a:gd name="T20" fmla="*/ 30438 w 1695236"/>
              <a:gd name="T21" fmla="*/ 1072962 h 1695236"/>
              <a:gd name="T22" fmla="*/ 439363 w 1695236"/>
              <a:gd name="T23" fmla="*/ 104883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rgbClr val="79CBA8"/>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442" name="TextBox 17"/>
          <p:cNvSpPr txBox="1">
            <a:spLocks noChangeArrowheads="1"/>
          </p:cNvSpPr>
          <p:nvPr/>
        </p:nvSpPr>
        <p:spPr bwMode="auto">
          <a:xfrm>
            <a:off x="7181850" y="3594100"/>
            <a:ext cx="7080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a:solidFill>
                  <a:srgbClr val="445469"/>
                </a:solidFill>
                <a:latin typeface="Arial" pitchFamily="34" charset="0"/>
                <a:ea typeface="微软雅黑" pitchFamily="34" charset="-122"/>
                <a:sym typeface="Arial" pitchFamily="34" charset="0"/>
              </a:rPr>
              <a:t>105%</a:t>
            </a:r>
          </a:p>
        </p:txBody>
      </p:sp>
      <p:sp>
        <p:nvSpPr>
          <p:cNvPr id="18444" name="Arc 12"/>
          <p:cNvSpPr>
            <a:spLocks/>
          </p:cNvSpPr>
          <p:nvPr/>
        </p:nvSpPr>
        <p:spPr bwMode="auto">
          <a:xfrm flipV="1">
            <a:off x="9385300" y="2120900"/>
            <a:ext cx="1695450" cy="1695450"/>
          </a:xfrm>
          <a:custGeom>
            <a:avLst/>
            <a:gdLst>
              <a:gd name="T0" fmla="*/ 1203589 w 1695236"/>
              <a:gd name="T1" fmla="*/ 78250 h 1695236"/>
              <a:gd name="T2" fmla="*/ 1678918 w 1695236"/>
              <a:gd name="T3" fmla="*/ 1015512 h 1695236"/>
              <a:gd name="T4" fmla="*/ 877363 w 1695236"/>
              <a:gd name="T5" fmla="*/ 1695150 h 1695236"/>
              <a:gd name="T6" fmla="*/ 30438 w 1695236"/>
              <a:gd name="T7" fmla="*/ 1072962 h 1695236"/>
              <a:gd name="T8" fmla="*/ 439363 w 1695236"/>
              <a:gd name="T9" fmla="*/ 104883 h 1695236"/>
              <a:gd name="T10" fmla="*/ 847832 w 1695236"/>
              <a:gd name="T11" fmla="*/ 847832 h 1695236"/>
              <a:gd name="T12" fmla="*/ 1203589 w 1695236"/>
              <a:gd name="T13" fmla="*/ 78250 h 1695236"/>
              <a:gd name="T14" fmla="*/ 1203589 w 1695236"/>
              <a:gd name="T15" fmla="*/ 78250 h 1695236"/>
              <a:gd name="T16" fmla="*/ 1678918 w 1695236"/>
              <a:gd name="T17" fmla="*/ 1015512 h 1695236"/>
              <a:gd name="T18" fmla="*/ 877363 w 1695236"/>
              <a:gd name="T19" fmla="*/ 1695150 h 1695236"/>
              <a:gd name="T20" fmla="*/ 30438 w 1695236"/>
              <a:gd name="T21" fmla="*/ 1072962 h 1695236"/>
              <a:gd name="T22" fmla="*/ 439363 w 1695236"/>
              <a:gd name="T23" fmla="*/ 104883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rgbClr val="79CBA8"/>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445" name="TextBox 13"/>
          <p:cNvSpPr txBox="1">
            <a:spLocks noChangeArrowheads="1"/>
          </p:cNvSpPr>
          <p:nvPr/>
        </p:nvSpPr>
        <p:spPr bwMode="auto">
          <a:xfrm>
            <a:off x="9877425" y="3579813"/>
            <a:ext cx="709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a:solidFill>
                  <a:srgbClr val="445469"/>
                </a:solidFill>
                <a:latin typeface="Arial" pitchFamily="34" charset="0"/>
                <a:ea typeface="微软雅黑" pitchFamily="34" charset="-122"/>
                <a:sym typeface="Arial" pitchFamily="34" charset="0"/>
              </a:rPr>
              <a:t>188%</a:t>
            </a:r>
          </a:p>
        </p:txBody>
      </p:sp>
      <p:sp>
        <p:nvSpPr>
          <p:cNvPr id="18447" name="矩形 24"/>
          <p:cNvSpPr>
            <a:spLocks noChangeArrowheads="1"/>
          </p:cNvSpPr>
          <p:nvPr/>
        </p:nvSpPr>
        <p:spPr bwMode="auto">
          <a:xfrm>
            <a:off x="1209675" y="4638675"/>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8448" name="TextBox 13"/>
          <p:cNvSpPr txBox="1">
            <a:spLocks noChangeArrowheads="1"/>
          </p:cNvSpPr>
          <p:nvPr/>
        </p:nvSpPr>
        <p:spPr bwMode="auto">
          <a:xfrm>
            <a:off x="1601788" y="4257675"/>
            <a:ext cx="12938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8449" name="矩形 26"/>
          <p:cNvSpPr>
            <a:spLocks noChangeArrowheads="1"/>
          </p:cNvSpPr>
          <p:nvPr/>
        </p:nvSpPr>
        <p:spPr bwMode="auto">
          <a:xfrm>
            <a:off x="3822700" y="4638675"/>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8450" name="TextBox 13"/>
          <p:cNvSpPr txBox="1">
            <a:spLocks noChangeArrowheads="1"/>
          </p:cNvSpPr>
          <p:nvPr/>
        </p:nvSpPr>
        <p:spPr bwMode="auto">
          <a:xfrm>
            <a:off x="4214813" y="4257675"/>
            <a:ext cx="12938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8451" name="矩形 28"/>
          <p:cNvSpPr>
            <a:spLocks noChangeArrowheads="1"/>
          </p:cNvSpPr>
          <p:nvPr/>
        </p:nvSpPr>
        <p:spPr bwMode="auto">
          <a:xfrm>
            <a:off x="6527800" y="4638675"/>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8452" name="TextBox 13"/>
          <p:cNvSpPr txBox="1">
            <a:spLocks noChangeArrowheads="1"/>
          </p:cNvSpPr>
          <p:nvPr/>
        </p:nvSpPr>
        <p:spPr bwMode="auto">
          <a:xfrm>
            <a:off x="6919913" y="4257675"/>
            <a:ext cx="12938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8453" name="矩形 30"/>
          <p:cNvSpPr>
            <a:spLocks noChangeArrowheads="1"/>
          </p:cNvSpPr>
          <p:nvPr/>
        </p:nvSpPr>
        <p:spPr bwMode="auto">
          <a:xfrm>
            <a:off x="9232900" y="4638675"/>
            <a:ext cx="20780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defTabSz="1216025" eaLnBrk="1" hangingPunct="1">
              <a:lnSpc>
                <a:spcPct val="120000"/>
              </a:lnSpc>
              <a:spcBef>
                <a:spcPct val="20000"/>
              </a:spcBef>
            </a:pPr>
            <a:r>
              <a:rPr lang="en-US" altLang="zh-CN" sz="1400">
                <a:solidFill>
                  <a:srgbClr val="445469"/>
                </a:solidFill>
                <a:latin typeface="Arial" pitchFamily="34" charset="0"/>
                <a:ea typeface="微软雅黑" pitchFamily="34" charset="-122"/>
                <a:sym typeface="Arial" pitchFamily="34" charset="0"/>
              </a:rPr>
              <a:t>Add your words here</a:t>
            </a:r>
            <a:r>
              <a:rPr lang="zh-CN" altLang="en-US" sz="1400">
                <a:solidFill>
                  <a:srgbClr val="445469"/>
                </a:solidFill>
                <a:latin typeface="Arial" pitchFamily="34" charset="0"/>
                <a:ea typeface="微软雅黑" pitchFamily="34" charset="-122"/>
                <a:sym typeface="Arial" pitchFamily="34" charset="0"/>
              </a:rPr>
              <a:t>，</a:t>
            </a:r>
            <a:r>
              <a:rPr lang="en-US" altLang="zh-CN" sz="1400">
                <a:solidFill>
                  <a:srgbClr val="445469"/>
                </a:solidFill>
                <a:latin typeface="Arial" pitchFamily="34" charset="0"/>
                <a:ea typeface="微软雅黑" pitchFamily="34" charset="-122"/>
                <a:sym typeface="Arial" pitchFamily="34" charset="0"/>
              </a:rPr>
              <a:t>according to your need to draw the text box size</a:t>
            </a:r>
            <a:r>
              <a:rPr lang="zh-CN" altLang="en-US" sz="1400">
                <a:solidFill>
                  <a:srgbClr val="445469"/>
                </a:solidFill>
                <a:latin typeface="Arial" pitchFamily="34" charset="0"/>
                <a:ea typeface="微软雅黑" pitchFamily="34" charset="-122"/>
                <a:sym typeface="Arial" pitchFamily="34" charset="0"/>
              </a:rPr>
              <a:t>。</a:t>
            </a:r>
            <a:endParaRPr lang="en-US" sz="1400">
              <a:solidFill>
                <a:srgbClr val="445469"/>
              </a:solidFill>
              <a:latin typeface="Arial" pitchFamily="34" charset="0"/>
              <a:ea typeface="微软雅黑" pitchFamily="34" charset="-122"/>
              <a:sym typeface="Arial" pitchFamily="34" charset="0"/>
            </a:endParaRPr>
          </a:p>
        </p:txBody>
      </p:sp>
      <p:sp>
        <p:nvSpPr>
          <p:cNvPr id="18454" name="TextBox 13"/>
          <p:cNvSpPr txBox="1">
            <a:spLocks noChangeArrowheads="1"/>
          </p:cNvSpPr>
          <p:nvPr/>
        </p:nvSpPr>
        <p:spPr bwMode="auto">
          <a:xfrm>
            <a:off x="9625013" y="4257675"/>
            <a:ext cx="12938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4" name="Freeform 206"/>
          <p:cNvSpPr>
            <a:spLocks noEditPoints="1"/>
          </p:cNvSpPr>
          <p:nvPr/>
        </p:nvSpPr>
        <p:spPr bwMode="auto">
          <a:xfrm>
            <a:off x="4523166" y="2593145"/>
            <a:ext cx="677105" cy="677105"/>
          </a:xfrm>
          <a:custGeom>
            <a:avLst/>
            <a:gdLst>
              <a:gd name="T0" fmla="*/ 692867533 w 256"/>
              <a:gd name="T1" fmla="*/ 598258820 h 256"/>
              <a:gd name="T2" fmla="*/ 712346091 w 256"/>
              <a:gd name="T3" fmla="*/ 645563176 h 256"/>
              <a:gd name="T4" fmla="*/ 645563176 w 256"/>
              <a:gd name="T5" fmla="*/ 712346091 h 256"/>
              <a:gd name="T6" fmla="*/ 598258820 w 256"/>
              <a:gd name="T7" fmla="*/ 692867533 h 256"/>
              <a:gd name="T8" fmla="*/ 403476568 w 256"/>
              <a:gd name="T9" fmla="*/ 498085281 h 256"/>
              <a:gd name="T10" fmla="*/ 267129993 w 256"/>
              <a:gd name="T11" fmla="*/ 534259985 h 256"/>
              <a:gd name="T12" fmla="*/ 0 w 256"/>
              <a:gd name="T13" fmla="*/ 267129993 h 256"/>
              <a:gd name="T14" fmla="*/ 267129993 w 256"/>
              <a:gd name="T15" fmla="*/ 0 h 256"/>
              <a:gd name="T16" fmla="*/ 534259985 w 256"/>
              <a:gd name="T17" fmla="*/ 267129993 h 256"/>
              <a:gd name="T18" fmla="*/ 498085281 w 256"/>
              <a:gd name="T19" fmla="*/ 403476568 h 256"/>
              <a:gd name="T20" fmla="*/ 692867533 w 256"/>
              <a:gd name="T21" fmla="*/ 598258820 h 256"/>
              <a:gd name="T22" fmla="*/ 267129993 w 256"/>
              <a:gd name="T23" fmla="*/ 66782915 h 256"/>
              <a:gd name="T24" fmla="*/ 66782915 w 256"/>
              <a:gd name="T25" fmla="*/ 267129993 h 256"/>
              <a:gd name="T26" fmla="*/ 267129993 w 256"/>
              <a:gd name="T27" fmla="*/ 467477070 h 256"/>
              <a:gd name="T28" fmla="*/ 467477070 w 256"/>
              <a:gd name="T29" fmla="*/ 267129993 h 256"/>
              <a:gd name="T30" fmla="*/ 267129993 w 256"/>
              <a:gd name="T31" fmla="*/ 66782915 h 2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rgbClr val="79CBA8"/>
          </a:solidFill>
          <a:ln>
            <a:noFill/>
          </a:ln>
          <a:extLst/>
        </p:spPr>
        <p:txBody>
          <a:bodyPr lIns="121682" tIns="60841" rIns="121682" bIns="60841"/>
          <a:lstStyle/>
          <a:p>
            <a:endParaRPr lang="zh-CN" altLang="en-US"/>
          </a:p>
        </p:txBody>
      </p:sp>
      <p:sp>
        <p:nvSpPr>
          <p:cNvPr id="25" name="Freeform 170"/>
          <p:cNvSpPr>
            <a:spLocks noEditPoints="1"/>
          </p:cNvSpPr>
          <p:nvPr/>
        </p:nvSpPr>
        <p:spPr bwMode="auto">
          <a:xfrm>
            <a:off x="7235818" y="2652296"/>
            <a:ext cx="662002" cy="558801"/>
          </a:xfrm>
          <a:custGeom>
            <a:avLst/>
            <a:gdLst>
              <a:gd name="T0" fmla="*/ 649004464 w 256"/>
              <a:gd name="T1" fmla="*/ 575015651 h 216"/>
              <a:gd name="T2" fmla="*/ 31918466 w 256"/>
              <a:gd name="T3" fmla="*/ 575015651 h 216"/>
              <a:gd name="T4" fmla="*/ 0 w 256"/>
              <a:gd name="T5" fmla="*/ 543070609 h 216"/>
              <a:gd name="T6" fmla="*/ 0 w 256"/>
              <a:gd name="T7" fmla="*/ 31945042 h 216"/>
              <a:gd name="T8" fmla="*/ 31918466 w 256"/>
              <a:gd name="T9" fmla="*/ 0 h 216"/>
              <a:gd name="T10" fmla="*/ 63836932 w 256"/>
              <a:gd name="T11" fmla="*/ 31945042 h 216"/>
              <a:gd name="T12" fmla="*/ 63836932 w 256"/>
              <a:gd name="T13" fmla="*/ 436586048 h 216"/>
              <a:gd name="T14" fmla="*/ 63836932 w 256"/>
              <a:gd name="T15" fmla="*/ 511125567 h 216"/>
              <a:gd name="T16" fmla="*/ 649004464 w 256"/>
              <a:gd name="T17" fmla="*/ 511125567 h 216"/>
              <a:gd name="T18" fmla="*/ 680922930 w 256"/>
              <a:gd name="T19" fmla="*/ 543070609 h 216"/>
              <a:gd name="T20" fmla="*/ 649004464 w 256"/>
              <a:gd name="T21" fmla="*/ 575015651 h 216"/>
              <a:gd name="T22" fmla="*/ 574529130 w 256"/>
              <a:gd name="T23" fmla="*/ 479180525 h 216"/>
              <a:gd name="T24" fmla="*/ 510692198 w 256"/>
              <a:gd name="T25" fmla="*/ 479180525 h 216"/>
              <a:gd name="T26" fmla="*/ 478773731 w 256"/>
              <a:gd name="T27" fmla="*/ 447233851 h 216"/>
              <a:gd name="T28" fmla="*/ 478773731 w 256"/>
              <a:gd name="T29" fmla="*/ 223616926 h 216"/>
              <a:gd name="T30" fmla="*/ 510692198 w 256"/>
              <a:gd name="T31" fmla="*/ 191671884 h 216"/>
              <a:gd name="T32" fmla="*/ 574529130 w 256"/>
              <a:gd name="T33" fmla="*/ 191671884 h 216"/>
              <a:gd name="T34" fmla="*/ 606447596 w 256"/>
              <a:gd name="T35" fmla="*/ 223616926 h 216"/>
              <a:gd name="T36" fmla="*/ 606447596 w 256"/>
              <a:gd name="T37" fmla="*/ 447233851 h 216"/>
              <a:gd name="T38" fmla="*/ 574529130 w 256"/>
              <a:gd name="T39" fmla="*/ 479180525 h 216"/>
              <a:gd name="T40" fmla="*/ 393658365 w 256"/>
              <a:gd name="T41" fmla="*/ 479180525 h 216"/>
              <a:gd name="T42" fmla="*/ 329821433 w 256"/>
              <a:gd name="T43" fmla="*/ 479180525 h 216"/>
              <a:gd name="T44" fmla="*/ 297904597 w 256"/>
              <a:gd name="T45" fmla="*/ 447233851 h 216"/>
              <a:gd name="T46" fmla="*/ 297904597 w 256"/>
              <a:gd name="T47" fmla="*/ 95836758 h 216"/>
              <a:gd name="T48" fmla="*/ 329821433 w 256"/>
              <a:gd name="T49" fmla="*/ 63890084 h 216"/>
              <a:gd name="T50" fmla="*/ 393658365 w 256"/>
              <a:gd name="T51" fmla="*/ 63890084 h 216"/>
              <a:gd name="T52" fmla="*/ 425576831 w 256"/>
              <a:gd name="T53" fmla="*/ 95836758 h 216"/>
              <a:gd name="T54" fmla="*/ 425576831 w 256"/>
              <a:gd name="T55" fmla="*/ 447233851 h 216"/>
              <a:gd name="T56" fmla="*/ 393658365 w 256"/>
              <a:gd name="T57" fmla="*/ 479180525 h 216"/>
              <a:gd name="T58" fmla="*/ 212789231 w 256"/>
              <a:gd name="T59" fmla="*/ 479180525 h 216"/>
              <a:gd name="T60" fmla="*/ 148952299 w 256"/>
              <a:gd name="T61" fmla="*/ 479180525 h 216"/>
              <a:gd name="T62" fmla="*/ 117033833 w 256"/>
              <a:gd name="T63" fmla="*/ 447233851 h 216"/>
              <a:gd name="T64" fmla="*/ 117033833 w 256"/>
              <a:gd name="T65" fmla="*/ 383343767 h 216"/>
              <a:gd name="T66" fmla="*/ 148952299 w 256"/>
              <a:gd name="T67" fmla="*/ 351398725 h 216"/>
              <a:gd name="T68" fmla="*/ 212789231 w 256"/>
              <a:gd name="T69" fmla="*/ 351398725 h 216"/>
              <a:gd name="T70" fmla="*/ 244706066 w 256"/>
              <a:gd name="T71" fmla="*/ 383343767 h 216"/>
              <a:gd name="T72" fmla="*/ 244706066 w 256"/>
              <a:gd name="T73" fmla="*/ 447233851 h 216"/>
              <a:gd name="T74" fmla="*/ 212789231 w 256"/>
              <a:gd name="T75" fmla="*/ 479180525 h 2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rgbClr val="79CBA8"/>
          </a:solidFill>
          <a:ln>
            <a:noFill/>
          </a:ln>
          <a:extLst/>
        </p:spPr>
        <p:txBody>
          <a:bodyPr lIns="121682" tIns="60841" rIns="121682" bIns="60841"/>
          <a:lstStyle/>
          <a:p>
            <a:endParaRPr lang="zh-CN" altLang="en-US"/>
          </a:p>
        </p:txBody>
      </p:sp>
      <p:sp>
        <p:nvSpPr>
          <p:cNvPr id="26" name="Freeform 45"/>
          <p:cNvSpPr>
            <a:spLocks noEditPoints="1"/>
          </p:cNvSpPr>
          <p:nvPr/>
        </p:nvSpPr>
        <p:spPr bwMode="auto">
          <a:xfrm>
            <a:off x="9848099" y="2473338"/>
            <a:ext cx="777791" cy="843235"/>
          </a:xfrm>
          <a:custGeom>
            <a:avLst/>
            <a:gdLst>
              <a:gd name="T0" fmla="*/ 238398709 w 889"/>
              <a:gd name="T1" fmla="*/ 246614175 h 965"/>
              <a:gd name="T2" fmla="*/ 208256280 w 889"/>
              <a:gd name="T3" fmla="*/ 213509567 h 965"/>
              <a:gd name="T4" fmla="*/ 212518829 w 889"/>
              <a:gd name="T5" fmla="*/ 179797646 h 965"/>
              <a:gd name="T6" fmla="*/ 205211523 w 889"/>
              <a:gd name="T7" fmla="*/ 146693038 h 965"/>
              <a:gd name="T8" fmla="*/ 187856741 w 889"/>
              <a:gd name="T9" fmla="*/ 117536514 h 965"/>
              <a:gd name="T10" fmla="*/ 161976862 w 889"/>
              <a:gd name="T11" fmla="*/ 95669397 h 965"/>
              <a:gd name="T12" fmla="*/ 130312606 w 889"/>
              <a:gd name="T13" fmla="*/ 83520937 h 965"/>
              <a:gd name="T14" fmla="*/ 96211662 w 889"/>
              <a:gd name="T15" fmla="*/ 82002104 h 965"/>
              <a:gd name="T16" fmla="*/ 63633649 w 889"/>
              <a:gd name="T17" fmla="*/ 92024418 h 965"/>
              <a:gd name="T18" fmla="*/ 36231942 w 889"/>
              <a:gd name="T19" fmla="*/ 111462284 h 965"/>
              <a:gd name="T20" fmla="*/ 16441024 w 889"/>
              <a:gd name="T21" fmla="*/ 139099975 h 965"/>
              <a:gd name="T22" fmla="*/ 6698134 w 889"/>
              <a:gd name="T23" fmla="*/ 171597271 h 965"/>
              <a:gd name="T24" fmla="*/ 8220512 w 889"/>
              <a:gd name="T25" fmla="*/ 205612848 h 965"/>
              <a:gd name="T26" fmla="*/ 20703573 w 889"/>
              <a:gd name="T27" fmla="*/ 237199174 h 965"/>
              <a:gd name="T28" fmla="*/ 42625490 w 889"/>
              <a:gd name="T29" fmla="*/ 263014376 h 965"/>
              <a:gd name="T30" fmla="*/ 71854713 w 889"/>
              <a:gd name="T31" fmla="*/ 280326096 h 965"/>
              <a:gd name="T32" fmla="*/ 105041346 w 889"/>
              <a:gd name="T33" fmla="*/ 287007639 h 965"/>
              <a:gd name="T34" fmla="*/ 138837704 w 889"/>
              <a:gd name="T35" fmla="*/ 282755898 h 965"/>
              <a:gd name="T36" fmla="*/ 169284167 w 889"/>
              <a:gd name="T37" fmla="*/ 267873980 h 965"/>
              <a:gd name="T38" fmla="*/ 184203365 w 889"/>
              <a:gd name="T39" fmla="*/ 248132457 h 965"/>
              <a:gd name="T40" fmla="*/ 234136160 w 889"/>
              <a:gd name="T41" fmla="*/ 286400326 h 965"/>
              <a:gd name="T42" fmla="*/ 256666697 w 889"/>
              <a:gd name="T43" fmla="*/ 248436114 h 965"/>
              <a:gd name="T44" fmla="*/ 138837704 w 889"/>
              <a:gd name="T45" fmla="*/ 187693814 h 965"/>
              <a:gd name="T46" fmla="*/ 96516248 w 889"/>
              <a:gd name="T47" fmla="*/ 165523041 h 965"/>
              <a:gd name="T48" fmla="*/ 116002581 w 889"/>
              <a:gd name="T49" fmla="*/ 191338242 h 965"/>
              <a:gd name="T50" fmla="*/ 84033187 w 889"/>
              <a:gd name="T51" fmla="*/ 186479189 h 965"/>
              <a:gd name="T52" fmla="*/ 123918507 w 889"/>
              <a:gd name="T53" fmla="*/ 212598047 h 965"/>
              <a:gd name="T54" fmla="*/ 124223093 w 889"/>
              <a:gd name="T55" fmla="*/ 244184373 h 965"/>
              <a:gd name="T56" fmla="*/ 93471492 w 889"/>
              <a:gd name="T57" fmla="*/ 124218057 h 965"/>
              <a:gd name="T58" fmla="*/ 167457203 w 889"/>
              <a:gd name="T59" fmla="*/ 204701879 h 965"/>
              <a:gd name="T60" fmla="*/ 175373681 w 889"/>
              <a:gd name="T61" fmla="*/ 209257276 h 965"/>
              <a:gd name="T62" fmla="*/ 91035907 w 889"/>
              <a:gd name="T63" fmla="*/ 115106712 h 965"/>
              <a:gd name="T64" fmla="*/ 126354091 w 889"/>
              <a:gd name="T65" fmla="*/ 252992062 h 965"/>
              <a:gd name="T66" fmla="*/ 165630790 w 889"/>
              <a:gd name="T67" fmla="*/ 237199174 h 965"/>
              <a:gd name="T68" fmla="*/ 33187186 w 889"/>
              <a:gd name="T69" fmla="*/ 203486702 h 965"/>
              <a:gd name="T70" fmla="*/ 184203365 w 889"/>
              <a:gd name="T71" fmla="*/ 164915728 h 965"/>
              <a:gd name="T72" fmla="*/ 255448905 w 889"/>
              <a:gd name="T73" fmla="*/ 273340346 h 965"/>
              <a:gd name="T74" fmla="*/ 235353952 w 889"/>
              <a:gd name="T75" fmla="*/ 273340346 h 965"/>
              <a:gd name="T76" fmla="*/ 245706015 w 889"/>
              <a:gd name="T77" fmla="*/ 255725520 h 965"/>
              <a:gd name="T78" fmla="*/ 255448905 w 889"/>
              <a:gd name="T79" fmla="*/ 273340346 h 965"/>
              <a:gd name="T80" fmla="*/ 165326204 w 889"/>
              <a:gd name="T81" fmla="*/ 68639018 h 965"/>
              <a:gd name="T82" fmla="*/ 173546716 w 889"/>
              <a:gd name="T83" fmla="*/ 88987303 h 965"/>
              <a:gd name="T84" fmla="*/ 188769948 w 889"/>
              <a:gd name="T85" fmla="*/ 94757876 h 965"/>
              <a:gd name="T86" fmla="*/ 209169486 w 889"/>
              <a:gd name="T87" fmla="*/ 103261908 h 965"/>
              <a:gd name="T88" fmla="*/ 224088684 w 889"/>
              <a:gd name="T89" fmla="*/ 96580366 h 965"/>
              <a:gd name="T90" fmla="*/ 244183636 w 889"/>
              <a:gd name="T91" fmla="*/ 88076334 h 965"/>
              <a:gd name="T92" fmla="*/ 249968564 w 889"/>
              <a:gd name="T93" fmla="*/ 72890759 h 965"/>
              <a:gd name="T94" fmla="*/ 258493662 w 889"/>
              <a:gd name="T95" fmla="*/ 52541923 h 965"/>
              <a:gd name="T96" fmla="*/ 251794976 w 889"/>
              <a:gd name="T97" fmla="*/ 37660005 h 965"/>
              <a:gd name="T98" fmla="*/ 243574464 w 889"/>
              <a:gd name="T99" fmla="*/ 17615377 h 965"/>
              <a:gd name="T100" fmla="*/ 228046647 w 889"/>
              <a:gd name="T101" fmla="*/ 11844803 h 965"/>
              <a:gd name="T102" fmla="*/ 207951694 w 889"/>
              <a:gd name="T103" fmla="*/ 3340771 h 965"/>
              <a:gd name="T104" fmla="*/ 193032497 w 889"/>
              <a:gd name="T105" fmla="*/ 10022314 h 965"/>
              <a:gd name="T106" fmla="*/ 172633510 w 889"/>
              <a:gd name="T107" fmla="*/ 18222690 h 965"/>
              <a:gd name="T108" fmla="*/ 166848583 w 889"/>
              <a:gd name="T109" fmla="*/ 33711921 h 965"/>
              <a:gd name="T110" fmla="*/ 158628071 w 889"/>
              <a:gd name="T111" fmla="*/ 53757100 h 965"/>
              <a:gd name="T112" fmla="*/ 208560866 w 889"/>
              <a:gd name="T113" fmla="*/ 28245004 h 965"/>
              <a:gd name="T114" fmla="*/ 208560866 w 889"/>
              <a:gd name="T115" fmla="*/ 78357676 h 965"/>
              <a:gd name="T116" fmla="*/ 208560866 w 889"/>
              <a:gd name="T117" fmla="*/ 28245004 h 965"/>
              <a:gd name="T118" fmla="*/ 208560866 w 889"/>
              <a:gd name="T119" fmla="*/ 28245004 h 9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rgbClr val="79CBA8"/>
          </a:solidFill>
          <a:ln>
            <a:noFill/>
          </a:ln>
          <a:extLst/>
        </p:spPr>
        <p:txBody>
          <a:bodyPr lIns="121682" tIns="60841" rIns="121682" bIns="60841"/>
          <a:lstStyle/>
          <a:p>
            <a:endParaRPr lang="zh-CN" altLang="en-US"/>
          </a:p>
        </p:txBody>
      </p:sp>
      <p:sp>
        <p:nvSpPr>
          <p:cNvPr id="27" name="Freeform 177"/>
          <p:cNvSpPr>
            <a:spLocks noEditPoints="1"/>
          </p:cNvSpPr>
          <p:nvPr/>
        </p:nvSpPr>
        <p:spPr bwMode="auto">
          <a:xfrm>
            <a:off x="1806244" y="2535250"/>
            <a:ext cx="697244" cy="735000"/>
          </a:xfrm>
          <a:custGeom>
            <a:avLst/>
            <a:gdLst>
              <a:gd name="T0" fmla="*/ 522216969 w 360"/>
              <a:gd name="T1" fmla="*/ 267853828 h 380"/>
              <a:gd name="T2" fmla="*/ 14920555 w 360"/>
              <a:gd name="T3" fmla="*/ 267853828 h 380"/>
              <a:gd name="T4" fmla="*/ 7459667 w 360"/>
              <a:gd name="T5" fmla="*/ 254462113 h 380"/>
              <a:gd name="T6" fmla="*/ 253648207 w 360"/>
              <a:gd name="T7" fmla="*/ 11904696 h 380"/>
              <a:gd name="T8" fmla="*/ 281996650 w 360"/>
              <a:gd name="T9" fmla="*/ 13392935 h 380"/>
              <a:gd name="T10" fmla="*/ 373012644 w 360"/>
              <a:gd name="T11" fmla="*/ 102677545 h 380"/>
              <a:gd name="T12" fmla="*/ 373012644 w 360"/>
              <a:gd name="T13" fmla="*/ 66963457 h 380"/>
              <a:gd name="T14" fmla="*/ 419265753 w 360"/>
              <a:gd name="T15" fmla="*/ 66963457 h 380"/>
              <a:gd name="T16" fmla="*/ 419265753 w 360"/>
              <a:gd name="T17" fmla="*/ 148808089 h 380"/>
              <a:gd name="T18" fmla="*/ 526693747 w 360"/>
              <a:gd name="T19" fmla="*/ 254462113 h 380"/>
              <a:gd name="T20" fmla="*/ 522216969 w 360"/>
              <a:gd name="T21" fmla="*/ 267853828 h 380"/>
              <a:gd name="T22" fmla="*/ 468502973 w 360"/>
              <a:gd name="T23" fmla="*/ 546125333 h 380"/>
              <a:gd name="T24" fmla="*/ 447614196 w 360"/>
              <a:gd name="T25" fmla="*/ 565470007 h 380"/>
              <a:gd name="T26" fmla="*/ 289457539 w 360"/>
              <a:gd name="T27" fmla="*/ 565470007 h 380"/>
              <a:gd name="T28" fmla="*/ 289457539 w 360"/>
              <a:gd name="T29" fmla="*/ 449399526 h 380"/>
              <a:gd name="T30" fmla="*/ 217838876 w 360"/>
              <a:gd name="T31" fmla="*/ 449399526 h 380"/>
              <a:gd name="T32" fmla="*/ 217838876 w 360"/>
              <a:gd name="T33" fmla="*/ 565470007 h 380"/>
              <a:gd name="T34" fmla="*/ 86539217 w 360"/>
              <a:gd name="T35" fmla="*/ 565470007 h 380"/>
              <a:gd name="T36" fmla="*/ 65650440 w 360"/>
              <a:gd name="T37" fmla="*/ 544637094 h 380"/>
              <a:gd name="T38" fmla="*/ 65650440 w 360"/>
              <a:gd name="T39" fmla="*/ 279758524 h 380"/>
              <a:gd name="T40" fmla="*/ 468502973 w 360"/>
              <a:gd name="T41" fmla="*/ 279758524 h 380"/>
              <a:gd name="T42" fmla="*/ 468502973 w 360"/>
              <a:gd name="T43" fmla="*/ 546125333 h 380"/>
              <a:gd name="T44" fmla="*/ 407329309 w 360"/>
              <a:gd name="T45" fmla="*/ 360114917 h 380"/>
              <a:gd name="T46" fmla="*/ 335710647 w 360"/>
              <a:gd name="T47" fmla="*/ 360114917 h 380"/>
              <a:gd name="T48" fmla="*/ 335710647 w 360"/>
              <a:gd name="T49" fmla="*/ 419638396 h 380"/>
              <a:gd name="T50" fmla="*/ 407329309 w 360"/>
              <a:gd name="T51" fmla="*/ 419638396 h 380"/>
              <a:gd name="T52" fmla="*/ 407329309 w 360"/>
              <a:gd name="T53" fmla="*/ 360114917 h 3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79CBA8"/>
          </a:solidFill>
          <a:ln>
            <a:noFill/>
          </a:ln>
          <a:extLst/>
        </p:spPr>
        <p:txBody>
          <a:bodyPr lIns="121682" tIns="60841" rIns="121682" bIns="60841"/>
          <a:lstStyle/>
          <a:p>
            <a:endParaRPr lang="zh-CN" altLang="en-US"/>
          </a:p>
        </p:txBody>
      </p:sp>
      <p:pic>
        <p:nvPicPr>
          <p:cNvPr id="30" name="图片 29"/>
          <p:cNvPicPr>
            <a:picLocks noChangeAspect="1"/>
          </p:cNvPicPr>
          <p:nvPr/>
        </p:nvPicPr>
        <p:blipFill>
          <a:blip r:embed="rId3"/>
          <a:stretch>
            <a:fillRect/>
          </a:stretch>
        </p:blipFill>
        <p:spPr>
          <a:xfrm>
            <a:off x="-250713" y="193632"/>
            <a:ext cx="1719113" cy="1088640"/>
          </a:xfrm>
          <a:prstGeom prst="rect">
            <a:avLst/>
          </a:prstGeom>
        </p:spPr>
      </p:pic>
      <p:sp>
        <p:nvSpPr>
          <p:cNvPr id="31" name="文本框 30"/>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4" name="图片 33"/>
          <p:cNvPicPr>
            <a:picLocks noChangeAspect="1"/>
          </p:cNvPicPr>
          <p:nvPr/>
        </p:nvPicPr>
        <p:blipFill>
          <a:blip r:embed="rId4"/>
          <a:stretch>
            <a:fillRect/>
          </a:stretch>
        </p:blipFill>
        <p:spPr>
          <a:xfrm flipH="1">
            <a:off x="366968" y="117889"/>
            <a:ext cx="748519" cy="1562771"/>
          </a:xfrm>
          <a:prstGeom prst="rect">
            <a:avLst/>
          </a:prstGeom>
        </p:spPr>
      </p:pic>
      <p:cxnSp>
        <p:nvCxnSpPr>
          <p:cNvPr id="35" name="直接连接符 34"/>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5285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fade">
                                      <p:cBhvr>
                                        <p:cTn id="7" dur="1000"/>
                                        <p:tgtEl>
                                          <p:spTgt spid="18435"/>
                                        </p:tgtEl>
                                      </p:cBhvr>
                                    </p:animEffect>
                                    <p:anim calcmode="lin" valueType="num">
                                      <p:cBhvr>
                                        <p:cTn id="8" dur="1000" fill="hold"/>
                                        <p:tgtEl>
                                          <p:spTgt spid="18435"/>
                                        </p:tgtEl>
                                        <p:attrNameLst>
                                          <p:attrName>ppt_x</p:attrName>
                                        </p:attrNameLst>
                                      </p:cBhvr>
                                      <p:tavLst>
                                        <p:tav tm="0">
                                          <p:val>
                                            <p:strVal val="#ppt_x"/>
                                          </p:val>
                                        </p:tav>
                                        <p:tav tm="100000">
                                          <p:val>
                                            <p:strVal val="#ppt_x"/>
                                          </p:val>
                                        </p:tav>
                                      </p:tavLst>
                                    </p:anim>
                                    <p:anim calcmode="lin" valueType="num">
                                      <p:cBhvr>
                                        <p:cTn id="9" dur="1000" fill="hold"/>
                                        <p:tgtEl>
                                          <p:spTgt spid="184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fade">
                                      <p:cBhvr>
                                        <p:cTn id="12" dur="1000"/>
                                        <p:tgtEl>
                                          <p:spTgt spid="18436"/>
                                        </p:tgtEl>
                                      </p:cBhvr>
                                    </p:animEffect>
                                    <p:anim calcmode="lin" valueType="num">
                                      <p:cBhvr>
                                        <p:cTn id="13" dur="1000" fill="hold"/>
                                        <p:tgtEl>
                                          <p:spTgt spid="18436"/>
                                        </p:tgtEl>
                                        <p:attrNameLst>
                                          <p:attrName>ppt_x</p:attrName>
                                        </p:attrNameLst>
                                      </p:cBhvr>
                                      <p:tavLst>
                                        <p:tav tm="0">
                                          <p:val>
                                            <p:strVal val="#ppt_x"/>
                                          </p:val>
                                        </p:tav>
                                        <p:tav tm="100000">
                                          <p:val>
                                            <p:strVal val="#ppt_x"/>
                                          </p:val>
                                        </p:tav>
                                      </p:tavLst>
                                    </p:anim>
                                    <p:anim calcmode="lin" valueType="num">
                                      <p:cBhvr>
                                        <p:cTn id="14" dur="1000" fill="hold"/>
                                        <p:tgtEl>
                                          <p:spTgt spid="184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8447"/>
                                        </p:tgtEl>
                                        <p:attrNameLst>
                                          <p:attrName>style.visibility</p:attrName>
                                        </p:attrNameLst>
                                      </p:cBhvr>
                                      <p:to>
                                        <p:strVal val="visible"/>
                                      </p:to>
                                    </p:set>
                                    <p:animEffect transition="in" filter="fade">
                                      <p:cBhvr>
                                        <p:cTn id="17" dur="1000"/>
                                        <p:tgtEl>
                                          <p:spTgt spid="18447"/>
                                        </p:tgtEl>
                                      </p:cBhvr>
                                    </p:animEffect>
                                    <p:anim calcmode="lin" valueType="num">
                                      <p:cBhvr>
                                        <p:cTn id="18" dur="1000" fill="hold"/>
                                        <p:tgtEl>
                                          <p:spTgt spid="18447"/>
                                        </p:tgtEl>
                                        <p:attrNameLst>
                                          <p:attrName>ppt_x</p:attrName>
                                        </p:attrNameLst>
                                      </p:cBhvr>
                                      <p:tavLst>
                                        <p:tav tm="0">
                                          <p:val>
                                            <p:strVal val="#ppt_x"/>
                                          </p:val>
                                        </p:tav>
                                        <p:tav tm="100000">
                                          <p:val>
                                            <p:strVal val="#ppt_x"/>
                                          </p:val>
                                        </p:tav>
                                      </p:tavLst>
                                    </p:anim>
                                    <p:anim calcmode="lin" valueType="num">
                                      <p:cBhvr>
                                        <p:cTn id="19" dur="1000" fill="hold"/>
                                        <p:tgtEl>
                                          <p:spTgt spid="184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448"/>
                                        </p:tgtEl>
                                        <p:attrNameLst>
                                          <p:attrName>style.visibility</p:attrName>
                                        </p:attrNameLst>
                                      </p:cBhvr>
                                      <p:to>
                                        <p:strVal val="visible"/>
                                      </p:to>
                                    </p:set>
                                    <p:animEffect transition="in" filter="fade">
                                      <p:cBhvr>
                                        <p:cTn id="22" dur="1000"/>
                                        <p:tgtEl>
                                          <p:spTgt spid="18448"/>
                                        </p:tgtEl>
                                      </p:cBhvr>
                                    </p:animEffect>
                                    <p:anim calcmode="lin" valueType="num">
                                      <p:cBhvr>
                                        <p:cTn id="23" dur="1000" fill="hold"/>
                                        <p:tgtEl>
                                          <p:spTgt spid="18448"/>
                                        </p:tgtEl>
                                        <p:attrNameLst>
                                          <p:attrName>ppt_x</p:attrName>
                                        </p:attrNameLst>
                                      </p:cBhvr>
                                      <p:tavLst>
                                        <p:tav tm="0">
                                          <p:val>
                                            <p:strVal val="#ppt_x"/>
                                          </p:val>
                                        </p:tav>
                                        <p:tav tm="100000">
                                          <p:val>
                                            <p:strVal val="#ppt_x"/>
                                          </p:val>
                                        </p:tav>
                                      </p:tavLst>
                                    </p:anim>
                                    <p:anim calcmode="lin" valueType="num">
                                      <p:cBhvr>
                                        <p:cTn id="24" dur="1000" fill="hold"/>
                                        <p:tgtEl>
                                          <p:spTgt spid="1844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18438"/>
                                        </p:tgtEl>
                                        <p:attrNameLst>
                                          <p:attrName>style.visibility</p:attrName>
                                        </p:attrNameLst>
                                      </p:cBhvr>
                                      <p:to>
                                        <p:strVal val="visible"/>
                                      </p:to>
                                    </p:set>
                                    <p:animEffect transition="in" filter="fade">
                                      <p:cBhvr>
                                        <p:cTn id="33" dur="1000"/>
                                        <p:tgtEl>
                                          <p:spTgt spid="18438"/>
                                        </p:tgtEl>
                                      </p:cBhvr>
                                    </p:animEffect>
                                    <p:anim calcmode="lin" valueType="num">
                                      <p:cBhvr>
                                        <p:cTn id="34" dur="1000" fill="hold"/>
                                        <p:tgtEl>
                                          <p:spTgt spid="18438"/>
                                        </p:tgtEl>
                                        <p:attrNameLst>
                                          <p:attrName>ppt_x</p:attrName>
                                        </p:attrNameLst>
                                      </p:cBhvr>
                                      <p:tavLst>
                                        <p:tav tm="0">
                                          <p:val>
                                            <p:strVal val="#ppt_x"/>
                                          </p:val>
                                        </p:tav>
                                        <p:tav tm="100000">
                                          <p:val>
                                            <p:strVal val="#ppt_x"/>
                                          </p:val>
                                        </p:tav>
                                      </p:tavLst>
                                    </p:anim>
                                    <p:anim calcmode="lin" valueType="num">
                                      <p:cBhvr>
                                        <p:cTn id="35" dur="1000" fill="hold"/>
                                        <p:tgtEl>
                                          <p:spTgt spid="1843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439"/>
                                        </p:tgtEl>
                                        <p:attrNameLst>
                                          <p:attrName>style.visibility</p:attrName>
                                        </p:attrNameLst>
                                      </p:cBhvr>
                                      <p:to>
                                        <p:strVal val="visible"/>
                                      </p:to>
                                    </p:set>
                                    <p:animEffect transition="in" filter="fade">
                                      <p:cBhvr>
                                        <p:cTn id="38" dur="1000"/>
                                        <p:tgtEl>
                                          <p:spTgt spid="18439"/>
                                        </p:tgtEl>
                                      </p:cBhvr>
                                    </p:animEffect>
                                    <p:anim calcmode="lin" valueType="num">
                                      <p:cBhvr>
                                        <p:cTn id="39" dur="1000" fill="hold"/>
                                        <p:tgtEl>
                                          <p:spTgt spid="18439"/>
                                        </p:tgtEl>
                                        <p:attrNameLst>
                                          <p:attrName>ppt_x</p:attrName>
                                        </p:attrNameLst>
                                      </p:cBhvr>
                                      <p:tavLst>
                                        <p:tav tm="0">
                                          <p:val>
                                            <p:strVal val="#ppt_x"/>
                                          </p:val>
                                        </p:tav>
                                        <p:tav tm="100000">
                                          <p:val>
                                            <p:strVal val="#ppt_x"/>
                                          </p:val>
                                        </p:tav>
                                      </p:tavLst>
                                    </p:anim>
                                    <p:anim calcmode="lin" valueType="num">
                                      <p:cBhvr>
                                        <p:cTn id="40" dur="1000" fill="hold"/>
                                        <p:tgtEl>
                                          <p:spTgt spid="1843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8449"/>
                                        </p:tgtEl>
                                        <p:attrNameLst>
                                          <p:attrName>style.visibility</p:attrName>
                                        </p:attrNameLst>
                                      </p:cBhvr>
                                      <p:to>
                                        <p:strVal val="visible"/>
                                      </p:to>
                                    </p:set>
                                    <p:animEffect transition="in" filter="fade">
                                      <p:cBhvr>
                                        <p:cTn id="43" dur="1000"/>
                                        <p:tgtEl>
                                          <p:spTgt spid="18449"/>
                                        </p:tgtEl>
                                      </p:cBhvr>
                                    </p:animEffect>
                                    <p:anim calcmode="lin" valueType="num">
                                      <p:cBhvr>
                                        <p:cTn id="44" dur="1000" fill="hold"/>
                                        <p:tgtEl>
                                          <p:spTgt spid="18449"/>
                                        </p:tgtEl>
                                        <p:attrNameLst>
                                          <p:attrName>ppt_x</p:attrName>
                                        </p:attrNameLst>
                                      </p:cBhvr>
                                      <p:tavLst>
                                        <p:tav tm="0">
                                          <p:val>
                                            <p:strVal val="#ppt_x"/>
                                          </p:val>
                                        </p:tav>
                                        <p:tav tm="100000">
                                          <p:val>
                                            <p:strVal val="#ppt_x"/>
                                          </p:val>
                                        </p:tav>
                                      </p:tavLst>
                                    </p:anim>
                                    <p:anim calcmode="lin" valueType="num">
                                      <p:cBhvr>
                                        <p:cTn id="45" dur="1000" fill="hold"/>
                                        <p:tgtEl>
                                          <p:spTgt spid="184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8450"/>
                                        </p:tgtEl>
                                        <p:attrNameLst>
                                          <p:attrName>style.visibility</p:attrName>
                                        </p:attrNameLst>
                                      </p:cBhvr>
                                      <p:to>
                                        <p:strVal val="visible"/>
                                      </p:to>
                                    </p:set>
                                    <p:animEffect transition="in" filter="fade">
                                      <p:cBhvr>
                                        <p:cTn id="48" dur="1000"/>
                                        <p:tgtEl>
                                          <p:spTgt spid="18450"/>
                                        </p:tgtEl>
                                      </p:cBhvr>
                                    </p:animEffect>
                                    <p:anim calcmode="lin" valueType="num">
                                      <p:cBhvr>
                                        <p:cTn id="49" dur="1000" fill="hold"/>
                                        <p:tgtEl>
                                          <p:spTgt spid="18450"/>
                                        </p:tgtEl>
                                        <p:attrNameLst>
                                          <p:attrName>ppt_x</p:attrName>
                                        </p:attrNameLst>
                                      </p:cBhvr>
                                      <p:tavLst>
                                        <p:tav tm="0">
                                          <p:val>
                                            <p:strVal val="#ppt_x"/>
                                          </p:val>
                                        </p:tav>
                                        <p:tav tm="100000">
                                          <p:val>
                                            <p:strVal val="#ppt_x"/>
                                          </p:val>
                                        </p:tav>
                                      </p:tavLst>
                                    </p:anim>
                                    <p:anim calcmode="lin" valueType="num">
                                      <p:cBhvr>
                                        <p:cTn id="50" dur="1000" fill="hold"/>
                                        <p:tgtEl>
                                          <p:spTgt spid="1845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00"/>
                                        <p:tgtEl>
                                          <p:spTgt spid="24"/>
                                        </p:tgtEl>
                                      </p:cBhvr>
                                    </p:animEffect>
                                    <p:anim calcmode="lin" valueType="num">
                                      <p:cBhvr>
                                        <p:cTn id="54" dur="1000" fill="hold"/>
                                        <p:tgtEl>
                                          <p:spTgt spid="24"/>
                                        </p:tgtEl>
                                        <p:attrNameLst>
                                          <p:attrName>ppt_x</p:attrName>
                                        </p:attrNameLst>
                                      </p:cBhvr>
                                      <p:tavLst>
                                        <p:tav tm="0">
                                          <p:val>
                                            <p:strVal val="#ppt_x"/>
                                          </p:val>
                                        </p:tav>
                                        <p:tav tm="100000">
                                          <p:val>
                                            <p:strVal val="#ppt_x"/>
                                          </p:val>
                                        </p:tav>
                                      </p:tavLst>
                                    </p:anim>
                                    <p:anim calcmode="lin" valueType="num">
                                      <p:cBhvr>
                                        <p:cTn id="55" dur="1000" fill="hold"/>
                                        <p:tgtEl>
                                          <p:spTgt spid="24"/>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42" presetClass="entr" presetSubtype="0" fill="hold" grpId="0" nodeType="afterEffect">
                                  <p:stCondLst>
                                    <p:cond delay="0"/>
                                  </p:stCondLst>
                                  <p:childTnLst>
                                    <p:set>
                                      <p:cBhvr>
                                        <p:cTn id="58" dur="1" fill="hold">
                                          <p:stCondLst>
                                            <p:cond delay="0"/>
                                          </p:stCondLst>
                                        </p:cTn>
                                        <p:tgtEl>
                                          <p:spTgt spid="18441"/>
                                        </p:tgtEl>
                                        <p:attrNameLst>
                                          <p:attrName>style.visibility</p:attrName>
                                        </p:attrNameLst>
                                      </p:cBhvr>
                                      <p:to>
                                        <p:strVal val="visible"/>
                                      </p:to>
                                    </p:set>
                                    <p:animEffect transition="in" filter="fade">
                                      <p:cBhvr>
                                        <p:cTn id="59" dur="1000"/>
                                        <p:tgtEl>
                                          <p:spTgt spid="18441"/>
                                        </p:tgtEl>
                                      </p:cBhvr>
                                    </p:animEffect>
                                    <p:anim calcmode="lin" valueType="num">
                                      <p:cBhvr>
                                        <p:cTn id="60" dur="1000" fill="hold"/>
                                        <p:tgtEl>
                                          <p:spTgt spid="18441"/>
                                        </p:tgtEl>
                                        <p:attrNameLst>
                                          <p:attrName>ppt_x</p:attrName>
                                        </p:attrNameLst>
                                      </p:cBhvr>
                                      <p:tavLst>
                                        <p:tav tm="0">
                                          <p:val>
                                            <p:strVal val="#ppt_x"/>
                                          </p:val>
                                        </p:tav>
                                        <p:tav tm="100000">
                                          <p:val>
                                            <p:strVal val="#ppt_x"/>
                                          </p:val>
                                        </p:tav>
                                      </p:tavLst>
                                    </p:anim>
                                    <p:anim calcmode="lin" valueType="num">
                                      <p:cBhvr>
                                        <p:cTn id="61" dur="1000" fill="hold"/>
                                        <p:tgtEl>
                                          <p:spTgt spid="1844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8442"/>
                                        </p:tgtEl>
                                        <p:attrNameLst>
                                          <p:attrName>style.visibility</p:attrName>
                                        </p:attrNameLst>
                                      </p:cBhvr>
                                      <p:to>
                                        <p:strVal val="visible"/>
                                      </p:to>
                                    </p:set>
                                    <p:animEffect transition="in" filter="fade">
                                      <p:cBhvr>
                                        <p:cTn id="64" dur="1000"/>
                                        <p:tgtEl>
                                          <p:spTgt spid="18442"/>
                                        </p:tgtEl>
                                      </p:cBhvr>
                                    </p:animEffect>
                                    <p:anim calcmode="lin" valueType="num">
                                      <p:cBhvr>
                                        <p:cTn id="65" dur="1000" fill="hold"/>
                                        <p:tgtEl>
                                          <p:spTgt spid="18442"/>
                                        </p:tgtEl>
                                        <p:attrNameLst>
                                          <p:attrName>ppt_x</p:attrName>
                                        </p:attrNameLst>
                                      </p:cBhvr>
                                      <p:tavLst>
                                        <p:tav tm="0">
                                          <p:val>
                                            <p:strVal val="#ppt_x"/>
                                          </p:val>
                                        </p:tav>
                                        <p:tav tm="100000">
                                          <p:val>
                                            <p:strVal val="#ppt_x"/>
                                          </p:val>
                                        </p:tav>
                                      </p:tavLst>
                                    </p:anim>
                                    <p:anim calcmode="lin" valueType="num">
                                      <p:cBhvr>
                                        <p:cTn id="66" dur="1000" fill="hold"/>
                                        <p:tgtEl>
                                          <p:spTgt spid="1844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8451"/>
                                        </p:tgtEl>
                                        <p:attrNameLst>
                                          <p:attrName>style.visibility</p:attrName>
                                        </p:attrNameLst>
                                      </p:cBhvr>
                                      <p:to>
                                        <p:strVal val="visible"/>
                                      </p:to>
                                    </p:set>
                                    <p:animEffect transition="in" filter="fade">
                                      <p:cBhvr>
                                        <p:cTn id="69" dur="1000"/>
                                        <p:tgtEl>
                                          <p:spTgt spid="18451"/>
                                        </p:tgtEl>
                                      </p:cBhvr>
                                    </p:animEffect>
                                    <p:anim calcmode="lin" valueType="num">
                                      <p:cBhvr>
                                        <p:cTn id="70" dur="1000" fill="hold"/>
                                        <p:tgtEl>
                                          <p:spTgt spid="18451"/>
                                        </p:tgtEl>
                                        <p:attrNameLst>
                                          <p:attrName>ppt_x</p:attrName>
                                        </p:attrNameLst>
                                      </p:cBhvr>
                                      <p:tavLst>
                                        <p:tav tm="0">
                                          <p:val>
                                            <p:strVal val="#ppt_x"/>
                                          </p:val>
                                        </p:tav>
                                        <p:tav tm="100000">
                                          <p:val>
                                            <p:strVal val="#ppt_x"/>
                                          </p:val>
                                        </p:tav>
                                      </p:tavLst>
                                    </p:anim>
                                    <p:anim calcmode="lin" valueType="num">
                                      <p:cBhvr>
                                        <p:cTn id="71" dur="1000" fill="hold"/>
                                        <p:tgtEl>
                                          <p:spTgt spid="18451"/>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8452"/>
                                        </p:tgtEl>
                                        <p:attrNameLst>
                                          <p:attrName>style.visibility</p:attrName>
                                        </p:attrNameLst>
                                      </p:cBhvr>
                                      <p:to>
                                        <p:strVal val="visible"/>
                                      </p:to>
                                    </p:set>
                                    <p:animEffect transition="in" filter="fade">
                                      <p:cBhvr>
                                        <p:cTn id="74" dur="1000"/>
                                        <p:tgtEl>
                                          <p:spTgt spid="18452"/>
                                        </p:tgtEl>
                                      </p:cBhvr>
                                    </p:animEffect>
                                    <p:anim calcmode="lin" valueType="num">
                                      <p:cBhvr>
                                        <p:cTn id="75" dur="1000" fill="hold"/>
                                        <p:tgtEl>
                                          <p:spTgt spid="18452"/>
                                        </p:tgtEl>
                                        <p:attrNameLst>
                                          <p:attrName>ppt_x</p:attrName>
                                        </p:attrNameLst>
                                      </p:cBhvr>
                                      <p:tavLst>
                                        <p:tav tm="0">
                                          <p:val>
                                            <p:strVal val="#ppt_x"/>
                                          </p:val>
                                        </p:tav>
                                        <p:tav tm="100000">
                                          <p:val>
                                            <p:strVal val="#ppt_x"/>
                                          </p:val>
                                        </p:tav>
                                      </p:tavLst>
                                    </p:anim>
                                    <p:anim calcmode="lin" valueType="num">
                                      <p:cBhvr>
                                        <p:cTn id="76" dur="1000" fill="hold"/>
                                        <p:tgtEl>
                                          <p:spTgt spid="1845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1000"/>
                                        <p:tgtEl>
                                          <p:spTgt spid="25"/>
                                        </p:tgtEl>
                                      </p:cBhvr>
                                    </p:animEffect>
                                    <p:anim calcmode="lin" valueType="num">
                                      <p:cBhvr>
                                        <p:cTn id="80" dur="1000" fill="hold"/>
                                        <p:tgtEl>
                                          <p:spTgt spid="25"/>
                                        </p:tgtEl>
                                        <p:attrNameLst>
                                          <p:attrName>ppt_x</p:attrName>
                                        </p:attrNameLst>
                                      </p:cBhvr>
                                      <p:tavLst>
                                        <p:tav tm="0">
                                          <p:val>
                                            <p:strVal val="#ppt_x"/>
                                          </p:val>
                                        </p:tav>
                                        <p:tav tm="100000">
                                          <p:val>
                                            <p:strVal val="#ppt_x"/>
                                          </p:val>
                                        </p:tav>
                                      </p:tavLst>
                                    </p:anim>
                                    <p:anim calcmode="lin" valueType="num">
                                      <p:cBhvr>
                                        <p:cTn id="81" dur="100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3000"/>
                            </p:stCondLst>
                            <p:childTnLst>
                              <p:par>
                                <p:cTn id="83" presetID="42" presetClass="entr" presetSubtype="0" fill="hold" grpId="0" nodeType="afterEffect">
                                  <p:stCondLst>
                                    <p:cond delay="0"/>
                                  </p:stCondLst>
                                  <p:childTnLst>
                                    <p:set>
                                      <p:cBhvr>
                                        <p:cTn id="84" dur="1" fill="hold">
                                          <p:stCondLst>
                                            <p:cond delay="0"/>
                                          </p:stCondLst>
                                        </p:cTn>
                                        <p:tgtEl>
                                          <p:spTgt spid="18444"/>
                                        </p:tgtEl>
                                        <p:attrNameLst>
                                          <p:attrName>style.visibility</p:attrName>
                                        </p:attrNameLst>
                                      </p:cBhvr>
                                      <p:to>
                                        <p:strVal val="visible"/>
                                      </p:to>
                                    </p:set>
                                    <p:animEffect transition="in" filter="fade">
                                      <p:cBhvr>
                                        <p:cTn id="85" dur="1000"/>
                                        <p:tgtEl>
                                          <p:spTgt spid="18444"/>
                                        </p:tgtEl>
                                      </p:cBhvr>
                                    </p:animEffect>
                                    <p:anim calcmode="lin" valueType="num">
                                      <p:cBhvr>
                                        <p:cTn id="86" dur="1000" fill="hold"/>
                                        <p:tgtEl>
                                          <p:spTgt spid="18444"/>
                                        </p:tgtEl>
                                        <p:attrNameLst>
                                          <p:attrName>ppt_x</p:attrName>
                                        </p:attrNameLst>
                                      </p:cBhvr>
                                      <p:tavLst>
                                        <p:tav tm="0">
                                          <p:val>
                                            <p:strVal val="#ppt_x"/>
                                          </p:val>
                                        </p:tav>
                                        <p:tav tm="100000">
                                          <p:val>
                                            <p:strVal val="#ppt_x"/>
                                          </p:val>
                                        </p:tav>
                                      </p:tavLst>
                                    </p:anim>
                                    <p:anim calcmode="lin" valueType="num">
                                      <p:cBhvr>
                                        <p:cTn id="87" dur="1000" fill="hold"/>
                                        <p:tgtEl>
                                          <p:spTgt spid="18444"/>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8445"/>
                                        </p:tgtEl>
                                        <p:attrNameLst>
                                          <p:attrName>style.visibility</p:attrName>
                                        </p:attrNameLst>
                                      </p:cBhvr>
                                      <p:to>
                                        <p:strVal val="visible"/>
                                      </p:to>
                                    </p:set>
                                    <p:animEffect transition="in" filter="fade">
                                      <p:cBhvr>
                                        <p:cTn id="90" dur="1000"/>
                                        <p:tgtEl>
                                          <p:spTgt spid="18445"/>
                                        </p:tgtEl>
                                      </p:cBhvr>
                                    </p:animEffect>
                                    <p:anim calcmode="lin" valueType="num">
                                      <p:cBhvr>
                                        <p:cTn id="91" dur="1000" fill="hold"/>
                                        <p:tgtEl>
                                          <p:spTgt spid="18445"/>
                                        </p:tgtEl>
                                        <p:attrNameLst>
                                          <p:attrName>ppt_x</p:attrName>
                                        </p:attrNameLst>
                                      </p:cBhvr>
                                      <p:tavLst>
                                        <p:tav tm="0">
                                          <p:val>
                                            <p:strVal val="#ppt_x"/>
                                          </p:val>
                                        </p:tav>
                                        <p:tav tm="100000">
                                          <p:val>
                                            <p:strVal val="#ppt_x"/>
                                          </p:val>
                                        </p:tav>
                                      </p:tavLst>
                                    </p:anim>
                                    <p:anim calcmode="lin" valueType="num">
                                      <p:cBhvr>
                                        <p:cTn id="92" dur="1000" fill="hold"/>
                                        <p:tgtEl>
                                          <p:spTgt spid="18445"/>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453"/>
                                        </p:tgtEl>
                                        <p:attrNameLst>
                                          <p:attrName>style.visibility</p:attrName>
                                        </p:attrNameLst>
                                      </p:cBhvr>
                                      <p:to>
                                        <p:strVal val="visible"/>
                                      </p:to>
                                    </p:set>
                                    <p:animEffect transition="in" filter="fade">
                                      <p:cBhvr>
                                        <p:cTn id="95" dur="1000"/>
                                        <p:tgtEl>
                                          <p:spTgt spid="18453"/>
                                        </p:tgtEl>
                                      </p:cBhvr>
                                    </p:animEffect>
                                    <p:anim calcmode="lin" valueType="num">
                                      <p:cBhvr>
                                        <p:cTn id="96" dur="1000" fill="hold"/>
                                        <p:tgtEl>
                                          <p:spTgt spid="18453"/>
                                        </p:tgtEl>
                                        <p:attrNameLst>
                                          <p:attrName>ppt_x</p:attrName>
                                        </p:attrNameLst>
                                      </p:cBhvr>
                                      <p:tavLst>
                                        <p:tav tm="0">
                                          <p:val>
                                            <p:strVal val="#ppt_x"/>
                                          </p:val>
                                        </p:tav>
                                        <p:tav tm="100000">
                                          <p:val>
                                            <p:strVal val="#ppt_x"/>
                                          </p:val>
                                        </p:tav>
                                      </p:tavLst>
                                    </p:anim>
                                    <p:anim calcmode="lin" valueType="num">
                                      <p:cBhvr>
                                        <p:cTn id="97" dur="1000" fill="hold"/>
                                        <p:tgtEl>
                                          <p:spTgt spid="1845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54"/>
                                        </p:tgtEl>
                                        <p:attrNameLst>
                                          <p:attrName>style.visibility</p:attrName>
                                        </p:attrNameLst>
                                      </p:cBhvr>
                                      <p:to>
                                        <p:strVal val="visible"/>
                                      </p:to>
                                    </p:set>
                                    <p:animEffect transition="in" filter="fade">
                                      <p:cBhvr>
                                        <p:cTn id="100" dur="1000"/>
                                        <p:tgtEl>
                                          <p:spTgt spid="18454"/>
                                        </p:tgtEl>
                                      </p:cBhvr>
                                    </p:animEffect>
                                    <p:anim calcmode="lin" valueType="num">
                                      <p:cBhvr>
                                        <p:cTn id="101" dur="1000" fill="hold"/>
                                        <p:tgtEl>
                                          <p:spTgt spid="18454"/>
                                        </p:tgtEl>
                                        <p:attrNameLst>
                                          <p:attrName>ppt_x</p:attrName>
                                        </p:attrNameLst>
                                      </p:cBhvr>
                                      <p:tavLst>
                                        <p:tav tm="0">
                                          <p:val>
                                            <p:strVal val="#ppt_x"/>
                                          </p:val>
                                        </p:tav>
                                        <p:tav tm="100000">
                                          <p:val>
                                            <p:strVal val="#ppt_x"/>
                                          </p:val>
                                        </p:tav>
                                      </p:tavLst>
                                    </p:anim>
                                    <p:anim calcmode="lin" valueType="num">
                                      <p:cBhvr>
                                        <p:cTn id="102" dur="1000" fill="hold"/>
                                        <p:tgtEl>
                                          <p:spTgt spid="1845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1000"/>
                                        <p:tgtEl>
                                          <p:spTgt spid="26"/>
                                        </p:tgtEl>
                                      </p:cBhvr>
                                    </p:animEffect>
                                    <p:anim calcmode="lin" valueType="num">
                                      <p:cBhvr>
                                        <p:cTn id="106" dur="1000" fill="hold"/>
                                        <p:tgtEl>
                                          <p:spTgt spid="26"/>
                                        </p:tgtEl>
                                        <p:attrNameLst>
                                          <p:attrName>ppt_x</p:attrName>
                                        </p:attrNameLst>
                                      </p:cBhvr>
                                      <p:tavLst>
                                        <p:tav tm="0">
                                          <p:val>
                                            <p:strVal val="#ppt_x"/>
                                          </p:val>
                                        </p:tav>
                                        <p:tav tm="100000">
                                          <p:val>
                                            <p:strVal val="#ppt_x"/>
                                          </p:val>
                                        </p:tav>
                                      </p:tavLst>
                                    </p:anim>
                                    <p:anim calcmode="lin" valueType="num">
                                      <p:cBhvr>
                                        <p:cTn id="107" dur="1000" fill="hold"/>
                                        <p:tgtEl>
                                          <p:spTgt spid="26"/>
                                        </p:tgtEl>
                                        <p:attrNameLst>
                                          <p:attrName>ppt_y</p:attrName>
                                        </p:attrNameLst>
                                      </p:cBhvr>
                                      <p:tavLst>
                                        <p:tav tm="0">
                                          <p:val>
                                            <p:strVal val="#ppt_y+.1"/>
                                          </p:val>
                                        </p:tav>
                                        <p:tav tm="100000">
                                          <p:val>
                                            <p:strVal val="#ppt_y"/>
                                          </p:val>
                                        </p:tav>
                                      </p:tavLst>
                                    </p:anim>
                                  </p:childTnLst>
                                </p:cTn>
                              </p:par>
                            </p:childTnLst>
                          </p:cTn>
                        </p:par>
                        <p:par>
                          <p:cTn id="108" fill="hold">
                            <p:stCondLst>
                              <p:cond delay="4000"/>
                            </p:stCondLst>
                            <p:childTnLst>
                              <p:par>
                                <p:cTn id="109" presetID="47" presetClass="entr" presetSubtype="0" fill="hold"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1000"/>
                                        <p:tgtEl>
                                          <p:spTgt spid="34"/>
                                        </p:tgtEl>
                                      </p:cBhvr>
                                    </p:animEffect>
                                    <p:anim calcmode="lin" valueType="num">
                                      <p:cBhvr>
                                        <p:cTn id="112" dur="1000" fill="hold"/>
                                        <p:tgtEl>
                                          <p:spTgt spid="34"/>
                                        </p:tgtEl>
                                        <p:attrNameLst>
                                          <p:attrName>ppt_x</p:attrName>
                                        </p:attrNameLst>
                                      </p:cBhvr>
                                      <p:tavLst>
                                        <p:tav tm="0">
                                          <p:val>
                                            <p:strVal val="#ppt_x"/>
                                          </p:val>
                                        </p:tav>
                                        <p:tav tm="100000">
                                          <p:val>
                                            <p:strVal val="#ppt_x"/>
                                          </p:val>
                                        </p:tav>
                                      </p:tavLst>
                                    </p:anim>
                                    <p:anim calcmode="lin" valueType="num">
                                      <p:cBhvr>
                                        <p:cTn id="113" dur="1000" fill="hold"/>
                                        <p:tgtEl>
                                          <p:spTgt spid="34"/>
                                        </p:tgtEl>
                                        <p:attrNameLst>
                                          <p:attrName>ppt_y</p:attrName>
                                        </p:attrNameLst>
                                      </p:cBhvr>
                                      <p:tavLst>
                                        <p:tav tm="0">
                                          <p:val>
                                            <p:strVal val="#ppt_y-.1"/>
                                          </p:val>
                                        </p:tav>
                                        <p:tav tm="100000">
                                          <p:val>
                                            <p:strVal val="#ppt_y"/>
                                          </p:val>
                                        </p:tav>
                                      </p:tavLst>
                                    </p:anim>
                                  </p:childTnLst>
                                </p:cTn>
                              </p:par>
                            </p:childTnLst>
                          </p:cTn>
                        </p:par>
                        <p:par>
                          <p:cTn id="114" fill="hold">
                            <p:stCondLst>
                              <p:cond delay="5000"/>
                            </p:stCondLst>
                            <p:childTnLst>
                              <p:par>
                                <p:cTn id="115" presetID="10" presetClass="entr" presetSubtype="0" fill="hold" nodeType="afterEffect">
                                  <p:stCondLst>
                                    <p:cond delay="0"/>
                                  </p:stCondLst>
                                  <p:childTnLst>
                                    <p:set>
                                      <p:cBhvr>
                                        <p:cTn id="116" dur="1" fill="hold">
                                          <p:stCondLst>
                                            <p:cond delay="0"/>
                                          </p:stCondLst>
                                        </p:cTn>
                                        <p:tgtEl>
                                          <p:spTgt spid="30"/>
                                        </p:tgtEl>
                                        <p:attrNameLst>
                                          <p:attrName>style.visibility</p:attrName>
                                        </p:attrNameLst>
                                      </p:cBhvr>
                                      <p:to>
                                        <p:strVal val="visible"/>
                                      </p:to>
                                    </p:set>
                                    <p:animEffect transition="in" filter="fade">
                                      <p:cBhvr>
                                        <p:cTn id="117" dur="500"/>
                                        <p:tgtEl>
                                          <p:spTgt spid="30"/>
                                        </p:tgtEl>
                                      </p:cBhvr>
                                    </p:animEffect>
                                  </p:childTnLst>
                                </p:cTn>
                              </p:par>
                            </p:childTnLst>
                          </p:cTn>
                        </p:par>
                        <p:par>
                          <p:cTn id="118" fill="hold">
                            <p:stCondLst>
                              <p:cond delay="5500"/>
                            </p:stCondLst>
                            <p:childTnLst>
                              <p:par>
                                <p:cTn id="119" presetID="22" presetClass="entr" presetSubtype="8" fill="hold" nodeType="afterEffect">
                                  <p:stCondLst>
                                    <p:cond delay="0"/>
                                  </p:stCondLst>
                                  <p:childTnLst>
                                    <p:set>
                                      <p:cBhvr>
                                        <p:cTn id="120" dur="1" fill="hold">
                                          <p:stCondLst>
                                            <p:cond delay="0"/>
                                          </p:stCondLst>
                                        </p:cTn>
                                        <p:tgtEl>
                                          <p:spTgt spid="35"/>
                                        </p:tgtEl>
                                        <p:attrNameLst>
                                          <p:attrName>style.visibility</p:attrName>
                                        </p:attrNameLst>
                                      </p:cBhvr>
                                      <p:to>
                                        <p:strVal val="visible"/>
                                      </p:to>
                                    </p:set>
                                    <p:animEffect transition="in" filter="wipe(left)">
                                      <p:cBhvr>
                                        <p:cTn id="121" dur="500"/>
                                        <p:tgtEl>
                                          <p:spTgt spid="3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wipe(left)">
                                      <p:cBhvr>
                                        <p:cTn id="1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nimBg="1"/>
      <p:bldP spid="18436" grpId="0"/>
      <p:bldP spid="18438" grpId="0" animBg="1"/>
      <p:bldP spid="18439" grpId="0"/>
      <p:bldP spid="18441" grpId="0" animBg="1"/>
      <p:bldP spid="18442" grpId="0"/>
      <p:bldP spid="18444" grpId="0" animBg="1"/>
      <p:bldP spid="18445" grpId="0"/>
      <p:bldP spid="18447" grpId="0"/>
      <p:bldP spid="18448" grpId="0"/>
      <p:bldP spid="18449" grpId="0"/>
      <p:bldP spid="18450" grpId="0"/>
      <p:bldP spid="18451" grpId="0"/>
      <p:bldP spid="18452" grpId="0"/>
      <p:bldP spid="18453" grpId="0"/>
      <p:bldP spid="18454" grpId="0"/>
      <p:bldP spid="24" grpId="0" animBg="1"/>
      <p:bldP spid="25" grpId="0" animBg="1"/>
      <p:bldP spid="26" grpId="0" animBg="1"/>
      <p:bldP spid="27"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Freeform 3"/>
          <p:cNvSpPr>
            <a:spLocks/>
          </p:cNvSpPr>
          <p:nvPr/>
        </p:nvSpPr>
        <p:spPr bwMode="auto">
          <a:xfrm rot="-2202532">
            <a:off x="4830763" y="1954213"/>
            <a:ext cx="1730375" cy="1755775"/>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79CBA8"/>
          </a:solidFill>
          <a:ln>
            <a:noFill/>
          </a:ln>
          <a:extLst/>
        </p:spPr>
        <p:txBody>
          <a:bodyPr wrap="none" anchor="ctr"/>
          <a:lstStyle/>
          <a:p>
            <a:endParaRPr lang="zh-CN" altLang="en-US"/>
          </a:p>
        </p:txBody>
      </p:sp>
      <p:sp>
        <p:nvSpPr>
          <p:cNvPr id="19460" name="Freeform 3"/>
          <p:cNvSpPr>
            <a:spLocks/>
          </p:cNvSpPr>
          <p:nvPr/>
        </p:nvSpPr>
        <p:spPr bwMode="auto">
          <a:xfrm rot="3202081">
            <a:off x="6051550" y="2362200"/>
            <a:ext cx="1730375" cy="1755775"/>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79CBA8"/>
          </a:solidFill>
          <a:ln>
            <a:noFill/>
          </a:ln>
          <a:extLst/>
        </p:spPr>
        <p:txBody>
          <a:bodyPr wrap="none" anchor="ctr"/>
          <a:lstStyle/>
          <a:p>
            <a:endParaRPr lang="zh-CN" altLang="en-US"/>
          </a:p>
        </p:txBody>
      </p:sp>
      <p:sp>
        <p:nvSpPr>
          <p:cNvPr id="19461" name="Freeform 3"/>
          <p:cNvSpPr>
            <a:spLocks/>
          </p:cNvSpPr>
          <p:nvPr/>
        </p:nvSpPr>
        <p:spPr bwMode="auto">
          <a:xfrm rot="8579122">
            <a:off x="5638800" y="3586163"/>
            <a:ext cx="1730375" cy="1755775"/>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79CBA8"/>
          </a:solidFill>
          <a:ln w="9525" cmpd="sng">
            <a:solidFill>
              <a:srgbClr val="FFFFFF"/>
            </a:solidFill>
            <a:round/>
            <a:headEnd/>
            <a:tailEnd/>
          </a:ln>
        </p:spPr>
        <p:txBody>
          <a:bodyPr wrap="none" anchor="ctr"/>
          <a:lstStyle/>
          <a:p>
            <a:endParaRPr lang="zh-CN" altLang="en-US"/>
          </a:p>
        </p:txBody>
      </p:sp>
      <p:sp>
        <p:nvSpPr>
          <p:cNvPr id="19462" name="Freeform 3"/>
          <p:cNvSpPr>
            <a:spLocks/>
          </p:cNvSpPr>
          <p:nvPr/>
        </p:nvSpPr>
        <p:spPr bwMode="auto">
          <a:xfrm rot="-7621736">
            <a:off x="4418806" y="3186907"/>
            <a:ext cx="1730375" cy="1754188"/>
          </a:xfrm>
          <a:custGeom>
            <a:avLst/>
            <a:gdLst>
              <a:gd name="T0" fmla="*/ 93390709 w 10688"/>
              <a:gd name="T1" fmla="*/ 184799597 h 10844"/>
              <a:gd name="T2" fmla="*/ 93390709 w 10688"/>
              <a:gd name="T3" fmla="*/ 184799597 h 10844"/>
              <a:gd name="T4" fmla="*/ 119601810 w 10688"/>
              <a:gd name="T5" fmla="*/ 281281555 h 10844"/>
              <a:gd name="T6" fmla="*/ 208038576 w 10688"/>
              <a:gd name="T7" fmla="*/ 256762070 h 10844"/>
              <a:gd name="T8" fmla="*/ 237526187 w 10688"/>
              <a:gd name="T9" fmla="*/ 72799773 h 10844"/>
              <a:gd name="T10" fmla="*/ 53261163 w 10688"/>
              <a:gd name="T11" fmla="*/ 42549412 h 10844"/>
              <a:gd name="T12" fmla="*/ 0 w 10688"/>
              <a:gd name="T13" fmla="*/ 128407241 h 10844"/>
              <a:gd name="T14" fmla="*/ 93390709 w 10688"/>
              <a:gd name="T15" fmla="*/ 184799597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79CBA8"/>
          </a:solidFill>
          <a:ln>
            <a:noFill/>
          </a:ln>
          <a:extLst/>
        </p:spPr>
        <p:txBody>
          <a:bodyPr wrap="none" anchor="ctr"/>
          <a:lstStyle/>
          <a:p>
            <a:endParaRPr lang="zh-CN" altLang="en-US"/>
          </a:p>
        </p:txBody>
      </p:sp>
      <p:sp>
        <p:nvSpPr>
          <p:cNvPr id="19463" name="TextBox 19"/>
          <p:cNvSpPr txBox="1">
            <a:spLocks noChangeArrowheads="1"/>
          </p:cNvSpPr>
          <p:nvPr/>
        </p:nvSpPr>
        <p:spPr bwMode="auto">
          <a:xfrm>
            <a:off x="5160963" y="2295525"/>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a:solidFill>
                  <a:srgbClr val="FFFFFF"/>
                </a:solidFill>
                <a:latin typeface="Arial" pitchFamily="34" charset="0"/>
                <a:ea typeface="微软雅黑" pitchFamily="34" charset="-122"/>
                <a:sym typeface="Arial" pitchFamily="34" charset="0"/>
              </a:rPr>
              <a:t>S</a:t>
            </a:r>
            <a:endParaRPr lang="ru-RU" altLang="en-US" sz="5400" b="1">
              <a:solidFill>
                <a:srgbClr val="FFFFFF"/>
              </a:solidFill>
              <a:latin typeface="Arial" pitchFamily="34" charset="0"/>
              <a:ea typeface="微软雅黑" pitchFamily="34" charset="-122"/>
              <a:sym typeface="Arial" pitchFamily="34" charset="0"/>
            </a:endParaRPr>
          </a:p>
        </p:txBody>
      </p:sp>
      <p:sp>
        <p:nvSpPr>
          <p:cNvPr id="19464" name="TextBox 20"/>
          <p:cNvSpPr txBox="1">
            <a:spLocks noChangeArrowheads="1"/>
          </p:cNvSpPr>
          <p:nvPr/>
        </p:nvSpPr>
        <p:spPr bwMode="auto">
          <a:xfrm>
            <a:off x="6427788" y="2805113"/>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id-ID" altLang="en-US" sz="5400" b="1">
                <a:solidFill>
                  <a:srgbClr val="FFFFFF"/>
                </a:solidFill>
                <a:latin typeface="Arial" pitchFamily="34" charset="0"/>
                <a:ea typeface="微软雅黑" pitchFamily="34" charset="-122"/>
                <a:sym typeface="Arial" pitchFamily="34" charset="0"/>
              </a:rPr>
              <a:t>O</a:t>
            </a:r>
            <a:endParaRPr lang="ru-RU" altLang="en-US" sz="5400" b="1">
              <a:solidFill>
                <a:srgbClr val="FFFFFF"/>
              </a:solidFill>
              <a:latin typeface="Arial" pitchFamily="34" charset="0"/>
              <a:ea typeface="微软雅黑" pitchFamily="34" charset="-122"/>
              <a:sym typeface="Arial" pitchFamily="34" charset="0"/>
            </a:endParaRPr>
          </a:p>
        </p:txBody>
      </p:sp>
      <p:sp>
        <p:nvSpPr>
          <p:cNvPr id="19465" name="TextBox 21"/>
          <p:cNvSpPr txBox="1">
            <a:spLocks noChangeArrowheads="1"/>
          </p:cNvSpPr>
          <p:nvPr/>
        </p:nvSpPr>
        <p:spPr bwMode="auto">
          <a:xfrm>
            <a:off x="5946775" y="4144963"/>
            <a:ext cx="10937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a:solidFill>
                  <a:srgbClr val="FFFFFF"/>
                </a:solidFill>
                <a:latin typeface="Arial" pitchFamily="34" charset="0"/>
                <a:ea typeface="微软雅黑" pitchFamily="34" charset="-122"/>
                <a:sym typeface="Arial" pitchFamily="34" charset="0"/>
              </a:rPr>
              <a:t>T</a:t>
            </a:r>
            <a:endParaRPr lang="ru-RU" altLang="en-US" sz="5400" b="1">
              <a:solidFill>
                <a:srgbClr val="FFFFFF"/>
              </a:solidFill>
              <a:latin typeface="Arial" pitchFamily="34" charset="0"/>
              <a:ea typeface="微软雅黑" pitchFamily="34" charset="-122"/>
              <a:sym typeface="Arial" pitchFamily="34" charset="0"/>
            </a:endParaRPr>
          </a:p>
        </p:txBody>
      </p:sp>
      <p:sp>
        <p:nvSpPr>
          <p:cNvPr id="19466" name="TextBox 22"/>
          <p:cNvSpPr txBox="1">
            <a:spLocks noChangeArrowheads="1"/>
          </p:cNvSpPr>
          <p:nvPr/>
        </p:nvSpPr>
        <p:spPr bwMode="auto">
          <a:xfrm>
            <a:off x="4657725" y="3589338"/>
            <a:ext cx="1093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5400" b="1" dirty="0">
                <a:solidFill>
                  <a:srgbClr val="FFFFFF"/>
                </a:solidFill>
                <a:latin typeface="Arial" pitchFamily="34" charset="0"/>
                <a:ea typeface="微软雅黑" pitchFamily="34" charset="-122"/>
                <a:sym typeface="Arial" pitchFamily="34" charset="0"/>
              </a:rPr>
              <a:t>W</a:t>
            </a:r>
            <a:endParaRPr lang="ru-RU" altLang="en-US" sz="5400" b="1" dirty="0">
              <a:solidFill>
                <a:srgbClr val="FFFFFF"/>
              </a:solidFill>
              <a:latin typeface="Arial" pitchFamily="34" charset="0"/>
              <a:ea typeface="微软雅黑" pitchFamily="34" charset="-122"/>
              <a:sym typeface="Arial" pitchFamily="34" charset="0"/>
            </a:endParaRPr>
          </a:p>
        </p:txBody>
      </p:sp>
      <p:pic>
        <p:nvPicPr>
          <p:cNvPr id="19467" name="Group 37"/>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58150" y="2114550"/>
            <a:ext cx="47625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8" name="Group 36"/>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13163" y="2011363"/>
            <a:ext cx="749300" cy="133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Group 41"/>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29013" y="3749675"/>
            <a:ext cx="652462" cy="131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Group 39"/>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23188" y="3790950"/>
            <a:ext cx="7921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71" name="TextBox 13"/>
          <p:cNvSpPr txBox="1">
            <a:spLocks noChangeArrowheads="1"/>
          </p:cNvSpPr>
          <p:nvPr/>
        </p:nvSpPr>
        <p:spPr bwMode="auto">
          <a:xfrm>
            <a:off x="8770938" y="2262188"/>
            <a:ext cx="14954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9472" name="TextBox 13"/>
          <p:cNvSpPr txBox="1">
            <a:spLocks noChangeArrowheads="1"/>
          </p:cNvSpPr>
          <p:nvPr/>
        </p:nvSpPr>
        <p:spPr bwMode="auto">
          <a:xfrm>
            <a:off x="8770938" y="2584450"/>
            <a:ext cx="2030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19473" name="TextBox 13"/>
          <p:cNvSpPr txBox="1">
            <a:spLocks noChangeArrowheads="1"/>
          </p:cNvSpPr>
          <p:nvPr/>
        </p:nvSpPr>
        <p:spPr bwMode="auto">
          <a:xfrm>
            <a:off x="2214563" y="2262188"/>
            <a:ext cx="12779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dirty="0">
                <a:solidFill>
                  <a:srgbClr val="445469"/>
                </a:solidFill>
                <a:latin typeface="Arial" pitchFamily="34" charset="0"/>
                <a:ea typeface="微软雅黑" pitchFamily="34" charset="-122"/>
                <a:sym typeface="Arial" pitchFamily="34" charset="0"/>
              </a:rPr>
              <a:t>ADD TITLE</a:t>
            </a:r>
          </a:p>
        </p:txBody>
      </p:sp>
      <p:sp>
        <p:nvSpPr>
          <p:cNvPr id="19474" name="TextBox 13"/>
          <p:cNvSpPr txBox="1">
            <a:spLocks noChangeArrowheads="1"/>
          </p:cNvSpPr>
          <p:nvPr/>
        </p:nvSpPr>
        <p:spPr bwMode="auto">
          <a:xfrm>
            <a:off x="1462088" y="2584450"/>
            <a:ext cx="2030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19475" name="TextBox 13"/>
          <p:cNvSpPr txBox="1">
            <a:spLocks noChangeArrowheads="1"/>
          </p:cNvSpPr>
          <p:nvPr/>
        </p:nvSpPr>
        <p:spPr bwMode="auto">
          <a:xfrm>
            <a:off x="8770938" y="429577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9476" name="TextBox 13"/>
          <p:cNvSpPr txBox="1">
            <a:spLocks noChangeArrowheads="1"/>
          </p:cNvSpPr>
          <p:nvPr/>
        </p:nvSpPr>
        <p:spPr bwMode="auto">
          <a:xfrm>
            <a:off x="8770938" y="4616450"/>
            <a:ext cx="2030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19477" name="TextBox 13"/>
          <p:cNvSpPr txBox="1">
            <a:spLocks noChangeArrowheads="1"/>
          </p:cNvSpPr>
          <p:nvPr/>
        </p:nvSpPr>
        <p:spPr bwMode="auto">
          <a:xfrm>
            <a:off x="2214563" y="4295775"/>
            <a:ext cx="12779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19478" name="TextBox 13"/>
          <p:cNvSpPr txBox="1">
            <a:spLocks noChangeArrowheads="1"/>
          </p:cNvSpPr>
          <p:nvPr/>
        </p:nvSpPr>
        <p:spPr bwMode="auto">
          <a:xfrm>
            <a:off x="1462088" y="4616450"/>
            <a:ext cx="2030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pic>
        <p:nvPicPr>
          <p:cNvPr id="26" name="图片 25"/>
          <p:cNvPicPr>
            <a:picLocks noChangeAspect="1"/>
          </p:cNvPicPr>
          <p:nvPr/>
        </p:nvPicPr>
        <p:blipFill>
          <a:blip r:embed="rId7"/>
          <a:stretch>
            <a:fillRect/>
          </a:stretch>
        </p:blipFill>
        <p:spPr>
          <a:xfrm>
            <a:off x="-250713" y="193632"/>
            <a:ext cx="1719113" cy="1088640"/>
          </a:xfrm>
          <a:prstGeom prst="rect">
            <a:avLst/>
          </a:prstGeom>
        </p:spPr>
      </p:pic>
      <p:sp>
        <p:nvSpPr>
          <p:cNvPr id="27" name="文本框 26"/>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0" name="图片 29"/>
          <p:cNvPicPr>
            <a:picLocks noChangeAspect="1"/>
          </p:cNvPicPr>
          <p:nvPr/>
        </p:nvPicPr>
        <p:blipFill>
          <a:blip r:embed="rId8"/>
          <a:stretch>
            <a:fillRect/>
          </a:stretch>
        </p:blipFill>
        <p:spPr>
          <a:xfrm flipH="1">
            <a:off x="366968" y="117889"/>
            <a:ext cx="748519" cy="1562771"/>
          </a:xfrm>
          <a:prstGeom prst="rect">
            <a:avLst/>
          </a:prstGeom>
        </p:spPr>
      </p:pic>
      <p:cxnSp>
        <p:nvCxnSpPr>
          <p:cNvPr id="31" name="直接连接符 3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70237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fade">
                                      <p:cBhvr>
                                        <p:cTn id="7" dur="1000"/>
                                        <p:tgtEl>
                                          <p:spTgt spid="19460"/>
                                        </p:tgtEl>
                                      </p:cBhvr>
                                    </p:animEffect>
                                    <p:anim calcmode="lin" valueType="num">
                                      <p:cBhvr>
                                        <p:cTn id="8" dur="1000" fill="hold"/>
                                        <p:tgtEl>
                                          <p:spTgt spid="19460"/>
                                        </p:tgtEl>
                                        <p:attrNameLst>
                                          <p:attrName>ppt_x</p:attrName>
                                        </p:attrNameLst>
                                      </p:cBhvr>
                                      <p:tavLst>
                                        <p:tav tm="0">
                                          <p:val>
                                            <p:strVal val="#ppt_x"/>
                                          </p:val>
                                        </p:tav>
                                        <p:tav tm="100000">
                                          <p:val>
                                            <p:strVal val="#ppt_x"/>
                                          </p:val>
                                        </p:tav>
                                      </p:tavLst>
                                    </p:anim>
                                    <p:anim calcmode="lin" valueType="num">
                                      <p:cBhvr>
                                        <p:cTn id="9" dur="1000" fill="hold"/>
                                        <p:tgtEl>
                                          <p:spTgt spid="1946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461"/>
                                        </p:tgtEl>
                                        <p:attrNameLst>
                                          <p:attrName>style.visibility</p:attrName>
                                        </p:attrNameLst>
                                      </p:cBhvr>
                                      <p:to>
                                        <p:strVal val="visible"/>
                                      </p:to>
                                    </p:set>
                                    <p:animEffect transition="in" filter="fade">
                                      <p:cBhvr>
                                        <p:cTn id="12" dur="1000"/>
                                        <p:tgtEl>
                                          <p:spTgt spid="19461"/>
                                        </p:tgtEl>
                                      </p:cBhvr>
                                    </p:animEffect>
                                    <p:anim calcmode="lin" valueType="num">
                                      <p:cBhvr>
                                        <p:cTn id="13" dur="1000" fill="hold"/>
                                        <p:tgtEl>
                                          <p:spTgt spid="19461"/>
                                        </p:tgtEl>
                                        <p:attrNameLst>
                                          <p:attrName>ppt_x</p:attrName>
                                        </p:attrNameLst>
                                      </p:cBhvr>
                                      <p:tavLst>
                                        <p:tav tm="0">
                                          <p:val>
                                            <p:strVal val="#ppt_x"/>
                                          </p:val>
                                        </p:tav>
                                        <p:tav tm="100000">
                                          <p:val>
                                            <p:strVal val="#ppt_x"/>
                                          </p:val>
                                        </p:tav>
                                      </p:tavLst>
                                    </p:anim>
                                    <p:anim calcmode="lin" valueType="num">
                                      <p:cBhvr>
                                        <p:cTn id="14" dur="1000" fill="hold"/>
                                        <p:tgtEl>
                                          <p:spTgt spid="1946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462"/>
                                        </p:tgtEl>
                                        <p:attrNameLst>
                                          <p:attrName>style.visibility</p:attrName>
                                        </p:attrNameLst>
                                      </p:cBhvr>
                                      <p:to>
                                        <p:strVal val="visible"/>
                                      </p:to>
                                    </p:set>
                                    <p:animEffect transition="in" filter="fade">
                                      <p:cBhvr>
                                        <p:cTn id="17" dur="1000"/>
                                        <p:tgtEl>
                                          <p:spTgt spid="19462"/>
                                        </p:tgtEl>
                                      </p:cBhvr>
                                    </p:animEffect>
                                    <p:anim calcmode="lin" valueType="num">
                                      <p:cBhvr>
                                        <p:cTn id="18" dur="1000" fill="hold"/>
                                        <p:tgtEl>
                                          <p:spTgt spid="19462"/>
                                        </p:tgtEl>
                                        <p:attrNameLst>
                                          <p:attrName>ppt_x</p:attrName>
                                        </p:attrNameLst>
                                      </p:cBhvr>
                                      <p:tavLst>
                                        <p:tav tm="0">
                                          <p:val>
                                            <p:strVal val="#ppt_x"/>
                                          </p:val>
                                        </p:tav>
                                        <p:tav tm="100000">
                                          <p:val>
                                            <p:strVal val="#ppt_x"/>
                                          </p:val>
                                        </p:tav>
                                      </p:tavLst>
                                    </p:anim>
                                    <p:anim calcmode="lin" valueType="num">
                                      <p:cBhvr>
                                        <p:cTn id="19" dur="1000" fill="hold"/>
                                        <p:tgtEl>
                                          <p:spTgt spid="1946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463"/>
                                        </p:tgtEl>
                                        <p:attrNameLst>
                                          <p:attrName>style.visibility</p:attrName>
                                        </p:attrNameLst>
                                      </p:cBhvr>
                                      <p:to>
                                        <p:strVal val="visible"/>
                                      </p:to>
                                    </p:set>
                                    <p:animEffect transition="in" filter="fade">
                                      <p:cBhvr>
                                        <p:cTn id="22" dur="1000"/>
                                        <p:tgtEl>
                                          <p:spTgt spid="19463"/>
                                        </p:tgtEl>
                                      </p:cBhvr>
                                    </p:animEffect>
                                    <p:anim calcmode="lin" valueType="num">
                                      <p:cBhvr>
                                        <p:cTn id="23" dur="1000" fill="hold"/>
                                        <p:tgtEl>
                                          <p:spTgt spid="19463"/>
                                        </p:tgtEl>
                                        <p:attrNameLst>
                                          <p:attrName>ppt_x</p:attrName>
                                        </p:attrNameLst>
                                      </p:cBhvr>
                                      <p:tavLst>
                                        <p:tav tm="0">
                                          <p:val>
                                            <p:strVal val="#ppt_x"/>
                                          </p:val>
                                        </p:tav>
                                        <p:tav tm="100000">
                                          <p:val>
                                            <p:strVal val="#ppt_x"/>
                                          </p:val>
                                        </p:tav>
                                      </p:tavLst>
                                    </p:anim>
                                    <p:anim calcmode="lin" valueType="num">
                                      <p:cBhvr>
                                        <p:cTn id="24" dur="1000" fill="hold"/>
                                        <p:tgtEl>
                                          <p:spTgt spid="1946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9464"/>
                                        </p:tgtEl>
                                        <p:attrNameLst>
                                          <p:attrName>style.visibility</p:attrName>
                                        </p:attrNameLst>
                                      </p:cBhvr>
                                      <p:to>
                                        <p:strVal val="visible"/>
                                      </p:to>
                                    </p:set>
                                    <p:animEffect transition="in" filter="fade">
                                      <p:cBhvr>
                                        <p:cTn id="27" dur="1000"/>
                                        <p:tgtEl>
                                          <p:spTgt spid="19464"/>
                                        </p:tgtEl>
                                      </p:cBhvr>
                                    </p:animEffect>
                                    <p:anim calcmode="lin" valueType="num">
                                      <p:cBhvr>
                                        <p:cTn id="28" dur="1000" fill="hold"/>
                                        <p:tgtEl>
                                          <p:spTgt spid="19464"/>
                                        </p:tgtEl>
                                        <p:attrNameLst>
                                          <p:attrName>ppt_x</p:attrName>
                                        </p:attrNameLst>
                                      </p:cBhvr>
                                      <p:tavLst>
                                        <p:tav tm="0">
                                          <p:val>
                                            <p:strVal val="#ppt_x"/>
                                          </p:val>
                                        </p:tav>
                                        <p:tav tm="100000">
                                          <p:val>
                                            <p:strVal val="#ppt_x"/>
                                          </p:val>
                                        </p:tav>
                                      </p:tavLst>
                                    </p:anim>
                                    <p:anim calcmode="lin" valueType="num">
                                      <p:cBhvr>
                                        <p:cTn id="29" dur="1000" fill="hold"/>
                                        <p:tgtEl>
                                          <p:spTgt spid="1946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465"/>
                                        </p:tgtEl>
                                        <p:attrNameLst>
                                          <p:attrName>style.visibility</p:attrName>
                                        </p:attrNameLst>
                                      </p:cBhvr>
                                      <p:to>
                                        <p:strVal val="visible"/>
                                      </p:to>
                                    </p:set>
                                    <p:animEffect transition="in" filter="fade">
                                      <p:cBhvr>
                                        <p:cTn id="32" dur="1000"/>
                                        <p:tgtEl>
                                          <p:spTgt spid="19465"/>
                                        </p:tgtEl>
                                      </p:cBhvr>
                                    </p:animEffect>
                                    <p:anim calcmode="lin" valueType="num">
                                      <p:cBhvr>
                                        <p:cTn id="33" dur="1000" fill="hold"/>
                                        <p:tgtEl>
                                          <p:spTgt spid="19465"/>
                                        </p:tgtEl>
                                        <p:attrNameLst>
                                          <p:attrName>ppt_x</p:attrName>
                                        </p:attrNameLst>
                                      </p:cBhvr>
                                      <p:tavLst>
                                        <p:tav tm="0">
                                          <p:val>
                                            <p:strVal val="#ppt_x"/>
                                          </p:val>
                                        </p:tav>
                                        <p:tav tm="100000">
                                          <p:val>
                                            <p:strVal val="#ppt_x"/>
                                          </p:val>
                                        </p:tav>
                                      </p:tavLst>
                                    </p:anim>
                                    <p:anim calcmode="lin" valueType="num">
                                      <p:cBhvr>
                                        <p:cTn id="34" dur="1000" fill="hold"/>
                                        <p:tgtEl>
                                          <p:spTgt spid="1946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466"/>
                                        </p:tgtEl>
                                        <p:attrNameLst>
                                          <p:attrName>style.visibility</p:attrName>
                                        </p:attrNameLst>
                                      </p:cBhvr>
                                      <p:to>
                                        <p:strVal val="visible"/>
                                      </p:to>
                                    </p:set>
                                    <p:animEffect transition="in" filter="fade">
                                      <p:cBhvr>
                                        <p:cTn id="37" dur="1000"/>
                                        <p:tgtEl>
                                          <p:spTgt spid="19466"/>
                                        </p:tgtEl>
                                      </p:cBhvr>
                                    </p:animEffect>
                                    <p:anim calcmode="lin" valueType="num">
                                      <p:cBhvr>
                                        <p:cTn id="38" dur="1000" fill="hold"/>
                                        <p:tgtEl>
                                          <p:spTgt spid="19466"/>
                                        </p:tgtEl>
                                        <p:attrNameLst>
                                          <p:attrName>ppt_x</p:attrName>
                                        </p:attrNameLst>
                                      </p:cBhvr>
                                      <p:tavLst>
                                        <p:tav tm="0">
                                          <p:val>
                                            <p:strVal val="#ppt_x"/>
                                          </p:val>
                                        </p:tav>
                                        <p:tav tm="100000">
                                          <p:val>
                                            <p:strVal val="#ppt_x"/>
                                          </p:val>
                                        </p:tav>
                                      </p:tavLst>
                                    </p:anim>
                                    <p:anim calcmode="lin" valueType="num">
                                      <p:cBhvr>
                                        <p:cTn id="39" dur="1000" fill="hold"/>
                                        <p:tgtEl>
                                          <p:spTgt spid="1946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9459"/>
                                        </p:tgtEl>
                                        <p:attrNameLst>
                                          <p:attrName>style.visibility</p:attrName>
                                        </p:attrNameLst>
                                      </p:cBhvr>
                                      <p:to>
                                        <p:strVal val="visible"/>
                                      </p:to>
                                    </p:set>
                                    <p:animEffect transition="in" filter="fade">
                                      <p:cBhvr>
                                        <p:cTn id="42" dur="1000"/>
                                        <p:tgtEl>
                                          <p:spTgt spid="19459"/>
                                        </p:tgtEl>
                                      </p:cBhvr>
                                    </p:animEffect>
                                    <p:anim calcmode="lin" valueType="num">
                                      <p:cBhvr>
                                        <p:cTn id="43" dur="1000" fill="hold"/>
                                        <p:tgtEl>
                                          <p:spTgt spid="19459"/>
                                        </p:tgtEl>
                                        <p:attrNameLst>
                                          <p:attrName>ppt_x</p:attrName>
                                        </p:attrNameLst>
                                      </p:cBhvr>
                                      <p:tavLst>
                                        <p:tav tm="0">
                                          <p:val>
                                            <p:strVal val="#ppt_x"/>
                                          </p:val>
                                        </p:tav>
                                        <p:tav tm="100000">
                                          <p:val>
                                            <p:strVal val="#ppt_x"/>
                                          </p:val>
                                        </p:tav>
                                      </p:tavLst>
                                    </p:anim>
                                    <p:anim calcmode="lin" valueType="num">
                                      <p:cBhvr>
                                        <p:cTn id="44" dur="1000" fill="hold"/>
                                        <p:tgtEl>
                                          <p:spTgt spid="19459"/>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19468"/>
                                        </p:tgtEl>
                                        <p:attrNameLst>
                                          <p:attrName>style.visibility</p:attrName>
                                        </p:attrNameLst>
                                      </p:cBhvr>
                                      <p:to>
                                        <p:strVal val="visible"/>
                                      </p:to>
                                    </p:set>
                                    <p:animEffect transition="in" filter="fade">
                                      <p:cBhvr>
                                        <p:cTn id="48" dur="500"/>
                                        <p:tgtEl>
                                          <p:spTgt spid="1946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473"/>
                                        </p:tgtEl>
                                        <p:attrNameLst>
                                          <p:attrName>style.visibility</p:attrName>
                                        </p:attrNameLst>
                                      </p:cBhvr>
                                      <p:to>
                                        <p:strVal val="visible"/>
                                      </p:to>
                                    </p:set>
                                    <p:animEffect transition="in" filter="fade">
                                      <p:cBhvr>
                                        <p:cTn id="51" dur="500"/>
                                        <p:tgtEl>
                                          <p:spTgt spid="1947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474"/>
                                        </p:tgtEl>
                                        <p:attrNameLst>
                                          <p:attrName>style.visibility</p:attrName>
                                        </p:attrNameLst>
                                      </p:cBhvr>
                                      <p:to>
                                        <p:strVal val="visible"/>
                                      </p:to>
                                    </p:set>
                                    <p:animEffect transition="in" filter="fade">
                                      <p:cBhvr>
                                        <p:cTn id="54" dur="500"/>
                                        <p:tgtEl>
                                          <p:spTgt spid="19474"/>
                                        </p:tgtEl>
                                      </p:cBhvr>
                                    </p:animEffect>
                                  </p:childTnLst>
                                </p:cTn>
                              </p:par>
                            </p:childTnLst>
                          </p:cTn>
                        </p:par>
                        <p:par>
                          <p:cTn id="55" fill="hold">
                            <p:stCondLst>
                              <p:cond delay="1500"/>
                            </p:stCondLst>
                            <p:childTnLst>
                              <p:par>
                                <p:cTn id="56" presetID="10" presetClass="entr" presetSubtype="0" fill="hold" nodeType="afterEffect">
                                  <p:stCondLst>
                                    <p:cond delay="0"/>
                                  </p:stCondLst>
                                  <p:childTnLst>
                                    <p:set>
                                      <p:cBhvr>
                                        <p:cTn id="57" dur="1" fill="hold">
                                          <p:stCondLst>
                                            <p:cond delay="0"/>
                                          </p:stCondLst>
                                        </p:cTn>
                                        <p:tgtEl>
                                          <p:spTgt spid="19469"/>
                                        </p:tgtEl>
                                        <p:attrNameLst>
                                          <p:attrName>style.visibility</p:attrName>
                                        </p:attrNameLst>
                                      </p:cBhvr>
                                      <p:to>
                                        <p:strVal val="visible"/>
                                      </p:to>
                                    </p:set>
                                    <p:animEffect transition="in" filter="fade">
                                      <p:cBhvr>
                                        <p:cTn id="58" dur="500"/>
                                        <p:tgtEl>
                                          <p:spTgt spid="1946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9477"/>
                                        </p:tgtEl>
                                        <p:attrNameLst>
                                          <p:attrName>style.visibility</p:attrName>
                                        </p:attrNameLst>
                                      </p:cBhvr>
                                      <p:to>
                                        <p:strVal val="visible"/>
                                      </p:to>
                                    </p:set>
                                    <p:animEffect transition="in" filter="fade">
                                      <p:cBhvr>
                                        <p:cTn id="61" dur="500"/>
                                        <p:tgtEl>
                                          <p:spTgt spid="1947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478"/>
                                        </p:tgtEl>
                                        <p:attrNameLst>
                                          <p:attrName>style.visibility</p:attrName>
                                        </p:attrNameLst>
                                      </p:cBhvr>
                                      <p:to>
                                        <p:strVal val="visible"/>
                                      </p:to>
                                    </p:set>
                                    <p:animEffect transition="in" filter="fade">
                                      <p:cBhvr>
                                        <p:cTn id="64" dur="500"/>
                                        <p:tgtEl>
                                          <p:spTgt spid="19478"/>
                                        </p:tgtEl>
                                      </p:cBhvr>
                                    </p:animEffect>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19467"/>
                                        </p:tgtEl>
                                        <p:attrNameLst>
                                          <p:attrName>style.visibility</p:attrName>
                                        </p:attrNameLst>
                                      </p:cBhvr>
                                      <p:to>
                                        <p:strVal val="visible"/>
                                      </p:to>
                                    </p:set>
                                    <p:animEffect transition="in" filter="fade">
                                      <p:cBhvr>
                                        <p:cTn id="68" dur="500"/>
                                        <p:tgtEl>
                                          <p:spTgt spid="1946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9471"/>
                                        </p:tgtEl>
                                        <p:attrNameLst>
                                          <p:attrName>style.visibility</p:attrName>
                                        </p:attrNameLst>
                                      </p:cBhvr>
                                      <p:to>
                                        <p:strVal val="visible"/>
                                      </p:to>
                                    </p:set>
                                    <p:animEffect transition="in" filter="fade">
                                      <p:cBhvr>
                                        <p:cTn id="71" dur="500"/>
                                        <p:tgtEl>
                                          <p:spTgt spid="1947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472"/>
                                        </p:tgtEl>
                                        <p:attrNameLst>
                                          <p:attrName>style.visibility</p:attrName>
                                        </p:attrNameLst>
                                      </p:cBhvr>
                                      <p:to>
                                        <p:strVal val="visible"/>
                                      </p:to>
                                    </p:set>
                                    <p:animEffect transition="in" filter="fade">
                                      <p:cBhvr>
                                        <p:cTn id="74" dur="500"/>
                                        <p:tgtEl>
                                          <p:spTgt spid="19472"/>
                                        </p:tgtEl>
                                      </p:cBhvr>
                                    </p:animEffect>
                                  </p:childTnLst>
                                </p:cTn>
                              </p:par>
                            </p:childTnLst>
                          </p:cTn>
                        </p:par>
                        <p:par>
                          <p:cTn id="75" fill="hold">
                            <p:stCondLst>
                              <p:cond delay="2500"/>
                            </p:stCondLst>
                            <p:childTnLst>
                              <p:par>
                                <p:cTn id="76" presetID="10" presetClass="entr" presetSubtype="0" fill="hold" nodeType="afterEffect">
                                  <p:stCondLst>
                                    <p:cond delay="0"/>
                                  </p:stCondLst>
                                  <p:childTnLst>
                                    <p:set>
                                      <p:cBhvr>
                                        <p:cTn id="77" dur="1" fill="hold">
                                          <p:stCondLst>
                                            <p:cond delay="0"/>
                                          </p:stCondLst>
                                        </p:cTn>
                                        <p:tgtEl>
                                          <p:spTgt spid="19470"/>
                                        </p:tgtEl>
                                        <p:attrNameLst>
                                          <p:attrName>style.visibility</p:attrName>
                                        </p:attrNameLst>
                                      </p:cBhvr>
                                      <p:to>
                                        <p:strVal val="visible"/>
                                      </p:to>
                                    </p:set>
                                    <p:animEffect transition="in" filter="fade">
                                      <p:cBhvr>
                                        <p:cTn id="78" dur="500"/>
                                        <p:tgtEl>
                                          <p:spTgt spid="1947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9475"/>
                                        </p:tgtEl>
                                        <p:attrNameLst>
                                          <p:attrName>style.visibility</p:attrName>
                                        </p:attrNameLst>
                                      </p:cBhvr>
                                      <p:to>
                                        <p:strVal val="visible"/>
                                      </p:to>
                                    </p:set>
                                    <p:animEffect transition="in" filter="fade">
                                      <p:cBhvr>
                                        <p:cTn id="81" dur="500"/>
                                        <p:tgtEl>
                                          <p:spTgt spid="1947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9476"/>
                                        </p:tgtEl>
                                        <p:attrNameLst>
                                          <p:attrName>style.visibility</p:attrName>
                                        </p:attrNameLst>
                                      </p:cBhvr>
                                      <p:to>
                                        <p:strVal val="visible"/>
                                      </p:to>
                                    </p:set>
                                    <p:animEffect transition="in" filter="fade">
                                      <p:cBhvr>
                                        <p:cTn id="84" dur="500"/>
                                        <p:tgtEl>
                                          <p:spTgt spid="19476"/>
                                        </p:tgtEl>
                                      </p:cBhvr>
                                    </p:animEffect>
                                  </p:childTnLst>
                                </p:cTn>
                              </p:par>
                            </p:childTnLst>
                          </p:cTn>
                        </p:par>
                        <p:par>
                          <p:cTn id="85" fill="hold">
                            <p:stCondLst>
                              <p:cond delay="3000"/>
                            </p:stCondLst>
                            <p:childTnLst>
                              <p:par>
                                <p:cTn id="86" presetID="47" presetClass="entr" presetSubtype="0"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1000"/>
                                        <p:tgtEl>
                                          <p:spTgt spid="30"/>
                                        </p:tgtEl>
                                      </p:cBhvr>
                                    </p:animEffect>
                                    <p:anim calcmode="lin" valueType="num">
                                      <p:cBhvr>
                                        <p:cTn id="89" dur="1000" fill="hold"/>
                                        <p:tgtEl>
                                          <p:spTgt spid="30"/>
                                        </p:tgtEl>
                                        <p:attrNameLst>
                                          <p:attrName>ppt_x</p:attrName>
                                        </p:attrNameLst>
                                      </p:cBhvr>
                                      <p:tavLst>
                                        <p:tav tm="0">
                                          <p:val>
                                            <p:strVal val="#ppt_x"/>
                                          </p:val>
                                        </p:tav>
                                        <p:tav tm="100000">
                                          <p:val>
                                            <p:strVal val="#ppt_x"/>
                                          </p:val>
                                        </p:tav>
                                      </p:tavLst>
                                    </p:anim>
                                    <p:anim calcmode="lin" valueType="num">
                                      <p:cBhvr>
                                        <p:cTn id="90" dur="1000" fill="hold"/>
                                        <p:tgtEl>
                                          <p:spTgt spid="30"/>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10" presetClass="entr" presetSubtype="0" fill="hold"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childTnLst>
                          </p:cTn>
                        </p:par>
                        <p:par>
                          <p:cTn id="95" fill="hold">
                            <p:stCondLst>
                              <p:cond delay="4500"/>
                            </p:stCondLst>
                            <p:childTnLst>
                              <p:par>
                                <p:cTn id="96" presetID="22" presetClass="entr" presetSubtype="8" fill="hold"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wipe(left)">
                                      <p:cBhvr>
                                        <p:cTn id="98" dur="500"/>
                                        <p:tgtEl>
                                          <p:spTgt spid="31"/>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ipe(left)">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animBg="1"/>
      <p:bldP spid="19460" grpId="0" animBg="1"/>
      <p:bldP spid="19461" grpId="0" animBg="1"/>
      <p:bldP spid="19462" grpId="0" animBg="1"/>
      <p:bldP spid="19463" grpId="0"/>
      <p:bldP spid="19464" grpId="0"/>
      <p:bldP spid="19465" grpId="0"/>
      <p:bldP spid="19466" grpId="0"/>
      <p:bldP spid="19471" grpId="0"/>
      <p:bldP spid="19472" grpId="0"/>
      <p:bldP spid="19473" grpId="0"/>
      <p:bldP spid="19474" grpId="0"/>
      <p:bldP spid="19475" grpId="0"/>
      <p:bldP spid="19476" grpId="0"/>
      <p:bldP spid="19477" grpId="0"/>
      <p:bldP spid="19478" grpId="0"/>
      <p:bldP spid="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Freeform 17"/>
          <p:cNvSpPr>
            <a:spLocks noChangeAspect="1"/>
          </p:cNvSpPr>
          <p:nvPr/>
        </p:nvSpPr>
        <p:spPr bwMode="auto">
          <a:xfrm>
            <a:off x="6529388" y="2806700"/>
            <a:ext cx="1938337" cy="1908175"/>
          </a:xfrm>
          <a:custGeom>
            <a:avLst/>
            <a:gdLst>
              <a:gd name="T0" fmla="*/ 2147483647 w 145"/>
              <a:gd name="T1" fmla="*/ 2147483647 h 143"/>
              <a:gd name="T2" fmla="*/ 2147483647 w 145"/>
              <a:gd name="T3" fmla="*/ 2147483647 h 143"/>
              <a:gd name="T4" fmla="*/ 1429597061 w 145"/>
              <a:gd name="T5" fmla="*/ 2147483647 h 143"/>
              <a:gd name="T6" fmla="*/ 357402607 w 145"/>
              <a:gd name="T7" fmla="*/ 2147483647 h 143"/>
              <a:gd name="T8" fmla="*/ 0 w 145"/>
              <a:gd name="T9" fmla="*/ 2147483647 h 143"/>
              <a:gd name="T10" fmla="*/ 1072194454 w 145"/>
              <a:gd name="T11" fmla="*/ 2147483647 h 143"/>
              <a:gd name="T12" fmla="*/ 2147483647 w 145"/>
              <a:gd name="T13" fmla="*/ 2147483647 h 143"/>
              <a:gd name="T14" fmla="*/ 2147483647 w 145"/>
              <a:gd name="T15" fmla="*/ 2147483647 h 143"/>
              <a:gd name="T16" fmla="*/ 2147483647 w 145"/>
              <a:gd name="T17" fmla="*/ 1424472653 h 143"/>
              <a:gd name="T18" fmla="*/ 2147483647 w 145"/>
              <a:gd name="T19" fmla="*/ 178060750 h 143"/>
              <a:gd name="T20" fmla="*/ 2147483647 w 145"/>
              <a:gd name="T21" fmla="*/ 534182249 h 143"/>
              <a:gd name="T22" fmla="*/ 2147483647 w 145"/>
              <a:gd name="T23" fmla="*/ 2147483647 h 143"/>
              <a:gd name="T24" fmla="*/ 2147483647 w 145"/>
              <a:gd name="T25" fmla="*/ 2147483647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79CBA8"/>
          </a:solidFill>
          <a:ln>
            <a:noFill/>
          </a:ln>
          <a:extLst/>
        </p:spPr>
        <p:txBody>
          <a:bodyPr anchor="ctr"/>
          <a:lstStyle/>
          <a:p>
            <a:endParaRPr lang="zh-CN" altLang="en-US"/>
          </a:p>
        </p:txBody>
      </p:sp>
      <p:sp>
        <p:nvSpPr>
          <p:cNvPr id="23556" name="Freeform 17"/>
          <p:cNvSpPr>
            <a:spLocks/>
          </p:cNvSpPr>
          <p:nvPr/>
        </p:nvSpPr>
        <p:spPr bwMode="auto">
          <a:xfrm>
            <a:off x="5530850" y="3046413"/>
            <a:ext cx="1481138" cy="1458912"/>
          </a:xfrm>
          <a:custGeom>
            <a:avLst/>
            <a:gdLst>
              <a:gd name="T0" fmla="*/ 2147483647 w 145"/>
              <a:gd name="T1" fmla="*/ 2147483647 h 143"/>
              <a:gd name="T2" fmla="*/ 2147483647 w 145"/>
              <a:gd name="T3" fmla="*/ 2147483647 h 143"/>
              <a:gd name="T4" fmla="*/ 834728518 w 145"/>
              <a:gd name="T5" fmla="*/ 2147483647 h 143"/>
              <a:gd name="T6" fmla="*/ 208677022 w 145"/>
              <a:gd name="T7" fmla="*/ 2147483647 h 143"/>
              <a:gd name="T8" fmla="*/ 0 w 145"/>
              <a:gd name="T9" fmla="*/ 2147483647 h 143"/>
              <a:gd name="T10" fmla="*/ 626041281 w 145"/>
              <a:gd name="T11" fmla="*/ 2147483647 h 143"/>
              <a:gd name="T12" fmla="*/ 2147483647 w 145"/>
              <a:gd name="T13" fmla="*/ 2147483647 h 143"/>
              <a:gd name="T14" fmla="*/ 2147483647 w 145"/>
              <a:gd name="T15" fmla="*/ 2147483647 h 143"/>
              <a:gd name="T16" fmla="*/ 2147483647 w 145"/>
              <a:gd name="T17" fmla="*/ 832671473 h 143"/>
              <a:gd name="T18" fmla="*/ 2147483647 w 145"/>
              <a:gd name="T19" fmla="*/ 104082659 h 143"/>
              <a:gd name="T20" fmla="*/ 2147483647 w 145"/>
              <a:gd name="T21" fmla="*/ 312258179 h 143"/>
              <a:gd name="T22" fmla="*/ 2147483647 w 145"/>
              <a:gd name="T23" fmla="*/ 2147483647 h 143"/>
              <a:gd name="T24" fmla="*/ 2147483647 w 145"/>
              <a:gd name="T25" fmla="*/ 2147483647 h 14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79CBA8"/>
          </a:solidFill>
          <a:ln>
            <a:noFill/>
          </a:ln>
          <a:extLst/>
        </p:spPr>
        <p:txBody>
          <a:bodyPr anchor="ctr"/>
          <a:lstStyle/>
          <a:p>
            <a:endParaRPr lang="zh-CN" altLang="en-US"/>
          </a:p>
        </p:txBody>
      </p:sp>
      <p:sp>
        <p:nvSpPr>
          <p:cNvPr id="23557" name="Freeform 18"/>
          <p:cNvSpPr>
            <a:spLocks/>
          </p:cNvSpPr>
          <p:nvPr/>
        </p:nvSpPr>
        <p:spPr bwMode="auto">
          <a:xfrm>
            <a:off x="4611688" y="3165475"/>
            <a:ext cx="1295400" cy="1265238"/>
          </a:xfrm>
          <a:custGeom>
            <a:avLst/>
            <a:gdLst>
              <a:gd name="T0" fmla="*/ 2147483647 w 127"/>
              <a:gd name="T1" fmla="*/ 2147483647 h 124"/>
              <a:gd name="T2" fmla="*/ 2147483647 w 127"/>
              <a:gd name="T3" fmla="*/ 2147483647 h 124"/>
              <a:gd name="T4" fmla="*/ 832320000 w 127"/>
              <a:gd name="T5" fmla="*/ 2147483647 h 124"/>
              <a:gd name="T6" fmla="*/ 208080000 w 127"/>
              <a:gd name="T7" fmla="*/ 2147483647 h 124"/>
              <a:gd name="T8" fmla="*/ 104040000 w 127"/>
              <a:gd name="T9" fmla="*/ 2147483647 h 124"/>
              <a:gd name="T10" fmla="*/ 624240000 w 127"/>
              <a:gd name="T11" fmla="*/ 2147483647 h 124"/>
              <a:gd name="T12" fmla="*/ 2147483647 w 127"/>
              <a:gd name="T13" fmla="*/ 2147483647 h 124"/>
              <a:gd name="T14" fmla="*/ 1976760000 w 127"/>
              <a:gd name="T15" fmla="*/ 2147483647 h 124"/>
              <a:gd name="T16" fmla="*/ 2147483647 w 127"/>
              <a:gd name="T17" fmla="*/ 624670448 h 124"/>
              <a:gd name="T18" fmla="*/ 2147483647 w 127"/>
              <a:gd name="T19" fmla="*/ 104116843 h 124"/>
              <a:gd name="T20" fmla="*/ 2147483647 w 127"/>
              <a:gd name="T21" fmla="*/ 208223483 h 124"/>
              <a:gd name="T22" fmla="*/ 2147483647 w 127"/>
              <a:gd name="T23" fmla="*/ 2147483647 h 124"/>
              <a:gd name="T24" fmla="*/ 2147483647 w 127"/>
              <a:gd name="T25" fmla="*/ 2147483647 h 1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79CBA8"/>
          </a:solidFill>
          <a:ln>
            <a:noFill/>
          </a:ln>
          <a:extLst/>
        </p:spPr>
        <p:txBody>
          <a:bodyPr anchor="ctr"/>
          <a:lstStyle/>
          <a:p>
            <a:endParaRPr lang="zh-CN" altLang="en-US"/>
          </a:p>
        </p:txBody>
      </p:sp>
      <p:sp>
        <p:nvSpPr>
          <p:cNvPr id="23558" name="Freeform 19"/>
          <p:cNvSpPr>
            <a:spLocks/>
          </p:cNvSpPr>
          <p:nvPr/>
        </p:nvSpPr>
        <p:spPr bwMode="auto">
          <a:xfrm>
            <a:off x="3889375" y="3292475"/>
            <a:ext cx="1028700" cy="1041400"/>
          </a:xfrm>
          <a:custGeom>
            <a:avLst/>
            <a:gdLst>
              <a:gd name="T0" fmla="*/ 1556056435 w 101"/>
              <a:gd name="T1" fmla="*/ 2147483647 h 102"/>
              <a:gd name="T2" fmla="*/ 2147483647 w 101"/>
              <a:gd name="T3" fmla="*/ 521200280 h 102"/>
              <a:gd name="T4" fmla="*/ 2147483647 w 101"/>
              <a:gd name="T5" fmla="*/ 104242098 h 102"/>
              <a:gd name="T6" fmla="*/ 2147483647 w 101"/>
              <a:gd name="T7" fmla="*/ 208484196 h 102"/>
              <a:gd name="T8" fmla="*/ 2147483647 w 101"/>
              <a:gd name="T9" fmla="*/ 2147483647 h 102"/>
              <a:gd name="T10" fmla="*/ 2147483647 w 101"/>
              <a:gd name="T11" fmla="*/ 2147483647 h 102"/>
              <a:gd name="T12" fmla="*/ 2147483647 w 101"/>
              <a:gd name="T13" fmla="*/ 2147483647 h 102"/>
              <a:gd name="T14" fmla="*/ 622424611 w 101"/>
              <a:gd name="T15" fmla="*/ 2147483647 h 102"/>
              <a:gd name="T16" fmla="*/ 207471475 w 101"/>
              <a:gd name="T17" fmla="*/ 2147483647 h 102"/>
              <a:gd name="T18" fmla="*/ 0 w 101"/>
              <a:gd name="T19" fmla="*/ 2147483647 h 102"/>
              <a:gd name="T20" fmla="*/ 518688873 w 101"/>
              <a:gd name="T21" fmla="*/ 2147483647 h 102"/>
              <a:gd name="T22" fmla="*/ 1556056435 w 101"/>
              <a:gd name="T23" fmla="*/ 2147483647 h 1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79CBA8"/>
          </a:solidFill>
          <a:ln>
            <a:noFill/>
          </a:ln>
          <a:extLst/>
        </p:spPr>
        <p:txBody>
          <a:bodyPr anchor="ctr"/>
          <a:lstStyle/>
          <a:p>
            <a:endParaRPr lang="zh-CN" altLang="en-US"/>
          </a:p>
        </p:txBody>
      </p:sp>
      <p:sp>
        <p:nvSpPr>
          <p:cNvPr id="23559" name="任意多边形 100"/>
          <p:cNvSpPr>
            <a:spLocks/>
          </p:cNvSpPr>
          <p:nvPr/>
        </p:nvSpPr>
        <p:spPr bwMode="auto">
          <a:xfrm>
            <a:off x="7864475" y="3209925"/>
            <a:ext cx="2549525" cy="287338"/>
          </a:xfrm>
          <a:custGeom>
            <a:avLst/>
            <a:gdLst>
              <a:gd name="T0" fmla="*/ 0 w 1600200"/>
              <a:gd name="T1" fmla="*/ 149449 h 552450"/>
              <a:gd name="T2" fmla="*/ 435218 w 1600200"/>
              <a:gd name="T3" fmla="*/ 0 h 552450"/>
              <a:gd name="T4" fmla="*/ 4062041 w 1600200"/>
              <a:gd name="T5" fmla="*/ 0 h 552450"/>
              <a:gd name="T6" fmla="*/ 0 60000 65536"/>
              <a:gd name="T7" fmla="*/ 0 60000 65536"/>
              <a:gd name="T8" fmla="*/ 0 60000 65536"/>
            </a:gdLst>
            <a:ahLst/>
            <a:cxnLst>
              <a:cxn ang="T6">
                <a:pos x="T0" y="T1"/>
              </a:cxn>
              <a:cxn ang="T7">
                <a:pos x="T2" y="T3"/>
              </a:cxn>
              <a:cxn ang="T8">
                <a:pos x="T4" y="T5"/>
              </a:cxn>
            </a:cxnLst>
            <a:rect l="0" t="0" r="r" b="b"/>
            <a:pathLst>
              <a:path w="1600200" h="552450">
                <a:moveTo>
                  <a:pt x="0" y="552450"/>
                </a:moveTo>
                <a:lnTo>
                  <a:pt x="171450" y="0"/>
                </a:lnTo>
                <a:lnTo>
                  <a:pt x="1600200" y="0"/>
                </a:lnTo>
              </a:path>
            </a:pathLst>
          </a:custGeom>
          <a:noFill/>
          <a:ln w="12700" cap="flat" cmpd="sng">
            <a:solidFill>
              <a:srgbClr val="ADBACA"/>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0" name="任意多边形 108"/>
          <p:cNvSpPr>
            <a:spLocks/>
          </p:cNvSpPr>
          <p:nvPr/>
        </p:nvSpPr>
        <p:spPr bwMode="auto">
          <a:xfrm flipH="1">
            <a:off x="1617663" y="3517900"/>
            <a:ext cx="2551112" cy="287338"/>
          </a:xfrm>
          <a:custGeom>
            <a:avLst/>
            <a:gdLst>
              <a:gd name="T0" fmla="*/ 0 w 1600200"/>
              <a:gd name="T1" fmla="*/ 149449 h 552450"/>
              <a:gd name="T2" fmla="*/ 435760 w 1600200"/>
              <a:gd name="T3" fmla="*/ 0 h 552450"/>
              <a:gd name="T4" fmla="*/ 4067099 w 1600200"/>
              <a:gd name="T5" fmla="*/ 0 h 552450"/>
              <a:gd name="T6" fmla="*/ 0 60000 65536"/>
              <a:gd name="T7" fmla="*/ 0 60000 65536"/>
              <a:gd name="T8" fmla="*/ 0 60000 65536"/>
            </a:gdLst>
            <a:ahLst/>
            <a:cxnLst>
              <a:cxn ang="T6">
                <a:pos x="T0" y="T1"/>
              </a:cxn>
              <a:cxn ang="T7">
                <a:pos x="T2" y="T3"/>
              </a:cxn>
              <a:cxn ang="T8">
                <a:pos x="T4" y="T5"/>
              </a:cxn>
            </a:cxnLst>
            <a:rect l="0" t="0" r="r" b="b"/>
            <a:pathLst>
              <a:path w="1600200" h="552450">
                <a:moveTo>
                  <a:pt x="0" y="552450"/>
                </a:moveTo>
                <a:lnTo>
                  <a:pt x="171450" y="0"/>
                </a:lnTo>
                <a:lnTo>
                  <a:pt x="1600200" y="0"/>
                </a:lnTo>
              </a:path>
            </a:pathLst>
          </a:custGeom>
          <a:noFill/>
          <a:ln w="12700" cap="flat" cmpd="sng">
            <a:solidFill>
              <a:srgbClr val="ADBACA"/>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1" name="任意多边形 112"/>
          <p:cNvSpPr>
            <a:spLocks/>
          </p:cNvSpPr>
          <p:nvPr/>
        </p:nvSpPr>
        <p:spPr bwMode="auto">
          <a:xfrm>
            <a:off x="6272213" y="2509838"/>
            <a:ext cx="673100" cy="1001712"/>
          </a:xfrm>
          <a:custGeom>
            <a:avLst/>
            <a:gdLst>
              <a:gd name="T0" fmla="*/ 0 w 647700"/>
              <a:gd name="T1" fmla="*/ 1039605 h 965200"/>
              <a:gd name="T2" fmla="*/ 109725 w 647700"/>
              <a:gd name="T3" fmla="*/ 560839 h 965200"/>
              <a:gd name="T4" fmla="*/ 699496 w 647700"/>
              <a:gd name="T5" fmla="*/ 0 h 965200"/>
              <a:gd name="T6" fmla="*/ 0 60000 65536"/>
              <a:gd name="T7" fmla="*/ 0 60000 65536"/>
              <a:gd name="T8" fmla="*/ 0 60000 65536"/>
            </a:gdLst>
            <a:ahLst/>
            <a:cxnLst>
              <a:cxn ang="T6">
                <a:pos x="T0" y="T1"/>
              </a:cxn>
              <a:cxn ang="T7">
                <a:pos x="T2" y="T3"/>
              </a:cxn>
              <a:cxn ang="T8">
                <a:pos x="T4" y="T5"/>
              </a:cxn>
            </a:cxnLst>
            <a:rect l="0" t="0" r="r" b="b"/>
            <a:pathLst>
              <a:path w="647700" h="965200">
                <a:moveTo>
                  <a:pt x="0" y="965200"/>
                </a:moveTo>
                <a:lnTo>
                  <a:pt x="101600" y="520700"/>
                </a:lnTo>
                <a:lnTo>
                  <a:pt x="647700" y="0"/>
                </a:lnTo>
              </a:path>
            </a:pathLst>
          </a:custGeom>
          <a:noFill/>
          <a:ln w="12700" cap="flat" cmpd="sng">
            <a:solidFill>
              <a:srgbClr val="ADBACA"/>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2" name="任意多边形 113"/>
          <p:cNvSpPr>
            <a:spLocks/>
          </p:cNvSpPr>
          <p:nvPr/>
        </p:nvSpPr>
        <p:spPr bwMode="auto">
          <a:xfrm flipH="1">
            <a:off x="4559300" y="2501900"/>
            <a:ext cx="673100" cy="1003300"/>
          </a:xfrm>
          <a:custGeom>
            <a:avLst/>
            <a:gdLst>
              <a:gd name="T0" fmla="*/ 0 w 647700"/>
              <a:gd name="T1" fmla="*/ 1042904 h 965200"/>
              <a:gd name="T2" fmla="*/ 109725 w 647700"/>
              <a:gd name="T3" fmla="*/ 562619 h 965200"/>
              <a:gd name="T4" fmla="*/ 699496 w 647700"/>
              <a:gd name="T5" fmla="*/ 0 h 965200"/>
              <a:gd name="T6" fmla="*/ 0 60000 65536"/>
              <a:gd name="T7" fmla="*/ 0 60000 65536"/>
              <a:gd name="T8" fmla="*/ 0 60000 65536"/>
            </a:gdLst>
            <a:ahLst/>
            <a:cxnLst>
              <a:cxn ang="T6">
                <a:pos x="T0" y="T1"/>
              </a:cxn>
              <a:cxn ang="T7">
                <a:pos x="T2" y="T3"/>
              </a:cxn>
              <a:cxn ang="T8">
                <a:pos x="T4" y="T5"/>
              </a:cxn>
            </a:cxnLst>
            <a:rect l="0" t="0" r="r" b="b"/>
            <a:pathLst>
              <a:path w="647700" h="965200">
                <a:moveTo>
                  <a:pt x="0" y="965200"/>
                </a:moveTo>
                <a:lnTo>
                  <a:pt x="101600" y="520700"/>
                </a:lnTo>
                <a:lnTo>
                  <a:pt x="647700" y="0"/>
                </a:lnTo>
              </a:path>
            </a:pathLst>
          </a:custGeom>
          <a:noFill/>
          <a:ln w="12700" cap="flat" cmpd="sng">
            <a:solidFill>
              <a:srgbClr val="ADBACA"/>
            </a:solidFill>
            <a:round/>
            <a:headEnd type="oval" w="med" len="med"/>
            <a:tailEnd type="stealth"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3" name="Freeform 6"/>
          <p:cNvSpPr>
            <a:spLocks noChangeAspect="1" noEditPoints="1"/>
          </p:cNvSpPr>
          <p:nvPr/>
        </p:nvSpPr>
        <p:spPr bwMode="auto">
          <a:xfrm>
            <a:off x="4333875" y="3675063"/>
            <a:ext cx="225425" cy="241300"/>
          </a:xfrm>
          <a:custGeom>
            <a:avLst/>
            <a:gdLst>
              <a:gd name="T0" fmla="*/ 24082704 w 376"/>
              <a:gd name="T1" fmla="*/ 1086151 h 401"/>
              <a:gd name="T2" fmla="*/ 22285300 w 376"/>
              <a:gd name="T3" fmla="*/ 1086151 h 401"/>
              <a:gd name="T4" fmla="*/ 0 w 376"/>
              <a:gd name="T5" fmla="*/ 57573819 h 401"/>
              <a:gd name="T6" fmla="*/ 23363862 w 376"/>
              <a:gd name="T7" fmla="*/ 80747645 h 401"/>
              <a:gd name="T8" fmla="*/ 46368004 w 376"/>
              <a:gd name="T9" fmla="*/ 57573819 h 401"/>
              <a:gd name="T10" fmla="*/ 24082704 w 376"/>
              <a:gd name="T11" fmla="*/ 1086151 h 401"/>
              <a:gd name="T12" fmla="*/ 112505061 w 376"/>
              <a:gd name="T13" fmla="*/ 1086151 h 401"/>
              <a:gd name="T14" fmla="*/ 111067377 w 376"/>
              <a:gd name="T15" fmla="*/ 1086151 h 401"/>
              <a:gd name="T16" fmla="*/ 88422956 w 376"/>
              <a:gd name="T17" fmla="*/ 57573819 h 401"/>
              <a:gd name="T18" fmla="*/ 111786219 w 376"/>
              <a:gd name="T19" fmla="*/ 80747645 h 401"/>
              <a:gd name="T20" fmla="*/ 135150081 w 376"/>
              <a:gd name="T21" fmla="*/ 57573819 h 401"/>
              <a:gd name="T22" fmla="*/ 112505061 w 376"/>
              <a:gd name="T23" fmla="*/ 1086151 h 401"/>
              <a:gd name="T24" fmla="*/ 66496778 w 376"/>
              <a:gd name="T25" fmla="*/ 65177477 h 401"/>
              <a:gd name="T26" fmla="*/ 44211478 w 376"/>
              <a:gd name="T27" fmla="*/ 122026794 h 401"/>
              <a:gd name="T28" fmla="*/ 67575340 w 376"/>
              <a:gd name="T29" fmla="*/ 145201222 h 401"/>
              <a:gd name="T30" fmla="*/ 90938603 w 376"/>
              <a:gd name="T31" fmla="*/ 122026794 h 401"/>
              <a:gd name="T32" fmla="*/ 68294182 w 376"/>
              <a:gd name="T33" fmla="*/ 65177477 h 401"/>
              <a:gd name="T34" fmla="*/ 66496778 w 376"/>
              <a:gd name="T35" fmla="*/ 65177477 h 40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26"/>
          <p:cNvSpPr>
            <a:spLocks noChangeAspect="1"/>
          </p:cNvSpPr>
          <p:nvPr/>
        </p:nvSpPr>
        <p:spPr bwMode="auto">
          <a:xfrm>
            <a:off x="7526338" y="3676650"/>
            <a:ext cx="242887" cy="250825"/>
          </a:xfrm>
          <a:custGeom>
            <a:avLst/>
            <a:gdLst>
              <a:gd name="T0" fmla="*/ 80936331 w 274"/>
              <a:gd name="T1" fmla="*/ 221525284 h 284"/>
              <a:gd name="T2" fmla="*/ 62863411 w 274"/>
              <a:gd name="T3" fmla="*/ 212945126 h 284"/>
              <a:gd name="T4" fmla="*/ 7072089 w 274"/>
              <a:gd name="T5" fmla="*/ 138843119 h 284"/>
              <a:gd name="T6" fmla="*/ 11000831 w 274"/>
              <a:gd name="T7" fmla="*/ 108422639 h 284"/>
              <a:gd name="T8" fmla="*/ 41647142 w 274"/>
              <a:gd name="T9" fmla="*/ 113102645 h 284"/>
              <a:gd name="T10" fmla="*/ 78579263 w 274"/>
              <a:gd name="T11" fmla="*/ 161464178 h 284"/>
              <a:gd name="T12" fmla="*/ 172088099 w 274"/>
              <a:gd name="T13" fmla="*/ 13260164 h 284"/>
              <a:gd name="T14" fmla="*/ 201948130 w 274"/>
              <a:gd name="T15" fmla="*/ 6239713 h 284"/>
              <a:gd name="T16" fmla="*/ 209020220 w 274"/>
              <a:gd name="T17" fmla="*/ 36661077 h 284"/>
              <a:gd name="T18" fmla="*/ 99010138 w 274"/>
              <a:gd name="T19" fmla="*/ 211385418 h 284"/>
              <a:gd name="T20" fmla="*/ 81722611 w 274"/>
              <a:gd name="T21" fmla="*/ 221525284 h 284"/>
              <a:gd name="T22" fmla="*/ 80936331 w 274"/>
              <a:gd name="T23" fmla="*/ 221525284 h 28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5" name="Freeform 442"/>
          <p:cNvSpPr>
            <a:spLocks noEditPoints="1"/>
          </p:cNvSpPr>
          <p:nvPr/>
        </p:nvSpPr>
        <p:spPr bwMode="auto">
          <a:xfrm>
            <a:off x="5181600" y="3694113"/>
            <a:ext cx="258763" cy="222250"/>
          </a:xfrm>
          <a:custGeom>
            <a:avLst/>
            <a:gdLst>
              <a:gd name="T0" fmla="*/ 224421197 w 288"/>
              <a:gd name="T1" fmla="*/ 0 h 246"/>
              <a:gd name="T2" fmla="*/ 41978007 w 288"/>
              <a:gd name="T3" fmla="*/ 0 h 246"/>
              <a:gd name="T4" fmla="*/ 33905141 w 288"/>
              <a:gd name="T5" fmla="*/ 8162718 h 246"/>
              <a:gd name="T6" fmla="*/ 33905141 w 288"/>
              <a:gd name="T7" fmla="*/ 35098334 h 246"/>
              <a:gd name="T8" fmla="*/ 8072867 w 288"/>
              <a:gd name="T9" fmla="*/ 35098334 h 246"/>
              <a:gd name="T10" fmla="*/ 0 w 288"/>
              <a:gd name="T11" fmla="*/ 43260149 h 246"/>
              <a:gd name="T12" fmla="*/ 0 w 288"/>
              <a:gd name="T13" fmla="*/ 178754952 h 246"/>
              <a:gd name="T14" fmla="*/ 21796290 w 288"/>
              <a:gd name="T15" fmla="*/ 200792937 h 246"/>
              <a:gd name="T16" fmla="*/ 41978007 w 288"/>
              <a:gd name="T17" fmla="*/ 200792937 h 246"/>
              <a:gd name="T18" fmla="*/ 194552040 w 288"/>
              <a:gd name="T19" fmla="*/ 200792937 h 246"/>
              <a:gd name="T20" fmla="*/ 224421197 w 288"/>
              <a:gd name="T21" fmla="*/ 200792937 h 246"/>
              <a:gd name="T22" fmla="*/ 232494063 w 288"/>
              <a:gd name="T23" fmla="*/ 192630218 h 246"/>
              <a:gd name="T24" fmla="*/ 232494063 w 288"/>
              <a:gd name="T25" fmla="*/ 8162718 h 246"/>
              <a:gd name="T26" fmla="*/ 224421197 w 288"/>
              <a:gd name="T27" fmla="*/ 0 h 246"/>
              <a:gd name="T28" fmla="*/ 218770639 w 288"/>
              <a:gd name="T29" fmla="*/ 186916767 h 246"/>
              <a:gd name="T30" fmla="*/ 194552040 w 288"/>
              <a:gd name="T31" fmla="*/ 186916767 h 246"/>
              <a:gd name="T32" fmla="*/ 41978007 w 288"/>
              <a:gd name="T33" fmla="*/ 186916767 h 246"/>
              <a:gd name="T34" fmla="*/ 21796290 w 288"/>
              <a:gd name="T35" fmla="*/ 186916767 h 246"/>
              <a:gd name="T36" fmla="*/ 13723424 w 288"/>
              <a:gd name="T37" fmla="*/ 178754952 h 246"/>
              <a:gd name="T38" fmla="*/ 13723424 w 288"/>
              <a:gd name="T39" fmla="*/ 48973601 h 246"/>
              <a:gd name="T40" fmla="*/ 33905141 w 288"/>
              <a:gd name="T41" fmla="*/ 48973601 h 246"/>
              <a:gd name="T42" fmla="*/ 33905141 w 288"/>
              <a:gd name="T43" fmla="*/ 174673141 h 246"/>
              <a:gd name="T44" fmla="*/ 47628565 w 288"/>
              <a:gd name="T45" fmla="*/ 174673141 h 246"/>
              <a:gd name="T46" fmla="*/ 47628565 w 288"/>
              <a:gd name="T47" fmla="*/ 48973601 h 246"/>
              <a:gd name="T48" fmla="*/ 47628565 w 288"/>
              <a:gd name="T49" fmla="*/ 48973601 h 246"/>
              <a:gd name="T50" fmla="*/ 47628565 w 288"/>
              <a:gd name="T51" fmla="*/ 35098334 h 246"/>
              <a:gd name="T52" fmla="*/ 47628565 w 288"/>
              <a:gd name="T53" fmla="*/ 13876170 h 246"/>
              <a:gd name="T54" fmla="*/ 218770639 w 288"/>
              <a:gd name="T55" fmla="*/ 13876170 h 246"/>
              <a:gd name="T56" fmla="*/ 218770639 w 288"/>
              <a:gd name="T57" fmla="*/ 186916767 h 24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6" name="Rectangle 443"/>
          <p:cNvSpPr>
            <a:spLocks noChangeArrowheads="1"/>
          </p:cNvSpPr>
          <p:nvPr/>
        </p:nvSpPr>
        <p:spPr bwMode="auto">
          <a:xfrm>
            <a:off x="5254625" y="3730625"/>
            <a:ext cx="68263" cy="68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latin typeface="Arial" pitchFamily="34" charset="0"/>
              <a:ea typeface="微软雅黑" pitchFamily="34" charset="-122"/>
              <a:sym typeface="Arial" pitchFamily="34" charset="0"/>
            </a:endParaRPr>
          </a:p>
        </p:txBody>
      </p:sp>
      <p:sp>
        <p:nvSpPr>
          <p:cNvPr id="23567" name="Rectangle 444"/>
          <p:cNvSpPr>
            <a:spLocks noChangeArrowheads="1"/>
          </p:cNvSpPr>
          <p:nvPr/>
        </p:nvSpPr>
        <p:spPr bwMode="auto">
          <a:xfrm>
            <a:off x="5345113" y="3740150"/>
            <a:ext cx="57150"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latin typeface="Arial" pitchFamily="34" charset="0"/>
              <a:ea typeface="微软雅黑" pitchFamily="34" charset="-122"/>
              <a:sym typeface="Arial" pitchFamily="34" charset="0"/>
            </a:endParaRPr>
          </a:p>
        </p:txBody>
      </p:sp>
      <p:sp>
        <p:nvSpPr>
          <p:cNvPr id="23568" name="Rectangle 445"/>
          <p:cNvSpPr>
            <a:spLocks noChangeArrowheads="1"/>
          </p:cNvSpPr>
          <p:nvPr/>
        </p:nvSpPr>
        <p:spPr bwMode="auto">
          <a:xfrm>
            <a:off x="5345113" y="3775075"/>
            <a:ext cx="57150"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latin typeface="Arial" pitchFamily="34" charset="0"/>
              <a:ea typeface="微软雅黑" pitchFamily="34" charset="-122"/>
              <a:sym typeface="Arial" pitchFamily="34" charset="0"/>
            </a:endParaRPr>
          </a:p>
        </p:txBody>
      </p:sp>
      <p:sp>
        <p:nvSpPr>
          <p:cNvPr id="23569" name="Rectangle 446"/>
          <p:cNvSpPr>
            <a:spLocks noChangeArrowheads="1"/>
          </p:cNvSpPr>
          <p:nvPr/>
        </p:nvSpPr>
        <p:spPr bwMode="auto">
          <a:xfrm>
            <a:off x="5254625" y="3822700"/>
            <a:ext cx="147638" cy="11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latin typeface="Arial" pitchFamily="34" charset="0"/>
              <a:ea typeface="微软雅黑" pitchFamily="34" charset="-122"/>
              <a:sym typeface="Arial" pitchFamily="34" charset="0"/>
            </a:endParaRPr>
          </a:p>
        </p:txBody>
      </p:sp>
      <p:sp>
        <p:nvSpPr>
          <p:cNvPr id="23570" name="Rectangle 447"/>
          <p:cNvSpPr>
            <a:spLocks noChangeArrowheads="1"/>
          </p:cNvSpPr>
          <p:nvPr/>
        </p:nvSpPr>
        <p:spPr bwMode="auto">
          <a:xfrm>
            <a:off x="5254625" y="3859213"/>
            <a:ext cx="147638" cy="11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latin typeface="Arial" pitchFamily="34" charset="0"/>
              <a:ea typeface="微软雅黑" pitchFamily="34" charset="-122"/>
              <a:sym typeface="Arial" pitchFamily="34" charset="0"/>
            </a:endParaRPr>
          </a:p>
        </p:txBody>
      </p:sp>
      <p:sp>
        <p:nvSpPr>
          <p:cNvPr id="23571" name="Oval 56"/>
          <p:cNvSpPr>
            <a:spLocks noChangeArrowheads="1"/>
          </p:cNvSpPr>
          <p:nvPr/>
        </p:nvSpPr>
        <p:spPr bwMode="auto">
          <a:xfrm>
            <a:off x="6272213" y="3654425"/>
            <a:ext cx="301625" cy="300038"/>
          </a:xfrm>
          <a:prstGeom prst="ellipse">
            <a:avLst/>
          </a:prstGeom>
          <a:noFill/>
          <a:ln w="30163"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hangingPunct="1"/>
            <a:endParaRPr lang="zh-CN" altLang="en-US" sz="1500">
              <a:solidFill>
                <a:srgbClr val="000000"/>
              </a:solidFill>
              <a:latin typeface="Arial" pitchFamily="34" charset="0"/>
              <a:ea typeface="微软雅黑" pitchFamily="34" charset="-122"/>
              <a:sym typeface="Arial" pitchFamily="34" charset="0"/>
            </a:endParaRPr>
          </a:p>
        </p:txBody>
      </p:sp>
      <p:sp>
        <p:nvSpPr>
          <p:cNvPr id="23572" name="Freeform 57"/>
          <p:cNvSpPr>
            <a:spLocks/>
          </p:cNvSpPr>
          <p:nvPr/>
        </p:nvSpPr>
        <p:spPr bwMode="auto">
          <a:xfrm>
            <a:off x="6318250" y="3694113"/>
            <a:ext cx="155575" cy="141287"/>
          </a:xfrm>
          <a:custGeom>
            <a:avLst/>
            <a:gdLst>
              <a:gd name="T0" fmla="*/ 21454611 w 95"/>
              <a:gd name="T1" fmla="*/ 87032792 h 87"/>
              <a:gd name="T2" fmla="*/ 77772761 w 95"/>
              <a:gd name="T3" fmla="*/ 195162819 h 87"/>
              <a:gd name="T4" fmla="*/ 152864720 w 95"/>
              <a:gd name="T5" fmla="*/ 224173749 h 87"/>
              <a:gd name="T6" fmla="*/ 144819036 w 95"/>
              <a:gd name="T7" fmla="*/ 213624320 h 87"/>
              <a:gd name="T8" fmla="*/ 128727668 w 95"/>
              <a:gd name="T9" fmla="*/ 200437533 h 87"/>
              <a:gd name="T10" fmla="*/ 120681984 w 95"/>
              <a:gd name="T11" fmla="*/ 176701317 h 87"/>
              <a:gd name="T12" fmla="*/ 96546570 w 95"/>
              <a:gd name="T13" fmla="*/ 168789245 h 87"/>
              <a:gd name="T14" fmla="*/ 120681984 w 95"/>
              <a:gd name="T15" fmla="*/ 137140957 h 87"/>
              <a:gd name="T16" fmla="*/ 190410699 w 95"/>
              <a:gd name="T17" fmla="*/ 87032792 h 87"/>
              <a:gd name="T18" fmla="*/ 115318741 w 95"/>
              <a:gd name="T19" fmla="*/ 7912072 h 87"/>
              <a:gd name="T20" fmla="*/ 16091368 w 95"/>
              <a:gd name="T21" fmla="*/ 36923003 h 87"/>
              <a:gd name="T22" fmla="*/ 21454611 w 95"/>
              <a:gd name="T23" fmla="*/ 87032792 h 8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endParaRPr lang="zh-CN" altLang="en-US"/>
          </a:p>
        </p:txBody>
      </p:sp>
      <p:sp>
        <p:nvSpPr>
          <p:cNvPr id="23573" name="Freeform 58"/>
          <p:cNvSpPr>
            <a:spLocks/>
          </p:cNvSpPr>
          <p:nvPr/>
        </p:nvSpPr>
        <p:spPr bwMode="auto">
          <a:xfrm>
            <a:off x="6402388" y="3803650"/>
            <a:ext cx="117475" cy="138113"/>
          </a:xfrm>
          <a:custGeom>
            <a:avLst/>
            <a:gdLst>
              <a:gd name="T0" fmla="*/ 31076161 w 73"/>
              <a:gd name="T1" fmla="*/ 84484535 h 85"/>
              <a:gd name="T2" fmla="*/ 31076161 w 73"/>
              <a:gd name="T3" fmla="*/ 118808052 h 85"/>
              <a:gd name="T4" fmla="*/ 64741599 w 73"/>
              <a:gd name="T5" fmla="*/ 153129945 h 85"/>
              <a:gd name="T6" fmla="*/ 49204323 w 73"/>
              <a:gd name="T7" fmla="*/ 211213774 h 85"/>
              <a:gd name="T8" fmla="*/ 116535200 w 73"/>
              <a:gd name="T9" fmla="*/ 174251485 h 85"/>
              <a:gd name="T10" fmla="*/ 170918079 w 73"/>
              <a:gd name="T11" fmla="*/ 97686512 h 85"/>
              <a:gd name="T12" fmla="*/ 139841918 w 73"/>
              <a:gd name="T13" fmla="*/ 63364620 h 85"/>
              <a:gd name="T14" fmla="*/ 62152321 w 73"/>
              <a:gd name="T15" fmla="*/ 29041102 h 85"/>
              <a:gd name="T16" fmla="*/ 31076161 w 73"/>
              <a:gd name="T17" fmla="*/ 84484535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endParaRPr lang="zh-CN" altLang="en-US"/>
          </a:p>
        </p:txBody>
      </p:sp>
      <p:sp>
        <p:nvSpPr>
          <p:cNvPr id="23574" name="Freeform 59"/>
          <p:cNvSpPr>
            <a:spLocks/>
          </p:cNvSpPr>
          <p:nvPr/>
        </p:nvSpPr>
        <p:spPr bwMode="auto">
          <a:xfrm>
            <a:off x="6465888" y="3660775"/>
            <a:ext cx="103187" cy="193675"/>
          </a:xfrm>
          <a:custGeom>
            <a:avLst/>
            <a:gdLst>
              <a:gd name="T0" fmla="*/ 0 w 63"/>
              <a:gd name="T1" fmla="*/ 0 h 119"/>
              <a:gd name="T2" fmla="*/ 29509844 w 63"/>
              <a:gd name="T3" fmla="*/ 79465341 h 119"/>
              <a:gd name="T4" fmla="*/ 123403463 w 63"/>
              <a:gd name="T5" fmla="*/ 143036311 h 119"/>
              <a:gd name="T6" fmla="*/ 144864721 w 63"/>
              <a:gd name="T7" fmla="*/ 214554467 h 119"/>
              <a:gd name="T8" fmla="*/ 139498997 w 63"/>
              <a:gd name="T9" fmla="*/ 294019808 h 119"/>
              <a:gd name="T10" fmla="*/ 169008841 w 63"/>
              <a:gd name="T11" fmla="*/ 299317389 h 1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80296" tIns="40148" rIns="80296" bIns="40148"/>
          <a:lstStyle/>
          <a:p>
            <a:endParaRPr lang="zh-CN" altLang="en-US"/>
          </a:p>
        </p:txBody>
      </p:sp>
      <p:sp>
        <p:nvSpPr>
          <p:cNvPr id="23575" name="TextBox 13"/>
          <p:cNvSpPr txBox="1">
            <a:spLocks noChangeArrowheads="1"/>
          </p:cNvSpPr>
          <p:nvPr/>
        </p:nvSpPr>
        <p:spPr bwMode="auto">
          <a:xfrm>
            <a:off x="3751263" y="1830388"/>
            <a:ext cx="1473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3576" name="TextBox 13"/>
          <p:cNvSpPr txBox="1">
            <a:spLocks noChangeArrowheads="1"/>
          </p:cNvSpPr>
          <p:nvPr/>
        </p:nvSpPr>
        <p:spPr bwMode="auto">
          <a:xfrm>
            <a:off x="3756025" y="2116138"/>
            <a:ext cx="15668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23577" name="TextBox 13"/>
          <p:cNvSpPr txBox="1">
            <a:spLocks noChangeArrowheads="1"/>
          </p:cNvSpPr>
          <p:nvPr/>
        </p:nvSpPr>
        <p:spPr bwMode="auto">
          <a:xfrm>
            <a:off x="6391275" y="1830388"/>
            <a:ext cx="1473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3578" name="TextBox 13"/>
          <p:cNvSpPr txBox="1">
            <a:spLocks noChangeArrowheads="1"/>
          </p:cNvSpPr>
          <p:nvPr/>
        </p:nvSpPr>
        <p:spPr bwMode="auto">
          <a:xfrm>
            <a:off x="6396038" y="2116138"/>
            <a:ext cx="156686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23579" name="TextBox 13"/>
          <p:cNvSpPr txBox="1">
            <a:spLocks noChangeArrowheads="1"/>
          </p:cNvSpPr>
          <p:nvPr/>
        </p:nvSpPr>
        <p:spPr bwMode="auto">
          <a:xfrm>
            <a:off x="9091613" y="3449638"/>
            <a:ext cx="1473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3580" name="TextBox 13"/>
          <p:cNvSpPr txBox="1">
            <a:spLocks noChangeArrowheads="1"/>
          </p:cNvSpPr>
          <p:nvPr/>
        </p:nvSpPr>
        <p:spPr bwMode="auto">
          <a:xfrm>
            <a:off x="9096375" y="3735388"/>
            <a:ext cx="156686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23581" name="TextBox 13"/>
          <p:cNvSpPr txBox="1">
            <a:spLocks noChangeArrowheads="1"/>
          </p:cNvSpPr>
          <p:nvPr/>
        </p:nvSpPr>
        <p:spPr bwMode="auto">
          <a:xfrm>
            <a:off x="758825" y="3651250"/>
            <a:ext cx="14732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3582" name="TextBox 13"/>
          <p:cNvSpPr txBox="1">
            <a:spLocks noChangeArrowheads="1"/>
          </p:cNvSpPr>
          <p:nvPr/>
        </p:nvSpPr>
        <p:spPr bwMode="auto">
          <a:xfrm>
            <a:off x="763588" y="3937000"/>
            <a:ext cx="1566862"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23583" name="矩形 31"/>
          <p:cNvSpPr>
            <a:spLocks noChangeArrowheads="1"/>
          </p:cNvSpPr>
          <p:nvPr/>
        </p:nvSpPr>
        <p:spPr bwMode="auto">
          <a:xfrm>
            <a:off x="1316038" y="5440363"/>
            <a:ext cx="9529762"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600">
                <a:solidFill>
                  <a:srgbClr val="445469"/>
                </a:solidFill>
                <a:latin typeface="Arial" pitchFamily="34" charset="0"/>
                <a:ea typeface="微软雅黑" pitchFamily="34" charset="-122"/>
                <a:sym typeface="Arial" pitchFamily="34" charset="0"/>
              </a:rPr>
              <a:t>according to your need to draw the text box size</a:t>
            </a:r>
            <a:r>
              <a:rPr lang="zh-CN" altLang="en-US" sz="1600">
                <a:solidFill>
                  <a:srgbClr val="445469"/>
                </a:solidFill>
                <a:latin typeface="Arial" pitchFamily="34" charset="0"/>
                <a:ea typeface="微软雅黑" pitchFamily="34" charset="-122"/>
                <a:sym typeface="Arial" pitchFamily="34" charset="0"/>
              </a:rPr>
              <a:t>。</a:t>
            </a:r>
            <a:r>
              <a:rPr lang="en-US" altLang="zh-CN" sz="1600">
                <a:solidFill>
                  <a:srgbClr val="445469"/>
                </a:solidFill>
                <a:latin typeface="Arial" pitchFamily="34" charset="0"/>
                <a:ea typeface="微软雅黑" pitchFamily="34" charset="-122"/>
                <a:sym typeface="Arial" pitchFamily="34" charset="0"/>
              </a:rPr>
              <a:t>Please read the instructions and more work at the end of the manual template.</a:t>
            </a:r>
          </a:p>
        </p:txBody>
      </p:sp>
      <p:pic>
        <p:nvPicPr>
          <p:cNvPr id="35" name="图片 34"/>
          <p:cNvPicPr>
            <a:picLocks noChangeAspect="1"/>
          </p:cNvPicPr>
          <p:nvPr/>
        </p:nvPicPr>
        <p:blipFill>
          <a:blip r:embed="rId3"/>
          <a:stretch>
            <a:fillRect/>
          </a:stretch>
        </p:blipFill>
        <p:spPr>
          <a:xfrm>
            <a:off x="-250713" y="193632"/>
            <a:ext cx="1719113" cy="1088640"/>
          </a:xfrm>
          <a:prstGeom prst="rect">
            <a:avLst/>
          </a:prstGeom>
        </p:spPr>
      </p:pic>
      <p:sp>
        <p:nvSpPr>
          <p:cNvPr id="36" name="文本框 35"/>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9" name="图片 38"/>
          <p:cNvPicPr>
            <a:picLocks noChangeAspect="1"/>
          </p:cNvPicPr>
          <p:nvPr/>
        </p:nvPicPr>
        <p:blipFill>
          <a:blip r:embed="rId4"/>
          <a:stretch>
            <a:fillRect/>
          </a:stretch>
        </p:blipFill>
        <p:spPr>
          <a:xfrm flipH="1">
            <a:off x="366968" y="117889"/>
            <a:ext cx="748519" cy="1562771"/>
          </a:xfrm>
          <a:prstGeom prst="rect">
            <a:avLst/>
          </a:prstGeom>
        </p:spPr>
      </p:pic>
      <p:cxnSp>
        <p:nvCxnSpPr>
          <p:cNvPr id="40" name="直接连接符 39"/>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411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1000"/>
                                        <p:tgtEl>
                                          <p:spTgt spid="23555"/>
                                        </p:tgtEl>
                                      </p:cBhvr>
                                    </p:animEffect>
                                    <p:anim calcmode="lin" valueType="num">
                                      <p:cBhvr>
                                        <p:cTn id="8" dur="1000" fill="hold"/>
                                        <p:tgtEl>
                                          <p:spTgt spid="23555"/>
                                        </p:tgtEl>
                                        <p:attrNameLst>
                                          <p:attrName>ppt_x</p:attrName>
                                        </p:attrNameLst>
                                      </p:cBhvr>
                                      <p:tavLst>
                                        <p:tav tm="0">
                                          <p:val>
                                            <p:strVal val="#ppt_x"/>
                                          </p:val>
                                        </p:tav>
                                        <p:tav tm="100000">
                                          <p:val>
                                            <p:strVal val="#ppt_x"/>
                                          </p:val>
                                        </p:tav>
                                      </p:tavLst>
                                    </p:anim>
                                    <p:anim calcmode="lin" valueType="num">
                                      <p:cBhvr>
                                        <p:cTn id="9" dur="1000" fill="hold"/>
                                        <p:tgtEl>
                                          <p:spTgt spid="2355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556"/>
                                        </p:tgtEl>
                                        <p:attrNameLst>
                                          <p:attrName>style.visibility</p:attrName>
                                        </p:attrNameLst>
                                      </p:cBhvr>
                                      <p:to>
                                        <p:strVal val="visible"/>
                                      </p:to>
                                    </p:set>
                                    <p:animEffect transition="in" filter="fade">
                                      <p:cBhvr>
                                        <p:cTn id="12" dur="1000"/>
                                        <p:tgtEl>
                                          <p:spTgt spid="23556"/>
                                        </p:tgtEl>
                                      </p:cBhvr>
                                    </p:animEffect>
                                    <p:anim calcmode="lin" valueType="num">
                                      <p:cBhvr>
                                        <p:cTn id="13" dur="1000" fill="hold"/>
                                        <p:tgtEl>
                                          <p:spTgt spid="23556"/>
                                        </p:tgtEl>
                                        <p:attrNameLst>
                                          <p:attrName>ppt_x</p:attrName>
                                        </p:attrNameLst>
                                      </p:cBhvr>
                                      <p:tavLst>
                                        <p:tav tm="0">
                                          <p:val>
                                            <p:strVal val="#ppt_x"/>
                                          </p:val>
                                        </p:tav>
                                        <p:tav tm="100000">
                                          <p:val>
                                            <p:strVal val="#ppt_x"/>
                                          </p:val>
                                        </p:tav>
                                      </p:tavLst>
                                    </p:anim>
                                    <p:anim calcmode="lin" valueType="num">
                                      <p:cBhvr>
                                        <p:cTn id="14" dur="1000" fill="hold"/>
                                        <p:tgtEl>
                                          <p:spTgt spid="2355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557"/>
                                        </p:tgtEl>
                                        <p:attrNameLst>
                                          <p:attrName>style.visibility</p:attrName>
                                        </p:attrNameLst>
                                      </p:cBhvr>
                                      <p:to>
                                        <p:strVal val="visible"/>
                                      </p:to>
                                    </p:set>
                                    <p:animEffect transition="in" filter="fade">
                                      <p:cBhvr>
                                        <p:cTn id="17" dur="1000"/>
                                        <p:tgtEl>
                                          <p:spTgt spid="23557"/>
                                        </p:tgtEl>
                                      </p:cBhvr>
                                    </p:animEffect>
                                    <p:anim calcmode="lin" valueType="num">
                                      <p:cBhvr>
                                        <p:cTn id="18" dur="1000" fill="hold"/>
                                        <p:tgtEl>
                                          <p:spTgt spid="23557"/>
                                        </p:tgtEl>
                                        <p:attrNameLst>
                                          <p:attrName>ppt_x</p:attrName>
                                        </p:attrNameLst>
                                      </p:cBhvr>
                                      <p:tavLst>
                                        <p:tav tm="0">
                                          <p:val>
                                            <p:strVal val="#ppt_x"/>
                                          </p:val>
                                        </p:tav>
                                        <p:tav tm="100000">
                                          <p:val>
                                            <p:strVal val="#ppt_x"/>
                                          </p:val>
                                        </p:tav>
                                      </p:tavLst>
                                    </p:anim>
                                    <p:anim calcmode="lin" valueType="num">
                                      <p:cBhvr>
                                        <p:cTn id="19" dur="1000" fill="hold"/>
                                        <p:tgtEl>
                                          <p:spTgt spid="2355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558"/>
                                        </p:tgtEl>
                                        <p:attrNameLst>
                                          <p:attrName>style.visibility</p:attrName>
                                        </p:attrNameLst>
                                      </p:cBhvr>
                                      <p:to>
                                        <p:strVal val="visible"/>
                                      </p:to>
                                    </p:set>
                                    <p:animEffect transition="in" filter="fade">
                                      <p:cBhvr>
                                        <p:cTn id="22" dur="1000"/>
                                        <p:tgtEl>
                                          <p:spTgt spid="23558"/>
                                        </p:tgtEl>
                                      </p:cBhvr>
                                    </p:animEffect>
                                    <p:anim calcmode="lin" valueType="num">
                                      <p:cBhvr>
                                        <p:cTn id="23" dur="1000" fill="hold"/>
                                        <p:tgtEl>
                                          <p:spTgt spid="23558"/>
                                        </p:tgtEl>
                                        <p:attrNameLst>
                                          <p:attrName>ppt_x</p:attrName>
                                        </p:attrNameLst>
                                      </p:cBhvr>
                                      <p:tavLst>
                                        <p:tav tm="0">
                                          <p:val>
                                            <p:strVal val="#ppt_x"/>
                                          </p:val>
                                        </p:tav>
                                        <p:tav tm="100000">
                                          <p:val>
                                            <p:strVal val="#ppt_x"/>
                                          </p:val>
                                        </p:tav>
                                      </p:tavLst>
                                    </p:anim>
                                    <p:anim calcmode="lin" valueType="num">
                                      <p:cBhvr>
                                        <p:cTn id="24" dur="1000" fill="hold"/>
                                        <p:tgtEl>
                                          <p:spTgt spid="2355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559"/>
                                        </p:tgtEl>
                                        <p:attrNameLst>
                                          <p:attrName>style.visibility</p:attrName>
                                        </p:attrNameLst>
                                      </p:cBhvr>
                                      <p:to>
                                        <p:strVal val="visible"/>
                                      </p:to>
                                    </p:set>
                                    <p:animEffect transition="in" filter="fade">
                                      <p:cBhvr>
                                        <p:cTn id="27" dur="1000"/>
                                        <p:tgtEl>
                                          <p:spTgt spid="23559"/>
                                        </p:tgtEl>
                                      </p:cBhvr>
                                    </p:animEffect>
                                    <p:anim calcmode="lin" valueType="num">
                                      <p:cBhvr>
                                        <p:cTn id="28" dur="1000" fill="hold"/>
                                        <p:tgtEl>
                                          <p:spTgt spid="23559"/>
                                        </p:tgtEl>
                                        <p:attrNameLst>
                                          <p:attrName>ppt_x</p:attrName>
                                        </p:attrNameLst>
                                      </p:cBhvr>
                                      <p:tavLst>
                                        <p:tav tm="0">
                                          <p:val>
                                            <p:strVal val="#ppt_x"/>
                                          </p:val>
                                        </p:tav>
                                        <p:tav tm="100000">
                                          <p:val>
                                            <p:strVal val="#ppt_x"/>
                                          </p:val>
                                        </p:tav>
                                      </p:tavLst>
                                    </p:anim>
                                    <p:anim calcmode="lin" valueType="num">
                                      <p:cBhvr>
                                        <p:cTn id="29" dur="1000" fill="hold"/>
                                        <p:tgtEl>
                                          <p:spTgt spid="2355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560"/>
                                        </p:tgtEl>
                                        <p:attrNameLst>
                                          <p:attrName>style.visibility</p:attrName>
                                        </p:attrNameLst>
                                      </p:cBhvr>
                                      <p:to>
                                        <p:strVal val="visible"/>
                                      </p:to>
                                    </p:set>
                                    <p:animEffect transition="in" filter="fade">
                                      <p:cBhvr>
                                        <p:cTn id="32" dur="1000"/>
                                        <p:tgtEl>
                                          <p:spTgt spid="23560"/>
                                        </p:tgtEl>
                                      </p:cBhvr>
                                    </p:animEffect>
                                    <p:anim calcmode="lin" valueType="num">
                                      <p:cBhvr>
                                        <p:cTn id="33" dur="1000" fill="hold"/>
                                        <p:tgtEl>
                                          <p:spTgt spid="23560"/>
                                        </p:tgtEl>
                                        <p:attrNameLst>
                                          <p:attrName>ppt_x</p:attrName>
                                        </p:attrNameLst>
                                      </p:cBhvr>
                                      <p:tavLst>
                                        <p:tav tm="0">
                                          <p:val>
                                            <p:strVal val="#ppt_x"/>
                                          </p:val>
                                        </p:tav>
                                        <p:tav tm="100000">
                                          <p:val>
                                            <p:strVal val="#ppt_x"/>
                                          </p:val>
                                        </p:tav>
                                      </p:tavLst>
                                    </p:anim>
                                    <p:anim calcmode="lin" valueType="num">
                                      <p:cBhvr>
                                        <p:cTn id="34" dur="1000" fill="hold"/>
                                        <p:tgtEl>
                                          <p:spTgt spid="2356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3561"/>
                                        </p:tgtEl>
                                        <p:attrNameLst>
                                          <p:attrName>style.visibility</p:attrName>
                                        </p:attrNameLst>
                                      </p:cBhvr>
                                      <p:to>
                                        <p:strVal val="visible"/>
                                      </p:to>
                                    </p:set>
                                    <p:animEffect transition="in" filter="fade">
                                      <p:cBhvr>
                                        <p:cTn id="37" dur="1000"/>
                                        <p:tgtEl>
                                          <p:spTgt spid="23561"/>
                                        </p:tgtEl>
                                      </p:cBhvr>
                                    </p:animEffect>
                                    <p:anim calcmode="lin" valueType="num">
                                      <p:cBhvr>
                                        <p:cTn id="38" dur="1000" fill="hold"/>
                                        <p:tgtEl>
                                          <p:spTgt spid="23561"/>
                                        </p:tgtEl>
                                        <p:attrNameLst>
                                          <p:attrName>ppt_x</p:attrName>
                                        </p:attrNameLst>
                                      </p:cBhvr>
                                      <p:tavLst>
                                        <p:tav tm="0">
                                          <p:val>
                                            <p:strVal val="#ppt_x"/>
                                          </p:val>
                                        </p:tav>
                                        <p:tav tm="100000">
                                          <p:val>
                                            <p:strVal val="#ppt_x"/>
                                          </p:val>
                                        </p:tav>
                                      </p:tavLst>
                                    </p:anim>
                                    <p:anim calcmode="lin" valueType="num">
                                      <p:cBhvr>
                                        <p:cTn id="39" dur="1000" fill="hold"/>
                                        <p:tgtEl>
                                          <p:spTgt spid="2356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562"/>
                                        </p:tgtEl>
                                        <p:attrNameLst>
                                          <p:attrName>style.visibility</p:attrName>
                                        </p:attrNameLst>
                                      </p:cBhvr>
                                      <p:to>
                                        <p:strVal val="visible"/>
                                      </p:to>
                                    </p:set>
                                    <p:animEffect transition="in" filter="fade">
                                      <p:cBhvr>
                                        <p:cTn id="42" dur="1000"/>
                                        <p:tgtEl>
                                          <p:spTgt spid="23562"/>
                                        </p:tgtEl>
                                      </p:cBhvr>
                                    </p:animEffect>
                                    <p:anim calcmode="lin" valueType="num">
                                      <p:cBhvr>
                                        <p:cTn id="43" dur="1000" fill="hold"/>
                                        <p:tgtEl>
                                          <p:spTgt spid="23562"/>
                                        </p:tgtEl>
                                        <p:attrNameLst>
                                          <p:attrName>ppt_x</p:attrName>
                                        </p:attrNameLst>
                                      </p:cBhvr>
                                      <p:tavLst>
                                        <p:tav tm="0">
                                          <p:val>
                                            <p:strVal val="#ppt_x"/>
                                          </p:val>
                                        </p:tav>
                                        <p:tav tm="100000">
                                          <p:val>
                                            <p:strVal val="#ppt_x"/>
                                          </p:val>
                                        </p:tav>
                                      </p:tavLst>
                                    </p:anim>
                                    <p:anim calcmode="lin" valueType="num">
                                      <p:cBhvr>
                                        <p:cTn id="44" dur="1000" fill="hold"/>
                                        <p:tgtEl>
                                          <p:spTgt spid="2356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563"/>
                                        </p:tgtEl>
                                        <p:attrNameLst>
                                          <p:attrName>style.visibility</p:attrName>
                                        </p:attrNameLst>
                                      </p:cBhvr>
                                      <p:to>
                                        <p:strVal val="visible"/>
                                      </p:to>
                                    </p:set>
                                    <p:animEffect transition="in" filter="fade">
                                      <p:cBhvr>
                                        <p:cTn id="47" dur="1000"/>
                                        <p:tgtEl>
                                          <p:spTgt spid="23563"/>
                                        </p:tgtEl>
                                      </p:cBhvr>
                                    </p:animEffect>
                                    <p:anim calcmode="lin" valueType="num">
                                      <p:cBhvr>
                                        <p:cTn id="48" dur="1000" fill="hold"/>
                                        <p:tgtEl>
                                          <p:spTgt spid="23563"/>
                                        </p:tgtEl>
                                        <p:attrNameLst>
                                          <p:attrName>ppt_x</p:attrName>
                                        </p:attrNameLst>
                                      </p:cBhvr>
                                      <p:tavLst>
                                        <p:tav tm="0">
                                          <p:val>
                                            <p:strVal val="#ppt_x"/>
                                          </p:val>
                                        </p:tav>
                                        <p:tav tm="100000">
                                          <p:val>
                                            <p:strVal val="#ppt_x"/>
                                          </p:val>
                                        </p:tav>
                                      </p:tavLst>
                                    </p:anim>
                                    <p:anim calcmode="lin" valueType="num">
                                      <p:cBhvr>
                                        <p:cTn id="49" dur="1000" fill="hold"/>
                                        <p:tgtEl>
                                          <p:spTgt spid="2356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564"/>
                                        </p:tgtEl>
                                        <p:attrNameLst>
                                          <p:attrName>style.visibility</p:attrName>
                                        </p:attrNameLst>
                                      </p:cBhvr>
                                      <p:to>
                                        <p:strVal val="visible"/>
                                      </p:to>
                                    </p:set>
                                    <p:animEffect transition="in" filter="fade">
                                      <p:cBhvr>
                                        <p:cTn id="52" dur="1000"/>
                                        <p:tgtEl>
                                          <p:spTgt spid="23564"/>
                                        </p:tgtEl>
                                      </p:cBhvr>
                                    </p:animEffect>
                                    <p:anim calcmode="lin" valueType="num">
                                      <p:cBhvr>
                                        <p:cTn id="53" dur="1000" fill="hold"/>
                                        <p:tgtEl>
                                          <p:spTgt spid="23564"/>
                                        </p:tgtEl>
                                        <p:attrNameLst>
                                          <p:attrName>ppt_x</p:attrName>
                                        </p:attrNameLst>
                                      </p:cBhvr>
                                      <p:tavLst>
                                        <p:tav tm="0">
                                          <p:val>
                                            <p:strVal val="#ppt_x"/>
                                          </p:val>
                                        </p:tav>
                                        <p:tav tm="100000">
                                          <p:val>
                                            <p:strVal val="#ppt_x"/>
                                          </p:val>
                                        </p:tav>
                                      </p:tavLst>
                                    </p:anim>
                                    <p:anim calcmode="lin" valueType="num">
                                      <p:cBhvr>
                                        <p:cTn id="54" dur="1000" fill="hold"/>
                                        <p:tgtEl>
                                          <p:spTgt spid="2356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3565"/>
                                        </p:tgtEl>
                                        <p:attrNameLst>
                                          <p:attrName>style.visibility</p:attrName>
                                        </p:attrNameLst>
                                      </p:cBhvr>
                                      <p:to>
                                        <p:strVal val="visible"/>
                                      </p:to>
                                    </p:set>
                                    <p:animEffect transition="in" filter="fade">
                                      <p:cBhvr>
                                        <p:cTn id="57" dur="1000"/>
                                        <p:tgtEl>
                                          <p:spTgt spid="23565"/>
                                        </p:tgtEl>
                                      </p:cBhvr>
                                    </p:animEffect>
                                    <p:anim calcmode="lin" valueType="num">
                                      <p:cBhvr>
                                        <p:cTn id="58" dur="1000" fill="hold"/>
                                        <p:tgtEl>
                                          <p:spTgt spid="23565"/>
                                        </p:tgtEl>
                                        <p:attrNameLst>
                                          <p:attrName>ppt_x</p:attrName>
                                        </p:attrNameLst>
                                      </p:cBhvr>
                                      <p:tavLst>
                                        <p:tav tm="0">
                                          <p:val>
                                            <p:strVal val="#ppt_x"/>
                                          </p:val>
                                        </p:tav>
                                        <p:tav tm="100000">
                                          <p:val>
                                            <p:strVal val="#ppt_x"/>
                                          </p:val>
                                        </p:tav>
                                      </p:tavLst>
                                    </p:anim>
                                    <p:anim calcmode="lin" valueType="num">
                                      <p:cBhvr>
                                        <p:cTn id="59" dur="1000" fill="hold"/>
                                        <p:tgtEl>
                                          <p:spTgt spid="2356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3566"/>
                                        </p:tgtEl>
                                        <p:attrNameLst>
                                          <p:attrName>style.visibility</p:attrName>
                                        </p:attrNameLst>
                                      </p:cBhvr>
                                      <p:to>
                                        <p:strVal val="visible"/>
                                      </p:to>
                                    </p:set>
                                    <p:animEffect transition="in" filter="fade">
                                      <p:cBhvr>
                                        <p:cTn id="62" dur="1000"/>
                                        <p:tgtEl>
                                          <p:spTgt spid="23566"/>
                                        </p:tgtEl>
                                      </p:cBhvr>
                                    </p:animEffect>
                                    <p:anim calcmode="lin" valueType="num">
                                      <p:cBhvr>
                                        <p:cTn id="63" dur="1000" fill="hold"/>
                                        <p:tgtEl>
                                          <p:spTgt spid="23566"/>
                                        </p:tgtEl>
                                        <p:attrNameLst>
                                          <p:attrName>ppt_x</p:attrName>
                                        </p:attrNameLst>
                                      </p:cBhvr>
                                      <p:tavLst>
                                        <p:tav tm="0">
                                          <p:val>
                                            <p:strVal val="#ppt_x"/>
                                          </p:val>
                                        </p:tav>
                                        <p:tav tm="100000">
                                          <p:val>
                                            <p:strVal val="#ppt_x"/>
                                          </p:val>
                                        </p:tav>
                                      </p:tavLst>
                                    </p:anim>
                                    <p:anim calcmode="lin" valueType="num">
                                      <p:cBhvr>
                                        <p:cTn id="64" dur="1000" fill="hold"/>
                                        <p:tgtEl>
                                          <p:spTgt spid="2356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3567"/>
                                        </p:tgtEl>
                                        <p:attrNameLst>
                                          <p:attrName>style.visibility</p:attrName>
                                        </p:attrNameLst>
                                      </p:cBhvr>
                                      <p:to>
                                        <p:strVal val="visible"/>
                                      </p:to>
                                    </p:set>
                                    <p:animEffect transition="in" filter="fade">
                                      <p:cBhvr>
                                        <p:cTn id="67" dur="1000"/>
                                        <p:tgtEl>
                                          <p:spTgt spid="23567"/>
                                        </p:tgtEl>
                                      </p:cBhvr>
                                    </p:animEffect>
                                    <p:anim calcmode="lin" valueType="num">
                                      <p:cBhvr>
                                        <p:cTn id="68" dur="1000" fill="hold"/>
                                        <p:tgtEl>
                                          <p:spTgt spid="23567"/>
                                        </p:tgtEl>
                                        <p:attrNameLst>
                                          <p:attrName>ppt_x</p:attrName>
                                        </p:attrNameLst>
                                      </p:cBhvr>
                                      <p:tavLst>
                                        <p:tav tm="0">
                                          <p:val>
                                            <p:strVal val="#ppt_x"/>
                                          </p:val>
                                        </p:tav>
                                        <p:tav tm="100000">
                                          <p:val>
                                            <p:strVal val="#ppt_x"/>
                                          </p:val>
                                        </p:tav>
                                      </p:tavLst>
                                    </p:anim>
                                    <p:anim calcmode="lin" valueType="num">
                                      <p:cBhvr>
                                        <p:cTn id="69" dur="1000" fill="hold"/>
                                        <p:tgtEl>
                                          <p:spTgt spid="2356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568"/>
                                        </p:tgtEl>
                                        <p:attrNameLst>
                                          <p:attrName>style.visibility</p:attrName>
                                        </p:attrNameLst>
                                      </p:cBhvr>
                                      <p:to>
                                        <p:strVal val="visible"/>
                                      </p:to>
                                    </p:set>
                                    <p:animEffect transition="in" filter="fade">
                                      <p:cBhvr>
                                        <p:cTn id="72" dur="1000"/>
                                        <p:tgtEl>
                                          <p:spTgt spid="23568"/>
                                        </p:tgtEl>
                                      </p:cBhvr>
                                    </p:animEffect>
                                    <p:anim calcmode="lin" valueType="num">
                                      <p:cBhvr>
                                        <p:cTn id="73" dur="1000" fill="hold"/>
                                        <p:tgtEl>
                                          <p:spTgt spid="23568"/>
                                        </p:tgtEl>
                                        <p:attrNameLst>
                                          <p:attrName>ppt_x</p:attrName>
                                        </p:attrNameLst>
                                      </p:cBhvr>
                                      <p:tavLst>
                                        <p:tav tm="0">
                                          <p:val>
                                            <p:strVal val="#ppt_x"/>
                                          </p:val>
                                        </p:tav>
                                        <p:tav tm="100000">
                                          <p:val>
                                            <p:strVal val="#ppt_x"/>
                                          </p:val>
                                        </p:tav>
                                      </p:tavLst>
                                    </p:anim>
                                    <p:anim calcmode="lin" valueType="num">
                                      <p:cBhvr>
                                        <p:cTn id="74" dur="1000" fill="hold"/>
                                        <p:tgtEl>
                                          <p:spTgt spid="2356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3569"/>
                                        </p:tgtEl>
                                        <p:attrNameLst>
                                          <p:attrName>style.visibility</p:attrName>
                                        </p:attrNameLst>
                                      </p:cBhvr>
                                      <p:to>
                                        <p:strVal val="visible"/>
                                      </p:to>
                                    </p:set>
                                    <p:animEffect transition="in" filter="fade">
                                      <p:cBhvr>
                                        <p:cTn id="77" dur="1000"/>
                                        <p:tgtEl>
                                          <p:spTgt spid="23569"/>
                                        </p:tgtEl>
                                      </p:cBhvr>
                                    </p:animEffect>
                                    <p:anim calcmode="lin" valueType="num">
                                      <p:cBhvr>
                                        <p:cTn id="78" dur="1000" fill="hold"/>
                                        <p:tgtEl>
                                          <p:spTgt spid="23569"/>
                                        </p:tgtEl>
                                        <p:attrNameLst>
                                          <p:attrName>ppt_x</p:attrName>
                                        </p:attrNameLst>
                                      </p:cBhvr>
                                      <p:tavLst>
                                        <p:tav tm="0">
                                          <p:val>
                                            <p:strVal val="#ppt_x"/>
                                          </p:val>
                                        </p:tav>
                                        <p:tav tm="100000">
                                          <p:val>
                                            <p:strVal val="#ppt_x"/>
                                          </p:val>
                                        </p:tav>
                                      </p:tavLst>
                                    </p:anim>
                                    <p:anim calcmode="lin" valueType="num">
                                      <p:cBhvr>
                                        <p:cTn id="79" dur="1000" fill="hold"/>
                                        <p:tgtEl>
                                          <p:spTgt spid="2356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3570"/>
                                        </p:tgtEl>
                                        <p:attrNameLst>
                                          <p:attrName>style.visibility</p:attrName>
                                        </p:attrNameLst>
                                      </p:cBhvr>
                                      <p:to>
                                        <p:strVal val="visible"/>
                                      </p:to>
                                    </p:set>
                                    <p:animEffect transition="in" filter="fade">
                                      <p:cBhvr>
                                        <p:cTn id="82" dur="1000"/>
                                        <p:tgtEl>
                                          <p:spTgt spid="23570"/>
                                        </p:tgtEl>
                                      </p:cBhvr>
                                    </p:animEffect>
                                    <p:anim calcmode="lin" valueType="num">
                                      <p:cBhvr>
                                        <p:cTn id="83" dur="1000" fill="hold"/>
                                        <p:tgtEl>
                                          <p:spTgt spid="23570"/>
                                        </p:tgtEl>
                                        <p:attrNameLst>
                                          <p:attrName>ppt_x</p:attrName>
                                        </p:attrNameLst>
                                      </p:cBhvr>
                                      <p:tavLst>
                                        <p:tav tm="0">
                                          <p:val>
                                            <p:strVal val="#ppt_x"/>
                                          </p:val>
                                        </p:tav>
                                        <p:tav tm="100000">
                                          <p:val>
                                            <p:strVal val="#ppt_x"/>
                                          </p:val>
                                        </p:tav>
                                      </p:tavLst>
                                    </p:anim>
                                    <p:anim calcmode="lin" valueType="num">
                                      <p:cBhvr>
                                        <p:cTn id="84" dur="1000" fill="hold"/>
                                        <p:tgtEl>
                                          <p:spTgt spid="2357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3571"/>
                                        </p:tgtEl>
                                        <p:attrNameLst>
                                          <p:attrName>style.visibility</p:attrName>
                                        </p:attrNameLst>
                                      </p:cBhvr>
                                      <p:to>
                                        <p:strVal val="visible"/>
                                      </p:to>
                                    </p:set>
                                    <p:animEffect transition="in" filter="fade">
                                      <p:cBhvr>
                                        <p:cTn id="87" dur="1000"/>
                                        <p:tgtEl>
                                          <p:spTgt spid="23571"/>
                                        </p:tgtEl>
                                      </p:cBhvr>
                                    </p:animEffect>
                                    <p:anim calcmode="lin" valueType="num">
                                      <p:cBhvr>
                                        <p:cTn id="88" dur="1000" fill="hold"/>
                                        <p:tgtEl>
                                          <p:spTgt spid="23571"/>
                                        </p:tgtEl>
                                        <p:attrNameLst>
                                          <p:attrName>ppt_x</p:attrName>
                                        </p:attrNameLst>
                                      </p:cBhvr>
                                      <p:tavLst>
                                        <p:tav tm="0">
                                          <p:val>
                                            <p:strVal val="#ppt_x"/>
                                          </p:val>
                                        </p:tav>
                                        <p:tav tm="100000">
                                          <p:val>
                                            <p:strVal val="#ppt_x"/>
                                          </p:val>
                                        </p:tav>
                                      </p:tavLst>
                                    </p:anim>
                                    <p:anim calcmode="lin" valueType="num">
                                      <p:cBhvr>
                                        <p:cTn id="89" dur="1000" fill="hold"/>
                                        <p:tgtEl>
                                          <p:spTgt spid="2357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3572"/>
                                        </p:tgtEl>
                                        <p:attrNameLst>
                                          <p:attrName>style.visibility</p:attrName>
                                        </p:attrNameLst>
                                      </p:cBhvr>
                                      <p:to>
                                        <p:strVal val="visible"/>
                                      </p:to>
                                    </p:set>
                                    <p:animEffect transition="in" filter="fade">
                                      <p:cBhvr>
                                        <p:cTn id="92" dur="1000"/>
                                        <p:tgtEl>
                                          <p:spTgt spid="23572"/>
                                        </p:tgtEl>
                                      </p:cBhvr>
                                    </p:animEffect>
                                    <p:anim calcmode="lin" valueType="num">
                                      <p:cBhvr>
                                        <p:cTn id="93" dur="1000" fill="hold"/>
                                        <p:tgtEl>
                                          <p:spTgt spid="23572"/>
                                        </p:tgtEl>
                                        <p:attrNameLst>
                                          <p:attrName>ppt_x</p:attrName>
                                        </p:attrNameLst>
                                      </p:cBhvr>
                                      <p:tavLst>
                                        <p:tav tm="0">
                                          <p:val>
                                            <p:strVal val="#ppt_x"/>
                                          </p:val>
                                        </p:tav>
                                        <p:tav tm="100000">
                                          <p:val>
                                            <p:strVal val="#ppt_x"/>
                                          </p:val>
                                        </p:tav>
                                      </p:tavLst>
                                    </p:anim>
                                    <p:anim calcmode="lin" valueType="num">
                                      <p:cBhvr>
                                        <p:cTn id="94" dur="1000" fill="hold"/>
                                        <p:tgtEl>
                                          <p:spTgt spid="2357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3573"/>
                                        </p:tgtEl>
                                        <p:attrNameLst>
                                          <p:attrName>style.visibility</p:attrName>
                                        </p:attrNameLst>
                                      </p:cBhvr>
                                      <p:to>
                                        <p:strVal val="visible"/>
                                      </p:to>
                                    </p:set>
                                    <p:animEffect transition="in" filter="fade">
                                      <p:cBhvr>
                                        <p:cTn id="97" dur="1000"/>
                                        <p:tgtEl>
                                          <p:spTgt spid="23573"/>
                                        </p:tgtEl>
                                      </p:cBhvr>
                                    </p:animEffect>
                                    <p:anim calcmode="lin" valueType="num">
                                      <p:cBhvr>
                                        <p:cTn id="98" dur="1000" fill="hold"/>
                                        <p:tgtEl>
                                          <p:spTgt spid="23573"/>
                                        </p:tgtEl>
                                        <p:attrNameLst>
                                          <p:attrName>ppt_x</p:attrName>
                                        </p:attrNameLst>
                                      </p:cBhvr>
                                      <p:tavLst>
                                        <p:tav tm="0">
                                          <p:val>
                                            <p:strVal val="#ppt_x"/>
                                          </p:val>
                                        </p:tav>
                                        <p:tav tm="100000">
                                          <p:val>
                                            <p:strVal val="#ppt_x"/>
                                          </p:val>
                                        </p:tav>
                                      </p:tavLst>
                                    </p:anim>
                                    <p:anim calcmode="lin" valueType="num">
                                      <p:cBhvr>
                                        <p:cTn id="99" dur="1000" fill="hold"/>
                                        <p:tgtEl>
                                          <p:spTgt spid="23573"/>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574"/>
                                        </p:tgtEl>
                                        <p:attrNameLst>
                                          <p:attrName>style.visibility</p:attrName>
                                        </p:attrNameLst>
                                      </p:cBhvr>
                                      <p:to>
                                        <p:strVal val="visible"/>
                                      </p:to>
                                    </p:set>
                                    <p:animEffect transition="in" filter="fade">
                                      <p:cBhvr>
                                        <p:cTn id="102" dur="1000"/>
                                        <p:tgtEl>
                                          <p:spTgt spid="23574"/>
                                        </p:tgtEl>
                                      </p:cBhvr>
                                    </p:animEffect>
                                    <p:anim calcmode="lin" valueType="num">
                                      <p:cBhvr>
                                        <p:cTn id="103" dur="1000" fill="hold"/>
                                        <p:tgtEl>
                                          <p:spTgt spid="23574"/>
                                        </p:tgtEl>
                                        <p:attrNameLst>
                                          <p:attrName>ppt_x</p:attrName>
                                        </p:attrNameLst>
                                      </p:cBhvr>
                                      <p:tavLst>
                                        <p:tav tm="0">
                                          <p:val>
                                            <p:strVal val="#ppt_x"/>
                                          </p:val>
                                        </p:tav>
                                        <p:tav tm="100000">
                                          <p:val>
                                            <p:strVal val="#ppt_x"/>
                                          </p:val>
                                        </p:tav>
                                      </p:tavLst>
                                    </p:anim>
                                    <p:anim calcmode="lin" valueType="num">
                                      <p:cBhvr>
                                        <p:cTn id="104" dur="1000" fill="hold"/>
                                        <p:tgtEl>
                                          <p:spTgt spid="2357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3575"/>
                                        </p:tgtEl>
                                        <p:attrNameLst>
                                          <p:attrName>style.visibility</p:attrName>
                                        </p:attrNameLst>
                                      </p:cBhvr>
                                      <p:to>
                                        <p:strVal val="visible"/>
                                      </p:to>
                                    </p:set>
                                    <p:animEffect transition="in" filter="fade">
                                      <p:cBhvr>
                                        <p:cTn id="107" dur="1000"/>
                                        <p:tgtEl>
                                          <p:spTgt spid="23575"/>
                                        </p:tgtEl>
                                      </p:cBhvr>
                                    </p:animEffect>
                                    <p:anim calcmode="lin" valueType="num">
                                      <p:cBhvr>
                                        <p:cTn id="108" dur="1000" fill="hold"/>
                                        <p:tgtEl>
                                          <p:spTgt spid="23575"/>
                                        </p:tgtEl>
                                        <p:attrNameLst>
                                          <p:attrName>ppt_x</p:attrName>
                                        </p:attrNameLst>
                                      </p:cBhvr>
                                      <p:tavLst>
                                        <p:tav tm="0">
                                          <p:val>
                                            <p:strVal val="#ppt_x"/>
                                          </p:val>
                                        </p:tav>
                                        <p:tav tm="100000">
                                          <p:val>
                                            <p:strVal val="#ppt_x"/>
                                          </p:val>
                                        </p:tav>
                                      </p:tavLst>
                                    </p:anim>
                                    <p:anim calcmode="lin" valueType="num">
                                      <p:cBhvr>
                                        <p:cTn id="109" dur="1000" fill="hold"/>
                                        <p:tgtEl>
                                          <p:spTgt spid="2357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3576"/>
                                        </p:tgtEl>
                                        <p:attrNameLst>
                                          <p:attrName>style.visibility</p:attrName>
                                        </p:attrNameLst>
                                      </p:cBhvr>
                                      <p:to>
                                        <p:strVal val="visible"/>
                                      </p:to>
                                    </p:set>
                                    <p:animEffect transition="in" filter="fade">
                                      <p:cBhvr>
                                        <p:cTn id="112" dur="1000"/>
                                        <p:tgtEl>
                                          <p:spTgt spid="23576"/>
                                        </p:tgtEl>
                                      </p:cBhvr>
                                    </p:animEffect>
                                    <p:anim calcmode="lin" valueType="num">
                                      <p:cBhvr>
                                        <p:cTn id="113" dur="1000" fill="hold"/>
                                        <p:tgtEl>
                                          <p:spTgt spid="23576"/>
                                        </p:tgtEl>
                                        <p:attrNameLst>
                                          <p:attrName>ppt_x</p:attrName>
                                        </p:attrNameLst>
                                      </p:cBhvr>
                                      <p:tavLst>
                                        <p:tav tm="0">
                                          <p:val>
                                            <p:strVal val="#ppt_x"/>
                                          </p:val>
                                        </p:tav>
                                        <p:tav tm="100000">
                                          <p:val>
                                            <p:strVal val="#ppt_x"/>
                                          </p:val>
                                        </p:tav>
                                      </p:tavLst>
                                    </p:anim>
                                    <p:anim calcmode="lin" valueType="num">
                                      <p:cBhvr>
                                        <p:cTn id="114" dur="1000" fill="hold"/>
                                        <p:tgtEl>
                                          <p:spTgt spid="2357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3577"/>
                                        </p:tgtEl>
                                        <p:attrNameLst>
                                          <p:attrName>style.visibility</p:attrName>
                                        </p:attrNameLst>
                                      </p:cBhvr>
                                      <p:to>
                                        <p:strVal val="visible"/>
                                      </p:to>
                                    </p:set>
                                    <p:animEffect transition="in" filter="fade">
                                      <p:cBhvr>
                                        <p:cTn id="117" dur="1000"/>
                                        <p:tgtEl>
                                          <p:spTgt spid="23577"/>
                                        </p:tgtEl>
                                      </p:cBhvr>
                                    </p:animEffect>
                                    <p:anim calcmode="lin" valueType="num">
                                      <p:cBhvr>
                                        <p:cTn id="118" dur="1000" fill="hold"/>
                                        <p:tgtEl>
                                          <p:spTgt spid="23577"/>
                                        </p:tgtEl>
                                        <p:attrNameLst>
                                          <p:attrName>ppt_x</p:attrName>
                                        </p:attrNameLst>
                                      </p:cBhvr>
                                      <p:tavLst>
                                        <p:tav tm="0">
                                          <p:val>
                                            <p:strVal val="#ppt_x"/>
                                          </p:val>
                                        </p:tav>
                                        <p:tav tm="100000">
                                          <p:val>
                                            <p:strVal val="#ppt_x"/>
                                          </p:val>
                                        </p:tav>
                                      </p:tavLst>
                                    </p:anim>
                                    <p:anim calcmode="lin" valueType="num">
                                      <p:cBhvr>
                                        <p:cTn id="119" dur="1000" fill="hold"/>
                                        <p:tgtEl>
                                          <p:spTgt spid="23577"/>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3578"/>
                                        </p:tgtEl>
                                        <p:attrNameLst>
                                          <p:attrName>style.visibility</p:attrName>
                                        </p:attrNameLst>
                                      </p:cBhvr>
                                      <p:to>
                                        <p:strVal val="visible"/>
                                      </p:to>
                                    </p:set>
                                    <p:animEffect transition="in" filter="fade">
                                      <p:cBhvr>
                                        <p:cTn id="122" dur="1000"/>
                                        <p:tgtEl>
                                          <p:spTgt spid="23578"/>
                                        </p:tgtEl>
                                      </p:cBhvr>
                                    </p:animEffect>
                                    <p:anim calcmode="lin" valueType="num">
                                      <p:cBhvr>
                                        <p:cTn id="123" dur="1000" fill="hold"/>
                                        <p:tgtEl>
                                          <p:spTgt spid="23578"/>
                                        </p:tgtEl>
                                        <p:attrNameLst>
                                          <p:attrName>ppt_x</p:attrName>
                                        </p:attrNameLst>
                                      </p:cBhvr>
                                      <p:tavLst>
                                        <p:tav tm="0">
                                          <p:val>
                                            <p:strVal val="#ppt_x"/>
                                          </p:val>
                                        </p:tav>
                                        <p:tav tm="100000">
                                          <p:val>
                                            <p:strVal val="#ppt_x"/>
                                          </p:val>
                                        </p:tav>
                                      </p:tavLst>
                                    </p:anim>
                                    <p:anim calcmode="lin" valueType="num">
                                      <p:cBhvr>
                                        <p:cTn id="124" dur="1000" fill="hold"/>
                                        <p:tgtEl>
                                          <p:spTgt spid="23578"/>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3579"/>
                                        </p:tgtEl>
                                        <p:attrNameLst>
                                          <p:attrName>style.visibility</p:attrName>
                                        </p:attrNameLst>
                                      </p:cBhvr>
                                      <p:to>
                                        <p:strVal val="visible"/>
                                      </p:to>
                                    </p:set>
                                    <p:animEffect transition="in" filter="fade">
                                      <p:cBhvr>
                                        <p:cTn id="127" dur="1000"/>
                                        <p:tgtEl>
                                          <p:spTgt spid="23579"/>
                                        </p:tgtEl>
                                      </p:cBhvr>
                                    </p:animEffect>
                                    <p:anim calcmode="lin" valueType="num">
                                      <p:cBhvr>
                                        <p:cTn id="128" dur="1000" fill="hold"/>
                                        <p:tgtEl>
                                          <p:spTgt spid="23579"/>
                                        </p:tgtEl>
                                        <p:attrNameLst>
                                          <p:attrName>ppt_x</p:attrName>
                                        </p:attrNameLst>
                                      </p:cBhvr>
                                      <p:tavLst>
                                        <p:tav tm="0">
                                          <p:val>
                                            <p:strVal val="#ppt_x"/>
                                          </p:val>
                                        </p:tav>
                                        <p:tav tm="100000">
                                          <p:val>
                                            <p:strVal val="#ppt_x"/>
                                          </p:val>
                                        </p:tav>
                                      </p:tavLst>
                                    </p:anim>
                                    <p:anim calcmode="lin" valueType="num">
                                      <p:cBhvr>
                                        <p:cTn id="129" dur="1000" fill="hold"/>
                                        <p:tgtEl>
                                          <p:spTgt spid="23579"/>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3580"/>
                                        </p:tgtEl>
                                        <p:attrNameLst>
                                          <p:attrName>style.visibility</p:attrName>
                                        </p:attrNameLst>
                                      </p:cBhvr>
                                      <p:to>
                                        <p:strVal val="visible"/>
                                      </p:to>
                                    </p:set>
                                    <p:animEffect transition="in" filter="fade">
                                      <p:cBhvr>
                                        <p:cTn id="132" dur="1000"/>
                                        <p:tgtEl>
                                          <p:spTgt spid="23580"/>
                                        </p:tgtEl>
                                      </p:cBhvr>
                                    </p:animEffect>
                                    <p:anim calcmode="lin" valueType="num">
                                      <p:cBhvr>
                                        <p:cTn id="133" dur="1000" fill="hold"/>
                                        <p:tgtEl>
                                          <p:spTgt spid="23580"/>
                                        </p:tgtEl>
                                        <p:attrNameLst>
                                          <p:attrName>ppt_x</p:attrName>
                                        </p:attrNameLst>
                                      </p:cBhvr>
                                      <p:tavLst>
                                        <p:tav tm="0">
                                          <p:val>
                                            <p:strVal val="#ppt_x"/>
                                          </p:val>
                                        </p:tav>
                                        <p:tav tm="100000">
                                          <p:val>
                                            <p:strVal val="#ppt_x"/>
                                          </p:val>
                                        </p:tav>
                                      </p:tavLst>
                                    </p:anim>
                                    <p:anim calcmode="lin" valueType="num">
                                      <p:cBhvr>
                                        <p:cTn id="134" dur="1000" fill="hold"/>
                                        <p:tgtEl>
                                          <p:spTgt spid="23580"/>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23581"/>
                                        </p:tgtEl>
                                        <p:attrNameLst>
                                          <p:attrName>style.visibility</p:attrName>
                                        </p:attrNameLst>
                                      </p:cBhvr>
                                      <p:to>
                                        <p:strVal val="visible"/>
                                      </p:to>
                                    </p:set>
                                    <p:animEffect transition="in" filter="fade">
                                      <p:cBhvr>
                                        <p:cTn id="137" dur="1000"/>
                                        <p:tgtEl>
                                          <p:spTgt spid="23581"/>
                                        </p:tgtEl>
                                      </p:cBhvr>
                                    </p:animEffect>
                                    <p:anim calcmode="lin" valueType="num">
                                      <p:cBhvr>
                                        <p:cTn id="138" dur="1000" fill="hold"/>
                                        <p:tgtEl>
                                          <p:spTgt spid="23581"/>
                                        </p:tgtEl>
                                        <p:attrNameLst>
                                          <p:attrName>ppt_x</p:attrName>
                                        </p:attrNameLst>
                                      </p:cBhvr>
                                      <p:tavLst>
                                        <p:tav tm="0">
                                          <p:val>
                                            <p:strVal val="#ppt_x"/>
                                          </p:val>
                                        </p:tav>
                                        <p:tav tm="100000">
                                          <p:val>
                                            <p:strVal val="#ppt_x"/>
                                          </p:val>
                                        </p:tav>
                                      </p:tavLst>
                                    </p:anim>
                                    <p:anim calcmode="lin" valueType="num">
                                      <p:cBhvr>
                                        <p:cTn id="139" dur="1000" fill="hold"/>
                                        <p:tgtEl>
                                          <p:spTgt spid="23581"/>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23582"/>
                                        </p:tgtEl>
                                        <p:attrNameLst>
                                          <p:attrName>style.visibility</p:attrName>
                                        </p:attrNameLst>
                                      </p:cBhvr>
                                      <p:to>
                                        <p:strVal val="visible"/>
                                      </p:to>
                                    </p:set>
                                    <p:animEffect transition="in" filter="fade">
                                      <p:cBhvr>
                                        <p:cTn id="142" dur="1000"/>
                                        <p:tgtEl>
                                          <p:spTgt spid="23582"/>
                                        </p:tgtEl>
                                      </p:cBhvr>
                                    </p:animEffect>
                                    <p:anim calcmode="lin" valueType="num">
                                      <p:cBhvr>
                                        <p:cTn id="143" dur="1000" fill="hold"/>
                                        <p:tgtEl>
                                          <p:spTgt spid="23582"/>
                                        </p:tgtEl>
                                        <p:attrNameLst>
                                          <p:attrName>ppt_x</p:attrName>
                                        </p:attrNameLst>
                                      </p:cBhvr>
                                      <p:tavLst>
                                        <p:tav tm="0">
                                          <p:val>
                                            <p:strVal val="#ppt_x"/>
                                          </p:val>
                                        </p:tav>
                                        <p:tav tm="100000">
                                          <p:val>
                                            <p:strVal val="#ppt_x"/>
                                          </p:val>
                                        </p:tav>
                                      </p:tavLst>
                                    </p:anim>
                                    <p:anim calcmode="lin" valueType="num">
                                      <p:cBhvr>
                                        <p:cTn id="144" dur="1000" fill="hold"/>
                                        <p:tgtEl>
                                          <p:spTgt spid="23582"/>
                                        </p:tgtEl>
                                        <p:attrNameLst>
                                          <p:attrName>ppt_y</p:attrName>
                                        </p:attrNameLst>
                                      </p:cBhvr>
                                      <p:tavLst>
                                        <p:tav tm="0">
                                          <p:val>
                                            <p:strVal val="#ppt_y+.1"/>
                                          </p:val>
                                        </p:tav>
                                        <p:tav tm="100000">
                                          <p:val>
                                            <p:strVal val="#ppt_y"/>
                                          </p:val>
                                        </p:tav>
                                      </p:tavLst>
                                    </p:anim>
                                  </p:childTnLst>
                                </p:cTn>
                              </p:par>
                            </p:childTnLst>
                          </p:cTn>
                        </p:par>
                        <p:par>
                          <p:cTn id="145" fill="hold">
                            <p:stCondLst>
                              <p:cond delay="1000"/>
                            </p:stCondLst>
                            <p:childTnLst>
                              <p:par>
                                <p:cTn id="146" presetID="10" presetClass="entr" presetSubtype="0" fill="hold" grpId="0" nodeType="afterEffect">
                                  <p:stCondLst>
                                    <p:cond delay="0"/>
                                  </p:stCondLst>
                                  <p:childTnLst>
                                    <p:set>
                                      <p:cBhvr>
                                        <p:cTn id="147" dur="1" fill="hold">
                                          <p:stCondLst>
                                            <p:cond delay="0"/>
                                          </p:stCondLst>
                                        </p:cTn>
                                        <p:tgtEl>
                                          <p:spTgt spid="23583"/>
                                        </p:tgtEl>
                                        <p:attrNameLst>
                                          <p:attrName>style.visibility</p:attrName>
                                        </p:attrNameLst>
                                      </p:cBhvr>
                                      <p:to>
                                        <p:strVal val="visible"/>
                                      </p:to>
                                    </p:set>
                                    <p:animEffect transition="in" filter="fade">
                                      <p:cBhvr>
                                        <p:cTn id="148" dur="500"/>
                                        <p:tgtEl>
                                          <p:spTgt spid="23583"/>
                                        </p:tgtEl>
                                      </p:cBhvr>
                                    </p:animEffect>
                                  </p:childTnLst>
                                </p:cTn>
                              </p:par>
                            </p:childTnLst>
                          </p:cTn>
                        </p:par>
                        <p:par>
                          <p:cTn id="149" fill="hold">
                            <p:stCondLst>
                              <p:cond delay="1500"/>
                            </p:stCondLst>
                            <p:childTnLst>
                              <p:par>
                                <p:cTn id="150" presetID="47" presetClass="entr" presetSubtype="0" fill="hold" nodeType="afterEffect">
                                  <p:stCondLst>
                                    <p:cond delay="0"/>
                                  </p:stCondLst>
                                  <p:childTnLst>
                                    <p:set>
                                      <p:cBhvr>
                                        <p:cTn id="151" dur="1" fill="hold">
                                          <p:stCondLst>
                                            <p:cond delay="0"/>
                                          </p:stCondLst>
                                        </p:cTn>
                                        <p:tgtEl>
                                          <p:spTgt spid="39"/>
                                        </p:tgtEl>
                                        <p:attrNameLst>
                                          <p:attrName>style.visibility</p:attrName>
                                        </p:attrNameLst>
                                      </p:cBhvr>
                                      <p:to>
                                        <p:strVal val="visible"/>
                                      </p:to>
                                    </p:set>
                                    <p:animEffect transition="in" filter="fade">
                                      <p:cBhvr>
                                        <p:cTn id="152" dur="1000"/>
                                        <p:tgtEl>
                                          <p:spTgt spid="39"/>
                                        </p:tgtEl>
                                      </p:cBhvr>
                                    </p:animEffect>
                                    <p:anim calcmode="lin" valueType="num">
                                      <p:cBhvr>
                                        <p:cTn id="153" dur="1000" fill="hold"/>
                                        <p:tgtEl>
                                          <p:spTgt spid="39"/>
                                        </p:tgtEl>
                                        <p:attrNameLst>
                                          <p:attrName>ppt_x</p:attrName>
                                        </p:attrNameLst>
                                      </p:cBhvr>
                                      <p:tavLst>
                                        <p:tav tm="0">
                                          <p:val>
                                            <p:strVal val="#ppt_x"/>
                                          </p:val>
                                        </p:tav>
                                        <p:tav tm="100000">
                                          <p:val>
                                            <p:strVal val="#ppt_x"/>
                                          </p:val>
                                        </p:tav>
                                      </p:tavLst>
                                    </p:anim>
                                    <p:anim calcmode="lin" valueType="num">
                                      <p:cBhvr>
                                        <p:cTn id="154" dur="1000" fill="hold"/>
                                        <p:tgtEl>
                                          <p:spTgt spid="39"/>
                                        </p:tgtEl>
                                        <p:attrNameLst>
                                          <p:attrName>ppt_y</p:attrName>
                                        </p:attrNameLst>
                                      </p:cBhvr>
                                      <p:tavLst>
                                        <p:tav tm="0">
                                          <p:val>
                                            <p:strVal val="#ppt_y-.1"/>
                                          </p:val>
                                        </p:tav>
                                        <p:tav tm="100000">
                                          <p:val>
                                            <p:strVal val="#ppt_y"/>
                                          </p:val>
                                        </p:tav>
                                      </p:tavLst>
                                    </p:anim>
                                  </p:childTnLst>
                                </p:cTn>
                              </p:par>
                            </p:childTnLst>
                          </p:cTn>
                        </p:par>
                        <p:par>
                          <p:cTn id="155" fill="hold">
                            <p:stCondLst>
                              <p:cond delay="2500"/>
                            </p:stCondLst>
                            <p:childTnLst>
                              <p:par>
                                <p:cTn id="156" presetID="10" presetClass="entr" presetSubtype="0" fill="hold" nodeType="afterEffect">
                                  <p:stCondLst>
                                    <p:cond delay="0"/>
                                  </p:stCondLst>
                                  <p:childTnLst>
                                    <p:set>
                                      <p:cBhvr>
                                        <p:cTn id="157" dur="1" fill="hold">
                                          <p:stCondLst>
                                            <p:cond delay="0"/>
                                          </p:stCondLst>
                                        </p:cTn>
                                        <p:tgtEl>
                                          <p:spTgt spid="35"/>
                                        </p:tgtEl>
                                        <p:attrNameLst>
                                          <p:attrName>style.visibility</p:attrName>
                                        </p:attrNameLst>
                                      </p:cBhvr>
                                      <p:to>
                                        <p:strVal val="visible"/>
                                      </p:to>
                                    </p:set>
                                    <p:animEffect transition="in" filter="fade">
                                      <p:cBhvr>
                                        <p:cTn id="158" dur="500"/>
                                        <p:tgtEl>
                                          <p:spTgt spid="35"/>
                                        </p:tgtEl>
                                      </p:cBhvr>
                                    </p:animEffect>
                                  </p:childTnLst>
                                </p:cTn>
                              </p:par>
                            </p:childTnLst>
                          </p:cTn>
                        </p:par>
                        <p:par>
                          <p:cTn id="159" fill="hold">
                            <p:stCondLst>
                              <p:cond delay="3000"/>
                            </p:stCondLst>
                            <p:childTnLst>
                              <p:par>
                                <p:cTn id="160" presetID="22" presetClass="entr" presetSubtype="8" fill="hold" nodeType="afterEffect">
                                  <p:stCondLst>
                                    <p:cond delay="0"/>
                                  </p:stCondLst>
                                  <p:childTnLst>
                                    <p:set>
                                      <p:cBhvr>
                                        <p:cTn id="161" dur="1" fill="hold">
                                          <p:stCondLst>
                                            <p:cond delay="0"/>
                                          </p:stCondLst>
                                        </p:cTn>
                                        <p:tgtEl>
                                          <p:spTgt spid="40"/>
                                        </p:tgtEl>
                                        <p:attrNameLst>
                                          <p:attrName>style.visibility</p:attrName>
                                        </p:attrNameLst>
                                      </p:cBhvr>
                                      <p:to>
                                        <p:strVal val="visible"/>
                                      </p:to>
                                    </p:set>
                                    <p:animEffect transition="in" filter="wipe(left)">
                                      <p:cBhvr>
                                        <p:cTn id="162" dur="500"/>
                                        <p:tgtEl>
                                          <p:spTgt spid="40"/>
                                        </p:tgtEl>
                                      </p:cBhvr>
                                    </p:animEffect>
                                  </p:childTnLst>
                                </p:cTn>
                              </p:par>
                              <p:par>
                                <p:cTn id="163" presetID="22" presetClass="entr" presetSubtype="8" fill="hold" grpId="0" nodeType="withEffect">
                                  <p:stCondLst>
                                    <p:cond delay="0"/>
                                  </p:stCondLst>
                                  <p:childTnLst>
                                    <p:set>
                                      <p:cBhvr>
                                        <p:cTn id="164" dur="1" fill="hold">
                                          <p:stCondLst>
                                            <p:cond delay="0"/>
                                          </p:stCondLst>
                                        </p:cTn>
                                        <p:tgtEl>
                                          <p:spTgt spid="36"/>
                                        </p:tgtEl>
                                        <p:attrNameLst>
                                          <p:attrName>style.visibility</p:attrName>
                                        </p:attrNameLst>
                                      </p:cBhvr>
                                      <p:to>
                                        <p:strVal val="visible"/>
                                      </p:to>
                                    </p:set>
                                    <p:animEffect transition="in" filter="wipe(left)">
                                      <p:cBhvr>
                                        <p:cTn id="16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nimBg="1"/>
      <p:bldP spid="23556" grpId="0" animBg="1"/>
      <p:bldP spid="23557" grpId="0" animBg="1"/>
      <p:bldP spid="23558" grpId="0" animBg="1"/>
      <p:bldP spid="23559" grpId="0" animBg="1"/>
      <p:bldP spid="23560" grpId="0" animBg="1"/>
      <p:bldP spid="23561" grpId="0" animBg="1"/>
      <p:bldP spid="23562" grpId="0" animBg="1"/>
      <p:bldP spid="23563" grpId="0" animBg="1"/>
      <p:bldP spid="23564" grpId="0" animBg="1"/>
      <p:bldP spid="23565" grpId="0" animBg="1"/>
      <p:bldP spid="23566" grpId="0" animBg="1"/>
      <p:bldP spid="23567" grpId="0" animBg="1"/>
      <p:bldP spid="23568" grpId="0" animBg="1"/>
      <p:bldP spid="23569" grpId="0" animBg="1"/>
      <p:bldP spid="23570" grpId="0" animBg="1"/>
      <p:bldP spid="23571" grpId="0" animBg="1"/>
      <p:bldP spid="23572" grpId="0" animBg="1"/>
      <p:bldP spid="23573" grpId="0" animBg="1"/>
      <p:bldP spid="23574" grpId="0" animBg="1"/>
      <p:bldP spid="23575" grpId="0"/>
      <p:bldP spid="23576" grpId="0"/>
      <p:bldP spid="23577" grpId="0"/>
      <p:bldP spid="23578" grpId="0"/>
      <p:bldP spid="23579" grpId="0"/>
      <p:bldP spid="23580" grpId="0"/>
      <p:bldP spid="23581" grpId="0"/>
      <p:bldP spid="23582" grpId="0"/>
      <p:bldP spid="23583" grpId="0"/>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flipV="1">
            <a:off x="4626278" y="2015434"/>
            <a:ext cx="2272343" cy="2286214"/>
          </a:xfrm>
          <a:prstGeom prst="line">
            <a:avLst/>
          </a:prstGeom>
          <a:ln cmpd="sng">
            <a:solidFill>
              <a:srgbClr val="79CBA8"/>
            </a:solidFill>
            <a:prstDash val="sysDot"/>
          </a:ln>
        </p:spPr>
        <p:style>
          <a:lnRef idx="1">
            <a:schemeClr val="accent1"/>
          </a:lnRef>
          <a:fillRef idx="0">
            <a:schemeClr val="accent1"/>
          </a:fillRef>
          <a:effectRef idx="0">
            <a:schemeClr val="accent1"/>
          </a:effectRef>
          <a:fontRef idx="minor">
            <a:schemeClr val="tx1"/>
          </a:fontRef>
        </p:style>
      </p:cxnSp>
      <p:sp>
        <p:nvSpPr>
          <p:cNvPr id="35" name="正五边形 34"/>
          <p:cNvSpPr/>
          <p:nvPr/>
        </p:nvSpPr>
        <p:spPr>
          <a:xfrm>
            <a:off x="4626278" y="1716258"/>
            <a:ext cx="2939444" cy="2799470"/>
          </a:xfrm>
          <a:prstGeom prst="pentagon">
            <a:avLst/>
          </a:prstGeom>
          <a:solidFill>
            <a:srgbClr val="79CBA8"/>
          </a:solidFill>
          <a:ln>
            <a:solidFill>
              <a:srgbClr val="79C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43" name="直接连接符 42"/>
          <p:cNvCxnSpPr/>
          <p:nvPr/>
        </p:nvCxnSpPr>
        <p:spPr>
          <a:xfrm>
            <a:off x="6409297" y="1354322"/>
            <a:ext cx="447120" cy="321096"/>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4225581" y="4367311"/>
            <a:ext cx="296833" cy="296833"/>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6935780" y="1702879"/>
            <a:ext cx="296833" cy="296833"/>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椭圆 54"/>
          <p:cNvSpPr/>
          <p:nvPr/>
        </p:nvSpPr>
        <p:spPr>
          <a:xfrm>
            <a:off x="6152806" y="1167922"/>
            <a:ext cx="155902" cy="155902"/>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62" name="直接连接符 61"/>
          <p:cNvCxnSpPr/>
          <p:nvPr/>
        </p:nvCxnSpPr>
        <p:spPr>
          <a:xfrm flipV="1">
            <a:off x="7074672" y="2785558"/>
            <a:ext cx="561383" cy="1730163"/>
          </a:xfrm>
          <a:prstGeom prst="line">
            <a:avLst/>
          </a:prstGeom>
          <a:ln w="25400" cmpd="sng">
            <a:solidFill>
              <a:srgbClr val="79CBA8"/>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626278" y="4839286"/>
            <a:ext cx="2018714" cy="2018714"/>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037323" y="1308350"/>
            <a:ext cx="4092020" cy="3615285"/>
          </a:xfrm>
          <a:prstGeom prst="rect">
            <a:avLst/>
          </a:prstGeom>
          <a:noFill/>
        </p:spPr>
        <p:txBody>
          <a:bodyPr wrap="square" rtlCol="0" anchor="ctr">
            <a:spAutoFit/>
          </a:bodyPr>
          <a:lstStyle/>
          <a:p>
            <a:pPr algn="ctr">
              <a:lnSpc>
                <a:spcPct val="150000"/>
              </a:lnSpc>
            </a:pPr>
            <a:r>
              <a:rPr lang="en-US" altLang="zh-CN" sz="17300" dirty="0">
                <a:solidFill>
                  <a:schemeClr val="bg1"/>
                </a:solidFill>
                <a:latin typeface="微软雅黑" panose="020B0503020204020204" pitchFamily="34" charset="-122"/>
                <a:ea typeface="微软雅黑" panose="020B0503020204020204" pitchFamily="34" charset="-122"/>
              </a:rPr>
              <a:t>2</a:t>
            </a:r>
          </a:p>
        </p:txBody>
      </p:sp>
      <p:sp>
        <p:nvSpPr>
          <p:cNvPr id="16" name="文本框 15"/>
          <p:cNvSpPr txBox="1"/>
          <p:nvPr/>
        </p:nvSpPr>
        <p:spPr>
          <a:xfrm>
            <a:off x="5336975" y="3307108"/>
            <a:ext cx="1561646" cy="400110"/>
          </a:xfrm>
          <a:prstGeom prst="rect">
            <a:avLst/>
          </a:prstGeom>
          <a:solidFill>
            <a:srgbClr val="79CBA8"/>
          </a:solidFill>
        </p:spPr>
        <p:txBody>
          <a:bodyPr wrap="none" rtlCol="0">
            <a:spAutoFit/>
          </a:bodyPr>
          <a:lstStyle/>
          <a:p>
            <a:r>
              <a:rPr lang="en-US" altLang="zh-CN" sz="2000" dirty="0">
                <a:solidFill>
                  <a:schemeClr val="bg1"/>
                </a:solidFill>
                <a:latin typeface="造字工房力黑（非商用）常规体" pitchFamily="50" charset="-122"/>
                <a:ea typeface="造字工房力黑（非商用）常规体" pitchFamily="50" charset="-122"/>
              </a:rPr>
              <a:t>PAPT 02</a:t>
            </a:r>
            <a:endParaRPr lang="zh-CN" altLang="en-US" sz="2000" dirty="0">
              <a:solidFill>
                <a:schemeClr val="bg1"/>
              </a:solidFill>
              <a:latin typeface="造字工房力黑（非商用）常规体" pitchFamily="50" charset="-122"/>
              <a:ea typeface="造字工房力黑（非商用）常规体" pitchFamily="50" charset="-122"/>
            </a:endParaRPr>
          </a:p>
        </p:txBody>
      </p:sp>
    </p:spTree>
    <p:extLst>
      <p:ext uri="{BB962C8B-B14F-4D97-AF65-F5344CB8AC3E}">
        <p14:creationId xmlns:p14="http://schemas.microsoft.com/office/powerpoint/2010/main" val="1077204273"/>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out)">
                                      <p:cBhvr>
                                        <p:cTn id="7"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7876632" y="4580398"/>
            <a:ext cx="3179702" cy="535966"/>
            <a:chOff x="6635751" y="5385776"/>
            <a:chExt cx="3179702" cy="535966"/>
          </a:xfrm>
        </p:grpSpPr>
        <p:sp>
          <p:nvSpPr>
            <p:cNvPr id="18" name="文本框 17"/>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If the selection is filled with may</a:t>
              </a:r>
              <a:endParaRPr kumimoji="0" lang="zh-CN" altLang="en-US"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
          <p:nvSpPr>
            <p:cNvPr id="19" name="文本框 18"/>
            <p:cNvSpPr txBox="1"/>
            <p:nvPr/>
          </p:nvSpPr>
          <p:spPr>
            <a:xfrm>
              <a:off x="6635751" y="5385776"/>
              <a:ext cx="589036"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9CBA8"/>
                  </a:solidFill>
                  <a:effectLst/>
                  <a:uLnTx/>
                  <a:uFillTx/>
                  <a:latin typeface="Meiryo" panose="020B0604030504040204" pitchFamily="34" charset="-128"/>
                  <a:ea typeface="Meiryo" panose="020B0604030504040204" pitchFamily="34" charset="-128"/>
                </a:rPr>
                <a:t>如果</a:t>
              </a:r>
            </a:p>
          </p:txBody>
        </p:sp>
      </p:grpSp>
      <p:cxnSp>
        <p:nvCxnSpPr>
          <p:cNvPr id="22" name="直接连接符 21"/>
          <p:cNvCxnSpPr/>
          <p:nvPr/>
        </p:nvCxnSpPr>
        <p:spPr>
          <a:xfrm>
            <a:off x="6635750" y="-4"/>
            <a:ext cx="2167542" cy="2167542"/>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8465667" y="1906063"/>
            <a:ext cx="675249" cy="675249"/>
          </a:xfrm>
          <a:prstGeom prst="ellipse">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24" name="直接连接符 23"/>
          <p:cNvCxnSpPr/>
          <p:nvPr/>
        </p:nvCxnSpPr>
        <p:spPr>
          <a:xfrm flipV="1">
            <a:off x="6477519" y="2307202"/>
            <a:ext cx="2498158" cy="1205135"/>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3977289" y="3515911"/>
            <a:ext cx="2500230" cy="1170010"/>
          </a:xfrm>
          <a:prstGeom prst="line">
            <a:avLst/>
          </a:prstGeom>
          <a:ln>
            <a:solidFill>
              <a:srgbClr val="79CBA8"/>
            </a:solidFill>
            <a:prstDash val="lgDashDotDot"/>
          </a:ln>
        </p:spPr>
        <p:style>
          <a:lnRef idx="1">
            <a:schemeClr val="accent1"/>
          </a:lnRef>
          <a:fillRef idx="0">
            <a:schemeClr val="accent1"/>
          </a:fillRef>
          <a:effectRef idx="0">
            <a:schemeClr val="accent1"/>
          </a:effectRef>
          <a:fontRef idx="minor">
            <a:schemeClr val="tx1"/>
          </a:fontRef>
        </p:style>
      </p:cxnSp>
      <p:sp>
        <p:nvSpPr>
          <p:cNvPr id="32" name="正五边形 31"/>
          <p:cNvSpPr/>
          <p:nvPr/>
        </p:nvSpPr>
        <p:spPr>
          <a:xfrm>
            <a:off x="3478589" y="4341262"/>
            <a:ext cx="723783" cy="689317"/>
          </a:xfrm>
          <a:prstGeom prst="pentagon">
            <a:avLst/>
          </a:prstGeom>
          <a:solidFill>
            <a:srgbClr val="79CB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36" name="组合 35"/>
          <p:cNvGrpSpPr/>
          <p:nvPr/>
        </p:nvGrpSpPr>
        <p:grpSpPr>
          <a:xfrm>
            <a:off x="2781154" y="1771236"/>
            <a:ext cx="3179703" cy="535966"/>
            <a:chOff x="6635750" y="5385776"/>
            <a:chExt cx="3179703" cy="535966"/>
          </a:xfrm>
        </p:grpSpPr>
        <p:sp>
          <p:nvSpPr>
            <p:cNvPr id="37" name="文本框 36"/>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Inspiration is he waiting for the distance</a:t>
              </a:r>
              <a:endParaRPr kumimoji="0" lang="zh-CN" altLang="en-US"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
          <p:nvSpPr>
            <p:cNvPr id="38" name="文本框 37"/>
            <p:cNvSpPr txBox="1"/>
            <p:nvPr/>
          </p:nvSpPr>
          <p:spPr>
            <a:xfrm>
              <a:off x="6635750" y="5385776"/>
              <a:ext cx="604553"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9CBA8"/>
                  </a:solidFill>
                  <a:effectLst/>
                  <a:uLnTx/>
                  <a:uFillTx/>
                  <a:latin typeface="Meiryo" panose="020B0604030504040204" pitchFamily="34" charset="-128"/>
                  <a:ea typeface="Meiryo" panose="020B0604030504040204" pitchFamily="34" charset="-128"/>
                </a:rPr>
                <a:t>灵感</a:t>
              </a:r>
            </a:p>
          </p:txBody>
        </p:sp>
      </p:grpSp>
      <p:cxnSp>
        <p:nvCxnSpPr>
          <p:cNvPr id="40" name="直接连接符 39"/>
          <p:cNvCxnSpPr/>
          <p:nvPr/>
        </p:nvCxnSpPr>
        <p:spPr>
          <a:xfrm flipV="1">
            <a:off x="2518115" y="1771235"/>
            <a:ext cx="192699" cy="535967"/>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7593287" y="4580397"/>
            <a:ext cx="192699" cy="535967"/>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6904817" y="4562053"/>
            <a:ext cx="65821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rPr>
              <a:t>02</a:t>
            </a:r>
            <a:endParaRPr kumimoji="0" lang="zh-CN" altLang="en-US"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endParaRPr>
          </a:p>
        </p:txBody>
      </p:sp>
      <p:sp>
        <p:nvSpPr>
          <p:cNvPr id="43" name="文本框 42"/>
          <p:cNvSpPr txBox="1"/>
          <p:nvPr/>
        </p:nvSpPr>
        <p:spPr>
          <a:xfrm>
            <a:off x="1851560" y="1753040"/>
            <a:ext cx="65821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rPr>
              <a:t>01</a:t>
            </a:r>
            <a:endParaRPr kumimoji="0" lang="zh-CN" altLang="en-US"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endParaRPr>
          </a:p>
        </p:txBody>
      </p:sp>
      <p:sp>
        <p:nvSpPr>
          <p:cNvPr id="20" name="任意多边形 19"/>
          <p:cNvSpPr/>
          <p:nvPr/>
        </p:nvSpPr>
        <p:spPr>
          <a:xfrm>
            <a:off x="5271962" y="6267704"/>
            <a:ext cx="1648076" cy="599532"/>
          </a:xfrm>
          <a:custGeom>
            <a:avLst/>
            <a:gdLst>
              <a:gd name="connsiteX0" fmla="*/ 824038 w 1648076"/>
              <a:gd name="connsiteY0" fmla="*/ 0 h 599532"/>
              <a:gd name="connsiteX1" fmla="*/ 1648076 w 1648076"/>
              <a:gd name="connsiteY1" fmla="*/ 599532 h 599532"/>
              <a:gd name="connsiteX2" fmla="*/ 0 w 1648076"/>
              <a:gd name="connsiteY2" fmla="*/ 599532 h 599532"/>
            </a:gdLst>
            <a:ahLst/>
            <a:cxnLst>
              <a:cxn ang="0">
                <a:pos x="connsiteX0" y="connsiteY0"/>
              </a:cxn>
              <a:cxn ang="0">
                <a:pos x="connsiteX1" y="connsiteY1"/>
              </a:cxn>
              <a:cxn ang="0">
                <a:pos x="connsiteX2" y="connsiteY2"/>
              </a:cxn>
            </a:cxnLst>
            <a:rect l="l" t="t" r="r" b="b"/>
            <a:pathLst>
              <a:path w="1648076" h="599532">
                <a:moveTo>
                  <a:pt x="824038" y="0"/>
                </a:moveTo>
                <a:lnTo>
                  <a:pt x="1648076" y="599532"/>
                </a:lnTo>
                <a:lnTo>
                  <a:pt x="0" y="599532"/>
                </a:lnTo>
                <a:close/>
              </a:path>
            </a:pathLst>
          </a:custGeom>
          <a:noFill/>
          <a:ln>
            <a:solidFill>
              <a:srgbClr val="79C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solidFill>
              <a:effectLst/>
              <a:uLnTx/>
              <a:uFillTx/>
            </a:endParaRPr>
          </a:p>
        </p:txBody>
      </p:sp>
      <p:sp>
        <p:nvSpPr>
          <p:cNvPr id="5" name="文本框 4"/>
          <p:cNvSpPr txBox="1"/>
          <p:nvPr/>
        </p:nvSpPr>
        <p:spPr>
          <a:xfrm>
            <a:off x="9802142" y="606713"/>
            <a:ext cx="4276972" cy="6309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5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C</a:t>
            </a:r>
            <a:r>
              <a:rPr kumimoji="0" lang="en-US" altLang="zh-CN" sz="25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ontent</a:t>
            </a:r>
            <a:endParaRPr kumimoji="0" lang="zh-CN" altLang="en-US" sz="25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162484406"/>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4710332" y="3100140"/>
            <a:ext cx="277133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latin typeface="Eras Medium ITC" panose="020B0602030504020804" pitchFamily="34" charset="0"/>
                <a:ea typeface="华文细黑" panose="02010600040101010101" pitchFamily="2" charset="-122"/>
              </a:rPr>
              <a:t>PART ONE</a:t>
            </a:r>
            <a:endParaRPr kumimoji="0" lang="zh-CN" altLang="en-US" sz="1800" b="0" i="0" u="none" strike="noStrike" kern="0" cap="none" spc="0" normalizeH="0" baseline="0" noProof="0" dirty="0">
              <a:ln>
                <a:noFill/>
              </a:ln>
              <a:solidFill>
                <a:schemeClr val="bg1"/>
              </a:solidFill>
              <a:effectLst/>
              <a:uLnTx/>
              <a:uFillTx/>
              <a:latin typeface="Eras Medium ITC" panose="020B0602030504020804" pitchFamily="34" charset="0"/>
              <a:ea typeface="华文细黑" panose="02010600040101010101" pitchFamily="2" charset="-122"/>
            </a:endParaRPr>
          </a:p>
        </p:txBody>
      </p:sp>
      <p:cxnSp>
        <p:nvCxnSpPr>
          <p:cNvPr id="14" name="直接连接符 13"/>
          <p:cNvCxnSpPr/>
          <p:nvPr/>
        </p:nvCxnSpPr>
        <p:spPr>
          <a:xfrm>
            <a:off x="5271962" y="0"/>
            <a:ext cx="1702917" cy="3100140"/>
          </a:xfrm>
          <a:prstGeom prst="line">
            <a:avLst/>
          </a:prstGeom>
          <a:ln w="12700">
            <a:solidFill>
              <a:srgbClr val="79CBA8"/>
            </a:solidFill>
          </a:ln>
          <a:effectLst/>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217122" y="0"/>
            <a:ext cx="1702916" cy="3087209"/>
          </a:xfrm>
          <a:prstGeom prst="line">
            <a:avLst/>
          </a:prstGeom>
          <a:ln w="12700">
            <a:solidFill>
              <a:srgbClr val="79CBA8"/>
            </a:solidFill>
          </a:ln>
          <a:effectLst/>
        </p:spPr>
        <p:style>
          <a:lnRef idx="1">
            <a:schemeClr val="accent1"/>
          </a:lnRef>
          <a:fillRef idx="0">
            <a:schemeClr val="accent1"/>
          </a:fillRef>
          <a:effectRef idx="0">
            <a:schemeClr val="accent1"/>
          </a:effectRef>
          <a:fontRef idx="minor">
            <a:schemeClr val="tx1"/>
          </a:fontRef>
        </p:style>
      </p:cxnSp>
      <p:sp>
        <p:nvSpPr>
          <p:cNvPr id="10" name="正五边形 9"/>
          <p:cNvSpPr/>
          <p:nvPr/>
        </p:nvSpPr>
        <p:spPr>
          <a:xfrm>
            <a:off x="5217120" y="2447778"/>
            <a:ext cx="1757759" cy="1674056"/>
          </a:xfrm>
          <a:prstGeom prst="pentagon">
            <a:avLst/>
          </a:prstGeom>
          <a:solidFill>
            <a:srgbClr val="79CBA8"/>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文本框 19"/>
          <p:cNvSpPr txBox="1"/>
          <p:nvPr/>
        </p:nvSpPr>
        <p:spPr>
          <a:xfrm rot="21337155">
            <a:off x="5598676" y="2315310"/>
            <a:ext cx="1502898" cy="19389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0" b="0" i="0" u="none" strike="noStrike" kern="0" cap="none" spc="0" normalizeH="0" baseline="0" noProof="0" dirty="0">
                <a:ln>
                  <a:noFill/>
                </a:ln>
                <a:solidFill>
                  <a:schemeClr val="bg1"/>
                </a:solidFill>
                <a:effectLst/>
                <a:uLnTx/>
                <a:uFillTx/>
                <a:latin typeface="Andalus" panose="02020603050405020304" pitchFamily="18" charset="-78"/>
                <a:ea typeface="Adobe 黑体 Std R" panose="020B0400000000000000" pitchFamily="34" charset="-122"/>
                <a:cs typeface="Andalus" panose="02020603050405020304" pitchFamily="18" charset="-78"/>
              </a:rPr>
              <a:t>2</a:t>
            </a:r>
            <a:endParaRPr kumimoji="0" lang="zh-CN" altLang="en-US" sz="12000" b="0" i="0" u="none" strike="noStrike" kern="0" cap="none" spc="0" normalizeH="0" baseline="0" noProof="0" dirty="0">
              <a:ln>
                <a:noFill/>
              </a:ln>
              <a:solidFill>
                <a:schemeClr val="bg1"/>
              </a:solidFill>
              <a:effectLst/>
              <a:uLnTx/>
              <a:uFillTx/>
              <a:latin typeface="Andalus" panose="02020603050405020304" pitchFamily="18" charset="-78"/>
              <a:ea typeface="Adobe 黑体 Std R" panose="020B0400000000000000" pitchFamily="34" charset="-122"/>
              <a:cs typeface="Andalus" panose="02020603050405020304" pitchFamily="18" charset="-78"/>
            </a:endParaRPr>
          </a:p>
        </p:txBody>
      </p:sp>
      <p:grpSp>
        <p:nvGrpSpPr>
          <p:cNvPr id="21" name="组合 20"/>
          <p:cNvGrpSpPr/>
          <p:nvPr/>
        </p:nvGrpSpPr>
        <p:grpSpPr>
          <a:xfrm>
            <a:off x="5385027" y="5148266"/>
            <a:ext cx="3179703" cy="535966"/>
            <a:chOff x="6635750" y="5385776"/>
            <a:chExt cx="3179703" cy="535966"/>
          </a:xfrm>
        </p:grpSpPr>
        <p:sp>
          <p:nvSpPr>
            <p:cNvPr id="22" name="文本框 21"/>
            <p:cNvSpPr txBox="1"/>
            <p:nvPr/>
          </p:nvSpPr>
          <p:spPr>
            <a:xfrm>
              <a:off x="6643979" y="5644743"/>
              <a:ext cx="31714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rPr>
                <a:t>Inspiration is he waiting for the distance</a:t>
              </a:r>
              <a:endParaRPr kumimoji="0" lang="zh-CN" altLang="en-US" sz="1200" b="0" i="0" u="none" strike="noStrike" kern="0" cap="none" spc="0" normalizeH="0" baseline="0" noProof="0" dirty="0">
                <a:ln>
                  <a:noFill/>
                </a:ln>
                <a:solidFill>
                  <a:srgbClr val="79CBA8"/>
                </a:solidFill>
                <a:effectLst/>
                <a:uLnTx/>
                <a:uFillTx/>
                <a:latin typeface="华文细黑" panose="02010600040101010101" pitchFamily="2" charset="-122"/>
                <a:ea typeface="华文细黑" panose="02010600040101010101" pitchFamily="2" charset="-122"/>
              </a:endParaRPr>
            </a:p>
          </p:txBody>
        </p:sp>
        <p:sp>
          <p:nvSpPr>
            <p:cNvPr id="23" name="文本框 22"/>
            <p:cNvSpPr txBox="1"/>
            <p:nvPr/>
          </p:nvSpPr>
          <p:spPr>
            <a:xfrm>
              <a:off x="6635750" y="5385776"/>
              <a:ext cx="604553"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9CBA8"/>
                  </a:solidFill>
                  <a:effectLst/>
                  <a:uLnTx/>
                  <a:uFillTx/>
                  <a:latin typeface="Meiryo" panose="020B0604030504040204" pitchFamily="34" charset="-128"/>
                  <a:ea typeface="Meiryo" panose="020B0604030504040204" pitchFamily="34" charset="-128"/>
                </a:rPr>
                <a:t>灵感</a:t>
              </a:r>
            </a:p>
          </p:txBody>
        </p:sp>
      </p:grpSp>
      <p:cxnSp>
        <p:nvCxnSpPr>
          <p:cNvPr id="24" name="直接连接符 23"/>
          <p:cNvCxnSpPr/>
          <p:nvPr/>
        </p:nvCxnSpPr>
        <p:spPr>
          <a:xfrm flipV="1">
            <a:off x="5121988" y="5148265"/>
            <a:ext cx="192699" cy="535967"/>
          </a:xfrm>
          <a:prstGeom prst="line">
            <a:avLst/>
          </a:prstGeom>
          <a:ln>
            <a:solidFill>
              <a:srgbClr val="79CBA8"/>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455433" y="5130070"/>
            <a:ext cx="658217"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rPr>
              <a:t>01</a:t>
            </a:r>
            <a:endParaRPr kumimoji="0" lang="zh-CN" altLang="en-US" sz="2800" b="0" i="0" u="none" strike="noStrike" kern="0" cap="none" spc="0" normalizeH="0" baseline="0" noProof="0" dirty="0">
              <a:ln>
                <a:noFill/>
              </a:ln>
              <a:solidFill>
                <a:srgbClr val="79CBA8"/>
              </a:solidFill>
              <a:effectLst/>
              <a:uLnTx/>
              <a:uFillTx/>
              <a:latin typeface="Eras Medium ITC" panose="020B0602030504020804" pitchFamily="34" charset="0"/>
              <a:cs typeface="Andalus" panose="02020603050405020304" pitchFamily="18" charset="-78"/>
            </a:endParaRPr>
          </a:p>
        </p:txBody>
      </p:sp>
    </p:spTree>
    <p:extLst>
      <p:ext uri="{BB962C8B-B14F-4D97-AF65-F5344CB8AC3E}">
        <p14:creationId xmlns:p14="http://schemas.microsoft.com/office/powerpoint/2010/main" val="1789970536"/>
      </p:ext>
    </p:extLst>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P spid="20"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1408841" y="3282678"/>
            <a:ext cx="4356959" cy="2347221"/>
          </a:xfrm>
        </p:spPr>
        <p:txBody>
          <a:bodyPr>
            <a:normAutofit/>
          </a:bodyPr>
          <a:lstStyle/>
          <a:p>
            <a:pPr>
              <a:lnSpc>
                <a:spcPct val="150000"/>
              </a:lnSpc>
            </a:pPr>
            <a:r>
              <a:rPr lang="zh-CN" altLang="en-US" sz="1067" dirty="0">
                <a:solidFill>
                  <a:schemeClr val="accent3">
                    <a:lumMod val="50000"/>
                  </a:schemeClr>
                </a:solidFill>
                <a:latin typeface="微软雅黑" pitchFamily="34" charset="-122"/>
                <a:ea typeface="微软雅黑" pitchFamily="34" charset="-122"/>
              </a:rPr>
              <a:t>一个成功的企业必须拥有着科学的管理理念，良好的资金运作模式，有竞争意识和合作精神的管理团队，优秀而独特的企业文化。还有最易缺乏的企业素质</a:t>
            </a:r>
            <a:r>
              <a:rPr lang="en-US" altLang="zh-CN" sz="1067" dirty="0">
                <a:solidFill>
                  <a:schemeClr val="accent3">
                    <a:lumMod val="50000"/>
                  </a:schemeClr>
                </a:solidFill>
                <a:latin typeface="微软雅黑" pitchFamily="34" charset="-122"/>
                <a:ea typeface="微软雅黑" pitchFamily="34" charset="-122"/>
              </a:rPr>
              <a:t>----</a:t>
            </a:r>
            <a:r>
              <a:rPr lang="zh-CN" altLang="en-US" sz="1067" dirty="0">
                <a:solidFill>
                  <a:schemeClr val="accent3">
                    <a:lumMod val="50000"/>
                  </a:schemeClr>
                </a:solidFill>
                <a:latin typeface="微软雅黑" pitchFamily="34" charset="-122"/>
                <a:ea typeface="微软雅黑" pitchFamily="34" charset="-122"/>
              </a:rPr>
              <a:t>锐意进取的决心和勇气！</a:t>
            </a:r>
            <a:endParaRPr lang="en-US" altLang="zh-CN" sz="1067" dirty="0">
              <a:solidFill>
                <a:schemeClr val="accent3">
                  <a:lumMod val="50000"/>
                </a:schemeClr>
              </a:solidFill>
              <a:latin typeface="微软雅黑" pitchFamily="34" charset="-122"/>
              <a:ea typeface="微软雅黑" pitchFamily="34" charset="-122"/>
            </a:endParaRPr>
          </a:p>
          <a:p>
            <a:pPr>
              <a:lnSpc>
                <a:spcPct val="150000"/>
              </a:lnSpc>
            </a:pPr>
            <a:r>
              <a:rPr lang="zh-CN" altLang="en-US" sz="1067" dirty="0">
                <a:solidFill>
                  <a:schemeClr val="accent3">
                    <a:lumMod val="50000"/>
                  </a:schemeClr>
                </a:solidFill>
                <a:latin typeface="微软雅黑" pitchFamily="34" charset="-122"/>
                <a:ea typeface="微软雅黑" pitchFamily="34" charset="-122"/>
              </a:rPr>
              <a:t>一个成功的企业必须拥有着科学的管理理念，良好的资金运作模式，有竞争意识和合作精神的管理团队，优秀而独特的企业文化。还有最易缺乏的企业素质</a:t>
            </a:r>
            <a:r>
              <a:rPr lang="en-US" altLang="zh-CN" sz="1067" dirty="0">
                <a:solidFill>
                  <a:schemeClr val="accent3">
                    <a:lumMod val="50000"/>
                  </a:schemeClr>
                </a:solidFill>
                <a:latin typeface="微软雅黑" pitchFamily="34" charset="-122"/>
                <a:ea typeface="微软雅黑" pitchFamily="34" charset="-122"/>
              </a:rPr>
              <a:t>----</a:t>
            </a:r>
            <a:r>
              <a:rPr lang="zh-CN" altLang="en-US" sz="1067" dirty="0">
                <a:solidFill>
                  <a:schemeClr val="accent3">
                    <a:lumMod val="50000"/>
                  </a:schemeClr>
                </a:solidFill>
                <a:latin typeface="微软雅黑" pitchFamily="34" charset="-122"/>
                <a:ea typeface="微软雅黑" pitchFamily="34" charset="-122"/>
              </a:rPr>
              <a:t>锐意进取的决心和勇气！</a:t>
            </a:r>
          </a:p>
          <a:p>
            <a:pPr>
              <a:lnSpc>
                <a:spcPct val="150000"/>
              </a:lnSpc>
            </a:pPr>
            <a:endParaRPr lang="zh-CN" altLang="en-US" sz="1067" dirty="0">
              <a:solidFill>
                <a:schemeClr val="accent3">
                  <a:lumMod val="50000"/>
                </a:schemeClr>
              </a:solidFill>
              <a:latin typeface="微软雅黑" pitchFamily="34" charset="-122"/>
              <a:ea typeface="微软雅黑" pitchFamily="34" charset="-122"/>
            </a:endParaRPr>
          </a:p>
        </p:txBody>
      </p:sp>
      <p:sp>
        <p:nvSpPr>
          <p:cNvPr id="9" name="Rectangle 8"/>
          <p:cNvSpPr/>
          <p:nvPr/>
        </p:nvSpPr>
        <p:spPr>
          <a:xfrm>
            <a:off x="1079301" y="2319712"/>
            <a:ext cx="10033398" cy="3522181"/>
          </a:xfrm>
          <a:prstGeom prst="rect">
            <a:avLst/>
          </a:prstGeom>
          <a:noFill/>
          <a:ln w="3175" cmpd="sng">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 Placeholder 13"/>
          <p:cNvSpPr txBox="1">
            <a:spLocks/>
          </p:cNvSpPr>
          <p:nvPr/>
        </p:nvSpPr>
        <p:spPr>
          <a:xfrm>
            <a:off x="1408842" y="2669670"/>
            <a:ext cx="3090777" cy="515165"/>
          </a:xfrm>
          <a:prstGeom prst="rect">
            <a:avLst/>
          </a:prstGeom>
        </p:spPr>
        <p:txBody>
          <a:bodyPr vert="horz" lIns="121920" tIns="60960" rIns="121920" bIns="60960" rtlCol="0">
            <a:normAutofit/>
          </a:bodyPr>
          <a:lstStyle>
            <a:lvl1pPr marL="342900" indent="-342900" algn="l" defTabSz="457200" rtl="0" eaLnBrk="1" latinLnBrk="0" hangingPunct="1">
              <a:spcBef>
                <a:spcPct val="20000"/>
              </a:spcBef>
              <a:buFont typeface="Arial"/>
              <a:buChar char="•"/>
              <a:defRPr sz="2400" kern="1200">
                <a:solidFill>
                  <a:srgbClr val="996633"/>
                </a:solidFill>
                <a:latin typeface="+mn-lt"/>
                <a:ea typeface="+mn-ea"/>
                <a:cs typeface="Dancing Script"/>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solidFill>
                  <a:schemeClr val="tx2"/>
                </a:solidFill>
              </a:rPr>
              <a:t>Quality Comes First</a:t>
            </a: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90052" y="1810467"/>
            <a:ext cx="5241130" cy="349408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a:blip r:embed="rId4"/>
          <a:stretch>
            <a:fillRect/>
          </a:stretch>
        </p:blipFill>
        <p:spPr>
          <a:xfrm>
            <a:off x="-250713" y="193632"/>
            <a:ext cx="1719113" cy="1088640"/>
          </a:xfrm>
          <a:prstGeom prst="rect">
            <a:avLst/>
          </a:prstGeom>
        </p:spPr>
      </p:pic>
      <p:sp>
        <p:nvSpPr>
          <p:cNvPr id="15" name="文本框 14"/>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17" name="图片 16"/>
          <p:cNvPicPr>
            <a:picLocks noChangeAspect="1"/>
          </p:cNvPicPr>
          <p:nvPr/>
        </p:nvPicPr>
        <p:blipFill>
          <a:blip r:embed="rId5"/>
          <a:stretch>
            <a:fillRect/>
          </a:stretch>
        </p:blipFill>
        <p:spPr>
          <a:xfrm flipH="1">
            <a:off x="366968" y="117889"/>
            <a:ext cx="748519" cy="1562771"/>
          </a:xfrm>
          <a:prstGeom prst="rect">
            <a:avLst/>
          </a:prstGeom>
        </p:spPr>
      </p:pic>
      <p:cxnSp>
        <p:nvCxnSpPr>
          <p:cNvPr id="18" name="直接连接符 17"/>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9361850"/>
      </p:ext>
    </p:extLst>
  </p:cSld>
  <p:clrMapOvr>
    <a:masterClrMapping/>
  </p:clrMapOvr>
  <mc:AlternateContent xmlns:mc="http://schemas.openxmlformats.org/markup-compatibility/2006" xmlns:p14="http://schemas.microsoft.com/office/powerpoint/2010/main">
    <mc:Choice Requires="p14">
      <p:transition spd="slow" p14:dur="1500" advClick="0" advTm="10000">
        <p:random/>
      </p:transition>
    </mc:Choice>
    <mc:Fallback xmlns="">
      <p:transition spd="slow" advClick="0" advTm="10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53"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000" fill="hold"/>
                                        <p:tgtEl>
                                          <p:spTgt spid="10"/>
                                        </p:tgtEl>
                                        <p:attrNameLst>
                                          <p:attrName>ppt_w</p:attrName>
                                        </p:attrNameLst>
                                      </p:cBhvr>
                                      <p:tavLst>
                                        <p:tav tm="0">
                                          <p:val>
                                            <p:fltVal val="0"/>
                                          </p:val>
                                        </p:tav>
                                        <p:tav tm="100000">
                                          <p:val>
                                            <p:strVal val="#ppt_w"/>
                                          </p:val>
                                        </p:tav>
                                      </p:tavLst>
                                    </p:anim>
                                    <p:anim calcmode="lin" valueType="num">
                                      <p:cBhvr>
                                        <p:cTn id="12" dur="1000" fill="hold"/>
                                        <p:tgtEl>
                                          <p:spTgt spid="10"/>
                                        </p:tgtEl>
                                        <p:attrNameLst>
                                          <p:attrName>ppt_h</p:attrName>
                                        </p:attrNameLst>
                                      </p:cBhvr>
                                      <p:tavLst>
                                        <p:tav tm="0">
                                          <p:val>
                                            <p:fltVal val="0"/>
                                          </p:val>
                                        </p:tav>
                                        <p:tav tm="100000">
                                          <p:val>
                                            <p:strVal val="#ppt_h"/>
                                          </p:val>
                                        </p:tav>
                                      </p:tavLst>
                                    </p:anim>
                                    <p:animEffect transition="in" filter="fade">
                                      <p:cBhvr>
                                        <p:cTn id="13" dur="1000"/>
                                        <p:tgtEl>
                                          <p:spTgt spid="10"/>
                                        </p:tgtEl>
                                      </p:cBhvr>
                                    </p:animEffect>
                                  </p:childTnLst>
                                </p:cTn>
                              </p:par>
                            </p:childTnLst>
                          </p:cTn>
                        </p:par>
                        <p:par>
                          <p:cTn id="14" fill="hold">
                            <p:stCondLst>
                              <p:cond delay="2000"/>
                            </p:stCondLst>
                            <p:childTnLst>
                              <p:par>
                                <p:cTn id="15" presetID="53" presetClass="entr" presetSubtype="0"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 calcmode="lin" valueType="num">
                                      <p:cBhvr>
                                        <p:cTn id="1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8" dur="10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9" dur="1000"/>
                                        <p:tgtEl>
                                          <p:spTgt spid="7">
                                            <p:txEl>
                                              <p:pRg st="0" end="0"/>
                                            </p:txEl>
                                          </p:spTgt>
                                        </p:tgtEl>
                                      </p:cBhvr>
                                    </p:animEffect>
                                  </p:childTnLst>
                                </p:cTn>
                              </p:par>
                            </p:childTnLst>
                          </p:cTn>
                        </p:par>
                        <p:par>
                          <p:cTn id="20" fill="hold">
                            <p:stCondLst>
                              <p:cond delay="3000"/>
                            </p:stCondLst>
                            <p:childTnLst>
                              <p:par>
                                <p:cTn id="21" presetID="53" presetClass="entr" presetSubtype="0" fill="hold" grpId="0" nodeType="after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anim calcmode="lin" valueType="num">
                                      <p:cBhvr>
                                        <p:cTn id="23"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25" dur="1000"/>
                                        <p:tgtEl>
                                          <p:spTgt spid="7">
                                            <p:txEl>
                                              <p:pRg st="1" end="1"/>
                                            </p:txEl>
                                          </p:spTgt>
                                        </p:tgtEl>
                                      </p:cBhvr>
                                    </p:animEffect>
                                  </p:childTnLst>
                                </p:cTn>
                              </p:par>
                            </p:childTnLst>
                          </p:cTn>
                        </p:par>
                        <p:par>
                          <p:cTn id="26" fill="hold">
                            <p:stCondLst>
                              <p:cond delay="4000"/>
                            </p:stCondLst>
                            <p:childTnLst>
                              <p:par>
                                <p:cTn id="27" presetID="42"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5000"/>
                            </p:stCondLst>
                            <p:childTnLst>
                              <p:par>
                                <p:cTn id="33" presetID="47"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600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childTnLst>
                          </p:cTn>
                        </p:par>
                        <p:par>
                          <p:cTn id="42" fill="hold">
                            <p:stCondLst>
                              <p:cond delay="6500"/>
                            </p:stCondLst>
                            <p:childTnLst>
                              <p:par>
                                <p:cTn id="43" presetID="22" presetClass="entr" presetSubtype="8"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animBg="1"/>
      <p:bldP spid="10"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3758"/>
          <a:stretch>
            <a:fillRect/>
          </a:stretch>
        </p:blipFill>
        <p:spPr bwMode="auto">
          <a:xfrm>
            <a:off x="1341438" y="1646238"/>
            <a:ext cx="3116262" cy="1974850"/>
          </a:xfrm>
          <a:prstGeom prst="rect">
            <a:avLst/>
          </a:prstGeom>
          <a:noFill/>
          <a:effectLst/>
          <a:extLst>
            <a:ext uri="{909E8E84-426E-40DD-AFC4-6F175D3DCCD1}">
              <a14:hiddenFill xmlns:a14="http://schemas.microsoft.com/office/drawing/2010/main">
                <a:solidFill>
                  <a:srgbClr val="FFFFFF"/>
                </a:solidFill>
              </a14:hiddenFill>
            </a:ext>
          </a:extLst>
        </p:spPr>
      </p:pic>
      <p:sp>
        <p:nvSpPr>
          <p:cNvPr id="30724" name="Rectangle 5"/>
          <p:cNvSpPr>
            <a:spLocks noChangeArrowheads="1"/>
          </p:cNvSpPr>
          <p:nvPr/>
        </p:nvSpPr>
        <p:spPr bwMode="auto">
          <a:xfrm>
            <a:off x="4522788" y="1646238"/>
            <a:ext cx="3146425" cy="1992312"/>
          </a:xfrm>
          <a:prstGeom prst="rect">
            <a:avLst/>
          </a:prstGeom>
          <a:solidFill>
            <a:srgbClr val="79CBA8"/>
          </a:solidFill>
          <a:ln>
            <a:noFill/>
          </a:ln>
          <a:extLst/>
        </p:spPr>
        <p:txBody>
          <a:bodyPr anchor="ctr"/>
          <a:lstStyle/>
          <a:p>
            <a:pPr algn="ctr" defTabSz="912813" eaLnBrk="1" hangingPunct="1"/>
            <a:endParaRPr lang="id-ID" altLang="en-US">
              <a:solidFill>
                <a:srgbClr val="FFFFFF"/>
              </a:solidFill>
              <a:latin typeface="Roboto light"/>
            </a:endParaRPr>
          </a:p>
        </p:txBody>
      </p:sp>
      <p:sp>
        <p:nvSpPr>
          <p:cNvPr id="30725" name="Rectangle 6"/>
          <p:cNvSpPr>
            <a:spLocks noChangeArrowheads="1"/>
          </p:cNvSpPr>
          <p:nvPr/>
        </p:nvSpPr>
        <p:spPr bwMode="auto">
          <a:xfrm>
            <a:off x="7705725" y="1646238"/>
            <a:ext cx="3144838" cy="1992312"/>
          </a:xfrm>
          <a:prstGeom prst="rect">
            <a:avLst/>
          </a:prstGeom>
          <a:solidFill>
            <a:srgbClr val="79CBA8">
              <a:alpha val="50000"/>
            </a:srgbClr>
          </a:solidFill>
          <a:ln>
            <a:noFill/>
          </a:ln>
          <a:extLst/>
        </p:spPr>
        <p:txBody>
          <a:bodyPr anchor="ctr"/>
          <a:lstStyle/>
          <a:p>
            <a:pPr algn="ctr" defTabSz="912813" eaLnBrk="1" hangingPunct="1"/>
            <a:endParaRPr lang="id-ID" altLang="en-US">
              <a:solidFill>
                <a:srgbClr val="FFFFFF"/>
              </a:solidFill>
              <a:latin typeface="Roboto light"/>
            </a:endParaRPr>
          </a:p>
        </p:txBody>
      </p:sp>
      <p:sp>
        <p:nvSpPr>
          <p:cNvPr id="30726" name="Oval 22"/>
          <p:cNvSpPr>
            <a:spLocks noChangeArrowheads="1"/>
          </p:cNvSpPr>
          <p:nvPr/>
        </p:nvSpPr>
        <p:spPr bwMode="auto">
          <a:xfrm>
            <a:off x="7705725" y="4111625"/>
            <a:ext cx="585788" cy="585788"/>
          </a:xfrm>
          <a:prstGeom prst="ellipse">
            <a:avLst/>
          </a:prstGeom>
          <a:solidFill>
            <a:srgbClr val="79CBA8"/>
          </a:solidFill>
          <a:ln>
            <a:noFill/>
          </a:ln>
          <a:extLst/>
        </p:spPr>
        <p:txBody>
          <a:bodyPr anchor="ctr"/>
          <a:lstStyle/>
          <a:p>
            <a:pPr algn="ctr" defTabSz="912813" eaLnBrk="1" hangingPunct="1"/>
            <a:endParaRPr lang="en-US" altLang="zh-CN" sz="1600">
              <a:solidFill>
                <a:srgbClr val="FFFFFF"/>
              </a:solidFill>
              <a:latin typeface="FontAwesome"/>
            </a:endParaRPr>
          </a:p>
        </p:txBody>
      </p:sp>
      <p:sp>
        <p:nvSpPr>
          <p:cNvPr id="30727" name="Oval 25"/>
          <p:cNvSpPr>
            <a:spLocks noChangeArrowheads="1"/>
          </p:cNvSpPr>
          <p:nvPr/>
        </p:nvSpPr>
        <p:spPr bwMode="auto">
          <a:xfrm>
            <a:off x="7705725" y="4937125"/>
            <a:ext cx="585788" cy="585788"/>
          </a:xfrm>
          <a:prstGeom prst="ellipse">
            <a:avLst/>
          </a:prstGeom>
          <a:solidFill>
            <a:srgbClr val="79CBA8">
              <a:alpha val="50000"/>
            </a:srgbClr>
          </a:solidFill>
          <a:ln>
            <a:noFill/>
          </a:ln>
          <a:extLst/>
        </p:spPr>
        <p:txBody>
          <a:bodyPr anchor="ctr"/>
          <a:lstStyle/>
          <a:p>
            <a:pPr algn="ctr" defTabSz="912813" eaLnBrk="1" hangingPunct="1"/>
            <a:endParaRPr lang="en-US" altLang="zh-CN" sz="1600">
              <a:solidFill>
                <a:srgbClr val="FFFFFF"/>
              </a:solidFill>
              <a:latin typeface="Roboto light"/>
            </a:endParaRPr>
          </a:p>
        </p:txBody>
      </p:sp>
      <p:sp>
        <p:nvSpPr>
          <p:cNvPr id="30728" name="Freeform 304"/>
          <p:cNvSpPr>
            <a:spLocks/>
          </p:cNvSpPr>
          <p:nvPr/>
        </p:nvSpPr>
        <p:spPr bwMode="auto">
          <a:xfrm>
            <a:off x="7861300" y="5086350"/>
            <a:ext cx="285750" cy="285750"/>
          </a:xfrm>
          <a:custGeom>
            <a:avLst/>
            <a:gdLst>
              <a:gd name="T0" fmla="*/ 271223894 w 297"/>
              <a:gd name="T1" fmla="*/ 214757000 h 297"/>
              <a:gd name="T2" fmla="*/ 212905879 w 297"/>
              <a:gd name="T3" fmla="*/ 180507409 h 297"/>
              <a:gd name="T4" fmla="*/ 203649311 w 297"/>
              <a:gd name="T5" fmla="*/ 181432970 h 297"/>
              <a:gd name="T6" fmla="*/ 186060773 w 297"/>
              <a:gd name="T7" fmla="*/ 199020545 h 297"/>
              <a:gd name="T8" fmla="*/ 175878644 w 297"/>
              <a:gd name="T9" fmla="*/ 203649311 h 297"/>
              <a:gd name="T10" fmla="*/ 112932826 w 297"/>
              <a:gd name="T11" fmla="*/ 162918871 h 297"/>
              <a:gd name="T12" fmla="*/ 72202386 w 297"/>
              <a:gd name="T13" fmla="*/ 99973053 h 297"/>
              <a:gd name="T14" fmla="*/ 75905591 w 297"/>
              <a:gd name="T15" fmla="*/ 88865364 h 297"/>
              <a:gd name="T16" fmla="*/ 90716485 w 297"/>
              <a:gd name="T17" fmla="*/ 74054470 h 297"/>
              <a:gd name="T18" fmla="*/ 92567606 w 297"/>
              <a:gd name="T19" fmla="*/ 64796939 h 297"/>
              <a:gd name="T20" fmla="*/ 60169136 w 297"/>
              <a:gd name="T21" fmla="*/ 3702242 h 297"/>
              <a:gd name="T22" fmla="*/ 53689250 w 297"/>
              <a:gd name="T23" fmla="*/ 2776682 h 297"/>
              <a:gd name="T24" fmla="*/ 12959773 w 297"/>
              <a:gd name="T25" fmla="*/ 42581561 h 297"/>
              <a:gd name="T26" fmla="*/ 8331008 w 297"/>
              <a:gd name="T27" fmla="*/ 52763689 h 297"/>
              <a:gd name="T28" fmla="*/ 82385477 w 297"/>
              <a:gd name="T29" fmla="*/ 193466220 h 297"/>
              <a:gd name="T30" fmla="*/ 222162447 w 297"/>
              <a:gd name="T31" fmla="*/ 266595129 h 297"/>
              <a:gd name="T32" fmla="*/ 233271098 w 297"/>
              <a:gd name="T33" fmla="*/ 261966364 h 297"/>
              <a:gd name="T34" fmla="*/ 273075015 w 297"/>
              <a:gd name="T35" fmla="*/ 222162447 h 297"/>
              <a:gd name="T36" fmla="*/ 271223894 w 297"/>
              <a:gd name="T37" fmla="*/ 214757000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29" name="Freeform 451"/>
          <p:cNvSpPr>
            <a:spLocks noEditPoints="1"/>
          </p:cNvSpPr>
          <p:nvPr/>
        </p:nvSpPr>
        <p:spPr bwMode="auto">
          <a:xfrm>
            <a:off x="7861300" y="4262438"/>
            <a:ext cx="274638" cy="276225"/>
          </a:xfrm>
          <a:custGeom>
            <a:avLst/>
            <a:gdLst>
              <a:gd name="T0" fmla="*/ 259145355 w 287"/>
              <a:gd name="T1" fmla="*/ 215256963 h 288"/>
              <a:gd name="T2" fmla="*/ 226180182 w 287"/>
              <a:gd name="T3" fmla="*/ 191339523 h 288"/>
              <a:gd name="T4" fmla="*/ 124536371 w 287"/>
              <a:gd name="T5" fmla="*/ 88310475 h 288"/>
              <a:gd name="T6" fmla="*/ 130031045 w 287"/>
              <a:gd name="T7" fmla="*/ 68072198 h 288"/>
              <a:gd name="T8" fmla="*/ 62268186 w 287"/>
              <a:gd name="T9" fmla="*/ 0 h 288"/>
              <a:gd name="T10" fmla="*/ 55858690 w 287"/>
              <a:gd name="T11" fmla="*/ 6439495 h 288"/>
              <a:gd name="T12" fmla="*/ 81497630 w 287"/>
              <a:gd name="T13" fmla="*/ 46915090 h 288"/>
              <a:gd name="T14" fmla="*/ 45785121 w 287"/>
              <a:gd name="T15" fmla="*/ 82790771 h 288"/>
              <a:gd name="T16" fmla="*/ 5494674 w 287"/>
              <a:gd name="T17" fmla="*/ 57033749 h 288"/>
              <a:gd name="T18" fmla="*/ 0 w 287"/>
              <a:gd name="T19" fmla="*/ 63473244 h 288"/>
              <a:gd name="T20" fmla="*/ 67762860 w 287"/>
              <a:gd name="T21" fmla="*/ 131545442 h 288"/>
              <a:gd name="T22" fmla="*/ 86992304 w 287"/>
              <a:gd name="T23" fmla="*/ 126026697 h 288"/>
              <a:gd name="T24" fmla="*/ 189551894 w 287"/>
              <a:gd name="T25" fmla="*/ 229055745 h 288"/>
              <a:gd name="T26" fmla="*/ 213360234 w 287"/>
              <a:gd name="T27" fmla="*/ 261252262 h 288"/>
              <a:gd name="T28" fmla="*/ 226180182 w 287"/>
              <a:gd name="T29" fmla="*/ 264931426 h 288"/>
              <a:gd name="T30" fmla="*/ 262808471 w 287"/>
              <a:gd name="T31" fmla="*/ 229055745 h 288"/>
              <a:gd name="T32" fmla="*/ 259145355 w 287"/>
              <a:gd name="T33" fmla="*/ 215256963 h 288"/>
              <a:gd name="T34" fmla="*/ 223432845 w 287"/>
              <a:gd name="T35" fmla="*/ 240094195 h 288"/>
              <a:gd name="T36" fmla="*/ 207865560 w 287"/>
              <a:gd name="T37" fmla="*/ 224455831 h 288"/>
              <a:gd name="T38" fmla="*/ 223432845 w 287"/>
              <a:gd name="T39" fmla="*/ 209737259 h 288"/>
              <a:gd name="T40" fmla="*/ 238084352 w 287"/>
              <a:gd name="T41" fmla="*/ 224455831 h 288"/>
              <a:gd name="T42" fmla="*/ 223432845 w 287"/>
              <a:gd name="T43" fmla="*/ 240094195 h 2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7" h="288">
                <a:moveTo>
                  <a:pt x="283" y="234"/>
                </a:moveTo>
                <a:cubicBezTo>
                  <a:pt x="247" y="208"/>
                  <a:pt x="247" y="208"/>
                  <a:pt x="247" y="208"/>
                </a:cubicBezTo>
                <a:cubicBezTo>
                  <a:pt x="136" y="96"/>
                  <a:pt x="136" y="96"/>
                  <a:pt x="136" y="96"/>
                </a:cubicBezTo>
                <a:cubicBezTo>
                  <a:pt x="140" y="89"/>
                  <a:pt x="142" y="81"/>
                  <a:pt x="142" y="74"/>
                </a:cubicBezTo>
                <a:cubicBezTo>
                  <a:pt x="142" y="37"/>
                  <a:pt x="106" y="0"/>
                  <a:pt x="68" y="0"/>
                </a:cubicBezTo>
                <a:cubicBezTo>
                  <a:pt x="68" y="0"/>
                  <a:pt x="64" y="5"/>
                  <a:pt x="61" y="7"/>
                </a:cubicBezTo>
                <a:cubicBezTo>
                  <a:pt x="92" y="37"/>
                  <a:pt x="89" y="32"/>
                  <a:pt x="89" y="51"/>
                </a:cubicBezTo>
                <a:cubicBezTo>
                  <a:pt x="89" y="66"/>
                  <a:pt x="65" y="90"/>
                  <a:pt x="50" y="90"/>
                </a:cubicBezTo>
                <a:cubicBezTo>
                  <a:pt x="31" y="90"/>
                  <a:pt x="37" y="93"/>
                  <a:pt x="6" y="62"/>
                </a:cubicBezTo>
                <a:cubicBezTo>
                  <a:pt x="4" y="65"/>
                  <a:pt x="0" y="69"/>
                  <a:pt x="0" y="69"/>
                </a:cubicBezTo>
                <a:cubicBezTo>
                  <a:pt x="0" y="107"/>
                  <a:pt x="36" y="143"/>
                  <a:pt x="74" y="143"/>
                </a:cubicBezTo>
                <a:cubicBezTo>
                  <a:pt x="80" y="143"/>
                  <a:pt x="88" y="141"/>
                  <a:pt x="95" y="137"/>
                </a:cubicBezTo>
                <a:cubicBezTo>
                  <a:pt x="207" y="249"/>
                  <a:pt x="207" y="249"/>
                  <a:pt x="207" y="249"/>
                </a:cubicBezTo>
                <a:cubicBezTo>
                  <a:pt x="233" y="284"/>
                  <a:pt x="233" y="284"/>
                  <a:pt x="233" y="284"/>
                </a:cubicBezTo>
                <a:cubicBezTo>
                  <a:pt x="247" y="288"/>
                  <a:pt x="247" y="288"/>
                  <a:pt x="247" y="288"/>
                </a:cubicBezTo>
                <a:cubicBezTo>
                  <a:pt x="287" y="249"/>
                  <a:pt x="287" y="249"/>
                  <a:pt x="287" y="249"/>
                </a:cubicBezTo>
                <a:lnTo>
                  <a:pt x="283" y="234"/>
                </a:lnTo>
                <a:close/>
                <a:moveTo>
                  <a:pt x="244" y="261"/>
                </a:moveTo>
                <a:cubicBezTo>
                  <a:pt x="234" y="261"/>
                  <a:pt x="227" y="254"/>
                  <a:pt x="227" y="244"/>
                </a:cubicBezTo>
                <a:cubicBezTo>
                  <a:pt x="227" y="235"/>
                  <a:pt x="234" y="228"/>
                  <a:pt x="244" y="228"/>
                </a:cubicBezTo>
                <a:cubicBezTo>
                  <a:pt x="253" y="228"/>
                  <a:pt x="260" y="235"/>
                  <a:pt x="260" y="244"/>
                </a:cubicBezTo>
                <a:cubicBezTo>
                  <a:pt x="260" y="254"/>
                  <a:pt x="253" y="261"/>
                  <a:pt x="244" y="26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30" name="矩形 38"/>
          <p:cNvSpPr>
            <a:spLocks noChangeArrowheads="1"/>
          </p:cNvSpPr>
          <p:nvPr/>
        </p:nvSpPr>
        <p:spPr bwMode="auto">
          <a:xfrm>
            <a:off x="4819650" y="2279650"/>
            <a:ext cx="25527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sp>
        <p:nvSpPr>
          <p:cNvPr id="30731" name="TextBox 13"/>
          <p:cNvSpPr txBox="1">
            <a:spLocks noChangeArrowheads="1"/>
          </p:cNvSpPr>
          <p:nvPr/>
        </p:nvSpPr>
        <p:spPr bwMode="auto">
          <a:xfrm>
            <a:off x="4927600" y="1954213"/>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30732" name="矩形 40"/>
          <p:cNvSpPr>
            <a:spLocks noChangeArrowheads="1"/>
          </p:cNvSpPr>
          <p:nvPr/>
        </p:nvSpPr>
        <p:spPr bwMode="auto">
          <a:xfrm>
            <a:off x="7964488" y="2279650"/>
            <a:ext cx="255428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chemeClr val="bg1"/>
                </a:solidFill>
                <a:latin typeface="微软雅黑" pitchFamily="34" charset="-122"/>
                <a:ea typeface="微软雅黑" pitchFamily="34" charset="-122"/>
                <a:sym typeface="Arial" pitchFamily="34" charset="0"/>
              </a:rPr>
              <a:t>Add your words here</a:t>
            </a:r>
            <a:r>
              <a:rPr lang="zh-CN" altLang="en-US" sz="1400">
                <a:solidFill>
                  <a:schemeClr val="bg1"/>
                </a:solidFill>
                <a:latin typeface="微软雅黑" pitchFamily="34" charset="-122"/>
                <a:ea typeface="微软雅黑" pitchFamily="34" charset="-122"/>
                <a:sym typeface="Arial" pitchFamily="34" charset="0"/>
              </a:rPr>
              <a:t>，</a:t>
            </a:r>
            <a:r>
              <a:rPr lang="en-US" altLang="zh-CN" sz="1400">
                <a:solidFill>
                  <a:schemeClr val="bg1"/>
                </a:solidFill>
                <a:latin typeface="微软雅黑" pitchFamily="34" charset="-122"/>
                <a:ea typeface="微软雅黑" pitchFamily="34" charset="-122"/>
                <a:sym typeface="Arial" pitchFamily="34" charset="0"/>
              </a:rPr>
              <a:t>according to your need to draw the text box size</a:t>
            </a:r>
            <a:r>
              <a:rPr lang="zh-CN" altLang="en-US" sz="1400">
                <a:solidFill>
                  <a:schemeClr val="bg1"/>
                </a:solidFill>
                <a:latin typeface="微软雅黑" pitchFamily="34" charset="-122"/>
                <a:ea typeface="微软雅黑" pitchFamily="34" charset="-122"/>
                <a:sym typeface="Arial" pitchFamily="34" charset="0"/>
              </a:rPr>
              <a:t>。</a:t>
            </a:r>
            <a:endParaRPr lang="en-US" sz="1400">
              <a:solidFill>
                <a:schemeClr val="bg1"/>
              </a:solidFill>
              <a:latin typeface="微软雅黑" pitchFamily="34" charset="-122"/>
              <a:ea typeface="微软雅黑" pitchFamily="34" charset="-122"/>
              <a:sym typeface="Arial" pitchFamily="34" charset="0"/>
            </a:endParaRPr>
          </a:p>
        </p:txBody>
      </p:sp>
      <p:sp>
        <p:nvSpPr>
          <p:cNvPr id="30733" name="TextBox 13"/>
          <p:cNvSpPr txBox="1">
            <a:spLocks noChangeArrowheads="1"/>
          </p:cNvSpPr>
          <p:nvPr/>
        </p:nvSpPr>
        <p:spPr bwMode="auto">
          <a:xfrm>
            <a:off x="8072438" y="1954213"/>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30734" name="矩形 42"/>
          <p:cNvSpPr>
            <a:spLocks noChangeArrowheads="1"/>
          </p:cNvSpPr>
          <p:nvPr/>
        </p:nvSpPr>
        <p:spPr bwMode="auto">
          <a:xfrm>
            <a:off x="1341438" y="4538663"/>
            <a:ext cx="574516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rgbClr val="445469"/>
                </a:solidFill>
                <a:latin typeface="微软雅黑" pitchFamily="34" charset="-122"/>
                <a:ea typeface="微软雅黑" pitchFamily="34" charset="-122"/>
                <a:sym typeface="Arial" pitchFamily="34" charset="0"/>
              </a:rPr>
              <a:t>Add your words here</a:t>
            </a:r>
            <a:r>
              <a:rPr lang="zh-CN" altLang="en-US" sz="1400">
                <a:solidFill>
                  <a:srgbClr val="445469"/>
                </a:solidFill>
                <a:latin typeface="微软雅黑" pitchFamily="34" charset="-122"/>
                <a:ea typeface="微软雅黑" pitchFamily="34" charset="-122"/>
                <a:sym typeface="Arial" pitchFamily="34" charset="0"/>
              </a:rPr>
              <a:t>，</a:t>
            </a:r>
            <a:r>
              <a:rPr lang="en-US" altLang="zh-CN" sz="140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400">
                <a:solidFill>
                  <a:srgbClr val="445469"/>
                </a:solidFill>
                <a:latin typeface="微软雅黑" pitchFamily="34" charset="-122"/>
                <a:ea typeface="微软雅黑" pitchFamily="34" charset="-122"/>
                <a:sym typeface="Arial" pitchFamily="34" charset="0"/>
              </a:rPr>
              <a:t>。</a:t>
            </a:r>
            <a:r>
              <a:rPr lang="en-US" altLang="zh-CN" sz="1400">
                <a:solidFill>
                  <a:srgbClr val="445469"/>
                </a:solidFill>
                <a:latin typeface="微软雅黑" pitchFamily="34" charset="-122"/>
                <a:ea typeface="微软雅黑" pitchFamily="34" charset="-122"/>
                <a:sym typeface="Arial" pitchFamily="34" charset="0"/>
              </a:rPr>
              <a:t>Please read the instructions and more work at the end of the manual template.</a:t>
            </a:r>
          </a:p>
        </p:txBody>
      </p:sp>
      <p:sp>
        <p:nvSpPr>
          <p:cNvPr id="30735" name="TextBox 13"/>
          <p:cNvSpPr txBox="1">
            <a:spLocks noChangeArrowheads="1"/>
          </p:cNvSpPr>
          <p:nvPr/>
        </p:nvSpPr>
        <p:spPr bwMode="auto">
          <a:xfrm>
            <a:off x="1341438" y="41338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30736" name="TextBox 13"/>
          <p:cNvSpPr txBox="1">
            <a:spLocks noChangeArrowheads="1"/>
          </p:cNvSpPr>
          <p:nvPr/>
        </p:nvSpPr>
        <p:spPr bwMode="auto">
          <a:xfrm>
            <a:off x="8447088" y="41830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30737" name="TextBox 13"/>
          <p:cNvSpPr txBox="1">
            <a:spLocks noChangeArrowheads="1"/>
          </p:cNvSpPr>
          <p:nvPr/>
        </p:nvSpPr>
        <p:spPr bwMode="auto">
          <a:xfrm>
            <a:off x="8450263" y="4468813"/>
            <a:ext cx="233362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30738" name="TextBox 13"/>
          <p:cNvSpPr txBox="1">
            <a:spLocks noChangeArrowheads="1"/>
          </p:cNvSpPr>
          <p:nvPr/>
        </p:nvSpPr>
        <p:spPr bwMode="auto">
          <a:xfrm>
            <a:off x="8447088" y="501173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30739" name="TextBox 13"/>
          <p:cNvSpPr txBox="1">
            <a:spLocks noChangeArrowheads="1"/>
          </p:cNvSpPr>
          <p:nvPr/>
        </p:nvSpPr>
        <p:spPr bwMode="auto">
          <a:xfrm>
            <a:off x="8450263" y="5297488"/>
            <a:ext cx="23336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pic>
        <p:nvPicPr>
          <p:cNvPr id="24" name="图片 23"/>
          <p:cNvPicPr>
            <a:picLocks noChangeAspect="1"/>
          </p:cNvPicPr>
          <p:nvPr/>
        </p:nvPicPr>
        <p:blipFill>
          <a:blip r:embed="rId4"/>
          <a:stretch>
            <a:fillRect/>
          </a:stretch>
        </p:blipFill>
        <p:spPr>
          <a:xfrm>
            <a:off x="-250713" y="193632"/>
            <a:ext cx="1719113" cy="1088640"/>
          </a:xfrm>
          <a:prstGeom prst="rect">
            <a:avLst/>
          </a:prstGeom>
        </p:spPr>
      </p:pic>
      <p:sp>
        <p:nvSpPr>
          <p:cNvPr id="25" name="文本框 24"/>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8" name="图片 27"/>
          <p:cNvPicPr>
            <a:picLocks noChangeAspect="1"/>
          </p:cNvPicPr>
          <p:nvPr/>
        </p:nvPicPr>
        <p:blipFill>
          <a:blip r:embed="rId5"/>
          <a:stretch>
            <a:fillRect/>
          </a:stretch>
        </p:blipFill>
        <p:spPr>
          <a:xfrm flipH="1">
            <a:off x="366968" y="117889"/>
            <a:ext cx="748519" cy="1562771"/>
          </a:xfrm>
          <a:prstGeom prst="rect">
            <a:avLst/>
          </a:prstGeom>
        </p:spPr>
      </p:pic>
      <p:cxnSp>
        <p:nvCxnSpPr>
          <p:cNvPr id="29" name="直接连接符 28"/>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3892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0724"/>
                                        </p:tgtEl>
                                        <p:attrNameLst>
                                          <p:attrName>style.visibility</p:attrName>
                                        </p:attrNameLst>
                                      </p:cBhvr>
                                      <p:to>
                                        <p:strVal val="visible"/>
                                      </p:to>
                                    </p:set>
                                    <p:animEffect transition="in" filter="wipe(left)">
                                      <p:cBhvr>
                                        <p:cTn id="10" dur="500"/>
                                        <p:tgtEl>
                                          <p:spTgt spid="3072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0725"/>
                                        </p:tgtEl>
                                        <p:attrNameLst>
                                          <p:attrName>style.visibility</p:attrName>
                                        </p:attrNameLst>
                                      </p:cBhvr>
                                      <p:to>
                                        <p:strVal val="visible"/>
                                      </p:to>
                                    </p:set>
                                    <p:animEffect transition="in" filter="wipe(left)">
                                      <p:cBhvr>
                                        <p:cTn id="13" dur="500"/>
                                        <p:tgtEl>
                                          <p:spTgt spid="3072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0730"/>
                                        </p:tgtEl>
                                        <p:attrNameLst>
                                          <p:attrName>style.visibility</p:attrName>
                                        </p:attrNameLst>
                                      </p:cBhvr>
                                      <p:to>
                                        <p:strVal val="visible"/>
                                      </p:to>
                                    </p:set>
                                    <p:animEffect transition="in" filter="wipe(left)">
                                      <p:cBhvr>
                                        <p:cTn id="16" dur="500"/>
                                        <p:tgtEl>
                                          <p:spTgt spid="3073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731"/>
                                        </p:tgtEl>
                                        <p:attrNameLst>
                                          <p:attrName>style.visibility</p:attrName>
                                        </p:attrNameLst>
                                      </p:cBhvr>
                                      <p:to>
                                        <p:strVal val="visible"/>
                                      </p:to>
                                    </p:set>
                                    <p:animEffect transition="in" filter="wipe(left)">
                                      <p:cBhvr>
                                        <p:cTn id="19" dur="500"/>
                                        <p:tgtEl>
                                          <p:spTgt spid="3073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0732"/>
                                        </p:tgtEl>
                                        <p:attrNameLst>
                                          <p:attrName>style.visibility</p:attrName>
                                        </p:attrNameLst>
                                      </p:cBhvr>
                                      <p:to>
                                        <p:strVal val="visible"/>
                                      </p:to>
                                    </p:set>
                                    <p:animEffect transition="in" filter="wipe(left)">
                                      <p:cBhvr>
                                        <p:cTn id="22" dur="500"/>
                                        <p:tgtEl>
                                          <p:spTgt spid="3073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733"/>
                                        </p:tgtEl>
                                        <p:attrNameLst>
                                          <p:attrName>style.visibility</p:attrName>
                                        </p:attrNameLst>
                                      </p:cBhvr>
                                      <p:to>
                                        <p:strVal val="visible"/>
                                      </p:to>
                                    </p:set>
                                    <p:animEffect transition="in" filter="wipe(left)">
                                      <p:cBhvr>
                                        <p:cTn id="25" dur="500"/>
                                        <p:tgtEl>
                                          <p:spTgt spid="30733"/>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30726"/>
                                        </p:tgtEl>
                                        <p:attrNameLst>
                                          <p:attrName>style.visibility</p:attrName>
                                        </p:attrNameLst>
                                      </p:cBhvr>
                                      <p:to>
                                        <p:strVal val="visible"/>
                                      </p:to>
                                    </p:set>
                                    <p:animEffect transition="in" filter="fade">
                                      <p:cBhvr>
                                        <p:cTn id="29" dur="1000"/>
                                        <p:tgtEl>
                                          <p:spTgt spid="30726"/>
                                        </p:tgtEl>
                                      </p:cBhvr>
                                    </p:animEffect>
                                    <p:anim calcmode="lin" valueType="num">
                                      <p:cBhvr>
                                        <p:cTn id="30" dur="1000" fill="hold"/>
                                        <p:tgtEl>
                                          <p:spTgt spid="30726"/>
                                        </p:tgtEl>
                                        <p:attrNameLst>
                                          <p:attrName>ppt_x</p:attrName>
                                        </p:attrNameLst>
                                      </p:cBhvr>
                                      <p:tavLst>
                                        <p:tav tm="0">
                                          <p:val>
                                            <p:strVal val="#ppt_x"/>
                                          </p:val>
                                        </p:tav>
                                        <p:tav tm="100000">
                                          <p:val>
                                            <p:strVal val="#ppt_x"/>
                                          </p:val>
                                        </p:tav>
                                      </p:tavLst>
                                    </p:anim>
                                    <p:anim calcmode="lin" valueType="num">
                                      <p:cBhvr>
                                        <p:cTn id="31" dur="1000" fill="hold"/>
                                        <p:tgtEl>
                                          <p:spTgt spid="307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0727"/>
                                        </p:tgtEl>
                                        <p:attrNameLst>
                                          <p:attrName>style.visibility</p:attrName>
                                        </p:attrNameLst>
                                      </p:cBhvr>
                                      <p:to>
                                        <p:strVal val="visible"/>
                                      </p:to>
                                    </p:set>
                                    <p:animEffect transition="in" filter="fade">
                                      <p:cBhvr>
                                        <p:cTn id="34" dur="1000"/>
                                        <p:tgtEl>
                                          <p:spTgt spid="30727"/>
                                        </p:tgtEl>
                                      </p:cBhvr>
                                    </p:animEffect>
                                    <p:anim calcmode="lin" valueType="num">
                                      <p:cBhvr>
                                        <p:cTn id="35" dur="1000" fill="hold"/>
                                        <p:tgtEl>
                                          <p:spTgt spid="30727"/>
                                        </p:tgtEl>
                                        <p:attrNameLst>
                                          <p:attrName>ppt_x</p:attrName>
                                        </p:attrNameLst>
                                      </p:cBhvr>
                                      <p:tavLst>
                                        <p:tav tm="0">
                                          <p:val>
                                            <p:strVal val="#ppt_x"/>
                                          </p:val>
                                        </p:tav>
                                        <p:tav tm="100000">
                                          <p:val>
                                            <p:strVal val="#ppt_x"/>
                                          </p:val>
                                        </p:tav>
                                      </p:tavLst>
                                    </p:anim>
                                    <p:anim calcmode="lin" valueType="num">
                                      <p:cBhvr>
                                        <p:cTn id="36" dur="1000" fill="hold"/>
                                        <p:tgtEl>
                                          <p:spTgt spid="307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0728"/>
                                        </p:tgtEl>
                                        <p:attrNameLst>
                                          <p:attrName>style.visibility</p:attrName>
                                        </p:attrNameLst>
                                      </p:cBhvr>
                                      <p:to>
                                        <p:strVal val="visible"/>
                                      </p:to>
                                    </p:set>
                                    <p:animEffect transition="in" filter="fade">
                                      <p:cBhvr>
                                        <p:cTn id="39" dur="1000"/>
                                        <p:tgtEl>
                                          <p:spTgt spid="30728"/>
                                        </p:tgtEl>
                                      </p:cBhvr>
                                    </p:animEffect>
                                    <p:anim calcmode="lin" valueType="num">
                                      <p:cBhvr>
                                        <p:cTn id="40" dur="1000" fill="hold"/>
                                        <p:tgtEl>
                                          <p:spTgt spid="30728"/>
                                        </p:tgtEl>
                                        <p:attrNameLst>
                                          <p:attrName>ppt_x</p:attrName>
                                        </p:attrNameLst>
                                      </p:cBhvr>
                                      <p:tavLst>
                                        <p:tav tm="0">
                                          <p:val>
                                            <p:strVal val="#ppt_x"/>
                                          </p:val>
                                        </p:tav>
                                        <p:tav tm="100000">
                                          <p:val>
                                            <p:strVal val="#ppt_x"/>
                                          </p:val>
                                        </p:tav>
                                      </p:tavLst>
                                    </p:anim>
                                    <p:anim calcmode="lin" valueType="num">
                                      <p:cBhvr>
                                        <p:cTn id="41" dur="1000" fill="hold"/>
                                        <p:tgtEl>
                                          <p:spTgt spid="3072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0729"/>
                                        </p:tgtEl>
                                        <p:attrNameLst>
                                          <p:attrName>style.visibility</p:attrName>
                                        </p:attrNameLst>
                                      </p:cBhvr>
                                      <p:to>
                                        <p:strVal val="visible"/>
                                      </p:to>
                                    </p:set>
                                    <p:animEffect transition="in" filter="fade">
                                      <p:cBhvr>
                                        <p:cTn id="44" dur="1000"/>
                                        <p:tgtEl>
                                          <p:spTgt spid="30729"/>
                                        </p:tgtEl>
                                      </p:cBhvr>
                                    </p:animEffect>
                                    <p:anim calcmode="lin" valueType="num">
                                      <p:cBhvr>
                                        <p:cTn id="45" dur="1000" fill="hold"/>
                                        <p:tgtEl>
                                          <p:spTgt spid="30729"/>
                                        </p:tgtEl>
                                        <p:attrNameLst>
                                          <p:attrName>ppt_x</p:attrName>
                                        </p:attrNameLst>
                                      </p:cBhvr>
                                      <p:tavLst>
                                        <p:tav tm="0">
                                          <p:val>
                                            <p:strVal val="#ppt_x"/>
                                          </p:val>
                                        </p:tav>
                                        <p:tav tm="100000">
                                          <p:val>
                                            <p:strVal val="#ppt_x"/>
                                          </p:val>
                                        </p:tav>
                                      </p:tavLst>
                                    </p:anim>
                                    <p:anim calcmode="lin" valueType="num">
                                      <p:cBhvr>
                                        <p:cTn id="46" dur="1000" fill="hold"/>
                                        <p:tgtEl>
                                          <p:spTgt spid="3072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0734"/>
                                        </p:tgtEl>
                                        <p:attrNameLst>
                                          <p:attrName>style.visibility</p:attrName>
                                        </p:attrNameLst>
                                      </p:cBhvr>
                                      <p:to>
                                        <p:strVal val="visible"/>
                                      </p:to>
                                    </p:set>
                                    <p:animEffect transition="in" filter="fade">
                                      <p:cBhvr>
                                        <p:cTn id="49" dur="1000"/>
                                        <p:tgtEl>
                                          <p:spTgt spid="30734"/>
                                        </p:tgtEl>
                                      </p:cBhvr>
                                    </p:animEffect>
                                    <p:anim calcmode="lin" valueType="num">
                                      <p:cBhvr>
                                        <p:cTn id="50" dur="1000" fill="hold"/>
                                        <p:tgtEl>
                                          <p:spTgt spid="30734"/>
                                        </p:tgtEl>
                                        <p:attrNameLst>
                                          <p:attrName>ppt_x</p:attrName>
                                        </p:attrNameLst>
                                      </p:cBhvr>
                                      <p:tavLst>
                                        <p:tav tm="0">
                                          <p:val>
                                            <p:strVal val="#ppt_x"/>
                                          </p:val>
                                        </p:tav>
                                        <p:tav tm="100000">
                                          <p:val>
                                            <p:strVal val="#ppt_x"/>
                                          </p:val>
                                        </p:tav>
                                      </p:tavLst>
                                    </p:anim>
                                    <p:anim calcmode="lin" valueType="num">
                                      <p:cBhvr>
                                        <p:cTn id="51" dur="1000" fill="hold"/>
                                        <p:tgtEl>
                                          <p:spTgt spid="3073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0735"/>
                                        </p:tgtEl>
                                        <p:attrNameLst>
                                          <p:attrName>style.visibility</p:attrName>
                                        </p:attrNameLst>
                                      </p:cBhvr>
                                      <p:to>
                                        <p:strVal val="visible"/>
                                      </p:to>
                                    </p:set>
                                    <p:animEffect transition="in" filter="fade">
                                      <p:cBhvr>
                                        <p:cTn id="54" dur="1000"/>
                                        <p:tgtEl>
                                          <p:spTgt spid="30735"/>
                                        </p:tgtEl>
                                      </p:cBhvr>
                                    </p:animEffect>
                                    <p:anim calcmode="lin" valueType="num">
                                      <p:cBhvr>
                                        <p:cTn id="55" dur="1000" fill="hold"/>
                                        <p:tgtEl>
                                          <p:spTgt spid="30735"/>
                                        </p:tgtEl>
                                        <p:attrNameLst>
                                          <p:attrName>ppt_x</p:attrName>
                                        </p:attrNameLst>
                                      </p:cBhvr>
                                      <p:tavLst>
                                        <p:tav tm="0">
                                          <p:val>
                                            <p:strVal val="#ppt_x"/>
                                          </p:val>
                                        </p:tav>
                                        <p:tav tm="100000">
                                          <p:val>
                                            <p:strVal val="#ppt_x"/>
                                          </p:val>
                                        </p:tav>
                                      </p:tavLst>
                                    </p:anim>
                                    <p:anim calcmode="lin" valueType="num">
                                      <p:cBhvr>
                                        <p:cTn id="56" dur="1000" fill="hold"/>
                                        <p:tgtEl>
                                          <p:spTgt spid="307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0736"/>
                                        </p:tgtEl>
                                        <p:attrNameLst>
                                          <p:attrName>style.visibility</p:attrName>
                                        </p:attrNameLst>
                                      </p:cBhvr>
                                      <p:to>
                                        <p:strVal val="visible"/>
                                      </p:to>
                                    </p:set>
                                    <p:animEffect transition="in" filter="fade">
                                      <p:cBhvr>
                                        <p:cTn id="59" dur="1000"/>
                                        <p:tgtEl>
                                          <p:spTgt spid="30736"/>
                                        </p:tgtEl>
                                      </p:cBhvr>
                                    </p:animEffect>
                                    <p:anim calcmode="lin" valueType="num">
                                      <p:cBhvr>
                                        <p:cTn id="60" dur="1000" fill="hold"/>
                                        <p:tgtEl>
                                          <p:spTgt spid="30736"/>
                                        </p:tgtEl>
                                        <p:attrNameLst>
                                          <p:attrName>ppt_x</p:attrName>
                                        </p:attrNameLst>
                                      </p:cBhvr>
                                      <p:tavLst>
                                        <p:tav tm="0">
                                          <p:val>
                                            <p:strVal val="#ppt_x"/>
                                          </p:val>
                                        </p:tav>
                                        <p:tav tm="100000">
                                          <p:val>
                                            <p:strVal val="#ppt_x"/>
                                          </p:val>
                                        </p:tav>
                                      </p:tavLst>
                                    </p:anim>
                                    <p:anim calcmode="lin" valueType="num">
                                      <p:cBhvr>
                                        <p:cTn id="61" dur="1000" fill="hold"/>
                                        <p:tgtEl>
                                          <p:spTgt spid="3073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0737"/>
                                        </p:tgtEl>
                                        <p:attrNameLst>
                                          <p:attrName>style.visibility</p:attrName>
                                        </p:attrNameLst>
                                      </p:cBhvr>
                                      <p:to>
                                        <p:strVal val="visible"/>
                                      </p:to>
                                    </p:set>
                                    <p:animEffect transition="in" filter="fade">
                                      <p:cBhvr>
                                        <p:cTn id="64" dur="1000"/>
                                        <p:tgtEl>
                                          <p:spTgt spid="30737"/>
                                        </p:tgtEl>
                                      </p:cBhvr>
                                    </p:animEffect>
                                    <p:anim calcmode="lin" valueType="num">
                                      <p:cBhvr>
                                        <p:cTn id="65" dur="1000" fill="hold"/>
                                        <p:tgtEl>
                                          <p:spTgt spid="30737"/>
                                        </p:tgtEl>
                                        <p:attrNameLst>
                                          <p:attrName>ppt_x</p:attrName>
                                        </p:attrNameLst>
                                      </p:cBhvr>
                                      <p:tavLst>
                                        <p:tav tm="0">
                                          <p:val>
                                            <p:strVal val="#ppt_x"/>
                                          </p:val>
                                        </p:tav>
                                        <p:tav tm="100000">
                                          <p:val>
                                            <p:strVal val="#ppt_x"/>
                                          </p:val>
                                        </p:tav>
                                      </p:tavLst>
                                    </p:anim>
                                    <p:anim calcmode="lin" valueType="num">
                                      <p:cBhvr>
                                        <p:cTn id="66" dur="1000" fill="hold"/>
                                        <p:tgtEl>
                                          <p:spTgt spid="30737"/>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0738"/>
                                        </p:tgtEl>
                                        <p:attrNameLst>
                                          <p:attrName>style.visibility</p:attrName>
                                        </p:attrNameLst>
                                      </p:cBhvr>
                                      <p:to>
                                        <p:strVal val="visible"/>
                                      </p:to>
                                    </p:set>
                                    <p:animEffect transition="in" filter="fade">
                                      <p:cBhvr>
                                        <p:cTn id="69" dur="1000"/>
                                        <p:tgtEl>
                                          <p:spTgt spid="30738"/>
                                        </p:tgtEl>
                                      </p:cBhvr>
                                    </p:animEffect>
                                    <p:anim calcmode="lin" valueType="num">
                                      <p:cBhvr>
                                        <p:cTn id="70" dur="1000" fill="hold"/>
                                        <p:tgtEl>
                                          <p:spTgt spid="30738"/>
                                        </p:tgtEl>
                                        <p:attrNameLst>
                                          <p:attrName>ppt_x</p:attrName>
                                        </p:attrNameLst>
                                      </p:cBhvr>
                                      <p:tavLst>
                                        <p:tav tm="0">
                                          <p:val>
                                            <p:strVal val="#ppt_x"/>
                                          </p:val>
                                        </p:tav>
                                        <p:tav tm="100000">
                                          <p:val>
                                            <p:strVal val="#ppt_x"/>
                                          </p:val>
                                        </p:tav>
                                      </p:tavLst>
                                    </p:anim>
                                    <p:anim calcmode="lin" valueType="num">
                                      <p:cBhvr>
                                        <p:cTn id="71" dur="1000" fill="hold"/>
                                        <p:tgtEl>
                                          <p:spTgt spid="3073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0739"/>
                                        </p:tgtEl>
                                        <p:attrNameLst>
                                          <p:attrName>style.visibility</p:attrName>
                                        </p:attrNameLst>
                                      </p:cBhvr>
                                      <p:to>
                                        <p:strVal val="visible"/>
                                      </p:to>
                                    </p:set>
                                    <p:animEffect transition="in" filter="fade">
                                      <p:cBhvr>
                                        <p:cTn id="74" dur="1000"/>
                                        <p:tgtEl>
                                          <p:spTgt spid="30739"/>
                                        </p:tgtEl>
                                      </p:cBhvr>
                                    </p:animEffect>
                                    <p:anim calcmode="lin" valueType="num">
                                      <p:cBhvr>
                                        <p:cTn id="75" dur="1000" fill="hold"/>
                                        <p:tgtEl>
                                          <p:spTgt spid="30739"/>
                                        </p:tgtEl>
                                        <p:attrNameLst>
                                          <p:attrName>ppt_x</p:attrName>
                                        </p:attrNameLst>
                                      </p:cBhvr>
                                      <p:tavLst>
                                        <p:tav tm="0">
                                          <p:val>
                                            <p:strVal val="#ppt_x"/>
                                          </p:val>
                                        </p:tav>
                                        <p:tav tm="100000">
                                          <p:val>
                                            <p:strVal val="#ppt_x"/>
                                          </p:val>
                                        </p:tav>
                                      </p:tavLst>
                                    </p:anim>
                                    <p:anim calcmode="lin" valueType="num">
                                      <p:cBhvr>
                                        <p:cTn id="76" dur="1000" fill="hold"/>
                                        <p:tgtEl>
                                          <p:spTgt spid="30739"/>
                                        </p:tgtEl>
                                        <p:attrNameLst>
                                          <p:attrName>ppt_y</p:attrName>
                                        </p:attrNameLst>
                                      </p:cBhvr>
                                      <p:tavLst>
                                        <p:tav tm="0">
                                          <p:val>
                                            <p:strVal val="#ppt_y+.1"/>
                                          </p:val>
                                        </p:tav>
                                        <p:tav tm="100000">
                                          <p:val>
                                            <p:strVal val="#ppt_y"/>
                                          </p:val>
                                        </p:tav>
                                      </p:tavLst>
                                    </p:anim>
                                  </p:childTnLst>
                                </p:cTn>
                              </p:par>
                            </p:childTnLst>
                          </p:cTn>
                        </p:par>
                        <p:par>
                          <p:cTn id="77" fill="hold">
                            <p:stCondLst>
                              <p:cond delay="1500"/>
                            </p:stCondLst>
                            <p:childTnLst>
                              <p:par>
                                <p:cTn id="78" presetID="47" presetClass="entr" presetSubtype="0" fill="hold"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1000"/>
                                        <p:tgtEl>
                                          <p:spTgt spid="28"/>
                                        </p:tgtEl>
                                      </p:cBhvr>
                                    </p:animEffect>
                                    <p:anim calcmode="lin" valueType="num">
                                      <p:cBhvr>
                                        <p:cTn id="81" dur="1000" fill="hold"/>
                                        <p:tgtEl>
                                          <p:spTgt spid="28"/>
                                        </p:tgtEl>
                                        <p:attrNameLst>
                                          <p:attrName>ppt_x</p:attrName>
                                        </p:attrNameLst>
                                      </p:cBhvr>
                                      <p:tavLst>
                                        <p:tav tm="0">
                                          <p:val>
                                            <p:strVal val="#ppt_x"/>
                                          </p:val>
                                        </p:tav>
                                        <p:tav tm="100000">
                                          <p:val>
                                            <p:strVal val="#ppt_x"/>
                                          </p:val>
                                        </p:tav>
                                      </p:tavLst>
                                    </p:anim>
                                    <p:anim calcmode="lin" valueType="num">
                                      <p:cBhvr>
                                        <p:cTn id="82" dur="100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2500"/>
                            </p:stCondLst>
                            <p:childTnLst>
                              <p:par>
                                <p:cTn id="84" presetID="10" presetClass="entr" presetSubtype="0"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500"/>
                                        <p:tgtEl>
                                          <p:spTgt spid="24"/>
                                        </p:tgtEl>
                                      </p:cBhvr>
                                    </p:animEffect>
                                  </p:childTnLst>
                                </p:cTn>
                              </p:par>
                            </p:childTnLst>
                          </p:cTn>
                        </p:par>
                        <p:par>
                          <p:cTn id="87" fill="hold">
                            <p:stCondLst>
                              <p:cond delay="3000"/>
                            </p:stCondLst>
                            <p:childTnLst>
                              <p:par>
                                <p:cTn id="88" presetID="22" presetClass="entr" presetSubtype="8" fill="hold"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wipe(left)">
                                      <p:cBhvr>
                                        <p:cTn id="90" dur="500"/>
                                        <p:tgtEl>
                                          <p:spTgt spid="29"/>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5" grpId="0" animBg="1"/>
      <p:bldP spid="30726" grpId="0" animBg="1"/>
      <p:bldP spid="30727" grpId="0" animBg="1"/>
      <p:bldP spid="30728" grpId="0" animBg="1"/>
      <p:bldP spid="30729" grpId="0" animBg="1"/>
      <p:bldP spid="30730" grpId="0"/>
      <p:bldP spid="30731" grpId="0"/>
      <p:bldP spid="30732" grpId="0"/>
      <p:bldP spid="30733" grpId="0"/>
      <p:bldP spid="30734" grpId="0"/>
      <p:bldP spid="30735" grpId="0"/>
      <p:bldP spid="30736" grpId="0"/>
      <p:bldP spid="30737" grpId="0"/>
      <p:bldP spid="30738" grpId="0"/>
      <p:bldP spid="30739" grpId="0"/>
      <p:bldP spid="2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Freeform 5"/>
          <p:cNvSpPr>
            <a:spLocks/>
          </p:cNvSpPr>
          <p:nvPr/>
        </p:nvSpPr>
        <p:spPr bwMode="auto">
          <a:xfrm>
            <a:off x="5334000" y="2139082"/>
            <a:ext cx="1377950" cy="1976438"/>
          </a:xfrm>
          <a:custGeom>
            <a:avLst/>
            <a:gdLst>
              <a:gd name="T0" fmla="*/ 2147483647 w 224"/>
              <a:gd name="T1" fmla="*/ 2147483647 h 322"/>
              <a:gd name="T2" fmla="*/ 2147483647 w 224"/>
              <a:gd name="T3" fmla="*/ 2147483647 h 322"/>
              <a:gd name="T4" fmla="*/ 2147483647 w 224"/>
              <a:gd name="T5" fmla="*/ 2147483647 h 322"/>
              <a:gd name="T6" fmla="*/ 2147483647 w 224"/>
              <a:gd name="T7" fmla="*/ 2147483647 h 322"/>
              <a:gd name="T8" fmla="*/ 2147483647 w 224"/>
              <a:gd name="T9" fmla="*/ 2147483647 h 322"/>
              <a:gd name="T10" fmla="*/ 2147483647 w 224"/>
              <a:gd name="T11" fmla="*/ 2147483647 h 322"/>
              <a:gd name="T12" fmla="*/ 2147483647 w 224"/>
              <a:gd name="T13" fmla="*/ 2147483647 h 322"/>
              <a:gd name="T14" fmla="*/ 2147483647 w 224"/>
              <a:gd name="T15" fmla="*/ 2147483647 h 322"/>
              <a:gd name="T16" fmla="*/ 2147483647 w 224"/>
              <a:gd name="T17" fmla="*/ 2147483647 h 322"/>
              <a:gd name="T18" fmla="*/ 2147483647 w 224"/>
              <a:gd name="T19" fmla="*/ 2147483647 h 322"/>
              <a:gd name="T20" fmla="*/ 2147483647 w 224"/>
              <a:gd name="T21" fmla="*/ 2147483647 h 322"/>
              <a:gd name="T22" fmla="*/ 2147483647 w 224"/>
              <a:gd name="T23" fmla="*/ 2147483647 h 322"/>
              <a:gd name="T24" fmla="*/ 2043450638 w 224"/>
              <a:gd name="T25" fmla="*/ 2147483647 h 322"/>
              <a:gd name="T26" fmla="*/ 1210935078 w 224"/>
              <a:gd name="T27" fmla="*/ 2147483647 h 322"/>
              <a:gd name="T28" fmla="*/ 340575106 w 224"/>
              <a:gd name="T29" fmla="*/ 2147483647 h 322"/>
              <a:gd name="T30" fmla="*/ 0 w 224"/>
              <a:gd name="T31" fmla="*/ 2147483647 h 322"/>
              <a:gd name="T32" fmla="*/ 340575106 w 224"/>
              <a:gd name="T33" fmla="*/ 2147483647 h 322"/>
              <a:gd name="T34" fmla="*/ 1210935078 w 224"/>
              <a:gd name="T35" fmla="*/ 2147483647 h 322"/>
              <a:gd name="T36" fmla="*/ 1248779491 w 224"/>
              <a:gd name="T37" fmla="*/ 2147483647 h 322"/>
              <a:gd name="T38" fmla="*/ 567623127 w 224"/>
              <a:gd name="T39" fmla="*/ 2147483647 h 322"/>
              <a:gd name="T40" fmla="*/ 2147483647 w 224"/>
              <a:gd name="T41" fmla="*/ 0 h 322"/>
              <a:gd name="T42" fmla="*/ 2147483647 w 224"/>
              <a:gd name="T43" fmla="*/ 2147483647 h 32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rgbClr val="79CBA8"/>
          </a:solidFill>
          <a:ln w="19050" cmpd="sng">
            <a:solidFill>
              <a:srgbClr val="FFFFFF"/>
            </a:solidFill>
            <a:bevel/>
            <a:headEnd/>
            <a:tailEnd/>
          </a:ln>
        </p:spPr>
        <p:txBody>
          <a:bodyPr lIns="121682" tIns="60841" rIns="121682" bIns="60841"/>
          <a:lstStyle/>
          <a:p>
            <a:endParaRPr lang="zh-CN" altLang="en-US"/>
          </a:p>
        </p:txBody>
      </p:sp>
      <p:sp>
        <p:nvSpPr>
          <p:cNvPr id="45060" name="Freeform 6"/>
          <p:cNvSpPr>
            <a:spLocks/>
          </p:cNvSpPr>
          <p:nvPr/>
        </p:nvSpPr>
        <p:spPr bwMode="auto">
          <a:xfrm>
            <a:off x="4025900" y="3397970"/>
            <a:ext cx="1935163" cy="1417637"/>
          </a:xfrm>
          <a:custGeom>
            <a:avLst/>
            <a:gdLst>
              <a:gd name="T0" fmla="*/ 2147483647 w 315"/>
              <a:gd name="T1" fmla="*/ 2147483647 h 231"/>
              <a:gd name="T2" fmla="*/ 2147483647 w 315"/>
              <a:gd name="T3" fmla="*/ 2147483647 h 231"/>
              <a:gd name="T4" fmla="*/ 2147483647 w 315"/>
              <a:gd name="T5" fmla="*/ 2147483647 h 231"/>
              <a:gd name="T6" fmla="*/ 2147483647 w 315"/>
              <a:gd name="T7" fmla="*/ 2147483647 h 231"/>
              <a:gd name="T8" fmla="*/ 2147483647 w 315"/>
              <a:gd name="T9" fmla="*/ 2147483647 h 231"/>
              <a:gd name="T10" fmla="*/ 2147483647 w 315"/>
              <a:gd name="T11" fmla="*/ 2147483647 h 231"/>
              <a:gd name="T12" fmla="*/ 2147483647 w 315"/>
              <a:gd name="T13" fmla="*/ 2147483647 h 231"/>
              <a:gd name="T14" fmla="*/ 2147483647 w 315"/>
              <a:gd name="T15" fmla="*/ 2147483647 h 231"/>
              <a:gd name="T16" fmla="*/ 2147483647 w 315"/>
              <a:gd name="T17" fmla="*/ 2147483647 h 231"/>
              <a:gd name="T18" fmla="*/ 2147483647 w 315"/>
              <a:gd name="T19" fmla="*/ 2147483647 h 231"/>
              <a:gd name="T20" fmla="*/ 2147483647 w 315"/>
              <a:gd name="T21" fmla="*/ 2147483647 h 231"/>
              <a:gd name="T22" fmla="*/ 2147483647 w 315"/>
              <a:gd name="T23" fmla="*/ 2147483647 h 231"/>
              <a:gd name="T24" fmla="*/ 0 w 315"/>
              <a:gd name="T25" fmla="*/ 1355837846 h 231"/>
              <a:gd name="T26" fmla="*/ 2147483647 w 315"/>
              <a:gd name="T27" fmla="*/ 0 h 231"/>
              <a:gd name="T28" fmla="*/ 2147483647 w 315"/>
              <a:gd name="T29" fmla="*/ 903893943 h 231"/>
              <a:gd name="T30" fmla="*/ 2147483647 w 315"/>
              <a:gd name="T31" fmla="*/ 903893943 h 231"/>
              <a:gd name="T32" fmla="*/ 2147483647 w 315"/>
              <a:gd name="T33" fmla="*/ 1242856473 h 231"/>
              <a:gd name="T34" fmla="*/ 2147483647 w 315"/>
              <a:gd name="T35" fmla="*/ 2109087913 h 231"/>
              <a:gd name="T36" fmla="*/ 2147483647 w 315"/>
              <a:gd name="T37" fmla="*/ 2147483647 h 231"/>
              <a:gd name="T38" fmla="*/ 2147483647 w 315"/>
              <a:gd name="T39" fmla="*/ 2147483647 h 231"/>
              <a:gd name="T40" fmla="*/ 2147483647 w 315"/>
              <a:gd name="T41" fmla="*/ 2147483647 h 231"/>
              <a:gd name="T42" fmla="*/ 2147483647 w 315"/>
              <a:gd name="T43" fmla="*/ 2147483647 h 231"/>
              <a:gd name="T44" fmla="*/ 2147483647 w 315"/>
              <a:gd name="T45" fmla="*/ 2147483647 h 2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rgbClr val="79CBA8">
              <a:alpha val="75000"/>
            </a:srgbClr>
          </a:solidFill>
          <a:ln w="19050" cmpd="sng">
            <a:solidFill>
              <a:srgbClr val="FFFFFF"/>
            </a:solidFill>
            <a:bevel/>
            <a:headEnd/>
            <a:tailEnd/>
          </a:ln>
        </p:spPr>
        <p:txBody>
          <a:bodyPr lIns="121682" tIns="60841" rIns="121682" bIns="60841"/>
          <a:lstStyle/>
          <a:p>
            <a:endParaRPr lang="zh-CN" altLang="en-US"/>
          </a:p>
        </p:txBody>
      </p:sp>
      <p:sp>
        <p:nvSpPr>
          <p:cNvPr id="45061" name="Freeform 7"/>
          <p:cNvSpPr>
            <a:spLocks/>
          </p:cNvSpPr>
          <p:nvPr/>
        </p:nvSpPr>
        <p:spPr bwMode="auto">
          <a:xfrm>
            <a:off x="4725988" y="4353645"/>
            <a:ext cx="1647825" cy="1806575"/>
          </a:xfrm>
          <a:custGeom>
            <a:avLst/>
            <a:gdLst>
              <a:gd name="T0" fmla="*/ 2147483647 w 268"/>
              <a:gd name="T1" fmla="*/ 0 h 294"/>
              <a:gd name="T2" fmla="*/ 2147483647 w 268"/>
              <a:gd name="T3" fmla="*/ 1736898966 h 294"/>
              <a:gd name="T4" fmla="*/ 2147483647 w 268"/>
              <a:gd name="T5" fmla="*/ 906212431 h 294"/>
              <a:gd name="T6" fmla="*/ 2147483647 w 268"/>
              <a:gd name="T7" fmla="*/ 2147483647 h 294"/>
              <a:gd name="T8" fmla="*/ 2147483647 w 268"/>
              <a:gd name="T9" fmla="*/ 2147483647 h 294"/>
              <a:gd name="T10" fmla="*/ 2147483647 w 268"/>
              <a:gd name="T11" fmla="*/ 2147483647 h 294"/>
              <a:gd name="T12" fmla="*/ 2147483647 w 268"/>
              <a:gd name="T13" fmla="*/ 2147483647 h 294"/>
              <a:gd name="T14" fmla="*/ 2147483647 w 268"/>
              <a:gd name="T15" fmla="*/ 2147483647 h 294"/>
              <a:gd name="T16" fmla="*/ 2147483647 w 268"/>
              <a:gd name="T17" fmla="*/ 2147483647 h 294"/>
              <a:gd name="T18" fmla="*/ 2147483647 w 268"/>
              <a:gd name="T19" fmla="*/ 2147483647 h 294"/>
              <a:gd name="T20" fmla="*/ 2147483647 w 268"/>
              <a:gd name="T21" fmla="*/ 2147483647 h 294"/>
              <a:gd name="T22" fmla="*/ 0 w 268"/>
              <a:gd name="T23" fmla="*/ 2147483647 h 294"/>
              <a:gd name="T24" fmla="*/ 1965873671 w 268"/>
              <a:gd name="T25" fmla="*/ 1812418717 h 294"/>
              <a:gd name="T26" fmla="*/ 2147483647 w 268"/>
              <a:gd name="T27" fmla="*/ 1472592128 h 294"/>
              <a:gd name="T28" fmla="*/ 2147483647 w 268"/>
              <a:gd name="T29" fmla="*/ 1623625485 h 294"/>
              <a:gd name="T30" fmla="*/ 2147483647 w 268"/>
              <a:gd name="T31" fmla="*/ 2147483647 h 294"/>
              <a:gd name="T32" fmla="*/ 2147483647 w 268"/>
              <a:gd name="T33" fmla="*/ 2147483647 h 294"/>
              <a:gd name="T34" fmla="*/ 2147483647 w 268"/>
              <a:gd name="T35" fmla="*/ 2147483647 h 294"/>
              <a:gd name="T36" fmla="*/ 2147483647 w 268"/>
              <a:gd name="T37" fmla="*/ 1623625485 h 294"/>
              <a:gd name="T38" fmla="*/ 2147483647 w 268"/>
              <a:gd name="T39" fmla="*/ 755172929 h 294"/>
              <a:gd name="T40" fmla="*/ 2147483647 w 268"/>
              <a:gd name="T41" fmla="*/ 755172929 h 294"/>
              <a:gd name="T42" fmla="*/ 2147483647 w 268"/>
              <a:gd name="T43" fmla="*/ 0 h 29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rgbClr val="79CBA8">
              <a:alpha val="50000"/>
            </a:srgbClr>
          </a:solidFill>
          <a:ln w="19050" cmpd="sng">
            <a:solidFill>
              <a:srgbClr val="FFFFFF"/>
            </a:solidFill>
            <a:bevel/>
            <a:headEnd/>
            <a:tailEnd/>
          </a:ln>
        </p:spPr>
        <p:txBody>
          <a:bodyPr lIns="121682" tIns="60841" rIns="121682" bIns="60841"/>
          <a:lstStyle/>
          <a:p>
            <a:endParaRPr lang="zh-CN" altLang="en-US"/>
          </a:p>
        </p:txBody>
      </p:sp>
      <p:sp>
        <p:nvSpPr>
          <p:cNvPr id="45062" name="Freeform 8"/>
          <p:cNvSpPr>
            <a:spLocks/>
          </p:cNvSpPr>
          <p:nvPr/>
        </p:nvSpPr>
        <p:spPr bwMode="auto">
          <a:xfrm>
            <a:off x="6065838" y="4275857"/>
            <a:ext cx="1357312" cy="1871663"/>
          </a:xfrm>
          <a:custGeom>
            <a:avLst/>
            <a:gdLst>
              <a:gd name="T0" fmla="*/ 113160514 w 221"/>
              <a:gd name="T1" fmla="*/ 1393339576 h 305"/>
              <a:gd name="T2" fmla="*/ 1659691634 w 221"/>
              <a:gd name="T3" fmla="*/ 2147483647 h 305"/>
              <a:gd name="T4" fmla="*/ 1320210091 w 221"/>
              <a:gd name="T5" fmla="*/ 451893087 h 305"/>
              <a:gd name="T6" fmla="*/ 2147483647 w 221"/>
              <a:gd name="T7" fmla="*/ 1205050279 h 305"/>
              <a:gd name="T8" fmla="*/ 2147483647 w 221"/>
              <a:gd name="T9" fmla="*/ 1205050279 h 305"/>
              <a:gd name="T10" fmla="*/ 2147483647 w 221"/>
              <a:gd name="T11" fmla="*/ 338918281 h 305"/>
              <a:gd name="T12" fmla="*/ 2147483647 w 221"/>
              <a:gd name="T13" fmla="*/ 0 h 305"/>
              <a:gd name="T14" fmla="*/ 2147483647 w 221"/>
              <a:gd name="T15" fmla="*/ 338918281 h 305"/>
              <a:gd name="T16" fmla="*/ 2147483647 w 221"/>
              <a:gd name="T17" fmla="*/ 1205050279 h 305"/>
              <a:gd name="T18" fmla="*/ 2147483647 w 221"/>
              <a:gd name="T19" fmla="*/ 1920553292 h 305"/>
              <a:gd name="T20" fmla="*/ 2147483647 w 221"/>
              <a:gd name="T21" fmla="*/ 2147483647 h 305"/>
              <a:gd name="T22" fmla="*/ 2147483647 w 221"/>
              <a:gd name="T23" fmla="*/ 2147483647 h 305"/>
              <a:gd name="T24" fmla="*/ 2147483647 w 221"/>
              <a:gd name="T25" fmla="*/ 2147483647 h 305"/>
              <a:gd name="T26" fmla="*/ 2147483647 w 221"/>
              <a:gd name="T27" fmla="*/ 2147483647 h 305"/>
              <a:gd name="T28" fmla="*/ 0 w 221"/>
              <a:gd name="T29" fmla="*/ 2147483647 h 305"/>
              <a:gd name="T30" fmla="*/ 0 w 221"/>
              <a:gd name="T31" fmla="*/ 2147483647 h 305"/>
              <a:gd name="T32" fmla="*/ 678963084 w 221"/>
              <a:gd name="T33" fmla="*/ 2147483647 h 305"/>
              <a:gd name="T34" fmla="*/ 1508808901 w 221"/>
              <a:gd name="T35" fmla="*/ 2147483647 h 305"/>
              <a:gd name="T36" fmla="*/ 1886012662 w 221"/>
              <a:gd name="T37" fmla="*/ 2147483647 h 305"/>
              <a:gd name="T38" fmla="*/ 1508808901 w 221"/>
              <a:gd name="T39" fmla="*/ 2147483647 h 305"/>
              <a:gd name="T40" fmla="*/ 678963084 w 221"/>
              <a:gd name="T41" fmla="*/ 2147483647 h 305"/>
              <a:gd name="T42" fmla="*/ 37722219 w 221"/>
              <a:gd name="T43" fmla="*/ 2147483647 h 305"/>
              <a:gd name="T44" fmla="*/ 113160514 w 221"/>
              <a:gd name="T45" fmla="*/ 1393339576 h 3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rgbClr val="79CBA8"/>
          </a:solidFill>
          <a:ln w="19050" cmpd="sng">
            <a:solidFill>
              <a:srgbClr val="FFFFFF"/>
            </a:solidFill>
            <a:bevel/>
            <a:headEnd/>
            <a:tailEnd/>
          </a:ln>
        </p:spPr>
        <p:txBody>
          <a:bodyPr lIns="121682" tIns="60841" rIns="121682" bIns="60841"/>
          <a:lstStyle/>
          <a:p>
            <a:endParaRPr lang="zh-CN" altLang="en-US"/>
          </a:p>
        </p:txBody>
      </p:sp>
      <p:sp>
        <p:nvSpPr>
          <p:cNvPr id="45063" name="Freeform 9"/>
          <p:cNvSpPr>
            <a:spLocks/>
          </p:cNvSpPr>
          <p:nvPr/>
        </p:nvSpPr>
        <p:spPr bwMode="auto">
          <a:xfrm>
            <a:off x="6200775" y="3397970"/>
            <a:ext cx="1954213" cy="1239837"/>
          </a:xfrm>
          <a:custGeom>
            <a:avLst/>
            <a:gdLst>
              <a:gd name="T0" fmla="*/ 490943781 w 318"/>
              <a:gd name="T1" fmla="*/ 2147483647 h 202"/>
              <a:gd name="T2" fmla="*/ 1699427871 w 318"/>
              <a:gd name="T3" fmla="*/ 2147483647 h 202"/>
              <a:gd name="T4" fmla="*/ 0 w 318"/>
              <a:gd name="T5" fmla="*/ 2147483647 h 202"/>
              <a:gd name="T6" fmla="*/ 1284010121 w 318"/>
              <a:gd name="T7" fmla="*/ 2147483647 h 202"/>
              <a:gd name="T8" fmla="*/ 566475957 w 318"/>
              <a:gd name="T9" fmla="*/ 2147483647 h 202"/>
              <a:gd name="T10" fmla="*/ 226590383 w 318"/>
              <a:gd name="T11" fmla="*/ 1431563675 h 202"/>
              <a:gd name="T12" fmla="*/ 566475957 w 318"/>
              <a:gd name="T13" fmla="*/ 565089471 h 202"/>
              <a:gd name="T14" fmla="*/ 1435068328 w 318"/>
              <a:gd name="T15" fmla="*/ 226037016 h 202"/>
              <a:gd name="T16" fmla="*/ 2147483647 w 318"/>
              <a:gd name="T17" fmla="*/ 565089471 h 202"/>
              <a:gd name="T18" fmla="*/ 2147483647 w 318"/>
              <a:gd name="T19" fmla="*/ 904141926 h 202"/>
              <a:gd name="T20" fmla="*/ 2147483647 w 318"/>
              <a:gd name="T21" fmla="*/ 0 h 202"/>
              <a:gd name="T22" fmla="*/ 2147483647 w 318"/>
              <a:gd name="T23" fmla="*/ 1356215957 h 202"/>
              <a:gd name="T24" fmla="*/ 2147483647 w 318"/>
              <a:gd name="T25" fmla="*/ 2147483647 h 202"/>
              <a:gd name="T26" fmla="*/ 2147483647 w 318"/>
              <a:gd name="T27" fmla="*/ 2147483647 h 202"/>
              <a:gd name="T28" fmla="*/ 2147483647 w 318"/>
              <a:gd name="T29" fmla="*/ 2147483647 h 202"/>
              <a:gd name="T30" fmla="*/ 2147483647 w 318"/>
              <a:gd name="T31" fmla="*/ 2147483647 h 202"/>
              <a:gd name="T32" fmla="*/ 2147483647 w 318"/>
              <a:gd name="T33" fmla="*/ 2147483647 h 202"/>
              <a:gd name="T34" fmla="*/ 2147483647 w 318"/>
              <a:gd name="T35" fmla="*/ 2147483647 h 202"/>
              <a:gd name="T36" fmla="*/ 2147483647 w 318"/>
              <a:gd name="T37" fmla="*/ 2147483647 h 202"/>
              <a:gd name="T38" fmla="*/ 2147483647 w 318"/>
              <a:gd name="T39" fmla="*/ 2147483647 h 202"/>
              <a:gd name="T40" fmla="*/ 490943781 w 318"/>
              <a:gd name="T41" fmla="*/ 2147483647 h 2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rgbClr val="79CBA8">
              <a:alpha val="50000"/>
            </a:srgbClr>
          </a:solidFill>
          <a:ln w="19050" cmpd="sng">
            <a:solidFill>
              <a:srgbClr val="FFFFFF"/>
            </a:solidFill>
            <a:bevel/>
            <a:headEnd/>
            <a:tailEnd/>
          </a:ln>
        </p:spPr>
        <p:txBody>
          <a:bodyPr lIns="121682" tIns="60841" rIns="121682" bIns="60841"/>
          <a:lstStyle/>
          <a:p>
            <a:endParaRPr lang="zh-CN" altLang="en-US"/>
          </a:p>
        </p:txBody>
      </p:sp>
      <p:sp>
        <p:nvSpPr>
          <p:cNvPr id="45064" name="Freeform 206"/>
          <p:cNvSpPr>
            <a:spLocks noEditPoints="1"/>
          </p:cNvSpPr>
          <p:nvPr/>
        </p:nvSpPr>
        <p:spPr bwMode="auto">
          <a:xfrm>
            <a:off x="5843588" y="2899495"/>
            <a:ext cx="427037" cy="427037"/>
          </a:xfrm>
          <a:custGeom>
            <a:avLst/>
            <a:gdLst>
              <a:gd name="T0" fmla="*/ 692867533 w 256"/>
              <a:gd name="T1" fmla="*/ 598258820 h 256"/>
              <a:gd name="T2" fmla="*/ 712346091 w 256"/>
              <a:gd name="T3" fmla="*/ 645563176 h 256"/>
              <a:gd name="T4" fmla="*/ 645563176 w 256"/>
              <a:gd name="T5" fmla="*/ 712346091 h 256"/>
              <a:gd name="T6" fmla="*/ 598258820 w 256"/>
              <a:gd name="T7" fmla="*/ 692867533 h 256"/>
              <a:gd name="T8" fmla="*/ 403476568 w 256"/>
              <a:gd name="T9" fmla="*/ 498085281 h 256"/>
              <a:gd name="T10" fmla="*/ 267129993 w 256"/>
              <a:gd name="T11" fmla="*/ 534259985 h 256"/>
              <a:gd name="T12" fmla="*/ 0 w 256"/>
              <a:gd name="T13" fmla="*/ 267129993 h 256"/>
              <a:gd name="T14" fmla="*/ 267129993 w 256"/>
              <a:gd name="T15" fmla="*/ 0 h 256"/>
              <a:gd name="T16" fmla="*/ 534259985 w 256"/>
              <a:gd name="T17" fmla="*/ 267129993 h 256"/>
              <a:gd name="T18" fmla="*/ 498085281 w 256"/>
              <a:gd name="T19" fmla="*/ 403476568 h 256"/>
              <a:gd name="T20" fmla="*/ 692867533 w 256"/>
              <a:gd name="T21" fmla="*/ 598258820 h 256"/>
              <a:gd name="T22" fmla="*/ 267129993 w 256"/>
              <a:gd name="T23" fmla="*/ 66782915 h 256"/>
              <a:gd name="T24" fmla="*/ 66782915 w 256"/>
              <a:gd name="T25" fmla="*/ 267129993 h 256"/>
              <a:gd name="T26" fmla="*/ 267129993 w 256"/>
              <a:gd name="T27" fmla="*/ 467477070 h 256"/>
              <a:gd name="T28" fmla="*/ 467477070 w 256"/>
              <a:gd name="T29" fmla="*/ 267129993 h 256"/>
              <a:gd name="T30" fmla="*/ 267129993 w 256"/>
              <a:gd name="T31" fmla="*/ 66782915 h 2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065" name="Freeform 170"/>
          <p:cNvSpPr>
            <a:spLocks noEditPoints="1"/>
          </p:cNvSpPr>
          <p:nvPr/>
        </p:nvSpPr>
        <p:spPr bwMode="auto">
          <a:xfrm>
            <a:off x="7072313" y="3724995"/>
            <a:ext cx="417512" cy="352425"/>
          </a:xfrm>
          <a:custGeom>
            <a:avLst/>
            <a:gdLst>
              <a:gd name="T0" fmla="*/ 649004464 w 256"/>
              <a:gd name="T1" fmla="*/ 575015651 h 216"/>
              <a:gd name="T2" fmla="*/ 31918466 w 256"/>
              <a:gd name="T3" fmla="*/ 575015651 h 216"/>
              <a:gd name="T4" fmla="*/ 0 w 256"/>
              <a:gd name="T5" fmla="*/ 543070609 h 216"/>
              <a:gd name="T6" fmla="*/ 0 w 256"/>
              <a:gd name="T7" fmla="*/ 31945042 h 216"/>
              <a:gd name="T8" fmla="*/ 31918466 w 256"/>
              <a:gd name="T9" fmla="*/ 0 h 216"/>
              <a:gd name="T10" fmla="*/ 63836932 w 256"/>
              <a:gd name="T11" fmla="*/ 31945042 h 216"/>
              <a:gd name="T12" fmla="*/ 63836932 w 256"/>
              <a:gd name="T13" fmla="*/ 436586048 h 216"/>
              <a:gd name="T14" fmla="*/ 63836932 w 256"/>
              <a:gd name="T15" fmla="*/ 511125567 h 216"/>
              <a:gd name="T16" fmla="*/ 649004464 w 256"/>
              <a:gd name="T17" fmla="*/ 511125567 h 216"/>
              <a:gd name="T18" fmla="*/ 680922930 w 256"/>
              <a:gd name="T19" fmla="*/ 543070609 h 216"/>
              <a:gd name="T20" fmla="*/ 649004464 w 256"/>
              <a:gd name="T21" fmla="*/ 575015651 h 216"/>
              <a:gd name="T22" fmla="*/ 574529130 w 256"/>
              <a:gd name="T23" fmla="*/ 479180525 h 216"/>
              <a:gd name="T24" fmla="*/ 510692198 w 256"/>
              <a:gd name="T25" fmla="*/ 479180525 h 216"/>
              <a:gd name="T26" fmla="*/ 478773731 w 256"/>
              <a:gd name="T27" fmla="*/ 447233851 h 216"/>
              <a:gd name="T28" fmla="*/ 478773731 w 256"/>
              <a:gd name="T29" fmla="*/ 223616926 h 216"/>
              <a:gd name="T30" fmla="*/ 510692198 w 256"/>
              <a:gd name="T31" fmla="*/ 191671884 h 216"/>
              <a:gd name="T32" fmla="*/ 574529130 w 256"/>
              <a:gd name="T33" fmla="*/ 191671884 h 216"/>
              <a:gd name="T34" fmla="*/ 606447596 w 256"/>
              <a:gd name="T35" fmla="*/ 223616926 h 216"/>
              <a:gd name="T36" fmla="*/ 606447596 w 256"/>
              <a:gd name="T37" fmla="*/ 447233851 h 216"/>
              <a:gd name="T38" fmla="*/ 574529130 w 256"/>
              <a:gd name="T39" fmla="*/ 479180525 h 216"/>
              <a:gd name="T40" fmla="*/ 393658365 w 256"/>
              <a:gd name="T41" fmla="*/ 479180525 h 216"/>
              <a:gd name="T42" fmla="*/ 329821433 w 256"/>
              <a:gd name="T43" fmla="*/ 479180525 h 216"/>
              <a:gd name="T44" fmla="*/ 297904597 w 256"/>
              <a:gd name="T45" fmla="*/ 447233851 h 216"/>
              <a:gd name="T46" fmla="*/ 297904597 w 256"/>
              <a:gd name="T47" fmla="*/ 95836758 h 216"/>
              <a:gd name="T48" fmla="*/ 329821433 w 256"/>
              <a:gd name="T49" fmla="*/ 63890084 h 216"/>
              <a:gd name="T50" fmla="*/ 393658365 w 256"/>
              <a:gd name="T51" fmla="*/ 63890084 h 216"/>
              <a:gd name="T52" fmla="*/ 425576831 w 256"/>
              <a:gd name="T53" fmla="*/ 95836758 h 216"/>
              <a:gd name="T54" fmla="*/ 425576831 w 256"/>
              <a:gd name="T55" fmla="*/ 447233851 h 216"/>
              <a:gd name="T56" fmla="*/ 393658365 w 256"/>
              <a:gd name="T57" fmla="*/ 479180525 h 216"/>
              <a:gd name="T58" fmla="*/ 212789231 w 256"/>
              <a:gd name="T59" fmla="*/ 479180525 h 216"/>
              <a:gd name="T60" fmla="*/ 148952299 w 256"/>
              <a:gd name="T61" fmla="*/ 479180525 h 216"/>
              <a:gd name="T62" fmla="*/ 117033833 w 256"/>
              <a:gd name="T63" fmla="*/ 447233851 h 216"/>
              <a:gd name="T64" fmla="*/ 117033833 w 256"/>
              <a:gd name="T65" fmla="*/ 383343767 h 216"/>
              <a:gd name="T66" fmla="*/ 148952299 w 256"/>
              <a:gd name="T67" fmla="*/ 351398725 h 216"/>
              <a:gd name="T68" fmla="*/ 212789231 w 256"/>
              <a:gd name="T69" fmla="*/ 351398725 h 216"/>
              <a:gd name="T70" fmla="*/ 244706066 w 256"/>
              <a:gd name="T71" fmla="*/ 383343767 h 216"/>
              <a:gd name="T72" fmla="*/ 244706066 w 256"/>
              <a:gd name="T73" fmla="*/ 447233851 h 216"/>
              <a:gd name="T74" fmla="*/ 212789231 w 256"/>
              <a:gd name="T75" fmla="*/ 479180525 h 2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066" name="Freeform 5"/>
          <p:cNvSpPr>
            <a:spLocks noEditPoints="1"/>
          </p:cNvSpPr>
          <p:nvPr/>
        </p:nvSpPr>
        <p:spPr bwMode="auto">
          <a:xfrm>
            <a:off x="5224463" y="5055320"/>
            <a:ext cx="436562" cy="423862"/>
          </a:xfrm>
          <a:custGeom>
            <a:avLst/>
            <a:gdLst>
              <a:gd name="T0" fmla="*/ 274140482 w 683"/>
              <a:gd name="T1" fmla="*/ 29926450 h 662"/>
              <a:gd name="T2" fmla="*/ 232467667 w 683"/>
              <a:gd name="T3" fmla="*/ 10248881 h 662"/>
              <a:gd name="T4" fmla="*/ 235327372 w 683"/>
              <a:gd name="T5" fmla="*/ 1639744 h 662"/>
              <a:gd name="T6" fmla="*/ 231650791 w 683"/>
              <a:gd name="T7" fmla="*/ 0 h 662"/>
              <a:gd name="T8" fmla="*/ 45349396 w 683"/>
              <a:gd name="T9" fmla="*/ 409776 h 662"/>
              <a:gd name="T10" fmla="*/ 43715644 w 683"/>
              <a:gd name="T11" fmla="*/ 7379169 h 662"/>
              <a:gd name="T12" fmla="*/ 42081253 w 683"/>
              <a:gd name="T13" fmla="*/ 29926450 h 662"/>
              <a:gd name="T14" fmla="*/ 1634391 w 683"/>
              <a:gd name="T15" fmla="*/ 31566194 h 662"/>
              <a:gd name="T16" fmla="*/ 27373013 w 683"/>
              <a:gd name="T17" fmla="*/ 104127911 h 662"/>
              <a:gd name="T18" fmla="*/ 98461669 w 683"/>
              <a:gd name="T19" fmla="*/ 160701323 h 662"/>
              <a:gd name="T20" fmla="*/ 110718643 w 683"/>
              <a:gd name="T21" fmla="*/ 182018636 h 662"/>
              <a:gd name="T22" fmla="*/ 119297757 w 683"/>
              <a:gd name="T23" fmla="*/ 241871536 h 662"/>
              <a:gd name="T24" fmla="*/ 103772641 w 683"/>
              <a:gd name="T25" fmla="*/ 243511280 h 662"/>
              <a:gd name="T26" fmla="*/ 83344991 w 683"/>
              <a:gd name="T27" fmla="*/ 257859841 h 662"/>
              <a:gd name="T28" fmla="*/ 87022211 w 683"/>
              <a:gd name="T29" fmla="*/ 271388210 h 662"/>
              <a:gd name="T30" fmla="*/ 195698025 w 683"/>
              <a:gd name="T31" fmla="*/ 268108722 h 662"/>
              <a:gd name="T32" fmla="*/ 192837681 w 683"/>
              <a:gd name="T33" fmla="*/ 252940609 h 662"/>
              <a:gd name="T34" fmla="*/ 169141888 w 683"/>
              <a:gd name="T35" fmla="*/ 241871536 h 662"/>
              <a:gd name="T36" fmla="*/ 169958764 w 683"/>
              <a:gd name="T37" fmla="*/ 186528092 h 662"/>
              <a:gd name="T38" fmla="*/ 165873106 w 683"/>
              <a:gd name="T39" fmla="*/ 179148924 h 662"/>
              <a:gd name="T40" fmla="*/ 176087251 w 683"/>
              <a:gd name="T41" fmla="*/ 162750843 h 662"/>
              <a:gd name="T42" fmla="*/ 185892318 w 683"/>
              <a:gd name="T43" fmla="*/ 146352762 h 662"/>
              <a:gd name="T44" fmla="*/ 279043016 w 683"/>
              <a:gd name="T45" fmla="*/ 34845682 h 662"/>
              <a:gd name="T46" fmla="*/ 59649198 w 683"/>
              <a:gd name="T47" fmla="*/ 118066056 h 662"/>
              <a:gd name="T48" fmla="*/ 38812471 w 683"/>
              <a:gd name="T49" fmla="*/ 100028231 h 662"/>
              <a:gd name="T50" fmla="*/ 33093061 w 683"/>
              <a:gd name="T51" fmla="*/ 93879030 h 662"/>
              <a:gd name="T52" fmla="*/ 31867108 w 683"/>
              <a:gd name="T53" fmla="*/ 91829510 h 662"/>
              <a:gd name="T54" fmla="*/ 17567945 w 683"/>
              <a:gd name="T55" fmla="*/ 68052261 h 662"/>
              <a:gd name="T56" fmla="*/ 16751069 w 683"/>
              <a:gd name="T57" fmla="*/ 66002100 h 662"/>
              <a:gd name="T58" fmla="*/ 12256334 w 683"/>
              <a:gd name="T59" fmla="*/ 53293924 h 662"/>
              <a:gd name="T60" fmla="*/ 9396630 w 683"/>
              <a:gd name="T61" fmla="*/ 39765555 h 662"/>
              <a:gd name="T62" fmla="*/ 73539924 w 683"/>
              <a:gd name="T63" fmla="*/ 125855000 h 662"/>
              <a:gd name="T64" fmla="*/ 185075442 w 683"/>
              <a:gd name="T65" fmla="*/ 57803380 h 662"/>
              <a:gd name="T66" fmla="*/ 168733450 w 683"/>
              <a:gd name="T67" fmla="*/ 109047143 h 662"/>
              <a:gd name="T68" fmla="*/ 139726047 w 683"/>
              <a:gd name="T69" fmla="*/ 91009318 h 662"/>
              <a:gd name="T70" fmla="*/ 110718643 w 683"/>
              <a:gd name="T71" fmla="*/ 109047143 h 662"/>
              <a:gd name="T72" fmla="*/ 93967574 w 683"/>
              <a:gd name="T73" fmla="*/ 57803380 h 662"/>
              <a:gd name="T74" fmla="*/ 128285949 w 683"/>
              <a:gd name="T75" fmla="*/ 55343444 h 662"/>
              <a:gd name="T76" fmla="*/ 140951360 w 683"/>
              <a:gd name="T77" fmla="*/ 23367474 h 662"/>
              <a:gd name="T78" fmla="*/ 184667004 w 683"/>
              <a:gd name="T79" fmla="*/ 55343444 h 662"/>
              <a:gd name="T80" fmla="*/ 266786682 w 683"/>
              <a:gd name="T81" fmla="*/ 42224851 h 662"/>
              <a:gd name="T82" fmla="*/ 260658195 w 683"/>
              <a:gd name="T83" fmla="*/ 63952580 h 662"/>
              <a:gd name="T84" fmla="*/ 259432242 w 683"/>
              <a:gd name="T85" fmla="*/ 66822292 h 662"/>
              <a:gd name="T86" fmla="*/ 256164099 w 683"/>
              <a:gd name="T87" fmla="*/ 73381269 h 662"/>
              <a:gd name="T88" fmla="*/ 244315563 w 683"/>
              <a:gd name="T89" fmla="*/ 92649062 h 662"/>
              <a:gd name="T90" fmla="*/ 241455859 w 683"/>
              <a:gd name="T91" fmla="*/ 95928550 h 662"/>
              <a:gd name="T92" fmla="*/ 230016400 w 683"/>
              <a:gd name="T93" fmla="*/ 107817175 h 662"/>
              <a:gd name="T94" fmla="*/ 203051825 w 683"/>
              <a:gd name="T95" fmla="*/ 125855000 h 662"/>
              <a:gd name="T96" fmla="*/ 267195119 w 683"/>
              <a:gd name="T97" fmla="*/ 39765555 h 662"/>
              <a:gd name="T98" fmla="*/ 266786682 w 683"/>
              <a:gd name="T99" fmla="*/ 42224851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067" name="Freeform 45"/>
          <p:cNvSpPr>
            <a:spLocks noEditPoints="1"/>
          </p:cNvSpPr>
          <p:nvPr/>
        </p:nvSpPr>
        <p:spPr bwMode="auto">
          <a:xfrm>
            <a:off x="6553200" y="4969595"/>
            <a:ext cx="490538" cy="531812"/>
          </a:xfrm>
          <a:custGeom>
            <a:avLst/>
            <a:gdLst>
              <a:gd name="T0" fmla="*/ 238398709 w 889"/>
              <a:gd name="T1" fmla="*/ 246614175 h 965"/>
              <a:gd name="T2" fmla="*/ 208256280 w 889"/>
              <a:gd name="T3" fmla="*/ 213509567 h 965"/>
              <a:gd name="T4" fmla="*/ 212518829 w 889"/>
              <a:gd name="T5" fmla="*/ 179797646 h 965"/>
              <a:gd name="T6" fmla="*/ 205211523 w 889"/>
              <a:gd name="T7" fmla="*/ 146693038 h 965"/>
              <a:gd name="T8" fmla="*/ 187856741 w 889"/>
              <a:gd name="T9" fmla="*/ 117536514 h 965"/>
              <a:gd name="T10" fmla="*/ 161976862 w 889"/>
              <a:gd name="T11" fmla="*/ 95669397 h 965"/>
              <a:gd name="T12" fmla="*/ 130312606 w 889"/>
              <a:gd name="T13" fmla="*/ 83520937 h 965"/>
              <a:gd name="T14" fmla="*/ 96211662 w 889"/>
              <a:gd name="T15" fmla="*/ 82002104 h 965"/>
              <a:gd name="T16" fmla="*/ 63633649 w 889"/>
              <a:gd name="T17" fmla="*/ 92024418 h 965"/>
              <a:gd name="T18" fmla="*/ 36231942 w 889"/>
              <a:gd name="T19" fmla="*/ 111462284 h 965"/>
              <a:gd name="T20" fmla="*/ 16441024 w 889"/>
              <a:gd name="T21" fmla="*/ 139099975 h 965"/>
              <a:gd name="T22" fmla="*/ 6698134 w 889"/>
              <a:gd name="T23" fmla="*/ 171597271 h 965"/>
              <a:gd name="T24" fmla="*/ 8220512 w 889"/>
              <a:gd name="T25" fmla="*/ 205612848 h 965"/>
              <a:gd name="T26" fmla="*/ 20703573 w 889"/>
              <a:gd name="T27" fmla="*/ 237199174 h 965"/>
              <a:gd name="T28" fmla="*/ 42625490 w 889"/>
              <a:gd name="T29" fmla="*/ 263014376 h 965"/>
              <a:gd name="T30" fmla="*/ 71854713 w 889"/>
              <a:gd name="T31" fmla="*/ 280326096 h 965"/>
              <a:gd name="T32" fmla="*/ 105041346 w 889"/>
              <a:gd name="T33" fmla="*/ 287007639 h 965"/>
              <a:gd name="T34" fmla="*/ 138837704 w 889"/>
              <a:gd name="T35" fmla="*/ 282755898 h 965"/>
              <a:gd name="T36" fmla="*/ 169284167 w 889"/>
              <a:gd name="T37" fmla="*/ 267873980 h 965"/>
              <a:gd name="T38" fmla="*/ 184203365 w 889"/>
              <a:gd name="T39" fmla="*/ 248132457 h 965"/>
              <a:gd name="T40" fmla="*/ 234136160 w 889"/>
              <a:gd name="T41" fmla="*/ 286400326 h 965"/>
              <a:gd name="T42" fmla="*/ 256666697 w 889"/>
              <a:gd name="T43" fmla="*/ 248436114 h 965"/>
              <a:gd name="T44" fmla="*/ 138837704 w 889"/>
              <a:gd name="T45" fmla="*/ 187693814 h 965"/>
              <a:gd name="T46" fmla="*/ 96516248 w 889"/>
              <a:gd name="T47" fmla="*/ 165523041 h 965"/>
              <a:gd name="T48" fmla="*/ 116002581 w 889"/>
              <a:gd name="T49" fmla="*/ 191338242 h 965"/>
              <a:gd name="T50" fmla="*/ 84033187 w 889"/>
              <a:gd name="T51" fmla="*/ 186479189 h 965"/>
              <a:gd name="T52" fmla="*/ 123918507 w 889"/>
              <a:gd name="T53" fmla="*/ 212598047 h 965"/>
              <a:gd name="T54" fmla="*/ 124223093 w 889"/>
              <a:gd name="T55" fmla="*/ 244184373 h 965"/>
              <a:gd name="T56" fmla="*/ 93471492 w 889"/>
              <a:gd name="T57" fmla="*/ 124218057 h 965"/>
              <a:gd name="T58" fmla="*/ 167457203 w 889"/>
              <a:gd name="T59" fmla="*/ 204701879 h 965"/>
              <a:gd name="T60" fmla="*/ 175373681 w 889"/>
              <a:gd name="T61" fmla="*/ 209257276 h 965"/>
              <a:gd name="T62" fmla="*/ 91035907 w 889"/>
              <a:gd name="T63" fmla="*/ 115106712 h 965"/>
              <a:gd name="T64" fmla="*/ 126354091 w 889"/>
              <a:gd name="T65" fmla="*/ 252992062 h 965"/>
              <a:gd name="T66" fmla="*/ 165630790 w 889"/>
              <a:gd name="T67" fmla="*/ 237199174 h 965"/>
              <a:gd name="T68" fmla="*/ 33187186 w 889"/>
              <a:gd name="T69" fmla="*/ 203486702 h 965"/>
              <a:gd name="T70" fmla="*/ 184203365 w 889"/>
              <a:gd name="T71" fmla="*/ 164915728 h 965"/>
              <a:gd name="T72" fmla="*/ 255448905 w 889"/>
              <a:gd name="T73" fmla="*/ 273340346 h 965"/>
              <a:gd name="T74" fmla="*/ 235353952 w 889"/>
              <a:gd name="T75" fmla="*/ 273340346 h 965"/>
              <a:gd name="T76" fmla="*/ 245706015 w 889"/>
              <a:gd name="T77" fmla="*/ 255725520 h 965"/>
              <a:gd name="T78" fmla="*/ 255448905 w 889"/>
              <a:gd name="T79" fmla="*/ 273340346 h 965"/>
              <a:gd name="T80" fmla="*/ 165326204 w 889"/>
              <a:gd name="T81" fmla="*/ 68639018 h 965"/>
              <a:gd name="T82" fmla="*/ 173546716 w 889"/>
              <a:gd name="T83" fmla="*/ 88987303 h 965"/>
              <a:gd name="T84" fmla="*/ 188769948 w 889"/>
              <a:gd name="T85" fmla="*/ 94757876 h 965"/>
              <a:gd name="T86" fmla="*/ 209169486 w 889"/>
              <a:gd name="T87" fmla="*/ 103261908 h 965"/>
              <a:gd name="T88" fmla="*/ 224088684 w 889"/>
              <a:gd name="T89" fmla="*/ 96580366 h 965"/>
              <a:gd name="T90" fmla="*/ 244183636 w 889"/>
              <a:gd name="T91" fmla="*/ 88076334 h 965"/>
              <a:gd name="T92" fmla="*/ 249968564 w 889"/>
              <a:gd name="T93" fmla="*/ 72890759 h 965"/>
              <a:gd name="T94" fmla="*/ 258493662 w 889"/>
              <a:gd name="T95" fmla="*/ 52541923 h 965"/>
              <a:gd name="T96" fmla="*/ 251794976 w 889"/>
              <a:gd name="T97" fmla="*/ 37660005 h 965"/>
              <a:gd name="T98" fmla="*/ 243574464 w 889"/>
              <a:gd name="T99" fmla="*/ 17615377 h 965"/>
              <a:gd name="T100" fmla="*/ 228046647 w 889"/>
              <a:gd name="T101" fmla="*/ 11844803 h 965"/>
              <a:gd name="T102" fmla="*/ 207951694 w 889"/>
              <a:gd name="T103" fmla="*/ 3340771 h 965"/>
              <a:gd name="T104" fmla="*/ 193032497 w 889"/>
              <a:gd name="T105" fmla="*/ 10022314 h 965"/>
              <a:gd name="T106" fmla="*/ 172633510 w 889"/>
              <a:gd name="T107" fmla="*/ 18222690 h 965"/>
              <a:gd name="T108" fmla="*/ 166848583 w 889"/>
              <a:gd name="T109" fmla="*/ 33711921 h 965"/>
              <a:gd name="T110" fmla="*/ 158628071 w 889"/>
              <a:gd name="T111" fmla="*/ 53757100 h 965"/>
              <a:gd name="T112" fmla="*/ 208560866 w 889"/>
              <a:gd name="T113" fmla="*/ 28245004 h 965"/>
              <a:gd name="T114" fmla="*/ 208560866 w 889"/>
              <a:gd name="T115" fmla="*/ 78357676 h 965"/>
              <a:gd name="T116" fmla="*/ 208560866 w 889"/>
              <a:gd name="T117" fmla="*/ 28245004 h 965"/>
              <a:gd name="T118" fmla="*/ 208560866 w 889"/>
              <a:gd name="T119" fmla="*/ 28245004 h 9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068" name="Freeform 177"/>
          <p:cNvSpPr>
            <a:spLocks noEditPoints="1"/>
          </p:cNvSpPr>
          <p:nvPr/>
        </p:nvSpPr>
        <p:spPr bwMode="auto">
          <a:xfrm>
            <a:off x="4867275" y="3748807"/>
            <a:ext cx="439738" cy="463550"/>
          </a:xfrm>
          <a:custGeom>
            <a:avLst/>
            <a:gdLst>
              <a:gd name="T0" fmla="*/ 522216969 w 360"/>
              <a:gd name="T1" fmla="*/ 267853828 h 380"/>
              <a:gd name="T2" fmla="*/ 14920555 w 360"/>
              <a:gd name="T3" fmla="*/ 267853828 h 380"/>
              <a:gd name="T4" fmla="*/ 7459667 w 360"/>
              <a:gd name="T5" fmla="*/ 254462113 h 380"/>
              <a:gd name="T6" fmla="*/ 253648207 w 360"/>
              <a:gd name="T7" fmla="*/ 11904696 h 380"/>
              <a:gd name="T8" fmla="*/ 281996650 w 360"/>
              <a:gd name="T9" fmla="*/ 13392935 h 380"/>
              <a:gd name="T10" fmla="*/ 373012644 w 360"/>
              <a:gd name="T11" fmla="*/ 102677545 h 380"/>
              <a:gd name="T12" fmla="*/ 373012644 w 360"/>
              <a:gd name="T13" fmla="*/ 66963457 h 380"/>
              <a:gd name="T14" fmla="*/ 419265753 w 360"/>
              <a:gd name="T15" fmla="*/ 66963457 h 380"/>
              <a:gd name="T16" fmla="*/ 419265753 w 360"/>
              <a:gd name="T17" fmla="*/ 148808089 h 380"/>
              <a:gd name="T18" fmla="*/ 526693747 w 360"/>
              <a:gd name="T19" fmla="*/ 254462113 h 380"/>
              <a:gd name="T20" fmla="*/ 522216969 w 360"/>
              <a:gd name="T21" fmla="*/ 267853828 h 380"/>
              <a:gd name="T22" fmla="*/ 468502973 w 360"/>
              <a:gd name="T23" fmla="*/ 546125333 h 380"/>
              <a:gd name="T24" fmla="*/ 447614196 w 360"/>
              <a:gd name="T25" fmla="*/ 565470007 h 380"/>
              <a:gd name="T26" fmla="*/ 289457539 w 360"/>
              <a:gd name="T27" fmla="*/ 565470007 h 380"/>
              <a:gd name="T28" fmla="*/ 289457539 w 360"/>
              <a:gd name="T29" fmla="*/ 449399526 h 380"/>
              <a:gd name="T30" fmla="*/ 217838876 w 360"/>
              <a:gd name="T31" fmla="*/ 449399526 h 380"/>
              <a:gd name="T32" fmla="*/ 217838876 w 360"/>
              <a:gd name="T33" fmla="*/ 565470007 h 380"/>
              <a:gd name="T34" fmla="*/ 86539217 w 360"/>
              <a:gd name="T35" fmla="*/ 565470007 h 380"/>
              <a:gd name="T36" fmla="*/ 65650440 w 360"/>
              <a:gd name="T37" fmla="*/ 544637094 h 380"/>
              <a:gd name="T38" fmla="*/ 65650440 w 360"/>
              <a:gd name="T39" fmla="*/ 279758524 h 380"/>
              <a:gd name="T40" fmla="*/ 468502973 w 360"/>
              <a:gd name="T41" fmla="*/ 279758524 h 380"/>
              <a:gd name="T42" fmla="*/ 468502973 w 360"/>
              <a:gd name="T43" fmla="*/ 546125333 h 380"/>
              <a:gd name="T44" fmla="*/ 407329309 w 360"/>
              <a:gd name="T45" fmla="*/ 360114917 h 380"/>
              <a:gd name="T46" fmla="*/ 335710647 w 360"/>
              <a:gd name="T47" fmla="*/ 360114917 h 380"/>
              <a:gd name="T48" fmla="*/ 335710647 w 360"/>
              <a:gd name="T49" fmla="*/ 419638396 h 380"/>
              <a:gd name="T50" fmla="*/ 407329309 w 360"/>
              <a:gd name="T51" fmla="*/ 419638396 h 380"/>
              <a:gd name="T52" fmla="*/ 407329309 w 360"/>
              <a:gd name="T53" fmla="*/ 360114917 h 3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069" name="TextBox 13"/>
          <p:cNvSpPr txBox="1">
            <a:spLocks noChangeArrowheads="1"/>
          </p:cNvSpPr>
          <p:nvPr/>
        </p:nvSpPr>
        <p:spPr bwMode="auto">
          <a:xfrm>
            <a:off x="2030413" y="5590307"/>
            <a:ext cx="23336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lnSpc>
                <a:spcPct val="120000"/>
              </a:lnSpc>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45070" name="TextBox 13"/>
          <p:cNvSpPr txBox="1">
            <a:spLocks noChangeArrowheads="1"/>
          </p:cNvSpPr>
          <p:nvPr/>
        </p:nvSpPr>
        <p:spPr bwMode="auto">
          <a:xfrm>
            <a:off x="1320800" y="3748807"/>
            <a:ext cx="23352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lnSpc>
                <a:spcPct val="120000"/>
              </a:lnSpc>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45071" name="TextBox 13"/>
          <p:cNvSpPr txBox="1">
            <a:spLocks noChangeArrowheads="1"/>
          </p:cNvSpPr>
          <p:nvPr/>
        </p:nvSpPr>
        <p:spPr bwMode="auto">
          <a:xfrm>
            <a:off x="6537325" y="1781895"/>
            <a:ext cx="23336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20000"/>
              </a:lnSpc>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45072" name="TextBox 13"/>
          <p:cNvSpPr txBox="1">
            <a:spLocks noChangeArrowheads="1"/>
          </p:cNvSpPr>
          <p:nvPr/>
        </p:nvSpPr>
        <p:spPr bwMode="auto">
          <a:xfrm>
            <a:off x="8389938" y="3591645"/>
            <a:ext cx="23336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20000"/>
              </a:lnSpc>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45073" name="TextBox 13"/>
          <p:cNvSpPr txBox="1">
            <a:spLocks noChangeArrowheads="1"/>
          </p:cNvSpPr>
          <p:nvPr/>
        </p:nvSpPr>
        <p:spPr bwMode="auto">
          <a:xfrm>
            <a:off x="7602538" y="5542682"/>
            <a:ext cx="2335212"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20000"/>
              </a:lnSpc>
              <a:spcBef>
                <a:spcPct val="20000"/>
              </a:spcBef>
            </a:pPr>
            <a:r>
              <a:rPr lang="en-US" altLang="zh-CN" sz="1200">
                <a:solidFill>
                  <a:srgbClr val="445469"/>
                </a:solidFill>
                <a:latin typeface="Arial" pitchFamily="34" charset="0"/>
                <a:ea typeface="微软雅黑" pitchFamily="34" charset="-122"/>
                <a:sym typeface="Arial" pitchFamily="34" charset="0"/>
              </a:rPr>
              <a:t>according to your need to draw the text box size</a:t>
            </a:r>
          </a:p>
        </p:txBody>
      </p:sp>
      <p:sp>
        <p:nvSpPr>
          <p:cNvPr id="45074" name="TextBox 13"/>
          <p:cNvSpPr txBox="1">
            <a:spLocks noChangeArrowheads="1"/>
          </p:cNvSpPr>
          <p:nvPr/>
        </p:nvSpPr>
        <p:spPr bwMode="auto">
          <a:xfrm>
            <a:off x="2411413" y="5255345"/>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5075" name="TextBox 13"/>
          <p:cNvSpPr txBox="1">
            <a:spLocks noChangeArrowheads="1"/>
          </p:cNvSpPr>
          <p:nvPr/>
        </p:nvSpPr>
        <p:spPr bwMode="auto">
          <a:xfrm>
            <a:off x="1701800" y="3396382"/>
            <a:ext cx="19542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5076" name="TextBox 13"/>
          <p:cNvSpPr txBox="1">
            <a:spLocks noChangeArrowheads="1"/>
          </p:cNvSpPr>
          <p:nvPr/>
        </p:nvSpPr>
        <p:spPr bwMode="auto">
          <a:xfrm>
            <a:off x="7602538" y="5233120"/>
            <a:ext cx="19542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5077" name="TextBox 13"/>
          <p:cNvSpPr txBox="1">
            <a:spLocks noChangeArrowheads="1"/>
          </p:cNvSpPr>
          <p:nvPr/>
        </p:nvSpPr>
        <p:spPr bwMode="auto">
          <a:xfrm>
            <a:off x="8389938" y="3274145"/>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5078" name="TextBox 13"/>
          <p:cNvSpPr txBox="1">
            <a:spLocks noChangeArrowheads="1"/>
          </p:cNvSpPr>
          <p:nvPr/>
        </p:nvSpPr>
        <p:spPr bwMode="auto">
          <a:xfrm>
            <a:off x="6513513" y="1515195"/>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pic>
        <p:nvPicPr>
          <p:cNvPr id="26" name="图片 25"/>
          <p:cNvPicPr>
            <a:picLocks noChangeAspect="1"/>
          </p:cNvPicPr>
          <p:nvPr/>
        </p:nvPicPr>
        <p:blipFill>
          <a:blip r:embed="rId3"/>
          <a:stretch>
            <a:fillRect/>
          </a:stretch>
        </p:blipFill>
        <p:spPr>
          <a:xfrm>
            <a:off x="-250713" y="193632"/>
            <a:ext cx="1719113" cy="1088640"/>
          </a:xfrm>
          <a:prstGeom prst="rect">
            <a:avLst/>
          </a:prstGeom>
        </p:spPr>
      </p:pic>
      <p:sp>
        <p:nvSpPr>
          <p:cNvPr id="27" name="文本框 26"/>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0" name="图片 29"/>
          <p:cNvPicPr>
            <a:picLocks noChangeAspect="1"/>
          </p:cNvPicPr>
          <p:nvPr/>
        </p:nvPicPr>
        <p:blipFill>
          <a:blip r:embed="rId4"/>
          <a:stretch>
            <a:fillRect/>
          </a:stretch>
        </p:blipFill>
        <p:spPr>
          <a:xfrm flipH="1">
            <a:off x="366968" y="117889"/>
            <a:ext cx="748519" cy="1562771"/>
          </a:xfrm>
          <a:prstGeom prst="rect">
            <a:avLst/>
          </a:prstGeom>
        </p:spPr>
      </p:pic>
      <p:cxnSp>
        <p:nvCxnSpPr>
          <p:cNvPr id="31" name="直接连接符 3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1156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059"/>
                                        </p:tgtEl>
                                        <p:attrNameLst>
                                          <p:attrName>style.visibility</p:attrName>
                                        </p:attrNameLst>
                                      </p:cBhvr>
                                      <p:to>
                                        <p:strVal val="visible"/>
                                      </p:to>
                                    </p:set>
                                    <p:animEffect transition="in" filter="fade">
                                      <p:cBhvr>
                                        <p:cTn id="7" dur="1000"/>
                                        <p:tgtEl>
                                          <p:spTgt spid="45059"/>
                                        </p:tgtEl>
                                      </p:cBhvr>
                                    </p:animEffect>
                                    <p:anim calcmode="lin" valueType="num">
                                      <p:cBhvr>
                                        <p:cTn id="8" dur="1000" fill="hold"/>
                                        <p:tgtEl>
                                          <p:spTgt spid="45059"/>
                                        </p:tgtEl>
                                        <p:attrNameLst>
                                          <p:attrName>ppt_x</p:attrName>
                                        </p:attrNameLst>
                                      </p:cBhvr>
                                      <p:tavLst>
                                        <p:tav tm="0">
                                          <p:val>
                                            <p:strVal val="#ppt_x"/>
                                          </p:val>
                                        </p:tav>
                                        <p:tav tm="100000">
                                          <p:val>
                                            <p:strVal val="#ppt_x"/>
                                          </p:val>
                                        </p:tav>
                                      </p:tavLst>
                                    </p:anim>
                                    <p:anim calcmode="lin" valueType="num">
                                      <p:cBhvr>
                                        <p:cTn id="9" dur="1000" fill="hold"/>
                                        <p:tgtEl>
                                          <p:spTgt spid="4505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5060"/>
                                        </p:tgtEl>
                                        <p:attrNameLst>
                                          <p:attrName>style.visibility</p:attrName>
                                        </p:attrNameLst>
                                      </p:cBhvr>
                                      <p:to>
                                        <p:strVal val="visible"/>
                                      </p:to>
                                    </p:set>
                                    <p:animEffect transition="in" filter="fade">
                                      <p:cBhvr>
                                        <p:cTn id="12" dur="1000"/>
                                        <p:tgtEl>
                                          <p:spTgt spid="45060"/>
                                        </p:tgtEl>
                                      </p:cBhvr>
                                    </p:animEffect>
                                    <p:anim calcmode="lin" valueType="num">
                                      <p:cBhvr>
                                        <p:cTn id="13" dur="1000" fill="hold"/>
                                        <p:tgtEl>
                                          <p:spTgt spid="45060"/>
                                        </p:tgtEl>
                                        <p:attrNameLst>
                                          <p:attrName>ppt_x</p:attrName>
                                        </p:attrNameLst>
                                      </p:cBhvr>
                                      <p:tavLst>
                                        <p:tav tm="0">
                                          <p:val>
                                            <p:strVal val="#ppt_x"/>
                                          </p:val>
                                        </p:tav>
                                        <p:tav tm="100000">
                                          <p:val>
                                            <p:strVal val="#ppt_x"/>
                                          </p:val>
                                        </p:tav>
                                      </p:tavLst>
                                    </p:anim>
                                    <p:anim calcmode="lin" valueType="num">
                                      <p:cBhvr>
                                        <p:cTn id="14" dur="1000" fill="hold"/>
                                        <p:tgtEl>
                                          <p:spTgt spid="4506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5061"/>
                                        </p:tgtEl>
                                        <p:attrNameLst>
                                          <p:attrName>style.visibility</p:attrName>
                                        </p:attrNameLst>
                                      </p:cBhvr>
                                      <p:to>
                                        <p:strVal val="visible"/>
                                      </p:to>
                                    </p:set>
                                    <p:animEffect transition="in" filter="fade">
                                      <p:cBhvr>
                                        <p:cTn id="17" dur="1000"/>
                                        <p:tgtEl>
                                          <p:spTgt spid="45061"/>
                                        </p:tgtEl>
                                      </p:cBhvr>
                                    </p:animEffect>
                                    <p:anim calcmode="lin" valueType="num">
                                      <p:cBhvr>
                                        <p:cTn id="18" dur="1000" fill="hold"/>
                                        <p:tgtEl>
                                          <p:spTgt spid="45061"/>
                                        </p:tgtEl>
                                        <p:attrNameLst>
                                          <p:attrName>ppt_x</p:attrName>
                                        </p:attrNameLst>
                                      </p:cBhvr>
                                      <p:tavLst>
                                        <p:tav tm="0">
                                          <p:val>
                                            <p:strVal val="#ppt_x"/>
                                          </p:val>
                                        </p:tav>
                                        <p:tav tm="100000">
                                          <p:val>
                                            <p:strVal val="#ppt_x"/>
                                          </p:val>
                                        </p:tav>
                                      </p:tavLst>
                                    </p:anim>
                                    <p:anim calcmode="lin" valueType="num">
                                      <p:cBhvr>
                                        <p:cTn id="19" dur="1000" fill="hold"/>
                                        <p:tgtEl>
                                          <p:spTgt spid="4506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5062"/>
                                        </p:tgtEl>
                                        <p:attrNameLst>
                                          <p:attrName>style.visibility</p:attrName>
                                        </p:attrNameLst>
                                      </p:cBhvr>
                                      <p:to>
                                        <p:strVal val="visible"/>
                                      </p:to>
                                    </p:set>
                                    <p:animEffect transition="in" filter="fade">
                                      <p:cBhvr>
                                        <p:cTn id="22" dur="1000"/>
                                        <p:tgtEl>
                                          <p:spTgt spid="45062"/>
                                        </p:tgtEl>
                                      </p:cBhvr>
                                    </p:animEffect>
                                    <p:anim calcmode="lin" valueType="num">
                                      <p:cBhvr>
                                        <p:cTn id="23" dur="1000" fill="hold"/>
                                        <p:tgtEl>
                                          <p:spTgt spid="45062"/>
                                        </p:tgtEl>
                                        <p:attrNameLst>
                                          <p:attrName>ppt_x</p:attrName>
                                        </p:attrNameLst>
                                      </p:cBhvr>
                                      <p:tavLst>
                                        <p:tav tm="0">
                                          <p:val>
                                            <p:strVal val="#ppt_x"/>
                                          </p:val>
                                        </p:tav>
                                        <p:tav tm="100000">
                                          <p:val>
                                            <p:strVal val="#ppt_x"/>
                                          </p:val>
                                        </p:tav>
                                      </p:tavLst>
                                    </p:anim>
                                    <p:anim calcmode="lin" valueType="num">
                                      <p:cBhvr>
                                        <p:cTn id="24" dur="1000" fill="hold"/>
                                        <p:tgtEl>
                                          <p:spTgt spid="4506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5063"/>
                                        </p:tgtEl>
                                        <p:attrNameLst>
                                          <p:attrName>style.visibility</p:attrName>
                                        </p:attrNameLst>
                                      </p:cBhvr>
                                      <p:to>
                                        <p:strVal val="visible"/>
                                      </p:to>
                                    </p:set>
                                    <p:animEffect transition="in" filter="fade">
                                      <p:cBhvr>
                                        <p:cTn id="27" dur="1000"/>
                                        <p:tgtEl>
                                          <p:spTgt spid="45063"/>
                                        </p:tgtEl>
                                      </p:cBhvr>
                                    </p:animEffect>
                                    <p:anim calcmode="lin" valueType="num">
                                      <p:cBhvr>
                                        <p:cTn id="28" dur="1000" fill="hold"/>
                                        <p:tgtEl>
                                          <p:spTgt spid="45063"/>
                                        </p:tgtEl>
                                        <p:attrNameLst>
                                          <p:attrName>ppt_x</p:attrName>
                                        </p:attrNameLst>
                                      </p:cBhvr>
                                      <p:tavLst>
                                        <p:tav tm="0">
                                          <p:val>
                                            <p:strVal val="#ppt_x"/>
                                          </p:val>
                                        </p:tav>
                                        <p:tav tm="100000">
                                          <p:val>
                                            <p:strVal val="#ppt_x"/>
                                          </p:val>
                                        </p:tav>
                                      </p:tavLst>
                                    </p:anim>
                                    <p:anim calcmode="lin" valueType="num">
                                      <p:cBhvr>
                                        <p:cTn id="29" dur="1000" fill="hold"/>
                                        <p:tgtEl>
                                          <p:spTgt spid="4506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064"/>
                                        </p:tgtEl>
                                        <p:attrNameLst>
                                          <p:attrName>style.visibility</p:attrName>
                                        </p:attrNameLst>
                                      </p:cBhvr>
                                      <p:to>
                                        <p:strVal val="visible"/>
                                      </p:to>
                                    </p:set>
                                    <p:animEffect transition="in" filter="fade">
                                      <p:cBhvr>
                                        <p:cTn id="32" dur="1000"/>
                                        <p:tgtEl>
                                          <p:spTgt spid="45064"/>
                                        </p:tgtEl>
                                      </p:cBhvr>
                                    </p:animEffect>
                                    <p:anim calcmode="lin" valueType="num">
                                      <p:cBhvr>
                                        <p:cTn id="33" dur="1000" fill="hold"/>
                                        <p:tgtEl>
                                          <p:spTgt spid="45064"/>
                                        </p:tgtEl>
                                        <p:attrNameLst>
                                          <p:attrName>ppt_x</p:attrName>
                                        </p:attrNameLst>
                                      </p:cBhvr>
                                      <p:tavLst>
                                        <p:tav tm="0">
                                          <p:val>
                                            <p:strVal val="#ppt_x"/>
                                          </p:val>
                                        </p:tav>
                                        <p:tav tm="100000">
                                          <p:val>
                                            <p:strVal val="#ppt_x"/>
                                          </p:val>
                                        </p:tav>
                                      </p:tavLst>
                                    </p:anim>
                                    <p:anim calcmode="lin" valueType="num">
                                      <p:cBhvr>
                                        <p:cTn id="34" dur="1000" fill="hold"/>
                                        <p:tgtEl>
                                          <p:spTgt spid="4506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5065"/>
                                        </p:tgtEl>
                                        <p:attrNameLst>
                                          <p:attrName>style.visibility</p:attrName>
                                        </p:attrNameLst>
                                      </p:cBhvr>
                                      <p:to>
                                        <p:strVal val="visible"/>
                                      </p:to>
                                    </p:set>
                                    <p:animEffect transition="in" filter="fade">
                                      <p:cBhvr>
                                        <p:cTn id="37" dur="1000"/>
                                        <p:tgtEl>
                                          <p:spTgt spid="45065"/>
                                        </p:tgtEl>
                                      </p:cBhvr>
                                    </p:animEffect>
                                    <p:anim calcmode="lin" valueType="num">
                                      <p:cBhvr>
                                        <p:cTn id="38" dur="1000" fill="hold"/>
                                        <p:tgtEl>
                                          <p:spTgt spid="45065"/>
                                        </p:tgtEl>
                                        <p:attrNameLst>
                                          <p:attrName>ppt_x</p:attrName>
                                        </p:attrNameLst>
                                      </p:cBhvr>
                                      <p:tavLst>
                                        <p:tav tm="0">
                                          <p:val>
                                            <p:strVal val="#ppt_x"/>
                                          </p:val>
                                        </p:tav>
                                        <p:tav tm="100000">
                                          <p:val>
                                            <p:strVal val="#ppt_x"/>
                                          </p:val>
                                        </p:tav>
                                      </p:tavLst>
                                    </p:anim>
                                    <p:anim calcmode="lin" valueType="num">
                                      <p:cBhvr>
                                        <p:cTn id="39" dur="1000" fill="hold"/>
                                        <p:tgtEl>
                                          <p:spTgt spid="4506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5066"/>
                                        </p:tgtEl>
                                        <p:attrNameLst>
                                          <p:attrName>style.visibility</p:attrName>
                                        </p:attrNameLst>
                                      </p:cBhvr>
                                      <p:to>
                                        <p:strVal val="visible"/>
                                      </p:to>
                                    </p:set>
                                    <p:animEffect transition="in" filter="fade">
                                      <p:cBhvr>
                                        <p:cTn id="42" dur="1000"/>
                                        <p:tgtEl>
                                          <p:spTgt spid="45066"/>
                                        </p:tgtEl>
                                      </p:cBhvr>
                                    </p:animEffect>
                                    <p:anim calcmode="lin" valueType="num">
                                      <p:cBhvr>
                                        <p:cTn id="43" dur="1000" fill="hold"/>
                                        <p:tgtEl>
                                          <p:spTgt spid="45066"/>
                                        </p:tgtEl>
                                        <p:attrNameLst>
                                          <p:attrName>ppt_x</p:attrName>
                                        </p:attrNameLst>
                                      </p:cBhvr>
                                      <p:tavLst>
                                        <p:tav tm="0">
                                          <p:val>
                                            <p:strVal val="#ppt_x"/>
                                          </p:val>
                                        </p:tav>
                                        <p:tav tm="100000">
                                          <p:val>
                                            <p:strVal val="#ppt_x"/>
                                          </p:val>
                                        </p:tav>
                                      </p:tavLst>
                                    </p:anim>
                                    <p:anim calcmode="lin" valueType="num">
                                      <p:cBhvr>
                                        <p:cTn id="44" dur="1000" fill="hold"/>
                                        <p:tgtEl>
                                          <p:spTgt spid="4506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067"/>
                                        </p:tgtEl>
                                        <p:attrNameLst>
                                          <p:attrName>style.visibility</p:attrName>
                                        </p:attrNameLst>
                                      </p:cBhvr>
                                      <p:to>
                                        <p:strVal val="visible"/>
                                      </p:to>
                                    </p:set>
                                    <p:animEffect transition="in" filter="fade">
                                      <p:cBhvr>
                                        <p:cTn id="47" dur="1000"/>
                                        <p:tgtEl>
                                          <p:spTgt spid="45067"/>
                                        </p:tgtEl>
                                      </p:cBhvr>
                                    </p:animEffect>
                                    <p:anim calcmode="lin" valueType="num">
                                      <p:cBhvr>
                                        <p:cTn id="48" dur="1000" fill="hold"/>
                                        <p:tgtEl>
                                          <p:spTgt spid="45067"/>
                                        </p:tgtEl>
                                        <p:attrNameLst>
                                          <p:attrName>ppt_x</p:attrName>
                                        </p:attrNameLst>
                                      </p:cBhvr>
                                      <p:tavLst>
                                        <p:tav tm="0">
                                          <p:val>
                                            <p:strVal val="#ppt_x"/>
                                          </p:val>
                                        </p:tav>
                                        <p:tav tm="100000">
                                          <p:val>
                                            <p:strVal val="#ppt_x"/>
                                          </p:val>
                                        </p:tav>
                                      </p:tavLst>
                                    </p:anim>
                                    <p:anim calcmode="lin" valueType="num">
                                      <p:cBhvr>
                                        <p:cTn id="49" dur="1000" fill="hold"/>
                                        <p:tgtEl>
                                          <p:spTgt spid="4506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5068"/>
                                        </p:tgtEl>
                                        <p:attrNameLst>
                                          <p:attrName>style.visibility</p:attrName>
                                        </p:attrNameLst>
                                      </p:cBhvr>
                                      <p:to>
                                        <p:strVal val="visible"/>
                                      </p:to>
                                    </p:set>
                                    <p:animEffect transition="in" filter="fade">
                                      <p:cBhvr>
                                        <p:cTn id="52" dur="1000"/>
                                        <p:tgtEl>
                                          <p:spTgt spid="45068"/>
                                        </p:tgtEl>
                                      </p:cBhvr>
                                    </p:animEffect>
                                    <p:anim calcmode="lin" valueType="num">
                                      <p:cBhvr>
                                        <p:cTn id="53" dur="1000" fill="hold"/>
                                        <p:tgtEl>
                                          <p:spTgt spid="45068"/>
                                        </p:tgtEl>
                                        <p:attrNameLst>
                                          <p:attrName>ppt_x</p:attrName>
                                        </p:attrNameLst>
                                      </p:cBhvr>
                                      <p:tavLst>
                                        <p:tav tm="0">
                                          <p:val>
                                            <p:strVal val="#ppt_x"/>
                                          </p:val>
                                        </p:tav>
                                        <p:tav tm="100000">
                                          <p:val>
                                            <p:strVal val="#ppt_x"/>
                                          </p:val>
                                        </p:tav>
                                      </p:tavLst>
                                    </p:anim>
                                    <p:anim calcmode="lin" valueType="num">
                                      <p:cBhvr>
                                        <p:cTn id="54" dur="1000" fill="hold"/>
                                        <p:tgtEl>
                                          <p:spTgt spid="45068"/>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10" presetClass="entr" presetSubtype="0" fill="hold" grpId="0" nodeType="afterEffect">
                                  <p:stCondLst>
                                    <p:cond delay="0"/>
                                  </p:stCondLst>
                                  <p:childTnLst>
                                    <p:set>
                                      <p:cBhvr>
                                        <p:cTn id="57" dur="1" fill="hold">
                                          <p:stCondLst>
                                            <p:cond delay="0"/>
                                          </p:stCondLst>
                                        </p:cTn>
                                        <p:tgtEl>
                                          <p:spTgt spid="45071"/>
                                        </p:tgtEl>
                                        <p:attrNameLst>
                                          <p:attrName>style.visibility</p:attrName>
                                        </p:attrNameLst>
                                      </p:cBhvr>
                                      <p:to>
                                        <p:strVal val="visible"/>
                                      </p:to>
                                    </p:set>
                                    <p:animEffect transition="in" filter="fade">
                                      <p:cBhvr>
                                        <p:cTn id="58" dur="500"/>
                                        <p:tgtEl>
                                          <p:spTgt spid="4507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5078"/>
                                        </p:tgtEl>
                                        <p:attrNameLst>
                                          <p:attrName>style.visibility</p:attrName>
                                        </p:attrNameLst>
                                      </p:cBhvr>
                                      <p:to>
                                        <p:strVal val="visible"/>
                                      </p:to>
                                    </p:set>
                                    <p:animEffect transition="in" filter="fade">
                                      <p:cBhvr>
                                        <p:cTn id="61" dur="500"/>
                                        <p:tgtEl>
                                          <p:spTgt spid="45078"/>
                                        </p:tgtEl>
                                      </p:cBhvr>
                                    </p:animEffect>
                                  </p:childTnLst>
                                </p:cTn>
                              </p:par>
                            </p:childTnLst>
                          </p:cTn>
                        </p:par>
                        <p:par>
                          <p:cTn id="62" fill="hold">
                            <p:stCondLst>
                              <p:cond delay="1500"/>
                            </p:stCondLst>
                            <p:childTnLst>
                              <p:par>
                                <p:cTn id="63" presetID="10" presetClass="entr" presetSubtype="0" fill="hold" grpId="0" nodeType="afterEffect">
                                  <p:stCondLst>
                                    <p:cond delay="0"/>
                                  </p:stCondLst>
                                  <p:childTnLst>
                                    <p:set>
                                      <p:cBhvr>
                                        <p:cTn id="64" dur="1" fill="hold">
                                          <p:stCondLst>
                                            <p:cond delay="0"/>
                                          </p:stCondLst>
                                        </p:cTn>
                                        <p:tgtEl>
                                          <p:spTgt spid="45070"/>
                                        </p:tgtEl>
                                        <p:attrNameLst>
                                          <p:attrName>style.visibility</p:attrName>
                                        </p:attrNameLst>
                                      </p:cBhvr>
                                      <p:to>
                                        <p:strVal val="visible"/>
                                      </p:to>
                                    </p:set>
                                    <p:animEffect transition="in" filter="fade">
                                      <p:cBhvr>
                                        <p:cTn id="65" dur="500"/>
                                        <p:tgtEl>
                                          <p:spTgt spid="4507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5075"/>
                                        </p:tgtEl>
                                        <p:attrNameLst>
                                          <p:attrName>style.visibility</p:attrName>
                                        </p:attrNameLst>
                                      </p:cBhvr>
                                      <p:to>
                                        <p:strVal val="visible"/>
                                      </p:to>
                                    </p:set>
                                    <p:animEffect transition="in" filter="fade">
                                      <p:cBhvr>
                                        <p:cTn id="68" dur="500"/>
                                        <p:tgtEl>
                                          <p:spTgt spid="45075"/>
                                        </p:tgtEl>
                                      </p:cBhvr>
                                    </p:animEffect>
                                  </p:childTnLst>
                                </p:cTn>
                              </p:par>
                            </p:childTnLst>
                          </p:cTn>
                        </p:par>
                        <p:par>
                          <p:cTn id="69" fill="hold">
                            <p:stCondLst>
                              <p:cond delay="2000"/>
                            </p:stCondLst>
                            <p:childTnLst>
                              <p:par>
                                <p:cTn id="70" presetID="10" presetClass="entr" presetSubtype="0" fill="hold" grpId="0" nodeType="afterEffect">
                                  <p:stCondLst>
                                    <p:cond delay="0"/>
                                  </p:stCondLst>
                                  <p:childTnLst>
                                    <p:set>
                                      <p:cBhvr>
                                        <p:cTn id="71" dur="1" fill="hold">
                                          <p:stCondLst>
                                            <p:cond delay="0"/>
                                          </p:stCondLst>
                                        </p:cTn>
                                        <p:tgtEl>
                                          <p:spTgt spid="45072"/>
                                        </p:tgtEl>
                                        <p:attrNameLst>
                                          <p:attrName>style.visibility</p:attrName>
                                        </p:attrNameLst>
                                      </p:cBhvr>
                                      <p:to>
                                        <p:strVal val="visible"/>
                                      </p:to>
                                    </p:set>
                                    <p:animEffect transition="in" filter="fade">
                                      <p:cBhvr>
                                        <p:cTn id="72" dur="500"/>
                                        <p:tgtEl>
                                          <p:spTgt spid="4507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5077"/>
                                        </p:tgtEl>
                                        <p:attrNameLst>
                                          <p:attrName>style.visibility</p:attrName>
                                        </p:attrNameLst>
                                      </p:cBhvr>
                                      <p:to>
                                        <p:strVal val="visible"/>
                                      </p:to>
                                    </p:set>
                                    <p:animEffect transition="in" filter="fade">
                                      <p:cBhvr>
                                        <p:cTn id="75" dur="500"/>
                                        <p:tgtEl>
                                          <p:spTgt spid="45077"/>
                                        </p:tgtEl>
                                      </p:cBhvr>
                                    </p:animEffect>
                                  </p:childTnLst>
                                </p:cTn>
                              </p:par>
                            </p:childTnLst>
                          </p:cTn>
                        </p:par>
                        <p:par>
                          <p:cTn id="76" fill="hold">
                            <p:stCondLst>
                              <p:cond delay="2500"/>
                            </p:stCondLst>
                            <p:childTnLst>
                              <p:par>
                                <p:cTn id="77" presetID="10" presetClass="entr" presetSubtype="0" fill="hold" grpId="0" nodeType="afterEffect">
                                  <p:stCondLst>
                                    <p:cond delay="0"/>
                                  </p:stCondLst>
                                  <p:childTnLst>
                                    <p:set>
                                      <p:cBhvr>
                                        <p:cTn id="78" dur="1" fill="hold">
                                          <p:stCondLst>
                                            <p:cond delay="0"/>
                                          </p:stCondLst>
                                        </p:cTn>
                                        <p:tgtEl>
                                          <p:spTgt spid="45069"/>
                                        </p:tgtEl>
                                        <p:attrNameLst>
                                          <p:attrName>style.visibility</p:attrName>
                                        </p:attrNameLst>
                                      </p:cBhvr>
                                      <p:to>
                                        <p:strVal val="visible"/>
                                      </p:to>
                                    </p:set>
                                    <p:animEffect transition="in" filter="fade">
                                      <p:cBhvr>
                                        <p:cTn id="79" dur="500"/>
                                        <p:tgtEl>
                                          <p:spTgt spid="4506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074"/>
                                        </p:tgtEl>
                                        <p:attrNameLst>
                                          <p:attrName>style.visibility</p:attrName>
                                        </p:attrNameLst>
                                      </p:cBhvr>
                                      <p:to>
                                        <p:strVal val="visible"/>
                                      </p:to>
                                    </p:set>
                                    <p:animEffect transition="in" filter="fade">
                                      <p:cBhvr>
                                        <p:cTn id="82" dur="500"/>
                                        <p:tgtEl>
                                          <p:spTgt spid="45074"/>
                                        </p:tgtEl>
                                      </p:cBhvr>
                                    </p:animEffect>
                                  </p:childTnLst>
                                </p:cTn>
                              </p:par>
                            </p:childTnLst>
                          </p:cTn>
                        </p:par>
                        <p:par>
                          <p:cTn id="83" fill="hold">
                            <p:stCondLst>
                              <p:cond delay="3000"/>
                            </p:stCondLst>
                            <p:childTnLst>
                              <p:par>
                                <p:cTn id="84" presetID="10" presetClass="entr" presetSubtype="0" fill="hold" grpId="0" nodeType="afterEffect">
                                  <p:stCondLst>
                                    <p:cond delay="0"/>
                                  </p:stCondLst>
                                  <p:childTnLst>
                                    <p:set>
                                      <p:cBhvr>
                                        <p:cTn id="85" dur="1" fill="hold">
                                          <p:stCondLst>
                                            <p:cond delay="0"/>
                                          </p:stCondLst>
                                        </p:cTn>
                                        <p:tgtEl>
                                          <p:spTgt spid="45073"/>
                                        </p:tgtEl>
                                        <p:attrNameLst>
                                          <p:attrName>style.visibility</p:attrName>
                                        </p:attrNameLst>
                                      </p:cBhvr>
                                      <p:to>
                                        <p:strVal val="visible"/>
                                      </p:to>
                                    </p:set>
                                    <p:animEffect transition="in" filter="fade">
                                      <p:cBhvr>
                                        <p:cTn id="86" dur="500"/>
                                        <p:tgtEl>
                                          <p:spTgt spid="4507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5076"/>
                                        </p:tgtEl>
                                        <p:attrNameLst>
                                          <p:attrName>style.visibility</p:attrName>
                                        </p:attrNameLst>
                                      </p:cBhvr>
                                      <p:to>
                                        <p:strVal val="visible"/>
                                      </p:to>
                                    </p:set>
                                    <p:animEffect transition="in" filter="fade">
                                      <p:cBhvr>
                                        <p:cTn id="89" dur="500"/>
                                        <p:tgtEl>
                                          <p:spTgt spid="45076"/>
                                        </p:tgtEl>
                                      </p:cBhvr>
                                    </p:animEffect>
                                  </p:childTnLst>
                                </p:cTn>
                              </p:par>
                            </p:childTnLst>
                          </p:cTn>
                        </p:par>
                        <p:par>
                          <p:cTn id="90" fill="hold">
                            <p:stCondLst>
                              <p:cond delay="3500"/>
                            </p:stCondLst>
                            <p:childTnLst>
                              <p:par>
                                <p:cTn id="91" presetID="47" presetClass="entr" presetSubtype="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1000"/>
                                        <p:tgtEl>
                                          <p:spTgt spid="30"/>
                                        </p:tgtEl>
                                      </p:cBhvr>
                                    </p:animEffect>
                                    <p:anim calcmode="lin" valueType="num">
                                      <p:cBhvr>
                                        <p:cTn id="94" dur="1000" fill="hold"/>
                                        <p:tgtEl>
                                          <p:spTgt spid="30"/>
                                        </p:tgtEl>
                                        <p:attrNameLst>
                                          <p:attrName>ppt_x</p:attrName>
                                        </p:attrNameLst>
                                      </p:cBhvr>
                                      <p:tavLst>
                                        <p:tav tm="0">
                                          <p:val>
                                            <p:strVal val="#ppt_x"/>
                                          </p:val>
                                        </p:tav>
                                        <p:tav tm="100000">
                                          <p:val>
                                            <p:strVal val="#ppt_x"/>
                                          </p:val>
                                        </p:tav>
                                      </p:tavLst>
                                    </p:anim>
                                    <p:anim calcmode="lin" valueType="num">
                                      <p:cBhvr>
                                        <p:cTn id="95" dur="1000" fill="hold"/>
                                        <p:tgtEl>
                                          <p:spTgt spid="30"/>
                                        </p:tgtEl>
                                        <p:attrNameLst>
                                          <p:attrName>ppt_y</p:attrName>
                                        </p:attrNameLst>
                                      </p:cBhvr>
                                      <p:tavLst>
                                        <p:tav tm="0">
                                          <p:val>
                                            <p:strVal val="#ppt_y-.1"/>
                                          </p:val>
                                        </p:tav>
                                        <p:tav tm="100000">
                                          <p:val>
                                            <p:strVal val="#ppt_y"/>
                                          </p:val>
                                        </p:tav>
                                      </p:tavLst>
                                    </p:anim>
                                  </p:childTnLst>
                                </p:cTn>
                              </p:par>
                            </p:childTnLst>
                          </p:cTn>
                        </p:par>
                        <p:par>
                          <p:cTn id="96" fill="hold">
                            <p:stCondLst>
                              <p:cond delay="4500"/>
                            </p:stCondLst>
                            <p:childTnLst>
                              <p:par>
                                <p:cTn id="97" presetID="10" presetClass="entr" presetSubtype="0"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par>
                          <p:cTn id="100" fill="hold">
                            <p:stCondLst>
                              <p:cond delay="5000"/>
                            </p:stCondLst>
                            <p:childTnLst>
                              <p:par>
                                <p:cTn id="101" presetID="22" presetClass="entr" presetSubtype="8" fill="hold" nodeType="after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wipe(left)">
                                      <p:cBhvr>
                                        <p:cTn id="103" dur="500"/>
                                        <p:tgtEl>
                                          <p:spTgt spid="3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left)">
                                      <p:cBhvr>
                                        <p:cTn id="10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nimBg="1"/>
      <p:bldP spid="45060" grpId="0" animBg="1"/>
      <p:bldP spid="45061" grpId="0" animBg="1"/>
      <p:bldP spid="45062" grpId="0" animBg="1"/>
      <p:bldP spid="45063" grpId="0" animBg="1"/>
      <p:bldP spid="45064" grpId="0" animBg="1"/>
      <p:bldP spid="45065" grpId="0" animBg="1"/>
      <p:bldP spid="45066" grpId="0" animBg="1"/>
      <p:bldP spid="45067" grpId="0" animBg="1"/>
      <p:bldP spid="45068" grpId="0" animBg="1"/>
      <p:bldP spid="45069" grpId="0"/>
      <p:bldP spid="45070" grpId="0"/>
      <p:bldP spid="45071" grpId="0"/>
      <p:bldP spid="45072" grpId="0"/>
      <p:bldP spid="45073" grpId="0"/>
      <p:bldP spid="45074" grpId="0"/>
      <p:bldP spid="45075" grpId="0"/>
      <p:bldP spid="45076" grpId="0"/>
      <p:bldP spid="45077" grpId="0"/>
      <p:bldP spid="45078"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7" name="Group 3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0688" y="1914525"/>
            <a:ext cx="3706812"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Freeform 11"/>
          <p:cNvSpPr>
            <a:spLocks/>
          </p:cNvSpPr>
          <p:nvPr/>
        </p:nvSpPr>
        <p:spPr bwMode="auto">
          <a:xfrm>
            <a:off x="3346450" y="6203950"/>
            <a:ext cx="5475288" cy="628650"/>
          </a:xfrm>
          <a:custGeom>
            <a:avLst/>
            <a:gdLst>
              <a:gd name="T0" fmla="*/ 2147483647 w 1229"/>
              <a:gd name="T1" fmla="*/ 1265985539 h 272"/>
              <a:gd name="T2" fmla="*/ 0 w 1229"/>
              <a:gd name="T3" fmla="*/ 1452944200 h 272"/>
              <a:gd name="T4" fmla="*/ 2147483647 w 1229"/>
              <a:gd name="T5" fmla="*/ 1265985539 h 272"/>
              <a:gd name="T6" fmla="*/ 0 60000 65536"/>
              <a:gd name="T7" fmla="*/ 0 60000 65536"/>
              <a:gd name="T8" fmla="*/ 0 60000 65536"/>
            </a:gdLst>
            <a:ahLst/>
            <a:cxnLst>
              <a:cxn ang="T6">
                <a:pos x="T0" y="T1"/>
              </a:cxn>
              <a:cxn ang="T7">
                <a:pos x="T2" y="T3"/>
              </a:cxn>
              <a:cxn ang="T8">
                <a:pos x="T4" y="T5"/>
              </a:cxn>
            </a:cxnLst>
            <a:rect l="0" t="0" r="r" b="b"/>
            <a:pathLst>
              <a:path w="1229" h="272">
                <a:moveTo>
                  <a:pt x="1229" y="237"/>
                </a:moveTo>
                <a:cubicBezTo>
                  <a:pt x="1229" y="237"/>
                  <a:pt x="463" y="138"/>
                  <a:pt x="0" y="272"/>
                </a:cubicBezTo>
                <a:cubicBezTo>
                  <a:pt x="0" y="272"/>
                  <a:pt x="516" y="0"/>
                  <a:pt x="1229" y="237"/>
                </a:cubicBez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49" name="Freeform 13"/>
          <p:cNvSpPr>
            <a:spLocks/>
          </p:cNvSpPr>
          <p:nvPr/>
        </p:nvSpPr>
        <p:spPr bwMode="auto">
          <a:xfrm flipV="1">
            <a:off x="5749925" y="1330325"/>
            <a:ext cx="668338" cy="669925"/>
          </a:xfrm>
          <a:custGeom>
            <a:avLst/>
            <a:gdLst>
              <a:gd name="T0" fmla="*/ 0 w 905504"/>
              <a:gd name="T1" fmla="*/ 247818 h 905504"/>
              <a:gd name="T2" fmla="*/ 72241 w 905504"/>
              <a:gd name="T3" fmla="*/ 72584 h 905504"/>
              <a:gd name="T4" fmla="*/ 246645 w 905504"/>
              <a:gd name="T5" fmla="*/ 0 h 905504"/>
              <a:gd name="T6" fmla="*/ 421049 w 905504"/>
              <a:gd name="T7" fmla="*/ 72584 h 905504"/>
              <a:gd name="T8" fmla="*/ 493290 w 905504"/>
              <a:gd name="T9" fmla="*/ 247818 h 905504"/>
              <a:gd name="T10" fmla="*/ 421049 w 905504"/>
              <a:gd name="T11" fmla="*/ 423051 h 905504"/>
              <a:gd name="T12" fmla="*/ 246645 w 905504"/>
              <a:gd name="T13" fmla="*/ 495635 h 905504"/>
              <a:gd name="T14" fmla="*/ 72241 w 905504"/>
              <a:gd name="T15" fmla="*/ 423051 h 905504"/>
              <a:gd name="T16" fmla="*/ 0 w 905504"/>
              <a:gd name="T17" fmla="*/ 247818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alpha val="50000"/>
            </a:srgbClr>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0" name="Freeform 5"/>
          <p:cNvSpPr>
            <a:spLocks noEditPoints="1"/>
          </p:cNvSpPr>
          <p:nvPr/>
        </p:nvSpPr>
        <p:spPr bwMode="auto">
          <a:xfrm>
            <a:off x="5900738" y="1487488"/>
            <a:ext cx="366712" cy="355600"/>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1" name="Freeform 19"/>
          <p:cNvSpPr>
            <a:spLocks/>
          </p:cNvSpPr>
          <p:nvPr/>
        </p:nvSpPr>
        <p:spPr bwMode="auto">
          <a:xfrm flipV="1">
            <a:off x="7618413" y="4035425"/>
            <a:ext cx="669925" cy="669925"/>
          </a:xfrm>
          <a:custGeom>
            <a:avLst/>
            <a:gdLst>
              <a:gd name="T0" fmla="*/ 0 w 905504"/>
              <a:gd name="T1" fmla="*/ 247818 h 905504"/>
              <a:gd name="T2" fmla="*/ 72584 w 905504"/>
              <a:gd name="T3" fmla="*/ 72584 h 905504"/>
              <a:gd name="T4" fmla="*/ 247818 w 905504"/>
              <a:gd name="T5" fmla="*/ 0 h 905504"/>
              <a:gd name="T6" fmla="*/ 423051 w 905504"/>
              <a:gd name="T7" fmla="*/ 72584 h 905504"/>
              <a:gd name="T8" fmla="*/ 495635 w 905504"/>
              <a:gd name="T9" fmla="*/ 247818 h 905504"/>
              <a:gd name="T10" fmla="*/ 423051 w 905504"/>
              <a:gd name="T11" fmla="*/ 423051 h 905504"/>
              <a:gd name="T12" fmla="*/ 247818 w 905504"/>
              <a:gd name="T13" fmla="*/ 495635 h 905504"/>
              <a:gd name="T14" fmla="*/ 72584 w 905504"/>
              <a:gd name="T15" fmla="*/ 423051 h 905504"/>
              <a:gd name="T16" fmla="*/ 0 w 905504"/>
              <a:gd name="T17" fmla="*/ 247818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2" name="Freeform 177"/>
          <p:cNvSpPr>
            <a:spLocks noEditPoints="1"/>
          </p:cNvSpPr>
          <p:nvPr/>
        </p:nvSpPr>
        <p:spPr bwMode="auto">
          <a:xfrm>
            <a:off x="7764463" y="4171950"/>
            <a:ext cx="377825" cy="398463"/>
          </a:xfrm>
          <a:custGeom>
            <a:avLst/>
            <a:gdLst>
              <a:gd name="T0" fmla="*/ 385517937 w 360"/>
              <a:gd name="T1" fmla="*/ 197916572 h 380"/>
              <a:gd name="T2" fmla="*/ 11014648 w 360"/>
              <a:gd name="T3" fmla="*/ 197916572 h 380"/>
              <a:gd name="T4" fmla="*/ 5507849 w 360"/>
              <a:gd name="T5" fmla="*/ 188020009 h 380"/>
              <a:gd name="T6" fmla="*/ 187251120 w 360"/>
              <a:gd name="T7" fmla="*/ 8796595 h 380"/>
              <a:gd name="T8" fmla="*/ 208179476 w 360"/>
              <a:gd name="T9" fmla="*/ 9895514 h 380"/>
              <a:gd name="T10" fmla="*/ 275369355 w 360"/>
              <a:gd name="T11" fmla="*/ 75867355 h 380"/>
              <a:gd name="T12" fmla="*/ 275369355 w 360"/>
              <a:gd name="T13" fmla="*/ 49478619 h 380"/>
              <a:gd name="T14" fmla="*/ 309515290 w 360"/>
              <a:gd name="T15" fmla="*/ 49478619 h 380"/>
              <a:gd name="T16" fmla="*/ 309515290 w 360"/>
              <a:gd name="T17" fmla="*/ 109953768 h 380"/>
              <a:gd name="T18" fmla="*/ 388821807 w 360"/>
              <a:gd name="T19" fmla="*/ 188020009 h 380"/>
              <a:gd name="T20" fmla="*/ 385517937 w 360"/>
              <a:gd name="T21" fmla="*/ 197916572 h 380"/>
              <a:gd name="T22" fmla="*/ 345864154 w 360"/>
              <a:gd name="T23" fmla="*/ 403528723 h 380"/>
              <a:gd name="T24" fmla="*/ 330443646 w 360"/>
              <a:gd name="T25" fmla="*/ 417823059 h 380"/>
              <a:gd name="T26" fmla="*/ 213687325 w 360"/>
              <a:gd name="T27" fmla="*/ 417823059 h 380"/>
              <a:gd name="T28" fmla="*/ 213687325 w 360"/>
              <a:gd name="T29" fmla="*/ 332059141 h 380"/>
              <a:gd name="T30" fmla="*/ 160815964 w 360"/>
              <a:gd name="T31" fmla="*/ 332059141 h 380"/>
              <a:gd name="T32" fmla="*/ 160815964 w 360"/>
              <a:gd name="T33" fmla="*/ 417823059 h 380"/>
              <a:gd name="T34" fmla="*/ 63886009 w 360"/>
              <a:gd name="T35" fmla="*/ 417823059 h 380"/>
              <a:gd name="T36" fmla="*/ 48465502 w 360"/>
              <a:gd name="T37" fmla="*/ 402429804 h 380"/>
              <a:gd name="T38" fmla="*/ 48465502 w 360"/>
              <a:gd name="T39" fmla="*/ 206712119 h 380"/>
              <a:gd name="T40" fmla="*/ 345864154 w 360"/>
              <a:gd name="T41" fmla="*/ 206712119 h 380"/>
              <a:gd name="T42" fmla="*/ 345864154 w 360"/>
              <a:gd name="T43" fmla="*/ 403528723 h 380"/>
              <a:gd name="T44" fmla="*/ 300703571 w 360"/>
              <a:gd name="T45" fmla="*/ 266087300 h 380"/>
              <a:gd name="T46" fmla="*/ 247833259 w 360"/>
              <a:gd name="T47" fmla="*/ 266087300 h 380"/>
              <a:gd name="T48" fmla="*/ 247833259 w 360"/>
              <a:gd name="T49" fmla="*/ 310068178 h 380"/>
              <a:gd name="T50" fmla="*/ 300703571 w 360"/>
              <a:gd name="T51" fmla="*/ 310068178 h 380"/>
              <a:gd name="T52" fmla="*/ 300703571 w 360"/>
              <a:gd name="T53" fmla="*/ 266087300 h 3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3" name="Freeform 22"/>
          <p:cNvSpPr>
            <a:spLocks/>
          </p:cNvSpPr>
          <p:nvPr/>
        </p:nvSpPr>
        <p:spPr bwMode="auto">
          <a:xfrm flipV="1">
            <a:off x="3867150" y="4035425"/>
            <a:ext cx="668338" cy="669925"/>
          </a:xfrm>
          <a:custGeom>
            <a:avLst/>
            <a:gdLst>
              <a:gd name="T0" fmla="*/ 0 w 905504"/>
              <a:gd name="T1" fmla="*/ 247818 h 905504"/>
              <a:gd name="T2" fmla="*/ 72241 w 905504"/>
              <a:gd name="T3" fmla="*/ 72584 h 905504"/>
              <a:gd name="T4" fmla="*/ 246645 w 905504"/>
              <a:gd name="T5" fmla="*/ 0 h 905504"/>
              <a:gd name="T6" fmla="*/ 421049 w 905504"/>
              <a:gd name="T7" fmla="*/ 72584 h 905504"/>
              <a:gd name="T8" fmla="*/ 493290 w 905504"/>
              <a:gd name="T9" fmla="*/ 247818 h 905504"/>
              <a:gd name="T10" fmla="*/ 421049 w 905504"/>
              <a:gd name="T11" fmla="*/ 423051 h 905504"/>
              <a:gd name="T12" fmla="*/ 246645 w 905504"/>
              <a:gd name="T13" fmla="*/ 495635 h 905504"/>
              <a:gd name="T14" fmla="*/ 72241 w 905504"/>
              <a:gd name="T15" fmla="*/ 423051 h 905504"/>
              <a:gd name="T16" fmla="*/ 0 w 905504"/>
              <a:gd name="T17" fmla="*/ 247818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4" name="Freeform 23"/>
          <p:cNvSpPr>
            <a:spLocks noEditPoints="1"/>
          </p:cNvSpPr>
          <p:nvPr/>
        </p:nvSpPr>
        <p:spPr bwMode="auto">
          <a:xfrm>
            <a:off x="4064000" y="4170363"/>
            <a:ext cx="274638" cy="400050"/>
          </a:xfrm>
          <a:custGeom>
            <a:avLst/>
            <a:gdLst>
              <a:gd name="T0" fmla="*/ 538757365 w 70"/>
              <a:gd name="T1" fmla="*/ 0 h 102"/>
              <a:gd name="T2" fmla="*/ 0 w 70"/>
              <a:gd name="T3" fmla="*/ 538388859 h 102"/>
              <a:gd name="T4" fmla="*/ 246287512 w 70"/>
              <a:gd name="T5" fmla="*/ 1138306976 h 102"/>
              <a:gd name="T6" fmla="*/ 538757365 w 70"/>
              <a:gd name="T7" fmla="*/ 1569019632 h 102"/>
              <a:gd name="T8" fmla="*/ 831227218 w 70"/>
              <a:gd name="T9" fmla="*/ 1138306976 h 102"/>
              <a:gd name="T10" fmla="*/ 1077514729 w 70"/>
              <a:gd name="T11" fmla="*/ 538388859 h 102"/>
              <a:gd name="T12" fmla="*/ 538757365 w 70"/>
              <a:gd name="T13" fmla="*/ 0 h 102"/>
              <a:gd name="T14" fmla="*/ 661901120 w 70"/>
              <a:gd name="T15" fmla="*/ 1338280990 h 102"/>
              <a:gd name="T16" fmla="*/ 415613609 w 70"/>
              <a:gd name="T17" fmla="*/ 1369045619 h 102"/>
              <a:gd name="T18" fmla="*/ 400218187 w 70"/>
              <a:gd name="T19" fmla="*/ 1276751731 h 102"/>
              <a:gd name="T20" fmla="*/ 400218187 w 70"/>
              <a:gd name="T21" fmla="*/ 1276751731 h 102"/>
              <a:gd name="T22" fmla="*/ 692688040 w 70"/>
              <a:gd name="T23" fmla="*/ 1230604787 h 102"/>
              <a:gd name="T24" fmla="*/ 677296542 w 70"/>
              <a:gd name="T25" fmla="*/ 1276751731 h 102"/>
              <a:gd name="T26" fmla="*/ 661901120 w 70"/>
              <a:gd name="T27" fmla="*/ 1338280990 h 102"/>
              <a:gd name="T28" fmla="*/ 384826689 w 70"/>
              <a:gd name="T29" fmla="*/ 1215222472 h 102"/>
              <a:gd name="T30" fmla="*/ 354039769 w 70"/>
              <a:gd name="T31" fmla="*/ 1122924662 h 102"/>
              <a:gd name="T32" fmla="*/ 723474960 w 70"/>
              <a:gd name="T33" fmla="*/ 1122924662 h 102"/>
              <a:gd name="T34" fmla="*/ 708079538 w 70"/>
              <a:gd name="T35" fmla="*/ 1184457843 h 102"/>
              <a:gd name="T36" fmla="*/ 384826689 w 70"/>
              <a:gd name="T37" fmla="*/ 1215222472 h 102"/>
              <a:gd name="T38" fmla="*/ 538757365 w 70"/>
              <a:gd name="T39" fmla="*/ 1476725744 h 102"/>
              <a:gd name="T40" fmla="*/ 446400529 w 70"/>
              <a:gd name="T41" fmla="*/ 1415192563 h 102"/>
              <a:gd name="T42" fmla="*/ 646509622 w 70"/>
              <a:gd name="T43" fmla="*/ 1384427934 h 102"/>
              <a:gd name="T44" fmla="*/ 538757365 w 70"/>
              <a:gd name="T45" fmla="*/ 1476725744 h 102"/>
              <a:gd name="T46" fmla="*/ 769653378 w 70"/>
              <a:gd name="T47" fmla="*/ 1030630774 h 102"/>
              <a:gd name="T48" fmla="*/ 307861351 w 70"/>
              <a:gd name="T49" fmla="*/ 1030630774 h 102"/>
              <a:gd name="T50" fmla="*/ 230896013 w 70"/>
              <a:gd name="T51" fmla="*/ 876803704 h 102"/>
              <a:gd name="T52" fmla="*/ 92356836 w 70"/>
              <a:gd name="T53" fmla="*/ 538388859 h 102"/>
              <a:gd name="T54" fmla="*/ 538757365 w 70"/>
              <a:gd name="T55" fmla="*/ 92293888 h 102"/>
              <a:gd name="T56" fmla="*/ 985157893 w 70"/>
              <a:gd name="T57" fmla="*/ 538388859 h 102"/>
              <a:gd name="T58" fmla="*/ 846618716 w 70"/>
              <a:gd name="T59" fmla="*/ 876803704 h 102"/>
              <a:gd name="T60" fmla="*/ 769653378 w 70"/>
              <a:gd name="T61" fmla="*/ 1030630774 h 102"/>
              <a:gd name="T62" fmla="*/ 769653378 w 70"/>
              <a:gd name="T63" fmla="*/ 1030630774 h 102"/>
              <a:gd name="T64" fmla="*/ 769653378 w 70"/>
              <a:gd name="T65" fmla="*/ 1030630774 h 1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5" name="Freeform 10"/>
          <p:cNvSpPr>
            <a:spLocks/>
          </p:cNvSpPr>
          <p:nvPr/>
        </p:nvSpPr>
        <p:spPr bwMode="auto">
          <a:xfrm flipV="1">
            <a:off x="6756400" y="1703388"/>
            <a:ext cx="669925" cy="668337"/>
          </a:xfrm>
          <a:custGeom>
            <a:avLst/>
            <a:gdLst>
              <a:gd name="T0" fmla="*/ 0 w 905504"/>
              <a:gd name="T1" fmla="*/ 246644 h 905504"/>
              <a:gd name="T2" fmla="*/ 72584 w 905504"/>
              <a:gd name="T3" fmla="*/ 72241 h 905504"/>
              <a:gd name="T4" fmla="*/ 247818 w 905504"/>
              <a:gd name="T5" fmla="*/ 0 h 905504"/>
              <a:gd name="T6" fmla="*/ 423051 w 905504"/>
              <a:gd name="T7" fmla="*/ 72241 h 905504"/>
              <a:gd name="T8" fmla="*/ 495635 w 905504"/>
              <a:gd name="T9" fmla="*/ 246644 h 905504"/>
              <a:gd name="T10" fmla="*/ 423051 w 905504"/>
              <a:gd name="T11" fmla="*/ 421047 h 905504"/>
              <a:gd name="T12" fmla="*/ 247818 w 905504"/>
              <a:gd name="T13" fmla="*/ 493288 h 905504"/>
              <a:gd name="T14" fmla="*/ 72584 w 905504"/>
              <a:gd name="T15" fmla="*/ 421047 h 905504"/>
              <a:gd name="T16" fmla="*/ 0 w 905504"/>
              <a:gd name="T17" fmla="*/ 246644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6" name="Freeform 170"/>
          <p:cNvSpPr>
            <a:spLocks noEditPoints="1"/>
          </p:cNvSpPr>
          <p:nvPr/>
        </p:nvSpPr>
        <p:spPr bwMode="auto">
          <a:xfrm>
            <a:off x="6911975" y="1885950"/>
            <a:ext cx="358775" cy="303213"/>
          </a:xfrm>
          <a:custGeom>
            <a:avLst/>
            <a:gdLst>
              <a:gd name="T0" fmla="*/ 479240714 w 256"/>
              <a:gd name="T1" fmla="*/ 425639460 h 216"/>
              <a:gd name="T2" fmla="*/ 23569836 w 256"/>
              <a:gd name="T3" fmla="*/ 425639460 h 216"/>
              <a:gd name="T4" fmla="*/ 0 w 256"/>
              <a:gd name="T5" fmla="*/ 401993057 h 216"/>
              <a:gd name="T6" fmla="*/ 0 w 256"/>
              <a:gd name="T7" fmla="*/ 23646403 h 216"/>
              <a:gd name="T8" fmla="*/ 23569836 w 256"/>
              <a:gd name="T9" fmla="*/ 0 h 216"/>
              <a:gd name="T10" fmla="*/ 47138270 w 256"/>
              <a:gd name="T11" fmla="*/ 23646403 h 216"/>
              <a:gd name="T12" fmla="*/ 47138270 w 256"/>
              <a:gd name="T13" fmla="*/ 323170311 h 216"/>
              <a:gd name="T14" fmla="*/ 47138270 w 256"/>
              <a:gd name="T15" fmla="*/ 378346655 h 216"/>
              <a:gd name="T16" fmla="*/ 479240714 w 256"/>
              <a:gd name="T17" fmla="*/ 378346655 h 216"/>
              <a:gd name="T18" fmla="*/ 502810549 w 256"/>
              <a:gd name="T19" fmla="*/ 401993057 h 216"/>
              <a:gd name="T20" fmla="*/ 479240714 w 256"/>
              <a:gd name="T21" fmla="*/ 425639460 h 216"/>
              <a:gd name="T22" fmla="*/ 424245832 w 256"/>
              <a:gd name="T23" fmla="*/ 354700252 h 216"/>
              <a:gd name="T24" fmla="*/ 377107562 w 256"/>
              <a:gd name="T25" fmla="*/ 354700252 h 216"/>
              <a:gd name="T26" fmla="*/ 353539127 w 256"/>
              <a:gd name="T27" fmla="*/ 331052445 h 216"/>
              <a:gd name="T28" fmla="*/ 353539127 w 256"/>
              <a:gd name="T29" fmla="*/ 165526223 h 216"/>
              <a:gd name="T30" fmla="*/ 377107562 w 256"/>
              <a:gd name="T31" fmla="*/ 141879820 h 216"/>
              <a:gd name="T32" fmla="*/ 424245832 w 256"/>
              <a:gd name="T33" fmla="*/ 141879820 h 216"/>
              <a:gd name="T34" fmla="*/ 447815667 w 256"/>
              <a:gd name="T35" fmla="*/ 165526223 h 216"/>
              <a:gd name="T36" fmla="*/ 447815667 w 256"/>
              <a:gd name="T37" fmla="*/ 331052445 h 216"/>
              <a:gd name="T38" fmla="*/ 424245832 w 256"/>
              <a:gd name="T39" fmla="*/ 354700252 h 216"/>
              <a:gd name="T40" fmla="*/ 290687633 w 256"/>
              <a:gd name="T41" fmla="*/ 354700252 h 216"/>
              <a:gd name="T42" fmla="*/ 243549363 w 256"/>
              <a:gd name="T43" fmla="*/ 354700252 h 216"/>
              <a:gd name="T44" fmla="*/ 219979528 w 256"/>
              <a:gd name="T45" fmla="*/ 331052445 h 216"/>
              <a:gd name="T46" fmla="*/ 219979528 w 256"/>
              <a:gd name="T47" fmla="*/ 70940612 h 216"/>
              <a:gd name="T48" fmla="*/ 243549363 w 256"/>
              <a:gd name="T49" fmla="*/ 47292805 h 216"/>
              <a:gd name="T50" fmla="*/ 290687633 w 256"/>
              <a:gd name="T51" fmla="*/ 47292805 h 216"/>
              <a:gd name="T52" fmla="*/ 314256068 w 256"/>
              <a:gd name="T53" fmla="*/ 70940612 h 216"/>
              <a:gd name="T54" fmla="*/ 314256068 w 256"/>
              <a:gd name="T55" fmla="*/ 331052445 h 216"/>
              <a:gd name="T56" fmla="*/ 290687633 w 256"/>
              <a:gd name="T57" fmla="*/ 354700252 h 216"/>
              <a:gd name="T58" fmla="*/ 157128034 w 256"/>
              <a:gd name="T59" fmla="*/ 354700252 h 216"/>
              <a:gd name="T60" fmla="*/ 109989764 w 256"/>
              <a:gd name="T61" fmla="*/ 354700252 h 216"/>
              <a:gd name="T62" fmla="*/ 86419928 w 256"/>
              <a:gd name="T63" fmla="*/ 331052445 h 216"/>
              <a:gd name="T64" fmla="*/ 86419928 w 256"/>
              <a:gd name="T65" fmla="*/ 283759640 h 216"/>
              <a:gd name="T66" fmla="*/ 109989764 w 256"/>
              <a:gd name="T67" fmla="*/ 260113237 h 216"/>
              <a:gd name="T68" fmla="*/ 157128034 w 256"/>
              <a:gd name="T69" fmla="*/ 260113237 h 216"/>
              <a:gd name="T70" fmla="*/ 180697870 w 256"/>
              <a:gd name="T71" fmla="*/ 283759640 h 216"/>
              <a:gd name="T72" fmla="*/ 180697870 w 256"/>
              <a:gd name="T73" fmla="*/ 331052445 h 216"/>
              <a:gd name="T74" fmla="*/ 157128034 w 256"/>
              <a:gd name="T75" fmla="*/ 354700252 h 2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7" name="Freeform 25"/>
          <p:cNvSpPr>
            <a:spLocks/>
          </p:cNvSpPr>
          <p:nvPr/>
        </p:nvSpPr>
        <p:spPr bwMode="auto">
          <a:xfrm flipV="1">
            <a:off x="4741863" y="1703388"/>
            <a:ext cx="669925" cy="668337"/>
          </a:xfrm>
          <a:custGeom>
            <a:avLst/>
            <a:gdLst>
              <a:gd name="T0" fmla="*/ 0 w 905504"/>
              <a:gd name="T1" fmla="*/ 246644 h 905504"/>
              <a:gd name="T2" fmla="*/ 72584 w 905504"/>
              <a:gd name="T3" fmla="*/ 72241 h 905504"/>
              <a:gd name="T4" fmla="*/ 247818 w 905504"/>
              <a:gd name="T5" fmla="*/ 0 h 905504"/>
              <a:gd name="T6" fmla="*/ 423051 w 905504"/>
              <a:gd name="T7" fmla="*/ 72241 h 905504"/>
              <a:gd name="T8" fmla="*/ 495635 w 905504"/>
              <a:gd name="T9" fmla="*/ 246644 h 905504"/>
              <a:gd name="T10" fmla="*/ 423051 w 905504"/>
              <a:gd name="T11" fmla="*/ 421047 h 905504"/>
              <a:gd name="T12" fmla="*/ 247818 w 905504"/>
              <a:gd name="T13" fmla="*/ 493288 h 905504"/>
              <a:gd name="T14" fmla="*/ 72584 w 905504"/>
              <a:gd name="T15" fmla="*/ 421047 h 905504"/>
              <a:gd name="T16" fmla="*/ 0 w 905504"/>
              <a:gd name="T17" fmla="*/ 246644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8" name="Freeform 120"/>
          <p:cNvSpPr>
            <a:spLocks noEditPoints="1"/>
          </p:cNvSpPr>
          <p:nvPr/>
        </p:nvSpPr>
        <p:spPr bwMode="auto">
          <a:xfrm>
            <a:off x="4902200" y="1885950"/>
            <a:ext cx="349250" cy="303213"/>
          </a:xfrm>
          <a:custGeom>
            <a:avLst/>
            <a:gdLst>
              <a:gd name="T0" fmla="*/ 846495434 w 117"/>
              <a:gd name="T1" fmla="*/ 63089319 h 101"/>
              <a:gd name="T2" fmla="*/ 846495434 w 117"/>
              <a:gd name="T3" fmla="*/ 126178638 h 101"/>
              <a:gd name="T4" fmla="*/ 133658274 w 117"/>
              <a:gd name="T5" fmla="*/ 324455923 h 101"/>
              <a:gd name="T6" fmla="*/ 0 w 117"/>
              <a:gd name="T7" fmla="*/ 252354273 h 101"/>
              <a:gd name="T8" fmla="*/ 0 w 117"/>
              <a:gd name="T9" fmla="*/ 648911845 h 101"/>
              <a:gd name="T10" fmla="*/ 133658274 w 117"/>
              <a:gd name="T11" fmla="*/ 585822527 h 101"/>
              <a:gd name="T12" fmla="*/ 213851447 w 117"/>
              <a:gd name="T13" fmla="*/ 603847188 h 101"/>
              <a:gd name="T14" fmla="*/ 187120389 w 117"/>
              <a:gd name="T15" fmla="*/ 684961169 h 101"/>
              <a:gd name="T16" fmla="*/ 258403209 w 117"/>
              <a:gd name="T17" fmla="*/ 802127476 h 101"/>
              <a:gd name="T18" fmla="*/ 445523598 w 117"/>
              <a:gd name="T19" fmla="*/ 856201461 h 101"/>
              <a:gd name="T20" fmla="*/ 472254656 w 117"/>
              <a:gd name="T21" fmla="*/ 856201461 h 101"/>
              <a:gd name="T22" fmla="*/ 570271519 w 117"/>
              <a:gd name="T23" fmla="*/ 784099812 h 101"/>
              <a:gd name="T24" fmla="*/ 588092224 w 117"/>
              <a:gd name="T25" fmla="*/ 702985831 h 101"/>
              <a:gd name="T26" fmla="*/ 846495434 w 117"/>
              <a:gd name="T27" fmla="*/ 775087481 h 101"/>
              <a:gd name="T28" fmla="*/ 846495434 w 117"/>
              <a:gd name="T29" fmla="*/ 847189130 h 101"/>
              <a:gd name="T30" fmla="*/ 1042526175 w 117"/>
              <a:gd name="T31" fmla="*/ 910278449 h 101"/>
              <a:gd name="T32" fmla="*/ 1042526175 w 117"/>
              <a:gd name="T33" fmla="*/ 0 h 101"/>
              <a:gd name="T34" fmla="*/ 846495434 w 117"/>
              <a:gd name="T35" fmla="*/ 63089319 h 101"/>
              <a:gd name="T36" fmla="*/ 507896066 w 117"/>
              <a:gd name="T37" fmla="*/ 766075150 h 101"/>
              <a:gd name="T38" fmla="*/ 463344303 w 117"/>
              <a:gd name="T39" fmla="*/ 793115145 h 101"/>
              <a:gd name="T40" fmla="*/ 276223915 w 117"/>
              <a:gd name="T41" fmla="*/ 739038157 h 101"/>
              <a:gd name="T42" fmla="*/ 249492857 w 117"/>
              <a:gd name="T43" fmla="*/ 702985831 h 101"/>
              <a:gd name="T44" fmla="*/ 276223915 w 117"/>
              <a:gd name="T45" fmla="*/ 621874852 h 101"/>
              <a:gd name="T46" fmla="*/ 525719756 w 117"/>
              <a:gd name="T47" fmla="*/ 693973500 h 101"/>
              <a:gd name="T48" fmla="*/ 507896066 w 117"/>
              <a:gd name="T49" fmla="*/ 766075150 h 101"/>
              <a:gd name="T50" fmla="*/ 846495434 w 117"/>
              <a:gd name="T51" fmla="*/ 450631558 h 101"/>
              <a:gd name="T52" fmla="*/ 133658274 w 117"/>
              <a:gd name="T53" fmla="*/ 450631558 h 101"/>
              <a:gd name="T54" fmla="*/ 133658274 w 117"/>
              <a:gd name="T55" fmla="*/ 387545241 h 101"/>
              <a:gd name="T56" fmla="*/ 846495434 w 117"/>
              <a:gd name="T57" fmla="*/ 189264954 h 101"/>
              <a:gd name="T58" fmla="*/ 846495434 w 117"/>
              <a:gd name="T59" fmla="*/ 450631558 h 101"/>
              <a:gd name="T60" fmla="*/ 971243355 w 117"/>
              <a:gd name="T61" fmla="*/ 450631558 h 101"/>
              <a:gd name="T62" fmla="*/ 908867902 w 117"/>
              <a:gd name="T63" fmla="*/ 450631558 h 101"/>
              <a:gd name="T64" fmla="*/ 908867902 w 117"/>
              <a:gd name="T65" fmla="*/ 126178638 h 101"/>
              <a:gd name="T66" fmla="*/ 971243355 w 117"/>
              <a:gd name="T67" fmla="*/ 126178638 h 101"/>
              <a:gd name="T68" fmla="*/ 971243355 w 117"/>
              <a:gd name="T69" fmla="*/ 450631558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59" name="Freeform 16"/>
          <p:cNvSpPr>
            <a:spLocks/>
          </p:cNvSpPr>
          <p:nvPr/>
        </p:nvSpPr>
        <p:spPr bwMode="auto">
          <a:xfrm flipV="1">
            <a:off x="3900488" y="2803525"/>
            <a:ext cx="668337" cy="668338"/>
          </a:xfrm>
          <a:custGeom>
            <a:avLst/>
            <a:gdLst>
              <a:gd name="T0" fmla="*/ 0 w 905504"/>
              <a:gd name="T1" fmla="*/ 246645 h 905504"/>
              <a:gd name="T2" fmla="*/ 72241 w 905504"/>
              <a:gd name="T3" fmla="*/ 72241 h 905504"/>
              <a:gd name="T4" fmla="*/ 246644 w 905504"/>
              <a:gd name="T5" fmla="*/ 0 h 905504"/>
              <a:gd name="T6" fmla="*/ 421047 w 905504"/>
              <a:gd name="T7" fmla="*/ 72241 h 905504"/>
              <a:gd name="T8" fmla="*/ 493288 w 905504"/>
              <a:gd name="T9" fmla="*/ 246645 h 905504"/>
              <a:gd name="T10" fmla="*/ 421047 w 905504"/>
              <a:gd name="T11" fmla="*/ 421049 h 905504"/>
              <a:gd name="T12" fmla="*/ 246644 w 905504"/>
              <a:gd name="T13" fmla="*/ 493290 h 905504"/>
              <a:gd name="T14" fmla="*/ 72241 w 905504"/>
              <a:gd name="T15" fmla="*/ 421049 h 905504"/>
              <a:gd name="T16" fmla="*/ 0 w 905504"/>
              <a:gd name="T17" fmla="*/ 246645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alpha val="50000"/>
            </a:srgbClr>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60" name="Freeform 45"/>
          <p:cNvSpPr>
            <a:spLocks noEditPoints="1"/>
          </p:cNvSpPr>
          <p:nvPr/>
        </p:nvSpPr>
        <p:spPr bwMode="auto">
          <a:xfrm>
            <a:off x="4041775" y="2928938"/>
            <a:ext cx="385763" cy="417512"/>
          </a:xfrm>
          <a:custGeom>
            <a:avLst/>
            <a:gdLst>
              <a:gd name="T0" fmla="*/ 147434800 w 889"/>
              <a:gd name="T1" fmla="*/ 151998597 h 965"/>
              <a:gd name="T2" fmla="*/ 128793638 w 889"/>
              <a:gd name="T3" fmla="*/ 131594591 h 965"/>
              <a:gd name="T4" fmla="*/ 131429758 w 889"/>
              <a:gd name="T5" fmla="*/ 110816771 h 965"/>
              <a:gd name="T6" fmla="*/ 126910386 w 889"/>
              <a:gd name="T7" fmla="*/ 90412764 h 965"/>
              <a:gd name="T8" fmla="*/ 116177583 w 889"/>
              <a:gd name="T9" fmla="*/ 72442442 h 965"/>
              <a:gd name="T10" fmla="*/ 100172541 w 889"/>
              <a:gd name="T11" fmla="*/ 58964809 h 965"/>
              <a:gd name="T12" fmla="*/ 80590187 w 889"/>
              <a:gd name="T13" fmla="*/ 51477283 h 965"/>
              <a:gd name="T14" fmla="*/ 59501231 w 889"/>
              <a:gd name="T15" fmla="*/ 50541450 h 965"/>
              <a:gd name="T16" fmla="*/ 39353467 w 889"/>
              <a:gd name="T17" fmla="*/ 56718464 h 965"/>
              <a:gd name="T18" fmla="*/ 22407233 w 889"/>
              <a:gd name="T19" fmla="*/ 68698679 h 965"/>
              <a:gd name="T20" fmla="*/ 10167827 w 889"/>
              <a:gd name="T21" fmla="*/ 85733169 h 965"/>
              <a:gd name="T22" fmla="*/ 4142288 w 889"/>
              <a:gd name="T23" fmla="*/ 105762496 h 965"/>
              <a:gd name="T24" fmla="*/ 5083914 w 889"/>
              <a:gd name="T25" fmla="*/ 126727655 h 965"/>
              <a:gd name="T26" fmla="*/ 12803947 w 889"/>
              <a:gd name="T27" fmla="*/ 146195396 h 965"/>
              <a:gd name="T28" fmla="*/ 26361195 w 889"/>
              <a:gd name="T29" fmla="*/ 162106714 h 965"/>
              <a:gd name="T30" fmla="*/ 44437381 w 889"/>
              <a:gd name="T31" fmla="*/ 172776417 h 965"/>
              <a:gd name="T32" fmla="*/ 64961795 w 889"/>
              <a:gd name="T33" fmla="*/ 176894859 h 965"/>
              <a:gd name="T34" fmla="*/ 85862426 w 889"/>
              <a:gd name="T35" fmla="*/ 174274268 h 965"/>
              <a:gd name="T36" fmla="*/ 104691912 w 889"/>
              <a:gd name="T37" fmla="*/ 165101984 h 965"/>
              <a:gd name="T38" fmla="*/ 113918114 w 889"/>
              <a:gd name="T39" fmla="*/ 152934429 h 965"/>
              <a:gd name="T40" fmla="*/ 144798681 w 889"/>
              <a:gd name="T41" fmla="*/ 176520612 h 965"/>
              <a:gd name="T42" fmla="*/ 158732145 w 889"/>
              <a:gd name="T43" fmla="*/ 153121769 h 965"/>
              <a:gd name="T44" fmla="*/ 85862426 w 889"/>
              <a:gd name="T45" fmla="*/ 115683706 h 965"/>
              <a:gd name="T46" fmla="*/ 59689556 w 889"/>
              <a:gd name="T47" fmla="*/ 102018733 h 965"/>
              <a:gd name="T48" fmla="*/ 71740202 w 889"/>
              <a:gd name="T49" fmla="*/ 117930050 h 965"/>
              <a:gd name="T50" fmla="*/ 51969089 w 889"/>
              <a:gd name="T51" fmla="*/ 114934780 h 965"/>
              <a:gd name="T52" fmla="*/ 76635790 w 889"/>
              <a:gd name="T53" fmla="*/ 131033004 h 965"/>
              <a:gd name="T54" fmla="*/ 76824116 w 889"/>
              <a:gd name="T55" fmla="*/ 150501178 h 965"/>
              <a:gd name="T56" fmla="*/ 57806303 w 889"/>
              <a:gd name="T57" fmla="*/ 76560884 h 965"/>
              <a:gd name="T58" fmla="*/ 103561961 w 889"/>
              <a:gd name="T59" fmla="*/ 126166069 h 965"/>
              <a:gd name="T60" fmla="*/ 108457550 w 889"/>
              <a:gd name="T61" fmla="*/ 128974000 h 965"/>
              <a:gd name="T62" fmla="*/ 56300135 w 889"/>
              <a:gd name="T63" fmla="*/ 70945024 h 965"/>
              <a:gd name="T64" fmla="*/ 78142392 w 889"/>
              <a:gd name="T65" fmla="*/ 155929699 h 965"/>
              <a:gd name="T66" fmla="*/ 102432010 w 889"/>
              <a:gd name="T67" fmla="*/ 146195396 h 965"/>
              <a:gd name="T68" fmla="*/ 20523980 w 889"/>
              <a:gd name="T69" fmla="*/ 125417576 h 965"/>
              <a:gd name="T70" fmla="*/ 113918114 w 889"/>
              <a:gd name="T71" fmla="*/ 101644486 h 965"/>
              <a:gd name="T72" fmla="*/ 157979278 w 889"/>
              <a:gd name="T73" fmla="*/ 168471068 h 965"/>
              <a:gd name="T74" fmla="*/ 145551548 w 889"/>
              <a:gd name="T75" fmla="*/ 168471068 h 965"/>
              <a:gd name="T76" fmla="*/ 151953738 w 889"/>
              <a:gd name="T77" fmla="*/ 157614025 h 965"/>
              <a:gd name="T78" fmla="*/ 157979278 w 889"/>
              <a:gd name="T79" fmla="*/ 168471068 h 965"/>
              <a:gd name="T80" fmla="*/ 102244118 w 889"/>
              <a:gd name="T81" fmla="*/ 42304998 h 965"/>
              <a:gd name="T82" fmla="*/ 107328032 w 889"/>
              <a:gd name="T83" fmla="*/ 54846799 h 965"/>
              <a:gd name="T84" fmla="*/ 116742558 w 889"/>
              <a:gd name="T85" fmla="*/ 58403223 h 965"/>
              <a:gd name="T86" fmla="*/ 129358180 w 889"/>
              <a:gd name="T87" fmla="*/ 63644837 h 965"/>
              <a:gd name="T88" fmla="*/ 138584815 w 889"/>
              <a:gd name="T89" fmla="*/ 59526395 h 965"/>
              <a:gd name="T90" fmla="*/ 151012112 w 889"/>
              <a:gd name="T91" fmla="*/ 54285213 h 965"/>
              <a:gd name="T92" fmla="*/ 154589858 w 889"/>
              <a:gd name="T93" fmla="*/ 44925589 h 965"/>
              <a:gd name="T94" fmla="*/ 159862096 w 889"/>
              <a:gd name="T95" fmla="*/ 32383788 h 965"/>
              <a:gd name="T96" fmla="*/ 155719375 w 889"/>
              <a:gd name="T97" fmla="*/ 23211504 h 965"/>
              <a:gd name="T98" fmla="*/ 150635461 w 889"/>
              <a:gd name="T99" fmla="*/ 10857043 h 965"/>
              <a:gd name="T100" fmla="*/ 141032610 w 889"/>
              <a:gd name="T101" fmla="*/ 7300619 h 965"/>
              <a:gd name="T102" fmla="*/ 128605313 w 889"/>
              <a:gd name="T103" fmla="*/ 2059005 h 965"/>
              <a:gd name="T104" fmla="*/ 119378678 w 889"/>
              <a:gd name="T105" fmla="*/ 6177447 h 965"/>
              <a:gd name="T106" fmla="*/ 106763056 w 889"/>
              <a:gd name="T107" fmla="*/ 11231289 h 965"/>
              <a:gd name="T108" fmla="*/ 103185311 w 889"/>
              <a:gd name="T109" fmla="*/ 20778253 h 965"/>
              <a:gd name="T110" fmla="*/ 98101397 w 889"/>
              <a:gd name="T111" fmla="*/ 33132714 h 965"/>
              <a:gd name="T112" fmla="*/ 128981530 w 889"/>
              <a:gd name="T113" fmla="*/ 17408736 h 965"/>
              <a:gd name="T114" fmla="*/ 128981530 w 889"/>
              <a:gd name="T115" fmla="*/ 48295106 h 965"/>
              <a:gd name="T116" fmla="*/ 128981530 w 889"/>
              <a:gd name="T117" fmla="*/ 17408736 h 965"/>
              <a:gd name="T118" fmla="*/ 128981530 w 889"/>
              <a:gd name="T119" fmla="*/ 17408736 h 9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61" name="Freeform 7"/>
          <p:cNvSpPr>
            <a:spLocks/>
          </p:cNvSpPr>
          <p:nvPr/>
        </p:nvSpPr>
        <p:spPr bwMode="auto">
          <a:xfrm flipV="1">
            <a:off x="7591425" y="2803525"/>
            <a:ext cx="669925" cy="668338"/>
          </a:xfrm>
          <a:custGeom>
            <a:avLst/>
            <a:gdLst>
              <a:gd name="T0" fmla="*/ 0 w 905504"/>
              <a:gd name="T1" fmla="*/ 246645 h 905504"/>
              <a:gd name="T2" fmla="*/ 72584 w 905504"/>
              <a:gd name="T3" fmla="*/ 72241 h 905504"/>
              <a:gd name="T4" fmla="*/ 247818 w 905504"/>
              <a:gd name="T5" fmla="*/ 0 h 905504"/>
              <a:gd name="T6" fmla="*/ 423051 w 905504"/>
              <a:gd name="T7" fmla="*/ 72241 h 905504"/>
              <a:gd name="T8" fmla="*/ 495635 w 905504"/>
              <a:gd name="T9" fmla="*/ 246645 h 905504"/>
              <a:gd name="T10" fmla="*/ 423051 w 905504"/>
              <a:gd name="T11" fmla="*/ 421049 h 905504"/>
              <a:gd name="T12" fmla="*/ 247818 w 905504"/>
              <a:gd name="T13" fmla="*/ 493290 h 905504"/>
              <a:gd name="T14" fmla="*/ 72584 w 905504"/>
              <a:gd name="T15" fmla="*/ 421049 h 905504"/>
              <a:gd name="T16" fmla="*/ 0 w 905504"/>
              <a:gd name="T17" fmla="*/ 246645 h 9055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79CBA8">
              <a:alpha val="50000"/>
            </a:srgbClr>
          </a:solidFill>
          <a:ln>
            <a:noFill/>
          </a:ln>
          <a:extLst/>
        </p:spPr>
        <p:txBody>
          <a:bodyPr lIns="243364" tIns="210266" rIns="210266" bIns="121682"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62" name="Freeform 206"/>
          <p:cNvSpPr>
            <a:spLocks noEditPoints="1"/>
          </p:cNvSpPr>
          <p:nvPr/>
        </p:nvSpPr>
        <p:spPr bwMode="auto">
          <a:xfrm>
            <a:off x="7742238" y="2954338"/>
            <a:ext cx="368300" cy="366712"/>
          </a:xfrm>
          <a:custGeom>
            <a:avLst/>
            <a:gdLst>
              <a:gd name="T0" fmla="*/ 515373987 w 256"/>
              <a:gd name="T1" fmla="*/ 441173158 h 256"/>
              <a:gd name="T2" fmla="*/ 529862852 w 256"/>
              <a:gd name="T3" fmla="*/ 476056637 h 256"/>
              <a:gd name="T4" fmla="*/ 480188389 w 256"/>
              <a:gd name="T5" fmla="*/ 525303480 h 256"/>
              <a:gd name="T6" fmla="*/ 445001352 w 256"/>
              <a:gd name="T7" fmla="*/ 510940116 h 256"/>
              <a:gd name="T8" fmla="*/ 300117024 w 256"/>
              <a:gd name="T9" fmla="*/ 367302177 h 256"/>
              <a:gd name="T10" fmla="*/ 198699289 w 256"/>
              <a:gd name="T11" fmla="*/ 393977610 h 256"/>
              <a:gd name="T12" fmla="*/ 0 w 256"/>
              <a:gd name="T13" fmla="*/ 196988805 h 256"/>
              <a:gd name="T14" fmla="*/ 198699289 w 256"/>
              <a:gd name="T15" fmla="*/ 0 h 256"/>
              <a:gd name="T16" fmla="*/ 397397139 w 256"/>
              <a:gd name="T17" fmla="*/ 196988805 h 256"/>
              <a:gd name="T18" fmla="*/ 370489659 w 256"/>
              <a:gd name="T19" fmla="*/ 297535219 h 256"/>
              <a:gd name="T20" fmla="*/ 515373987 w 256"/>
              <a:gd name="T21" fmla="*/ 441173158 h 256"/>
              <a:gd name="T22" fmla="*/ 198699289 w 256"/>
              <a:gd name="T23" fmla="*/ 49246843 h 256"/>
              <a:gd name="T24" fmla="*/ 49674463 w 256"/>
              <a:gd name="T25" fmla="*/ 196988805 h 256"/>
              <a:gd name="T26" fmla="*/ 198699289 w 256"/>
              <a:gd name="T27" fmla="*/ 344730767 h 256"/>
              <a:gd name="T28" fmla="*/ 347722676 w 256"/>
              <a:gd name="T29" fmla="*/ 196988805 h 256"/>
              <a:gd name="T30" fmla="*/ 198699289 w 256"/>
              <a:gd name="T31" fmla="*/ 49246843 h 2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763" name="TextBox 13"/>
          <p:cNvSpPr txBox="1">
            <a:spLocks noChangeArrowheads="1"/>
          </p:cNvSpPr>
          <p:nvPr/>
        </p:nvSpPr>
        <p:spPr bwMode="auto">
          <a:xfrm>
            <a:off x="1395413" y="2836863"/>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31764" name="TextBox 13"/>
          <p:cNvSpPr txBox="1">
            <a:spLocks noChangeArrowheads="1"/>
          </p:cNvSpPr>
          <p:nvPr/>
        </p:nvSpPr>
        <p:spPr bwMode="auto">
          <a:xfrm>
            <a:off x="1398588" y="3122613"/>
            <a:ext cx="23352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31765" name="TextBox 13"/>
          <p:cNvSpPr txBox="1">
            <a:spLocks noChangeArrowheads="1"/>
          </p:cNvSpPr>
          <p:nvPr/>
        </p:nvSpPr>
        <p:spPr bwMode="auto">
          <a:xfrm>
            <a:off x="1350963" y="4049713"/>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31766" name="TextBox 13"/>
          <p:cNvSpPr txBox="1">
            <a:spLocks noChangeArrowheads="1"/>
          </p:cNvSpPr>
          <p:nvPr/>
        </p:nvSpPr>
        <p:spPr bwMode="auto">
          <a:xfrm>
            <a:off x="1355725" y="433546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31767" name="TextBox 13"/>
          <p:cNvSpPr txBox="1">
            <a:spLocks noChangeArrowheads="1"/>
          </p:cNvSpPr>
          <p:nvPr/>
        </p:nvSpPr>
        <p:spPr bwMode="auto">
          <a:xfrm>
            <a:off x="2219325" y="16811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31768" name="TextBox 13"/>
          <p:cNvSpPr txBox="1">
            <a:spLocks noChangeArrowheads="1"/>
          </p:cNvSpPr>
          <p:nvPr/>
        </p:nvSpPr>
        <p:spPr bwMode="auto">
          <a:xfrm>
            <a:off x="2224088" y="1966913"/>
            <a:ext cx="233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31769" name="TextBox 13"/>
          <p:cNvSpPr txBox="1">
            <a:spLocks noChangeArrowheads="1"/>
          </p:cNvSpPr>
          <p:nvPr/>
        </p:nvSpPr>
        <p:spPr bwMode="auto">
          <a:xfrm flipH="1">
            <a:off x="8416925" y="2836863"/>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31770" name="TextBox 13"/>
          <p:cNvSpPr txBox="1">
            <a:spLocks noChangeArrowheads="1"/>
          </p:cNvSpPr>
          <p:nvPr/>
        </p:nvSpPr>
        <p:spPr bwMode="auto">
          <a:xfrm flipH="1">
            <a:off x="8416925" y="312261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31771" name="TextBox 13"/>
          <p:cNvSpPr txBox="1">
            <a:spLocks noChangeArrowheads="1"/>
          </p:cNvSpPr>
          <p:nvPr/>
        </p:nvSpPr>
        <p:spPr bwMode="auto">
          <a:xfrm flipH="1">
            <a:off x="8459788" y="4049713"/>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31772" name="TextBox 13"/>
          <p:cNvSpPr txBox="1">
            <a:spLocks noChangeArrowheads="1"/>
          </p:cNvSpPr>
          <p:nvPr/>
        </p:nvSpPr>
        <p:spPr bwMode="auto">
          <a:xfrm flipH="1">
            <a:off x="8459788" y="4335463"/>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31773" name="TextBox 13"/>
          <p:cNvSpPr txBox="1">
            <a:spLocks noChangeArrowheads="1"/>
          </p:cNvSpPr>
          <p:nvPr/>
        </p:nvSpPr>
        <p:spPr bwMode="auto">
          <a:xfrm flipH="1">
            <a:off x="7591425" y="1681163"/>
            <a:ext cx="23383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31774" name="TextBox 13"/>
          <p:cNvSpPr txBox="1">
            <a:spLocks noChangeArrowheads="1"/>
          </p:cNvSpPr>
          <p:nvPr/>
        </p:nvSpPr>
        <p:spPr bwMode="auto">
          <a:xfrm flipH="1">
            <a:off x="7591425" y="1966913"/>
            <a:ext cx="233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pic>
        <p:nvPicPr>
          <p:cNvPr id="38" name="图片 37"/>
          <p:cNvPicPr>
            <a:picLocks noChangeAspect="1"/>
          </p:cNvPicPr>
          <p:nvPr/>
        </p:nvPicPr>
        <p:blipFill>
          <a:blip r:embed="rId4"/>
          <a:stretch>
            <a:fillRect/>
          </a:stretch>
        </p:blipFill>
        <p:spPr>
          <a:xfrm>
            <a:off x="-250713" y="193632"/>
            <a:ext cx="1719113" cy="1088640"/>
          </a:xfrm>
          <a:prstGeom prst="rect">
            <a:avLst/>
          </a:prstGeom>
        </p:spPr>
      </p:pic>
      <p:sp>
        <p:nvSpPr>
          <p:cNvPr id="39" name="文本框 3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40" name="图片 39"/>
          <p:cNvPicPr>
            <a:picLocks noChangeAspect="1"/>
          </p:cNvPicPr>
          <p:nvPr/>
        </p:nvPicPr>
        <p:blipFill>
          <a:blip r:embed="rId5"/>
          <a:stretch>
            <a:fillRect/>
          </a:stretch>
        </p:blipFill>
        <p:spPr>
          <a:xfrm flipH="1">
            <a:off x="366968" y="117889"/>
            <a:ext cx="748519" cy="1562771"/>
          </a:xfrm>
          <a:prstGeom prst="rect">
            <a:avLst/>
          </a:prstGeom>
        </p:spPr>
      </p:pic>
      <p:cxnSp>
        <p:nvCxnSpPr>
          <p:cNvPr id="41" name="直接连接符 4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8454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fade">
                                      <p:cBhvr>
                                        <p:cTn id="7" dur="1000"/>
                                        <p:tgtEl>
                                          <p:spTgt spid="31747"/>
                                        </p:tgtEl>
                                      </p:cBhvr>
                                    </p:animEffect>
                                    <p:anim calcmode="lin" valueType="num">
                                      <p:cBhvr>
                                        <p:cTn id="8" dur="1000" fill="hold"/>
                                        <p:tgtEl>
                                          <p:spTgt spid="31747"/>
                                        </p:tgtEl>
                                        <p:attrNameLst>
                                          <p:attrName>ppt_x</p:attrName>
                                        </p:attrNameLst>
                                      </p:cBhvr>
                                      <p:tavLst>
                                        <p:tav tm="0">
                                          <p:val>
                                            <p:strVal val="#ppt_x"/>
                                          </p:val>
                                        </p:tav>
                                        <p:tav tm="100000">
                                          <p:val>
                                            <p:strVal val="#ppt_x"/>
                                          </p:val>
                                        </p:tav>
                                      </p:tavLst>
                                    </p:anim>
                                    <p:anim calcmode="lin" valueType="num">
                                      <p:cBhvr>
                                        <p:cTn id="9" dur="1000" fill="hold"/>
                                        <p:tgtEl>
                                          <p:spTgt spid="3174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748"/>
                                        </p:tgtEl>
                                        <p:attrNameLst>
                                          <p:attrName>style.visibility</p:attrName>
                                        </p:attrNameLst>
                                      </p:cBhvr>
                                      <p:to>
                                        <p:strVal val="visible"/>
                                      </p:to>
                                    </p:set>
                                    <p:animEffect transition="in" filter="fade">
                                      <p:cBhvr>
                                        <p:cTn id="12" dur="1000"/>
                                        <p:tgtEl>
                                          <p:spTgt spid="31748"/>
                                        </p:tgtEl>
                                      </p:cBhvr>
                                    </p:animEffect>
                                    <p:anim calcmode="lin" valueType="num">
                                      <p:cBhvr>
                                        <p:cTn id="13" dur="1000" fill="hold"/>
                                        <p:tgtEl>
                                          <p:spTgt spid="31748"/>
                                        </p:tgtEl>
                                        <p:attrNameLst>
                                          <p:attrName>ppt_x</p:attrName>
                                        </p:attrNameLst>
                                      </p:cBhvr>
                                      <p:tavLst>
                                        <p:tav tm="0">
                                          <p:val>
                                            <p:strVal val="#ppt_x"/>
                                          </p:val>
                                        </p:tav>
                                        <p:tav tm="100000">
                                          <p:val>
                                            <p:strVal val="#ppt_x"/>
                                          </p:val>
                                        </p:tav>
                                      </p:tavLst>
                                    </p:anim>
                                    <p:anim calcmode="lin" valueType="num">
                                      <p:cBhvr>
                                        <p:cTn id="14" dur="1000" fill="hold"/>
                                        <p:tgtEl>
                                          <p:spTgt spid="3174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1749"/>
                                        </p:tgtEl>
                                        <p:attrNameLst>
                                          <p:attrName>style.visibility</p:attrName>
                                        </p:attrNameLst>
                                      </p:cBhvr>
                                      <p:to>
                                        <p:strVal val="visible"/>
                                      </p:to>
                                    </p:set>
                                    <p:animEffect transition="in" filter="fade">
                                      <p:cBhvr>
                                        <p:cTn id="17" dur="1000"/>
                                        <p:tgtEl>
                                          <p:spTgt spid="31749"/>
                                        </p:tgtEl>
                                      </p:cBhvr>
                                    </p:animEffect>
                                    <p:anim calcmode="lin" valueType="num">
                                      <p:cBhvr>
                                        <p:cTn id="18" dur="1000" fill="hold"/>
                                        <p:tgtEl>
                                          <p:spTgt spid="31749"/>
                                        </p:tgtEl>
                                        <p:attrNameLst>
                                          <p:attrName>ppt_x</p:attrName>
                                        </p:attrNameLst>
                                      </p:cBhvr>
                                      <p:tavLst>
                                        <p:tav tm="0">
                                          <p:val>
                                            <p:strVal val="#ppt_x"/>
                                          </p:val>
                                        </p:tav>
                                        <p:tav tm="100000">
                                          <p:val>
                                            <p:strVal val="#ppt_x"/>
                                          </p:val>
                                        </p:tav>
                                      </p:tavLst>
                                    </p:anim>
                                    <p:anim calcmode="lin" valueType="num">
                                      <p:cBhvr>
                                        <p:cTn id="19" dur="1000" fill="hold"/>
                                        <p:tgtEl>
                                          <p:spTgt spid="3174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750"/>
                                        </p:tgtEl>
                                        <p:attrNameLst>
                                          <p:attrName>style.visibility</p:attrName>
                                        </p:attrNameLst>
                                      </p:cBhvr>
                                      <p:to>
                                        <p:strVal val="visible"/>
                                      </p:to>
                                    </p:set>
                                    <p:animEffect transition="in" filter="fade">
                                      <p:cBhvr>
                                        <p:cTn id="22" dur="1000"/>
                                        <p:tgtEl>
                                          <p:spTgt spid="31750"/>
                                        </p:tgtEl>
                                      </p:cBhvr>
                                    </p:animEffect>
                                    <p:anim calcmode="lin" valueType="num">
                                      <p:cBhvr>
                                        <p:cTn id="23" dur="1000" fill="hold"/>
                                        <p:tgtEl>
                                          <p:spTgt spid="31750"/>
                                        </p:tgtEl>
                                        <p:attrNameLst>
                                          <p:attrName>ppt_x</p:attrName>
                                        </p:attrNameLst>
                                      </p:cBhvr>
                                      <p:tavLst>
                                        <p:tav tm="0">
                                          <p:val>
                                            <p:strVal val="#ppt_x"/>
                                          </p:val>
                                        </p:tav>
                                        <p:tav tm="100000">
                                          <p:val>
                                            <p:strVal val="#ppt_x"/>
                                          </p:val>
                                        </p:tav>
                                      </p:tavLst>
                                    </p:anim>
                                    <p:anim calcmode="lin" valueType="num">
                                      <p:cBhvr>
                                        <p:cTn id="24" dur="1000" fill="hold"/>
                                        <p:tgtEl>
                                          <p:spTgt spid="3175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1751"/>
                                        </p:tgtEl>
                                        <p:attrNameLst>
                                          <p:attrName>style.visibility</p:attrName>
                                        </p:attrNameLst>
                                      </p:cBhvr>
                                      <p:to>
                                        <p:strVal val="visible"/>
                                      </p:to>
                                    </p:set>
                                    <p:animEffect transition="in" filter="fade">
                                      <p:cBhvr>
                                        <p:cTn id="27" dur="1000"/>
                                        <p:tgtEl>
                                          <p:spTgt spid="31751"/>
                                        </p:tgtEl>
                                      </p:cBhvr>
                                    </p:animEffect>
                                    <p:anim calcmode="lin" valueType="num">
                                      <p:cBhvr>
                                        <p:cTn id="28" dur="1000" fill="hold"/>
                                        <p:tgtEl>
                                          <p:spTgt spid="31751"/>
                                        </p:tgtEl>
                                        <p:attrNameLst>
                                          <p:attrName>ppt_x</p:attrName>
                                        </p:attrNameLst>
                                      </p:cBhvr>
                                      <p:tavLst>
                                        <p:tav tm="0">
                                          <p:val>
                                            <p:strVal val="#ppt_x"/>
                                          </p:val>
                                        </p:tav>
                                        <p:tav tm="100000">
                                          <p:val>
                                            <p:strVal val="#ppt_x"/>
                                          </p:val>
                                        </p:tav>
                                      </p:tavLst>
                                    </p:anim>
                                    <p:anim calcmode="lin" valueType="num">
                                      <p:cBhvr>
                                        <p:cTn id="29" dur="1000" fill="hold"/>
                                        <p:tgtEl>
                                          <p:spTgt spid="3175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1752"/>
                                        </p:tgtEl>
                                        <p:attrNameLst>
                                          <p:attrName>style.visibility</p:attrName>
                                        </p:attrNameLst>
                                      </p:cBhvr>
                                      <p:to>
                                        <p:strVal val="visible"/>
                                      </p:to>
                                    </p:set>
                                    <p:animEffect transition="in" filter="fade">
                                      <p:cBhvr>
                                        <p:cTn id="32" dur="1000"/>
                                        <p:tgtEl>
                                          <p:spTgt spid="31752"/>
                                        </p:tgtEl>
                                      </p:cBhvr>
                                    </p:animEffect>
                                    <p:anim calcmode="lin" valueType="num">
                                      <p:cBhvr>
                                        <p:cTn id="33" dur="1000" fill="hold"/>
                                        <p:tgtEl>
                                          <p:spTgt spid="31752"/>
                                        </p:tgtEl>
                                        <p:attrNameLst>
                                          <p:attrName>ppt_x</p:attrName>
                                        </p:attrNameLst>
                                      </p:cBhvr>
                                      <p:tavLst>
                                        <p:tav tm="0">
                                          <p:val>
                                            <p:strVal val="#ppt_x"/>
                                          </p:val>
                                        </p:tav>
                                        <p:tav tm="100000">
                                          <p:val>
                                            <p:strVal val="#ppt_x"/>
                                          </p:val>
                                        </p:tav>
                                      </p:tavLst>
                                    </p:anim>
                                    <p:anim calcmode="lin" valueType="num">
                                      <p:cBhvr>
                                        <p:cTn id="34" dur="1000" fill="hold"/>
                                        <p:tgtEl>
                                          <p:spTgt spid="3175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753"/>
                                        </p:tgtEl>
                                        <p:attrNameLst>
                                          <p:attrName>style.visibility</p:attrName>
                                        </p:attrNameLst>
                                      </p:cBhvr>
                                      <p:to>
                                        <p:strVal val="visible"/>
                                      </p:to>
                                    </p:set>
                                    <p:animEffect transition="in" filter="fade">
                                      <p:cBhvr>
                                        <p:cTn id="37" dur="1000"/>
                                        <p:tgtEl>
                                          <p:spTgt spid="31753"/>
                                        </p:tgtEl>
                                      </p:cBhvr>
                                    </p:animEffect>
                                    <p:anim calcmode="lin" valueType="num">
                                      <p:cBhvr>
                                        <p:cTn id="38" dur="1000" fill="hold"/>
                                        <p:tgtEl>
                                          <p:spTgt spid="31753"/>
                                        </p:tgtEl>
                                        <p:attrNameLst>
                                          <p:attrName>ppt_x</p:attrName>
                                        </p:attrNameLst>
                                      </p:cBhvr>
                                      <p:tavLst>
                                        <p:tav tm="0">
                                          <p:val>
                                            <p:strVal val="#ppt_x"/>
                                          </p:val>
                                        </p:tav>
                                        <p:tav tm="100000">
                                          <p:val>
                                            <p:strVal val="#ppt_x"/>
                                          </p:val>
                                        </p:tav>
                                      </p:tavLst>
                                    </p:anim>
                                    <p:anim calcmode="lin" valueType="num">
                                      <p:cBhvr>
                                        <p:cTn id="39" dur="1000" fill="hold"/>
                                        <p:tgtEl>
                                          <p:spTgt spid="3175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754"/>
                                        </p:tgtEl>
                                        <p:attrNameLst>
                                          <p:attrName>style.visibility</p:attrName>
                                        </p:attrNameLst>
                                      </p:cBhvr>
                                      <p:to>
                                        <p:strVal val="visible"/>
                                      </p:to>
                                    </p:set>
                                    <p:animEffect transition="in" filter="fade">
                                      <p:cBhvr>
                                        <p:cTn id="42" dur="1000"/>
                                        <p:tgtEl>
                                          <p:spTgt spid="31754"/>
                                        </p:tgtEl>
                                      </p:cBhvr>
                                    </p:animEffect>
                                    <p:anim calcmode="lin" valueType="num">
                                      <p:cBhvr>
                                        <p:cTn id="43" dur="1000" fill="hold"/>
                                        <p:tgtEl>
                                          <p:spTgt spid="31754"/>
                                        </p:tgtEl>
                                        <p:attrNameLst>
                                          <p:attrName>ppt_x</p:attrName>
                                        </p:attrNameLst>
                                      </p:cBhvr>
                                      <p:tavLst>
                                        <p:tav tm="0">
                                          <p:val>
                                            <p:strVal val="#ppt_x"/>
                                          </p:val>
                                        </p:tav>
                                        <p:tav tm="100000">
                                          <p:val>
                                            <p:strVal val="#ppt_x"/>
                                          </p:val>
                                        </p:tav>
                                      </p:tavLst>
                                    </p:anim>
                                    <p:anim calcmode="lin" valueType="num">
                                      <p:cBhvr>
                                        <p:cTn id="44" dur="1000" fill="hold"/>
                                        <p:tgtEl>
                                          <p:spTgt spid="3175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1755"/>
                                        </p:tgtEl>
                                        <p:attrNameLst>
                                          <p:attrName>style.visibility</p:attrName>
                                        </p:attrNameLst>
                                      </p:cBhvr>
                                      <p:to>
                                        <p:strVal val="visible"/>
                                      </p:to>
                                    </p:set>
                                    <p:animEffect transition="in" filter="fade">
                                      <p:cBhvr>
                                        <p:cTn id="47" dur="1000"/>
                                        <p:tgtEl>
                                          <p:spTgt spid="31755"/>
                                        </p:tgtEl>
                                      </p:cBhvr>
                                    </p:animEffect>
                                    <p:anim calcmode="lin" valueType="num">
                                      <p:cBhvr>
                                        <p:cTn id="48" dur="1000" fill="hold"/>
                                        <p:tgtEl>
                                          <p:spTgt spid="31755"/>
                                        </p:tgtEl>
                                        <p:attrNameLst>
                                          <p:attrName>ppt_x</p:attrName>
                                        </p:attrNameLst>
                                      </p:cBhvr>
                                      <p:tavLst>
                                        <p:tav tm="0">
                                          <p:val>
                                            <p:strVal val="#ppt_x"/>
                                          </p:val>
                                        </p:tav>
                                        <p:tav tm="100000">
                                          <p:val>
                                            <p:strVal val="#ppt_x"/>
                                          </p:val>
                                        </p:tav>
                                      </p:tavLst>
                                    </p:anim>
                                    <p:anim calcmode="lin" valueType="num">
                                      <p:cBhvr>
                                        <p:cTn id="49" dur="1000" fill="hold"/>
                                        <p:tgtEl>
                                          <p:spTgt spid="3175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756"/>
                                        </p:tgtEl>
                                        <p:attrNameLst>
                                          <p:attrName>style.visibility</p:attrName>
                                        </p:attrNameLst>
                                      </p:cBhvr>
                                      <p:to>
                                        <p:strVal val="visible"/>
                                      </p:to>
                                    </p:set>
                                    <p:animEffect transition="in" filter="fade">
                                      <p:cBhvr>
                                        <p:cTn id="52" dur="1000"/>
                                        <p:tgtEl>
                                          <p:spTgt spid="31756"/>
                                        </p:tgtEl>
                                      </p:cBhvr>
                                    </p:animEffect>
                                    <p:anim calcmode="lin" valueType="num">
                                      <p:cBhvr>
                                        <p:cTn id="53" dur="1000" fill="hold"/>
                                        <p:tgtEl>
                                          <p:spTgt spid="31756"/>
                                        </p:tgtEl>
                                        <p:attrNameLst>
                                          <p:attrName>ppt_x</p:attrName>
                                        </p:attrNameLst>
                                      </p:cBhvr>
                                      <p:tavLst>
                                        <p:tav tm="0">
                                          <p:val>
                                            <p:strVal val="#ppt_x"/>
                                          </p:val>
                                        </p:tav>
                                        <p:tav tm="100000">
                                          <p:val>
                                            <p:strVal val="#ppt_x"/>
                                          </p:val>
                                        </p:tav>
                                      </p:tavLst>
                                    </p:anim>
                                    <p:anim calcmode="lin" valueType="num">
                                      <p:cBhvr>
                                        <p:cTn id="54" dur="1000" fill="hold"/>
                                        <p:tgtEl>
                                          <p:spTgt spid="3175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1757"/>
                                        </p:tgtEl>
                                        <p:attrNameLst>
                                          <p:attrName>style.visibility</p:attrName>
                                        </p:attrNameLst>
                                      </p:cBhvr>
                                      <p:to>
                                        <p:strVal val="visible"/>
                                      </p:to>
                                    </p:set>
                                    <p:animEffect transition="in" filter="fade">
                                      <p:cBhvr>
                                        <p:cTn id="57" dur="1000"/>
                                        <p:tgtEl>
                                          <p:spTgt spid="31757"/>
                                        </p:tgtEl>
                                      </p:cBhvr>
                                    </p:animEffect>
                                    <p:anim calcmode="lin" valueType="num">
                                      <p:cBhvr>
                                        <p:cTn id="58" dur="1000" fill="hold"/>
                                        <p:tgtEl>
                                          <p:spTgt spid="31757"/>
                                        </p:tgtEl>
                                        <p:attrNameLst>
                                          <p:attrName>ppt_x</p:attrName>
                                        </p:attrNameLst>
                                      </p:cBhvr>
                                      <p:tavLst>
                                        <p:tav tm="0">
                                          <p:val>
                                            <p:strVal val="#ppt_x"/>
                                          </p:val>
                                        </p:tav>
                                        <p:tav tm="100000">
                                          <p:val>
                                            <p:strVal val="#ppt_x"/>
                                          </p:val>
                                        </p:tav>
                                      </p:tavLst>
                                    </p:anim>
                                    <p:anim calcmode="lin" valueType="num">
                                      <p:cBhvr>
                                        <p:cTn id="59" dur="1000" fill="hold"/>
                                        <p:tgtEl>
                                          <p:spTgt spid="3175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1758"/>
                                        </p:tgtEl>
                                        <p:attrNameLst>
                                          <p:attrName>style.visibility</p:attrName>
                                        </p:attrNameLst>
                                      </p:cBhvr>
                                      <p:to>
                                        <p:strVal val="visible"/>
                                      </p:to>
                                    </p:set>
                                    <p:animEffect transition="in" filter="fade">
                                      <p:cBhvr>
                                        <p:cTn id="62" dur="1000"/>
                                        <p:tgtEl>
                                          <p:spTgt spid="31758"/>
                                        </p:tgtEl>
                                      </p:cBhvr>
                                    </p:animEffect>
                                    <p:anim calcmode="lin" valueType="num">
                                      <p:cBhvr>
                                        <p:cTn id="63" dur="1000" fill="hold"/>
                                        <p:tgtEl>
                                          <p:spTgt spid="31758"/>
                                        </p:tgtEl>
                                        <p:attrNameLst>
                                          <p:attrName>ppt_x</p:attrName>
                                        </p:attrNameLst>
                                      </p:cBhvr>
                                      <p:tavLst>
                                        <p:tav tm="0">
                                          <p:val>
                                            <p:strVal val="#ppt_x"/>
                                          </p:val>
                                        </p:tav>
                                        <p:tav tm="100000">
                                          <p:val>
                                            <p:strVal val="#ppt_x"/>
                                          </p:val>
                                        </p:tav>
                                      </p:tavLst>
                                    </p:anim>
                                    <p:anim calcmode="lin" valueType="num">
                                      <p:cBhvr>
                                        <p:cTn id="64" dur="1000" fill="hold"/>
                                        <p:tgtEl>
                                          <p:spTgt spid="3175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1759"/>
                                        </p:tgtEl>
                                        <p:attrNameLst>
                                          <p:attrName>style.visibility</p:attrName>
                                        </p:attrNameLst>
                                      </p:cBhvr>
                                      <p:to>
                                        <p:strVal val="visible"/>
                                      </p:to>
                                    </p:set>
                                    <p:animEffect transition="in" filter="fade">
                                      <p:cBhvr>
                                        <p:cTn id="67" dur="1000"/>
                                        <p:tgtEl>
                                          <p:spTgt spid="31759"/>
                                        </p:tgtEl>
                                      </p:cBhvr>
                                    </p:animEffect>
                                    <p:anim calcmode="lin" valueType="num">
                                      <p:cBhvr>
                                        <p:cTn id="68" dur="1000" fill="hold"/>
                                        <p:tgtEl>
                                          <p:spTgt spid="31759"/>
                                        </p:tgtEl>
                                        <p:attrNameLst>
                                          <p:attrName>ppt_x</p:attrName>
                                        </p:attrNameLst>
                                      </p:cBhvr>
                                      <p:tavLst>
                                        <p:tav tm="0">
                                          <p:val>
                                            <p:strVal val="#ppt_x"/>
                                          </p:val>
                                        </p:tav>
                                        <p:tav tm="100000">
                                          <p:val>
                                            <p:strVal val="#ppt_x"/>
                                          </p:val>
                                        </p:tav>
                                      </p:tavLst>
                                    </p:anim>
                                    <p:anim calcmode="lin" valueType="num">
                                      <p:cBhvr>
                                        <p:cTn id="69" dur="1000" fill="hold"/>
                                        <p:tgtEl>
                                          <p:spTgt spid="3175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1760"/>
                                        </p:tgtEl>
                                        <p:attrNameLst>
                                          <p:attrName>style.visibility</p:attrName>
                                        </p:attrNameLst>
                                      </p:cBhvr>
                                      <p:to>
                                        <p:strVal val="visible"/>
                                      </p:to>
                                    </p:set>
                                    <p:animEffect transition="in" filter="fade">
                                      <p:cBhvr>
                                        <p:cTn id="72" dur="1000"/>
                                        <p:tgtEl>
                                          <p:spTgt spid="31760"/>
                                        </p:tgtEl>
                                      </p:cBhvr>
                                    </p:animEffect>
                                    <p:anim calcmode="lin" valueType="num">
                                      <p:cBhvr>
                                        <p:cTn id="73" dur="1000" fill="hold"/>
                                        <p:tgtEl>
                                          <p:spTgt spid="31760"/>
                                        </p:tgtEl>
                                        <p:attrNameLst>
                                          <p:attrName>ppt_x</p:attrName>
                                        </p:attrNameLst>
                                      </p:cBhvr>
                                      <p:tavLst>
                                        <p:tav tm="0">
                                          <p:val>
                                            <p:strVal val="#ppt_x"/>
                                          </p:val>
                                        </p:tav>
                                        <p:tav tm="100000">
                                          <p:val>
                                            <p:strVal val="#ppt_x"/>
                                          </p:val>
                                        </p:tav>
                                      </p:tavLst>
                                    </p:anim>
                                    <p:anim calcmode="lin" valueType="num">
                                      <p:cBhvr>
                                        <p:cTn id="74" dur="1000" fill="hold"/>
                                        <p:tgtEl>
                                          <p:spTgt spid="3176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1761"/>
                                        </p:tgtEl>
                                        <p:attrNameLst>
                                          <p:attrName>style.visibility</p:attrName>
                                        </p:attrNameLst>
                                      </p:cBhvr>
                                      <p:to>
                                        <p:strVal val="visible"/>
                                      </p:to>
                                    </p:set>
                                    <p:animEffect transition="in" filter="fade">
                                      <p:cBhvr>
                                        <p:cTn id="77" dur="1000"/>
                                        <p:tgtEl>
                                          <p:spTgt spid="31761"/>
                                        </p:tgtEl>
                                      </p:cBhvr>
                                    </p:animEffect>
                                    <p:anim calcmode="lin" valueType="num">
                                      <p:cBhvr>
                                        <p:cTn id="78" dur="1000" fill="hold"/>
                                        <p:tgtEl>
                                          <p:spTgt spid="31761"/>
                                        </p:tgtEl>
                                        <p:attrNameLst>
                                          <p:attrName>ppt_x</p:attrName>
                                        </p:attrNameLst>
                                      </p:cBhvr>
                                      <p:tavLst>
                                        <p:tav tm="0">
                                          <p:val>
                                            <p:strVal val="#ppt_x"/>
                                          </p:val>
                                        </p:tav>
                                        <p:tav tm="100000">
                                          <p:val>
                                            <p:strVal val="#ppt_x"/>
                                          </p:val>
                                        </p:tav>
                                      </p:tavLst>
                                    </p:anim>
                                    <p:anim calcmode="lin" valueType="num">
                                      <p:cBhvr>
                                        <p:cTn id="79" dur="1000" fill="hold"/>
                                        <p:tgtEl>
                                          <p:spTgt spid="3176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1762"/>
                                        </p:tgtEl>
                                        <p:attrNameLst>
                                          <p:attrName>style.visibility</p:attrName>
                                        </p:attrNameLst>
                                      </p:cBhvr>
                                      <p:to>
                                        <p:strVal val="visible"/>
                                      </p:to>
                                    </p:set>
                                    <p:animEffect transition="in" filter="fade">
                                      <p:cBhvr>
                                        <p:cTn id="82" dur="1000"/>
                                        <p:tgtEl>
                                          <p:spTgt spid="31762"/>
                                        </p:tgtEl>
                                      </p:cBhvr>
                                    </p:animEffect>
                                    <p:anim calcmode="lin" valueType="num">
                                      <p:cBhvr>
                                        <p:cTn id="83" dur="1000" fill="hold"/>
                                        <p:tgtEl>
                                          <p:spTgt spid="31762"/>
                                        </p:tgtEl>
                                        <p:attrNameLst>
                                          <p:attrName>ppt_x</p:attrName>
                                        </p:attrNameLst>
                                      </p:cBhvr>
                                      <p:tavLst>
                                        <p:tav tm="0">
                                          <p:val>
                                            <p:strVal val="#ppt_x"/>
                                          </p:val>
                                        </p:tav>
                                        <p:tav tm="100000">
                                          <p:val>
                                            <p:strVal val="#ppt_x"/>
                                          </p:val>
                                        </p:tav>
                                      </p:tavLst>
                                    </p:anim>
                                    <p:anim calcmode="lin" valueType="num">
                                      <p:cBhvr>
                                        <p:cTn id="84" dur="1000" fill="hold"/>
                                        <p:tgtEl>
                                          <p:spTgt spid="3176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1763"/>
                                        </p:tgtEl>
                                        <p:attrNameLst>
                                          <p:attrName>style.visibility</p:attrName>
                                        </p:attrNameLst>
                                      </p:cBhvr>
                                      <p:to>
                                        <p:strVal val="visible"/>
                                      </p:to>
                                    </p:set>
                                    <p:animEffect transition="in" filter="fade">
                                      <p:cBhvr>
                                        <p:cTn id="87" dur="1000"/>
                                        <p:tgtEl>
                                          <p:spTgt spid="31763"/>
                                        </p:tgtEl>
                                      </p:cBhvr>
                                    </p:animEffect>
                                    <p:anim calcmode="lin" valueType="num">
                                      <p:cBhvr>
                                        <p:cTn id="88" dur="1000" fill="hold"/>
                                        <p:tgtEl>
                                          <p:spTgt spid="31763"/>
                                        </p:tgtEl>
                                        <p:attrNameLst>
                                          <p:attrName>ppt_x</p:attrName>
                                        </p:attrNameLst>
                                      </p:cBhvr>
                                      <p:tavLst>
                                        <p:tav tm="0">
                                          <p:val>
                                            <p:strVal val="#ppt_x"/>
                                          </p:val>
                                        </p:tav>
                                        <p:tav tm="100000">
                                          <p:val>
                                            <p:strVal val="#ppt_x"/>
                                          </p:val>
                                        </p:tav>
                                      </p:tavLst>
                                    </p:anim>
                                    <p:anim calcmode="lin" valueType="num">
                                      <p:cBhvr>
                                        <p:cTn id="89" dur="1000" fill="hold"/>
                                        <p:tgtEl>
                                          <p:spTgt spid="3176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1764"/>
                                        </p:tgtEl>
                                        <p:attrNameLst>
                                          <p:attrName>style.visibility</p:attrName>
                                        </p:attrNameLst>
                                      </p:cBhvr>
                                      <p:to>
                                        <p:strVal val="visible"/>
                                      </p:to>
                                    </p:set>
                                    <p:animEffect transition="in" filter="fade">
                                      <p:cBhvr>
                                        <p:cTn id="92" dur="1000"/>
                                        <p:tgtEl>
                                          <p:spTgt spid="31764"/>
                                        </p:tgtEl>
                                      </p:cBhvr>
                                    </p:animEffect>
                                    <p:anim calcmode="lin" valueType="num">
                                      <p:cBhvr>
                                        <p:cTn id="93" dur="1000" fill="hold"/>
                                        <p:tgtEl>
                                          <p:spTgt spid="31764"/>
                                        </p:tgtEl>
                                        <p:attrNameLst>
                                          <p:attrName>ppt_x</p:attrName>
                                        </p:attrNameLst>
                                      </p:cBhvr>
                                      <p:tavLst>
                                        <p:tav tm="0">
                                          <p:val>
                                            <p:strVal val="#ppt_x"/>
                                          </p:val>
                                        </p:tav>
                                        <p:tav tm="100000">
                                          <p:val>
                                            <p:strVal val="#ppt_x"/>
                                          </p:val>
                                        </p:tav>
                                      </p:tavLst>
                                    </p:anim>
                                    <p:anim calcmode="lin" valueType="num">
                                      <p:cBhvr>
                                        <p:cTn id="94" dur="1000" fill="hold"/>
                                        <p:tgtEl>
                                          <p:spTgt spid="3176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1765"/>
                                        </p:tgtEl>
                                        <p:attrNameLst>
                                          <p:attrName>style.visibility</p:attrName>
                                        </p:attrNameLst>
                                      </p:cBhvr>
                                      <p:to>
                                        <p:strVal val="visible"/>
                                      </p:to>
                                    </p:set>
                                    <p:animEffect transition="in" filter="fade">
                                      <p:cBhvr>
                                        <p:cTn id="97" dur="1000"/>
                                        <p:tgtEl>
                                          <p:spTgt spid="31765"/>
                                        </p:tgtEl>
                                      </p:cBhvr>
                                    </p:animEffect>
                                    <p:anim calcmode="lin" valueType="num">
                                      <p:cBhvr>
                                        <p:cTn id="98" dur="1000" fill="hold"/>
                                        <p:tgtEl>
                                          <p:spTgt spid="31765"/>
                                        </p:tgtEl>
                                        <p:attrNameLst>
                                          <p:attrName>ppt_x</p:attrName>
                                        </p:attrNameLst>
                                      </p:cBhvr>
                                      <p:tavLst>
                                        <p:tav tm="0">
                                          <p:val>
                                            <p:strVal val="#ppt_x"/>
                                          </p:val>
                                        </p:tav>
                                        <p:tav tm="100000">
                                          <p:val>
                                            <p:strVal val="#ppt_x"/>
                                          </p:val>
                                        </p:tav>
                                      </p:tavLst>
                                    </p:anim>
                                    <p:anim calcmode="lin" valueType="num">
                                      <p:cBhvr>
                                        <p:cTn id="99" dur="1000" fill="hold"/>
                                        <p:tgtEl>
                                          <p:spTgt spid="3176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1766"/>
                                        </p:tgtEl>
                                        <p:attrNameLst>
                                          <p:attrName>style.visibility</p:attrName>
                                        </p:attrNameLst>
                                      </p:cBhvr>
                                      <p:to>
                                        <p:strVal val="visible"/>
                                      </p:to>
                                    </p:set>
                                    <p:animEffect transition="in" filter="fade">
                                      <p:cBhvr>
                                        <p:cTn id="102" dur="1000"/>
                                        <p:tgtEl>
                                          <p:spTgt spid="31766"/>
                                        </p:tgtEl>
                                      </p:cBhvr>
                                    </p:animEffect>
                                    <p:anim calcmode="lin" valueType="num">
                                      <p:cBhvr>
                                        <p:cTn id="103" dur="1000" fill="hold"/>
                                        <p:tgtEl>
                                          <p:spTgt spid="31766"/>
                                        </p:tgtEl>
                                        <p:attrNameLst>
                                          <p:attrName>ppt_x</p:attrName>
                                        </p:attrNameLst>
                                      </p:cBhvr>
                                      <p:tavLst>
                                        <p:tav tm="0">
                                          <p:val>
                                            <p:strVal val="#ppt_x"/>
                                          </p:val>
                                        </p:tav>
                                        <p:tav tm="100000">
                                          <p:val>
                                            <p:strVal val="#ppt_x"/>
                                          </p:val>
                                        </p:tav>
                                      </p:tavLst>
                                    </p:anim>
                                    <p:anim calcmode="lin" valueType="num">
                                      <p:cBhvr>
                                        <p:cTn id="104" dur="1000" fill="hold"/>
                                        <p:tgtEl>
                                          <p:spTgt spid="31766"/>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1767"/>
                                        </p:tgtEl>
                                        <p:attrNameLst>
                                          <p:attrName>style.visibility</p:attrName>
                                        </p:attrNameLst>
                                      </p:cBhvr>
                                      <p:to>
                                        <p:strVal val="visible"/>
                                      </p:to>
                                    </p:set>
                                    <p:animEffect transition="in" filter="fade">
                                      <p:cBhvr>
                                        <p:cTn id="107" dur="1000"/>
                                        <p:tgtEl>
                                          <p:spTgt spid="31767"/>
                                        </p:tgtEl>
                                      </p:cBhvr>
                                    </p:animEffect>
                                    <p:anim calcmode="lin" valueType="num">
                                      <p:cBhvr>
                                        <p:cTn id="108" dur="1000" fill="hold"/>
                                        <p:tgtEl>
                                          <p:spTgt spid="31767"/>
                                        </p:tgtEl>
                                        <p:attrNameLst>
                                          <p:attrName>ppt_x</p:attrName>
                                        </p:attrNameLst>
                                      </p:cBhvr>
                                      <p:tavLst>
                                        <p:tav tm="0">
                                          <p:val>
                                            <p:strVal val="#ppt_x"/>
                                          </p:val>
                                        </p:tav>
                                        <p:tav tm="100000">
                                          <p:val>
                                            <p:strVal val="#ppt_x"/>
                                          </p:val>
                                        </p:tav>
                                      </p:tavLst>
                                    </p:anim>
                                    <p:anim calcmode="lin" valueType="num">
                                      <p:cBhvr>
                                        <p:cTn id="109" dur="1000" fill="hold"/>
                                        <p:tgtEl>
                                          <p:spTgt spid="31767"/>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1768"/>
                                        </p:tgtEl>
                                        <p:attrNameLst>
                                          <p:attrName>style.visibility</p:attrName>
                                        </p:attrNameLst>
                                      </p:cBhvr>
                                      <p:to>
                                        <p:strVal val="visible"/>
                                      </p:to>
                                    </p:set>
                                    <p:animEffect transition="in" filter="fade">
                                      <p:cBhvr>
                                        <p:cTn id="112" dur="1000"/>
                                        <p:tgtEl>
                                          <p:spTgt spid="31768"/>
                                        </p:tgtEl>
                                      </p:cBhvr>
                                    </p:animEffect>
                                    <p:anim calcmode="lin" valueType="num">
                                      <p:cBhvr>
                                        <p:cTn id="113" dur="1000" fill="hold"/>
                                        <p:tgtEl>
                                          <p:spTgt spid="31768"/>
                                        </p:tgtEl>
                                        <p:attrNameLst>
                                          <p:attrName>ppt_x</p:attrName>
                                        </p:attrNameLst>
                                      </p:cBhvr>
                                      <p:tavLst>
                                        <p:tav tm="0">
                                          <p:val>
                                            <p:strVal val="#ppt_x"/>
                                          </p:val>
                                        </p:tav>
                                        <p:tav tm="100000">
                                          <p:val>
                                            <p:strVal val="#ppt_x"/>
                                          </p:val>
                                        </p:tav>
                                      </p:tavLst>
                                    </p:anim>
                                    <p:anim calcmode="lin" valueType="num">
                                      <p:cBhvr>
                                        <p:cTn id="114" dur="1000" fill="hold"/>
                                        <p:tgtEl>
                                          <p:spTgt spid="31768"/>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31769"/>
                                        </p:tgtEl>
                                        <p:attrNameLst>
                                          <p:attrName>style.visibility</p:attrName>
                                        </p:attrNameLst>
                                      </p:cBhvr>
                                      <p:to>
                                        <p:strVal val="visible"/>
                                      </p:to>
                                    </p:set>
                                    <p:animEffect transition="in" filter="fade">
                                      <p:cBhvr>
                                        <p:cTn id="117" dur="1000"/>
                                        <p:tgtEl>
                                          <p:spTgt spid="31769"/>
                                        </p:tgtEl>
                                      </p:cBhvr>
                                    </p:animEffect>
                                    <p:anim calcmode="lin" valueType="num">
                                      <p:cBhvr>
                                        <p:cTn id="118" dur="1000" fill="hold"/>
                                        <p:tgtEl>
                                          <p:spTgt spid="31769"/>
                                        </p:tgtEl>
                                        <p:attrNameLst>
                                          <p:attrName>ppt_x</p:attrName>
                                        </p:attrNameLst>
                                      </p:cBhvr>
                                      <p:tavLst>
                                        <p:tav tm="0">
                                          <p:val>
                                            <p:strVal val="#ppt_x"/>
                                          </p:val>
                                        </p:tav>
                                        <p:tav tm="100000">
                                          <p:val>
                                            <p:strVal val="#ppt_x"/>
                                          </p:val>
                                        </p:tav>
                                      </p:tavLst>
                                    </p:anim>
                                    <p:anim calcmode="lin" valueType="num">
                                      <p:cBhvr>
                                        <p:cTn id="119" dur="1000" fill="hold"/>
                                        <p:tgtEl>
                                          <p:spTgt spid="3176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31770"/>
                                        </p:tgtEl>
                                        <p:attrNameLst>
                                          <p:attrName>style.visibility</p:attrName>
                                        </p:attrNameLst>
                                      </p:cBhvr>
                                      <p:to>
                                        <p:strVal val="visible"/>
                                      </p:to>
                                    </p:set>
                                    <p:animEffect transition="in" filter="fade">
                                      <p:cBhvr>
                                        <p:cTn id="122" dur="1000"/>
                                        <p:tgtEl>
                                          <p:spTgt spid="31770"/>
                                        </p:tgtEl>
                                      </p:cBhvr>
                                    </p:animEffect>
                                    <p:anim calcmode="lin" valueType="num">
                                      <p:cBhvr>
                                        <p:cTn id="123" dur="1000" fill="hold"/>
                                        <p:tgtEl>
                                          <p:spTgt spid="31770"/>
                                        </p:tgtEl>
                                        <p:attrNameLst>
                                          <p:attrName>ppt_x</p:attrName>
                                        </p:attrNameLst>
                                      </p:cBhvr>
                                      <p:tavLst>
                                        <p:tav tm="0">
                                          <p:val>
                                            <p:strVal val="#ppt_x"/>
                                          </p:val>
                                        </p:tav>
                                        <p:tav tm="100000">
                                          <p:val>
                                            <p:strVal val="#ppt_x"/>
                                          </p:val>
                                        </p:tav>
                                      </p:tavLst>
                                    </p:anim>
                                    <p:anim calcmode="lin" valueType="num">
                                      <p:cBhvr>
                                        <p:cTn id="124" dur="1000" fill="hold"/>
                                        <p:tgtEl>
                                          <p:spTgt spid="31770"/>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31771"/>
                                        </p:tgtEl>
                                        <p:attrNameLst>
                                          <p:attrName>style.visibility</p:attrName>
                                        </p:attrNameLst>
                                      </p:cBhvr>
                                      <p:to>
                                        <p:strVal val="visible"/>
                                      </p:to>
                                    </p:set>
                                    <p:animEffect transition="in" filter="fade">
                                      <p:cBhvr>
                                        <p:cTn id="127" dur="1000"/>
                                        <p:tgtEl>
                                          <p:spTgt spid="31771"/>
                                        </p:tgtEl>
                                      </p:cBhvr>
                                    </p:animEffect>
                                    <p:anim calcmode="lin" valueType="num">
                                      <p:cBhvr>
                                        <p:cTn id="128" dur="1000" fill="hold"/>
                                        <p:tgtEl>
                                          <p:spTgt spid="31771"/>
                                        </p:tgtEl>
                                        <p:attrNameLst>
                                          <p:attrName>ppt_x</p:attrName>
                                        </p:attrNameLst>
                                      </p:cBhvr>
                                      <p:tavLst>
                                        <p:tav tm="0">
                                          <p:val>
                                            <p:strVal val="#ppt_x"/>
                                          </p:val>
                                        </p:tav>
                                        <p:tav tm="100000">
                                          <p:val>
                                            <p:strVal val="#ppt_x"/>
                                          </p:val>
                                        </p:tav>
                                      </p:tavLst>
                                    </p:anim>
                                    <p:anim calcmode="lin" valueType="num">
                                      <p:cBhvr>
                                        <p:cTn id="129" dur="1000" fill="hold"/>
                                        <p:tgtEl>
                                          <p:spTgt spid="31771"/>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31772"/>
                                        </p:tgtEl>
                                        <p:attrNameLst>
                                          <p:attrName>style.visibility</p:attrName>
                                        </p:attrNameLst>
                                      </p:cBhvr>
                                      <p:to>
                                        <p:strVal val="visible"/>
                                      </p:to>
                                    </p:set>
                                    <p:animEffect transition="in" filter="fade">
                                      <p:cBhvr>
                                        <p:cTn id="132" dur="1000"/>
                                        <p:tgtEl>
                                          <p:spTgt spid="31772"/>
                                        </p:tgtEl>
                                      </p:cBhvr>
                                    </p:animEffect>
                                    <p:anim calcmode="lin" valueType="num">
                                      <p:cBhvr>
                                        <p:cTn id="133" dur="1000" fill="hold"/>
                                        <p:tgtEl>
                                          <p:spTgt spid="31772"/>
                                        </p:tgtEl>
                                        <p:attrNameLst>
                                          <p:attrName>ppt_x</p:attrName>
                                        </p:attrNameLst>
                                      </p:cBhvr>
                                      <p:tavLst>
                                        <p:tav tm="0">
                                          <p:val>
                                            <p:strVal val="#ppt_x"/>
                                          </p:val>
                                        </p:tav>
                                        <p:tav tm="100000">
                                          <p:val>
                                            <p:strVal val="#ppt_x"/>
                                          </p:val>
                                        </p:tav>
                                      </p:tavLst>
                                    </p:anim>
                                    <p:anim calcmode="lin" valueType="num">
                                      <p:cBhvr>
                                        <p:cTn id="134" dur="1000" fill="hold"/>
                                        <p:tgtEl>
                                          <p:spTgt spid="31772"/>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31773"/>
                                        </p:tgtEl>
                                        <p:attrNameLst>
                                          <p:attrName>style.visibility</p:attrName>
                                        </p:attrNameLst>
                                      </p:cBhvr>
                                      <p:to>
                                        <p:strVal val="visible"/>
                                      </p:to>
                                    </p:set>
                                    <p:animEffect transition="in" filter="fade">
                                      <p:cBhvr>
                                        <p:cTn id="137" dur="1000"/>
                                        <p:tgtEl>
                                          <p:spTgt spid="31773"/>
                                        </p:tgtEl>
                                      </p:cBhvr>
                                    </p:animEffect>
                                    <p:anim calcmode="lin" valueType="num">
                                      <p:cBhvr>
                                        <p:cTn id="138" dur="1000" fill="hold"/>
                                        <p:tgtEl>
                                          <p:spTgt spid="31773"/>
                                        </p:tgtEl>
                                        <p:attrNameLst>
                                          <p:attrName>ppt_x</p:attrName>
                                        </p:attrNameLst>
                                      </p:cBhvr>
                                      <p:tavLst>
                                        <p:tav tm="0">
                                          <p:val>
                                            <p:strVal val="#ppt_x"/>
                                          </p:val>
                                        </p:tav>
                                        <p:tav tm="100000">
                                          <p:val>
                                            <p:strVal val="#ppt_x"/>
                                          </p:val>
                                        </p:tav>
                                      </p:tavLst>
                                    </p:anim>
                                    <p:anim calcmode="lin" valueType="num">
                                      <p:cBhvr>
                                        <p:cTn id="139" dur="1000" fill="hold"/>
                                        <p:tgtEl>
                                          <p:spTgt spid="31773"/>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31774"/>
                                        </p:tgtEl>
                                        <p:attrNameLst>
                                          <p:attrName>style.visibility</p:attrName>
                                        </p:attrNameLst>
                                      </p:cBhvr>
                                      <p:to>
                                        <p:strVal val="visible"/>
                                      </p:to>
                                    </p:set>
                                    <p:animEffect transition="in" filter="fade">
                                      <p:cBhvr>
                                        <p:cTn id="142" dur="1000"/>
                                        <p:tgtEl>
                                          <p:spTgt spid="31774"/>
                                        </p:tgtEl>
                                      </p:cBhvr>
                                    </p:animEffect>
                                    <p:anim calcmode="lin" valueType="num">
                                      <p:cBhvr>
                                        <p:cTn id="143" dur="1000" fill="hold"/>
                                        <p:tgtEl>
                                          <p:spTgt spid="31774"/>
                                        </p:tgtEl>
                                        <p:attrNameLst>
                                          <p:attrName>ppt_x</p:attrName>
                                        </p:attrNameLst>
                                      </p:cBhvr>
                                      <p:tavLst>
                                        <p:tav tm="0">
                                          <p:val>
                                            <p:strVal val="#ppt_x"/>
                                          </p:val>
                                        </p:tav>
                                        <p:tav tm="100000">
                                          <p:val>
                                            <p:strVal val="#ppt_x"/>
                                          </p:val>
                                        </p:tav>
                                      </p:tavLst>
                                    </p:anim>
                                    <p:anim calcmode="lin" valueType="num">
                                      <p:cBhvr>
                                        <p:cTn id="144" dur="1000" fill="hold"/>
                                        <p:tgtEl>
                                          <p:spTgt spid="31774"/>
                                        </p:tgtEl>
                                        <p:attrNameLst>
                                          <p:attrName>ppt_y</p:attrName>
                                        </p:attrNameLst>
                                      </p:cBhvr>
                                      <p:tavLst>
                                        <p:tav tm="0">
                                          <p:val>
                                            <p:strVal val="#ppt_y+.1"/>
                                          </p:val>
                                        </p:tav>
                                        <p:tav tm="100000">
                                          <p:val>
                                            <p:strVal val="#ppt_y"/>
                                          </p:val>
                                        </p:tav>
                                      </p:tavLst>
                                    </p:anim>
                                  </p:childTnLst>
                                </p:cTn>
                              </p:par>
                            </p:childTnLst>
                          </p:cTn>
                        </p:par>
                        <p:par>
                          <p:cTn id="145" fill="hold">
                            <p:stCondLst>
                              <p:cond delay="1000"/>
                            </p:stCondLst>
                            <p:childTnLst>
                              <p:par>
                                <p:cTn id="146" presetID="47" presetClass="entr" presetSubtype="0" fill="hold"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1000"/>
                                        <p:tgtEl>
                                          <p:spTgt spid="40"/>
                                        </p:tgtEl>
                                      </p:cBhvr>
                                    </p:animEffect>
                                    <p:anim calcmode="lin" valueType="num">
                                      <p:cBhvr>
                                        <p:cTn id="149" dur="1000" fill="hold"/>
                                        <p:tgtEl>
                                          <p:spTgt spid="40"/>
                                        </p:tgtEl>
                                        <p:attrNameLst>
                                          <p:attrName>ppt_x</p:attrName>
                                        </p:attrNameLst>
                                      </p:cBhvr>
                                      <p:tavLst>
                                        <p:tav tm="0">
                                          <p:val>
                                            <p:strVal val="#ppt_x"/>
                                          </p:val>
                                        </p:tav>
                                        <p:tav tm="100000">
                                          <p:val>
                                            <p:strVal val="#ppt_x"/>
                                          </p:val>
                                        </p:tav>
                                      </p:tavLst>
                                    </p:anim>
                                    <p:anim calcmode="lin" valueType="num">
                                      <p:cBhvr>
                                        <p:cTn id="150" dur="1000" fill="hold"/>
                                        <p:tgtEl>
                                          <p:spTgt spid="40"/>
                                        </p:tgtEl>
                                        <p:attrNameLst>
                                          <p:attrName>ppt_y</p:attrName>
                                        </p:attrNameLst>
                                      </p:cBhvr>
                                      <p:tavLst>
                                        <p:tav tm="0">
                                          <p:val>
                                            <p:strVal val="#ppt_y-.1"/>
                                          </p:val>
                                        </p:tav>
                                        <p:tav tm="100000">
                                          <p:val>
                                            <p:strVal val="#ppt_y"/>
                                          </p:val>
                                        </p:tav>
                                      </p:tavLst>
                                    </p:anim>
                                  </p:childTnLst>
                                </p:cTn>
                              </p:par>
                            </p:childTnLst>
                          </p:cTn>
                        </p:par>
                        <p:par>
                          <p:cTn id="151" fill="hold">
                            <p:stCondLst>
                              <p:cond delay="2000"/>
                            </p:stCondLst>
                            <p:childTnLst>
                              <p:par>
                                <p:cTn id="152" presetID="10" presetClass="entr" presetSubtype="0" fill="hold" nodeType="afterEffect">
                                  <p:stCondLst>
                                    <p:cond delay="0"/>
                                  </p:stCondLst>
                                  <p:childTnLst>
                                    <p:set>
                                      <p:cBhvr>
                                        <p:cTn id="153" dur="1" fill="hold">
                                          <p:stCondLst>
                                            <p:cond delay="0"/>
                                          </p:stCondLst>
                                        </p:cTn>
                                        <p:tgtEl>
                                          <p:spTgt spid="38"/>
                                        </p:tgtEl>
                                        <p:attrNameLst>
                                          <p:attrName>style.visibility</p:attrName>
                                        </p:attrNameLst>
                                      </p:cBhvr>
                                      <p:to>
                                        <p:strVal val="visible"/>
                                      </p:to>
                                    </p:set>
                                    <p:animEffect transition="in" filter="fade">
                                      <p:cBhvr>
                                        <p:cTn id="154" dur="500"/>
                                        <p:tgtEl>
                                          <p:spTgt spid="38"/>
                                        </p:tgtEl>
                                      </p:cBhvr>
                                    </p:animEffect>
                                  </p:childTnLst>
                                </p:cTn>
                              </p:par>
                            </p:childTnLst>
                          </p:cTn>
                        </p:par>
                        <p:par>
                          <p:cTn id="155" fill="hold">
                            <p:stCondLst>
                              <p:cond delay="2500"/>
                            </p:stCondLst>
                            <p:childTnLst>
                              <p:par>
                                <p:cTn id="156" presetID="22" presetClass="entr" presetSubtype="8" fill="hold" nodeType="afterEffect">
                                  <p:stCondLst>
                                    <p:cond delay="0"/>
                                  </p:stCondLst>
                                  <p:childTnLst>
                                    <p:set>
                                      <p:cBhvr>
                                        <p:cTn id="157" dur="1" fill="hold">
                                          <p:stCondLst>
                                            <p:cond delay="0"/>
                                          </p:stCondLst>
                                        </p:cTn>
                                        <p:tgtEl>
                                          <p:spTgt spid="41"/>
                                        </p:tgtEl>
                                        <p:attrNameLst>
                                          <p:attrName>style.visibility</p:attrName>
                                        </p:attrNameLst>
                                      </p:cBhvr>
                                      <p:to>
                                        <p:strVal val="visible"/>
                                      </p:to>
                                    </p:set>
                                    <p:animEffect transition="in" filter="wipe(left)">
                                      <p:cBhvr>
                                        <p:cTn id="158" dur="500"/>
                                        <p:tgtEl>
                                          <p:spTgt spid="41"/>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39"/>
                                        </p:tgtEl>
                                        <p:attrNameLst>
                                          <p:attrName>style.visibility</p:attrName>
                                        </p:attrNameLst>
                                      </p:cBhvr>
                                      <p:to>
                                        <p:strVal val="visible"/>
                                      </p:to>
                                    </p:set>
                                    <p:animEffect transition="in" filter="wipe(left)">
                                      <p:cBhvr>
                                        <p:cTn id="16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animBg="1"/>
      <p:bldP spid="31749" grpId="0" animBg="1"/>
      <p:bldP spid="31750" grpId="0" animBg="1"/>
      <p:bldP spid="31751" grpId="0" animBg="1"/>
      <p:bldP spid="31752" grpId="0" animBg="1"/>
      <p:bldP spid="31753" grpId="0" animBg="1"/>
      <p:bldP spid="31754" grpId="0" animBg="1"/>
      <p:bldP spid="31755" grpId="0" animBg="1"/>
      <p:bldP spid="31756" grpId="0" animBg="1"/>
      <p:bldP spid="31757" grpId="0" animBg="1"/>
      <p:bldP spid="31758" grpId="0" animBg="1"/>
      <p:bldP spid="31759" grpId="0" animBg="1"/>
      <p:bldP spid="31760" grpId="0" animBg="1"/>
      <p:bldP spid="31761" grpId="0" animBg="1"/>
      <p:bldP spid="31762" grpId="0" animBg="1"/>
      <p:bldP spid="31763" grpId="0"/>
      <p:bldP spid="31764" grpId="0"/>
      <p:bldP spid="31765" grpId="0"/>
      <p:bldP spid="31766" grpId="0"/>
      <p:bldP spid="31767" grpId="0"/>
      <p:bldP spid="31768" grpId="0"/>
      <p:bldP spid="31769" grpId="0"/>
      <p:bldP spid="31770" grpId="0"/>
      <p:bldP spid="31771" grpId="0"/>
      <p:bldP spid="31772" grpId="0"/>
      <p:bldP spid="31773" grpId="0"/>
      <p:bldP spid="31774"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ounded Rectangle 29"/>
          <p:cNvSpPr>
            <a:spLocks noChangeArrowheads="1"/>
          </p:cNvSpPr>
          <p:nvPr/>
        </p:nvSpPr>
        <p:spPr bwMode="auto">
          <a:xfrm>
            <a:off x="1828800" y="1874838"/>
            <a:ext cx="2032000" cy="3048000"/>
          </a:xfrm>
          <a:prstGeom prst="roundRect">
            <a:avLst>
              <a:gd name="adj" fmla="val 16667"/>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2400">
              <a:solidFill>
                <a:srgbClr val="FFFFFF"/>
              </a:solidFill>
            </a:endParaRPr>
          </a:p>
        </p:txBody>
      </p:sp>
      <p:sp>
        <p:nvSpPr>
          <p:cNvPr id="34821" name="Rounded Rectangle 31"/>
          <p:cNvSpPr>
            <a:spLocks noChangeArrowheads="1"/>
          </p:cNvSpPr>
          <p:nvPr/>
        </p:nvSpPr>
        <p:spPr bwMode="auto">
          <a:xfrm>
            <a:off x="6164263" y="1874838"/>
            <a:ext cx="2032000" cy="3048000"/>
          </a:xfrm>
          <a:prstGeom prst="roundRect">
            <a:avLst>
              <a:gd name="adj" fmla="val 16667"/>
            </a:avLst>
          </a:pr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2400">
              <a:solidFill>
                <a:srgbClr val="FFFFFF"/>
              </a:solidFill>
            </a:endParaRPr>
          </a:p>
        </p:txBody>
      </p:sp>
      <p:sp>
        <p:nvSpPr>
          <p:cNvPr id="34823" name="Rounded Rectangle 9"/>
          <p:cNvSpPr>
            <a:spLocks noChangeArrowheads="1"/>
          </p:cNvSpPr>
          <p:nvPr/>
        </p:nvSpPr>
        <p:spPr bwMode="auto">
          <a:xfrm>
            <a:off x="1828800" y="1874838"/>
            <a:ext cx="2032000" cy="3048000"/>
          </a:xfrm>
          <a:prstGeom prst="roundRect">
            <a:avLst>
              <a:gd name="adj" fmla="val 16667"/>
            </a:avLst>
          </a:prstGeom>
          <a:solidFill>
            <a:srgbClr val="79CBA8"/>
          </a:solidFill>
          <a:ln>
            <a:noFill/>
          </a:ln>
          <a:extLst/>
        </p:spPr>
        <p:txBody>
          <a:bodyPr anchor="ctr"/>
          <a:lstStyle/>
          <a:p>
            <a:pPr algn="ctr" eaLnBrk="1" hangingPunct="1"/>
            <a:endParaRPr lang="en-US" altLang="zh-CN" sz="2400">
              <a:solidFill>
                <a:srgbClr val="FFFFFF"/>
              </a:solidFill>
            </a:endParaRPr>
          </a:p>
        </p:txBody>
      </p:sp>
      <p:sp>
        <p:nvSpPr>
          <p:cNvPr id="34824" name="Rounded Rectangle 10"/>
          <p:cNvSpPr>
            <a:spLocks noChangeArrowheads="1"/>
          </p:cNvSpPr>
          <p:nvPr/>
        </p:nvSpPr>
        <p:spPr bwMode="auto">
          <a:xfrm>
            <a:off x="3995738" y="1874838"/>
            <a:ext cx="2032000" cy="3048000"/>
          </a:xfrm>
          <a:prstGeom prst="roundRect">
            <a:avLst>
              <a:gd name="adj" fmla="val 16667"/>
            </a:avLst>
          </a:prstGeom>
          <a:solidFill>
            <a:srgbClr val="79CBA8">
              <a:alpha val="50000"/>
            </a:srgbClr>
          </a:solidFill>
          <a:ln>
            <a:noFill/>
          </a:ln>
          <a:extLst/>
        </p:spPr>
        <p:txBody>
          <a:bodyPr anchor="ctr"/>
          <a:lstStyle/>
          <a:p>
            <a:pPr algn="ctr" eaLnBrk="1" hangingPunct="1"/>
            <a:endParaRPr lang="en-US" altLang="zh-CN" sz="2400">
              <a:solidFill>
                <a:srgbClr val="FFFFFF"/>
              </a:solidFill>
            </a:endParaRPr>
          </a:p>
        </p:txBody>
      </p:sp>
      <p:sp>
        <p:nvSpPr>
          <p:cNvPr id="34825" name="Rounded Rectangle 11"/>
          <p:cNvSpPr>
            <a:spLocks noChangeArrowheads="1"/>
          </p:cNvSpPr>
          <p:nvPr/>
        </p:nvSpPr>
        <p:spPr bwMode="auto">
          <a:xfrm>
            <a:off x="6164263" y="1874838"/>
            <a:ext cx="2032000" cy="3048000"/>
          </a:xfrm>
          <a:prstGeom prst="roundRect">
            <a:avLst>
              <a:gd name="adj" fmla="val 16667"/>
            </a:avLst>
          </a:prstGeom>
          <a:solidFill>
            <a:srgbClr val="79CBA8"/>
          </a:solidFill>
          <a:ln>
            <a:noFill/>
          </a:ln>
          <a:extLst/>
        </p:spPr>
        <p:txBody>
          <a:bodyPr anchor="ctr"/>
          <a:lstStyle/>
          <a:p>
            <a:pPr algn="ctr" eaLnBrk="1" hangingPunct="1"/>
            <a:endParaRPr lang="en-US" altLang="zh-CN" sz="2400">
              <a:solidFill>
                <a:srgbClr val="FFFFFF"/>
              </a:solidFill>
            </a:endParaRPr>
          </a:p>
        </p:txBody>
      </p:sp>
      <p:sp>
        <p:nvSpPr>
          <p:cNvPr id="34826" name="Rounded Rectangle 12"/>
          <p:cNvSpPr>
            <a:spLocks noChangeArrowheads="1"/>
          </p:cNvSpPr>
          <p:nvPr/>
        </p:nvSpPr>
        <p:spPr bwMode="auto">
          <a:xfrm>
            <a:off x="8331200" y="1874838"/>
            <a:ext cx="2032000" cy="3048000"/>
          </a:xfrm>
          <a:prstGeom prst="roundRect">
            <a:avLst>
              <a:gd name="adj" fmla="val 16667"/>
            </a:avLst>
          </a:prstGeom>
          <a:solidFill>
            <a:srgbClr val="79CBA8">
              <a:alpha val="50000"/>
            </a:srgbClr>
          </a:solidFill>
          <a:ln>
            <a:noFill/>
          </a:ln>
          <a:extLst/>
        </p:spPr>
        <p:txBody>
          <a:bodyPr anchor="ctr"/>
          <a:lstStyle/>
          <a:p>
            <a:pPr algn="ctr" eaLnBrk="1" hangingPunct="1"/>
            <a:endParaRPr lang="en-US" altLang="zh-CN" sz="2400">
              <a:solidFill>
                <a:srgbClr val="FFFFFF"/>
              </a:solidFill>
            </a:endParaRPr>
          </a:p>
        </p:txBody>
      </p:sp>
      <p:sp>
        <p:nvSpPr>
          <p:cNvPr id="34827" name="Freeform 6"/>
          <p:cNvSpPr>
            <a:spLocks noEditPoints="1"/>
          </p:cNvSpPr>
          <p:nvPr/>
        </p:nvSpPr>
        <p:spPr bwMode="auto">
          <a:xfrm>
            <a:off x="4800600" y="2232025"/>
            <a:ext cx="423863" cy="517525"/>
          </a:xfrm>
          <a:custGeom>
            <a:avLst/>
            <a:gdLst>
              <a:gd name="T0" fmla="*/ 34166831 w 781"/>
              <a:gd name="T1" fmla="*/ 231497676 h 953"/>
              <a:gd name="T2" fmla="*/ 108097548 w 781"/>
              <a:gd name="T3" fmla="*/ 231497676 h 953"/>
              <a:gd name="T4" fmla="*/ 108097548 w 781"/>
              <a:gd name="T5" fmla="*/ 247422023 h 953"/>
              <a:gd name="T6" fmla="*/ 34166831 w 781"/>
              <a:gd name="T7" fmla="*/ 247422023 h 953"/>
              <a:gd name="T8" fmla="*/ 34166831 w 781"/>
              <a:gd name="T9" fmla="*/ 231497676 h 953"/>
              <a:gd name="T10" fmla="*/ 34166831 w 781"/>
              <a:gd name="T11" fmla="*/ 205841360 h 953"/>
              <a:gd name="T12" fmla="*/ 108097548 w 781"/>
              <a:gd name="T13" fmla="*/ 205841360 h 953"/>
              <a:gd name="T14" fmla="*/ 108097548 w 781"/>
              <a:gd name="T15" fmla="*/ 221765708 h 953"/>
              <a:gd name="T16" fmla="*/ 34166831 w 781"/>
              <a:gd name="T17" fmla="*/ 221765708 h 953"/>
              <a:gd name="T18" fmla="*/ 34166831 w 781"/>
              <a:gd name="T19" fmla="*/ 205841360 h 953"/>
              <a:gd name="T20" fmla="*/ 34166831 w 781"/>
              <a:gd name="T21" fmla="*/ 178415250 h 953"/>
              <a:gd name="T22" fmla="*/ 108097548 w 781"/>
              <a:gd name="T23" fmla="*/ 178415250 h 953"/>
              <a:gd name="T24" fmla="*/ 108097548 w 781"/>
              <a:gd name="T25" fmla="*/ 194340141 h 953"/>
              <a:gd name="T26" fmla="*/ 34166831 w 781"/>
              <a:gd name="T27" fmla="*/ 194340141 h 953"/>
              <a:gd name="T28" fmla="*/ 34166831 w 781"/>
              <a:gd name="T29" fmla="*/ 178415250 h 953"/>
              <a:gd name="T30" fmla="*/ 34166831 w 781"/>
              <a:gd name="T31" fmla="*/ 154233311 h 953"/>
              <a:gd name="T32" fmla="*/ 108097548 w 781"/>
              <a:gd name="T33" fmla="*/ 154233311 h 953"/>
              <a:gd name="T34" fmla="*/ 108097548 w 781"/>
              <a:gd name="T35" fmla="*/ 169863326 h 953"/>
              <a:gd name="T36" fmla="*/ 34166831 w 781"/>
              <a:gd name="T37" fmla="*/ 169863326 h 953"/>
              <a:gd name="T38" fmla="*/ 34166831 w 781"/>
              <a:gd name="T39" fmla="*/ 154233311 h 953"/>
              <a:gd name="T40" fmla="*/ 34166831 w 781"/>
              <a:gd name="T41" fmla="*/ 127987245 h 953"/>
              <a:gd name="T42" fmla="*/ 108097548 w 781"/>
              <a:gd name="T43" fmla="*/ 127987245 h 953"/>
              <a:gd name="T44" fmla="*/ 108097548 w 781"/>
              <a:gd name="T45" fmla="*/ 143912136 h 953"/>
              <a:gd name="T46" fmla="*/ 34166831 w 781"/>
              <a:gd name="T47" fmla="*/ 143912136 h 953"/>
              <a:gd name="T48" fmla="*/ 34166831 w 781"/>
              <a:gd name="T49" fmla="*/ 127987245 h 953"/>
              <a:gd name="T50" fmla="*/ 156991583 w 781"/>
              <a:gd name="T51" fmla="*/ 49838255 h 953"/>
              <a:gd name="T52" fmla="*/ 188801931 w 781"/>
              <a:gd name="T53" fmla="*/ 49838255 h 953"/>
              <a:gd name="T54" fmla="*/ 188801931 w 781"/>
              <a:gd name="T55" fmla="*/ 241819394 h 953"/>
              <a:gd name="T56" fmla="*/ 156991583 w 781"/>
              <a:gd name="T57" fmla="*/ 241819394 h 953"/>
              <a:gd name="T58" fmla="*/ 156991583 w 781"/>
              <a:gd name="T59" fmla="*/ 49838255 h 953"/>
              <a:gd name="T60" fmla="*/ 79821381 w 781"/>
              <a:gd name="T61" fmla="*/ 19758268 h 953"/>
              <a:gd name="T62" fmla="*/ 82766713 w 781"/>
              <a:gd name="T63" fmla="*/ 31259487 h 953"/>
              <a:gd name="T64" fmla="*/ 83355562 w 781"/>
              <a:gd name="T65" fmla="*/ 43350457 h 953"/>
              <a:gd name="T66" fmla="*/ 81883168 w 781"/>
              <a:gd name="T67" fmla="*/ 56031177 h 953"/>
              <a:gd name="T68" fmla="*/ 78053747 w 781"/>
              <a:gd name="T69" fmla="*/ 68122147 h 953"/>
              <a:gd name="T70" fmla="*/ 71574233 w 781"/>
              <a:gd name="T71" fmla="*/ 80213117 h 953"/>
              <a:gd name="T72" fmla="*/ 63032390 w 781"/>
              <a:gd name="T73" fmla="*/ 91419461 h 953"/>
              <a:gd name="T74" fmla="*/ 52428760 w 781"/>
              <a:gd name="T75" fmla="*/ 101741179 h 953"/>
              <a:gd name="T76" fmla="*/ 50661669 w 781"/>
              <a:gd name="T77" fmla="*/ 96138007 h 953"/>
              <a:gd name="T78" fmla="*/ 47715794 w 781"/>
              <a:gd name="T79" fmla="*/ 90239960 h 953"/>
              <a:gd name="T80" fmla="*/ 44475765 w 781"/>
              <a:gd name="T81" fmla="*/ 84931663 h 953"/>
              <a:gd name="T82" fmla="*/ 39763342 w 781"/>
              <a:gd name="T83" fmla="*/ 79918242 h 953"/>
              <a:gd name="T84" fmla="*/ 36523314 w 781"/>
              <a:gd name="T85" fmla="*/ 77559240 h 953"/>
              <a:gd name="T86" fmla="*/ 31810891 w 781"/>
              <a:gd name="T87" fmla="*/ 74609945 h 953"/>
              <a:gd name="T88" fmla="*/ 25624988 w 781"/>
              <a:gd name="T89" fmla="*/ 71956068 h 953"/>
              <a:gd name="T90" fmla="*/ 16788991 w 781"/>
              <a:gd name="T91" fmla="*/ 80802867 h 953"/>
              <a:gd name="T92" fmla="*/ 15905446 w 781"/>
              <a:gd name="T93" fmla="*/ 260987912 h 953"/>
              <a:gd name="T94" fmla="*/ 212954524 w 781"/>
              <a:gd name="T95" fmla="*/ 260987912 h 953"/>
              <a:gd name="T96" fmla="*/ 213543916 w 781"/>
              <a:gd name="T97" fmla="*/ 19758268 h 953"/>
              <a:gd name="T98" fmla="*/ 79821381 w 781"/>
              <a:gd name="T99" fmla="*/ 19758268 h 953"/>
              <a:gd name="T100" fmla="*/ 73046628 w 781"/>
              <a:gd name="T101" fmla="*/ 0 h 953"/>
              <a:gd name="T102" fmla="*/ 230038211 w 781"/>
              <a:gd name="T103" fmla="*/ 0 h 953"/>
              <a:gd name="T104" fmla="*/ 228859970 w 781"/>
              <a:gd name="T105" fmla="*/ 281041055 h 953"/>
              <a:gd name="T106" fmla="*/ 0 w 781"/>
              <a:gd name="T107" fmla="*/ 281041055 h 953"/>
              <a:gd name="T108" fmla="*/ 883545 w 781"/>
              <a:gd name="T109" fmla="*/ 71071442 h 953"/>
              <a:gd name="T110" fmla="*/ 73046628 w 781"/>
              <a:gd name="T111" fmla="*/ 0 h 9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81" h="953">
                <a:moveTo>
                  <a:pt x="116" y="785"/>
                </a:moveTo>
                <a:lnTo>
                  <a:pt x="367" y="785"/>
                </a:lnTo>
                <a:lnTo>
                  <a:pt x="367" y="839"/>
                </a:lnTo>
                <a:lnTo>
                  <a:pt x="116" y="839"/>
                </a:lnTo>
                <a:lnTo>
                  <a:pt x="116" y="785"/>
                </a:lnTo>
                <a:close/>
                <a:moveTo>
                  <a:pt x="116" y="698"/>
                </a:moveTo>
                <a:lnTo>
                  <a:pt x="367" y="698"/>
                </a:lnTo>
                <a:lnTo>
                  <a:pt x="367" y="752"/>
                </a:lnTo>
                <a:lnTo>
                  <a:pt x="116" y="752"/>
                </a:lnTo>
                <a:lnTo>
                  <a:pt x="116" y="698"/>
                </a:lnTo>
                <a:close/>
                <a:moveTo>
                  <a:pt x="116" y="605"/>
                </a:moveTo>
                <a:lnTo>
                  <a:pt x="367" y="605"/>
                </a:lnTo>
                <a:lnTo>
                  <a:pt x="367" y="659"/>
                </a:lnTo>
                <a:lnTo>
                  <a:pt x="116" y="659"/>
                </a:lnTo>
                <a:lnTo>
                  <a:pt x="116" y="605"/>
                </a:lnTo>
                <a:close/>
                <a:moveTo>
                  <a:pt x="116" y="523"/>
                </a:moveTo>
                <a:lnTo>
                  <a:pt x="367" y="523"/>
                </a:lnTo>
                <a:lnTo>
                  <a:pt x="367" y="576"/>
                </a:lnTo>
                <a:lnTo>
                  <a:pt x="116" y="576"/>
                </a:lnTo>
                <a:lnTo>
                  <a:pt x="116" y="523"/>
                </a:lnTo>
                <a:close/>
                <a:moveTo>
                  <a:pt x="116" y="434"/>
                </a:moveTo>
                <a:lnTo>
                  <a:pt x="367" y="434"/>
                </a:lnTo>
                <a:lnTo>
                  <a:pt x="367" y="488"/>
                </a:lnTo>
                <a:lnTo>
                  <a:pt x="116" y="488"/>
                </a:lnTo>
                <a:lnTo>
                  <a:pt x="116" y="434"/>
                </a:lnTo>
                <a:close/>
                <a:moveTo>
                  <a:pt x="533" y="169"/>
                </a:moveTo>
                <a:lnTo>
                  <a:pt x="641" y="169"/>
                </a:lnTo>
                <a:lnTo>
                  <a:pt x="641" y="820"/>
                </a:lnTo>
                <a:lnTo>
                  <a:pt x="533" y="820"/>
                </a:lnTo>
                <a:lnTo>
                  <a:pt x="533" y="169"/>
                </a:lnTo>
                <a:close/>
                <a:moveTo>
                  <a:pt x="271" y="67"/>
                </a:moveTo>
                <a:lnTo>
                  <a:pt x="281" y="106"/>
                </a:lnTo>
                <a:lnTo>
                  <a:pt x="283" y="147"/>
                </a:lnTo>
                <a:lnTo>
                  <a:pt x="278" y="190"/>
                </a:lnTo>
                <a:lnTo>
                  <a:pt x="265" y="231"/>
                </a:lnTo>
                <a:lnTo>
                  <a:pt x="243" y="272"/>
                </a:lnTo>
                <a:lnTo>
                  <a:pt x="214" y="310"/>
                </a:lnTo>
                <a:lnTo>
                  <a:pt x="178" y="345"/>
                </a:lnTo>
                <a:lnTo>
                  <a:pt x="172" y="326"/>
                </a:lnTo>
                <a:lnTo>
                  <a:pt x="162" y="306"/>
                </a:lnTo>
                <a:lnTo>
                  <a:pt x="151" y="288"/>
                </a:lnTo>
                <a:lnTo>
                  <a:pt x="135" y="271"/>
                </a:lnTo>
                <a:lnTo>
                  <a:pt x="124" y="263"/>
                </a:lnTo>
                <a:lnTo>
                  <a:pt x="108" y="253"/>
                </a:lnTo>
                <a:lnTo>
                  <a:pt x="87" y="244"/>
                </a:lnTo>
                <a:lnTo>
                  <a:pt x="57" y="274"/>
                </a:lnTo>
                <a:lnTo>
                  <a:pt x="54" y="885"/>
                </a:lnTo>
                <a:lnTo>
                  <a:pt x="723" y="885"/>
                </a:lnTo>
                <a:lnTo>
                  <a:pt x="725" y="67"/>
                </a:lnTo>
                <a:lnTo>
                  <a:pt x="271" y="67"/>
                </a:lnTo>
                <a:close/>
                <a:moveTo>
                  <a:pt x="248" y="0"/>
                </a:moveTo>
                <a:lnTo>
                  <a:pt x="781" y="0"/>
                </a:lnTo>
                <a:lnTo>
                  <a:pt x="777" y="953"/>
                </a:lnTo>
                <a:lnTo>
                  <a:pt x="0" y="953"/>
                </a:lnTo>
                <a:lnTo>
                  <a:pt x="3" y="241"/>
                </a:lnTo>
                <a:lnTo>
                  <a:pt x="2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34828" name="Freeform 7"/>
          <p:cNvSpPr>
            <a:spLocks noEditPoints="1"/>
          </p:cNvSpPr>
          <p:nvPr/>
        </p:nvSpPr>
        <p:spPr bwMode="auto">
          <a:xfrm>
            <a:off x="2557463" y="2139950"/>
            <a:ext cx="574675" cy="701675"/>
          </a:xfrm>
          <a:custGeom>
            <a:avLst/>
            <a:gdLst>
              <a:gd name="T0" fmla="*/ 101505696 w 1061"/>
              <a:gd name="T1" fmla="*/ 311117934 h 1297"/>
              <a:gd name="T2" fmla="*/ 104146167 w 1061"/>
              <a:gd name="T3" fmla="*/ 328678744 h 1297"/>
              <a:gd name="T4" fmla="*/ 99451815 w 1061"/>
              <a:gd name="T5" fmla="*/ 333654307 h 1297"/>
              <a:gd name="T6" fmla="*/ 93877846 w 1061"/>
              <a:gd name="T7" fmla="*/ 338922550 h 1297"/>
              <a:gd name="T8" fmla="*/ 74809036 w 1061"/>
              <a:gd name="T9" fmla="*/ 339800590 h 1297"/>
              <a:gd name="T10" fmla="*/ 72168564 w 1061"/>
              <a:gd name="T11" fmla="*/ 337751829 h 1297"/>
              <a:gd name="T12" fmla="*/ 64541256 w 1061"/>
              <a:gd name="T13" fmla="*/ 332776266 h 1297"/>
              <a:gd name="T14" fmla="*/ 61900785 w 1061"/>
              <a:gd name="T15" fmla="*/ 314630096 h 1297"/>
              <a:gd name="T16" fmla="*/ 66594596 w 1061"/>
              <a:gd name="T17" fmla="*/ 309947214 h 1297"/>
              <a:gd name="T18" fmla="*/ 27576817 w 1061"/>
              <a:gd name="T19" fmla="*/ 286532800 h 1297"/>
              <a:gd name="T20" fmla="*/ 146977600 w 1061"/>
              <a:gd name="T21" fmla="*/ 280094378 h 1297"/>
              <a:gd name="T22" fmla="*/ 27576817 w 1061"/>
              <a:gd name="T23" fmla="*/ 213655980 h 1297"/>
              <a:gd name="T24" fmla="*/ 0 w 1061"/>
              <a:gd name="T25" fmla="*/ 213655980 h 1297"/>
              <a:gd name="T26" fmla="*/ 141403631 w 1061"/>
              <a:gd name="T27" fmla="*/ 222143705 h 1297"/>
              <a:gd name="T28" fmla="*/ 75982759 w 1061"/>
              <a:gd name="T29" fmla="*/ 177656320 h 1297"/>
              <a:gd name="T30" fmla="*/ 49872691 w 1061"/>
              <a:gd name="T31" fmla="*/ 194631769 h 1297"/>
              <a:gd name="T32" fmla="*/ 43712131 w 1061"/>
              <a:gd name="T33" fmla="*/ 225655867 h 1297"/>
              <a:gd name="T34" fmla="*/ 61900785 w 1061"/>
              <a:gd name="T35" fmla="*/ 252289762 h 1297"/>
              <a:gd name="T36" fmla="*/ 68354910 w 1061"/>
              <a:gd name="T37" fmla="*/ 262240888 h 1297"/>
              <a:gd name="T38" fmla="*/ 98278633 w 1061"/>
              <a:gd name="T39" fmla="*/ 259021406 h 1297"/>
              <a:gd name="T40" fmla="*/ 111186884 w 1061"/>
              <a:gd name="T41" fmla="*/ 247606879 h 1297"/>
              <a:gd name="T42" fmla="*/ 124095135 w 1061"/>
              <a:gd name="T43" fmla="*/ 217460822 h 1297"/>
              <a:gd name="T44" fmla="*/ 112067041 w 1061"/>
              <a:gd name="T45" fmla="*/ 188778166 h 1297"/>
              <a:gd name="T46" fmla="*/ 83610067 w 1061"/>
              <a:gd name="T47" fmla="*/ 176485599 h 1297"/>
              <a:gd name="T48" fmla="*/ 112653632 w 1061"/>
              <a:gd name="T49" fmla="*/ 173851477 h 1297"/>
              <a:gd name="T50" fmla="*/ 134362915 w 1061"/>
              <a:gd name="T51" fmla="*/ 207217016 h 1297"/>
              <a:gd name="T52" fmla="*/ 126148475 w 1061"/>
              <a:gd name="T53" fmla="*/ 247899559 h 1297"/>
              <a:gd name="T54" fmla="*/ 109720136 w 1061"/>
              <a:gd name="T55" fmla="*/ 262826248 h 1297"/>
              <a:gd name="T56" fmla="*/ 104732758 w 1061"/>
              <a:gd name="T57" fmla="*/ 306435052 h 1297"/>
              <a:gd name="T58" fmla="*/ 58087131 w 1061"/>
              <a:gd name="T59" fmla="*/ 303215570 h 1297"/>
              <a:gd name="T60" fmla="*/ 55740225 w 1061"/>
              <a:gd name="T61" fmla="*/ 261948207 h 1297"/>
              <a:gd name="T62" fmla="*/ 35791257 w 1061"/>
              <a:gd name="T63" fmla="*/ 238241114 h 1297"/>
              <a:gd name="T64" fmla="*/ 36670873 w 1061"/>
              <a:gd name="T65" fmla="*/ 194339089 h 1297"/>
              <a:gd name="T66" fmla="*/ 71581973 w 1061"/>
              <a:gd name="T67" fmla="*/ 166534473 h 1297"/>
              <a:gd name="T68" fmla="*/ 41365226 w 1061"/>
              <a:gd name="T69" fmla="*/ 177070959 h 1297"/>
              <a:gd name="T70" fmla="*/ 146977600 w 1061"/>
              <a:gd name="T71" fmla="*/ 155412627 h 1297"/>
              <a:gd name="T72" fmla="*/ 88303878 w 1061"/>
              <a:gd name="T73" fmla="*/ 125266570 h 1297"/>
              <a:gd name="T74" fmla="*/ 88303878 w 1061"/>
              <a:gd name="T75" fmla="*/ 125266570 h 1297"/>
              <a:gd name="T76" fmla="*/ 234108296 w 1061"/>
              <a:gd name="T77" fmla="*/ 96876594 h 1297"/>
              <a:gd name="T78" fmla="*/ 269312421 w 1061"/>
              <a:gd name="T79" fmla="*/ 75218803 h 1297"/>
              <a:gd name="T80" fmla="*/ 285741301 w 1061"/>
              <a:gd name="T81" fmla="*/ 86340649 h 1297"/>
              <a:gd name="T82" fmla="*/ 305103678 w 1061"/>
              <a:gd name="T83" fmla="*/ 231216790 h 1297"/>
              <a:gd name="T84" fmla="*/ 285741301 w 1061"/>
              <a:gd name="T85" fmla="*/ 227704628 h 1297"/>
              <a:gd name="T86" fmla="*/ 241442579 w 1061"/>
              <a:gd name="T87" fmla="*/ 257850685 h 1297"/>
              <a:gd name="T88" fmla="*/ 78622690 w 1061"/>
              <a:gd name="T89" fmla="*/ 103900918 h 1297"/>
              <a:gd name="T90" fmla="*/ 64247690 w 1061"/>
              <a:gd name="T91" fmla="*/ 89852811 h 1297"/>
              <a:gd name="T92" fmla="*/ 78622690 w 1061"/>
              <a:gd name="T93" fmla="*/ 76096843 h 1297"/>
              <a:gd name="T94" fmla="*/ 223253384 w 1061"/>
              <a:gd name="T95" fmla="*/ 122047088 h 1297"/>
              <a:gd name="T96" fmla="*/ 248776862 w 1061"/>
              <a:gd name="T97" fmla="*/ 75511483 h 1297"/>
              <a:gd name="T98" fmla="*/ 233521705 w 1061"/>
              <a:gd name="T99" fmla="*/ 1463401 h 1297"/>
              <a:gd name="T100" fmla="*/ 257284327 w 1061"/>
              <a:gd name="T101" fmla="*/ 28389976 h 1297"/>
              <a:gd name="T102" fmla="*/ 248776862 w 1061"/>
              <a:gd name="T103" fmla="*/ 65853037 h 1297"/>
              <a:gd name="T104" fmla="*/ 215332510 w 1061"/>
              <a:gd name="T105" fmla="*/ 76096843 h 1297"/>
              <a:gd name="T106" fmla="*/ 191569888 w 1061"/>
              <a:gd name="T107" fmla="*/ 49170268 h 1297"/>
              <a:gd name="T108" fmla="*/ 200664486 w 1061"/>
              <a:gd name="T109" fmla="*/ 11121846 h 1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1" h="1297">
                <a:moveTo>
                  <a:pt x="235" y="1059"/>
                </a:moveTo>
                <a:lnTo>
                  <a:pt x="331" y="1059"/>
                </a:lnTo>
                <a:lnTo>
                  <a:pt x="339" y="1059"/>
                </a:lnTo>
                <a:lnTo>
                  <a:pt x="346" y="1063"/>
                </a:lnTo>
                <a:lnTo>
                  <a:pt x="350" y="1066"/>
                </a:lnTo>
                <a:lnTo>
                  <a:pt x="354" y="1071"/>
                </a:lnTo>
                <a:lnTo>
                  <a:pt x="355" y="1075"/>
                </a:lnTo>
                <a:lnTo>
                  <a:pt x="355" y="1123"/>
                </a:lnTo>
                <a:lnTo>
                  <a:pt x="354" y="1129"/>
                </a:lnTo>
                <a:lnTo>
                  <a:pt x="350" y="1134"/>
                </a:lnTo>
                <a:lnTo>
                  <a:pt x="346" y="1137"/>
                </a:lnTo>
                <a:lnTo>
                  <a:pt x="339" y="1140"/>
                </a:lnTo>
                <a:lnTo>
                  <a:pt x="331" y="1140"/>
                </a:lnTo>
                <a:lnTo>
                  <a:pt x="320" y="1140"/>
                </a:lnTo>
                <a:lnTo>
                  <a:pt x="320" y="1154"/>
                </a:lnTo>
                <a:lnTo>
                  <a:pt x="320" y="1158"/>
                </a:lnTo>
                <a:lnTo>
                  <a:pt x="317" y="1159"/>
                </a:lnTo>
                <a:lnTo>
                  <a:pt x="314" y="1161"/>
                </a:lnTo>
                <a:lnTo>
                  <a:pt x="311" y="1161"/>
                </a:lnTo>
                <a:lnTo>
                  <a:pt x="255" y="1161"/>
                </a:lnTo>
                <a:lnTo>
                  <a:pt x="252" y="1161"/>
                </a:lnTo>
                <a:lnTo>
                  <a:pt x="247" y="1159"/>
                </a:lnTo>
                <a:lnTo>
                  <a:pt x="246" y="1158"/>
                </a:lnTo>
                <a:lnTo>
                  <a:pt x="246" y="1154"/>
                </a:lnTo>
                <a:lnTo>
                  <a:pt x="246" y="1140"/>
                </a:lnTo>
                <a:lnTo>
                  <a:pt x="235" y="1140"/>
                </a:lnTo>
                <a:lnTo>
                  <a:pt x="227" y="1140"/>
                </a:lnTo>
                <a:lnTo>
                  <a:pt x="220" y="1137"/>
                </a:lnTo>
                <a:lnTo>
                  <a:pt x="216" y="1134"/>
                </a:lnTo>
                <a:lnTo>
                  <a:pt x="211" y="1129"/>
                </a:lnTo>
                <a:lnTo>
                  <a:pt x="211" y="1123"/>
                </a:lnTo>
                <a:lnTo>
                  <a:pt x="211" y="1075"/>
                </a:lnTo>
                <a:lnTo>
                  <a:pt x="211" y="1071"/>
                </a:lnTo>
                <a:lnTo>
                  <a:pt x="216" y="1066"/>
                </a:lnTo>
                <a:lnTo>
                  <a:pt x="220" y="1063"/>
                </a:lnTo>
                <a:lnTo>
                  <a:pt x="227" y="1059"/>
                </a:lnTo>
                <a:lnTo>
                  <a:pt x="235" y="1059"/>
                </a:lnTo>
                <a:close/>
                <a:moveTo>
                  <a:pt x="141" y="885"/>
                </a:moveTo>
                <a:lnTo>
                  <a:pt x="160" y="906"/>
                </a:lnTo>
                <a:lnTo>
                  <a:pt x="94" y="979"/>
                </a:lnTo>
                <a:lnTo>
                  <a:pt x="76" y="958"/>
                </a:lnTo>
                <a:lnTo>
                  <a:pt x="141" y="885"/>
                </a:lnTo>
                <a:close/>
                <a:moveTo>
                  <a:pt x="435" y="884"/>
                </a:moveTo>
                <a:lnTo>
                  <a:pt x="501" y="957"/>
                </a:lnTo>
                <a:lnTo>
                  <a:pt x="482" y="977"/>
                </a:lnTo>
                <a:lnTo>
                  <a:pt x="416" y="904"/>
                </a:lnTo>
                <a:lnTo>
                  <a:pt x="435" y="884"/>
                </a:lnTo>
                <a:close/>
                <a:moveTo>
                  <a:pt x="94" y="730"/>
                </a:moveTo>
                <a:lnTo>
                  <a:pt x="94" y="760"/>
                </a:lnTo>
                <a:lnTo>
                  <a:pt x="0" y="760"/>
                </a:lnTo>
                <a:lnTo>
                  <a:pt x="0" y="733"/>
                </a:lnTo>
                <a:lnTo>
                  <a:pt x="0" y="730"/>
                </a:lnTo>
                <a:lnTo>
                  <a:pt x="94" y="730"/>
                </a:lnTo>
                <a:close/>
                <a:moveTo>
                  <a:pt x="576" y="729"/>
                </a:moveTo>
                <a:lnTo>
                  <a:pt x="576" y="759"/>
                </a:lnTo>
                <a:lnTo>
                  <a:pt x="482" y="759"/>
                </a:lnTo>
                <a:lnTo>
                  <a:pt x="482" y="729"/>
                </a:lnTo>
                <a:lnTo>
                  <a:pt x="576" y="729"/>
                </a:lnTo>
                <a:close/>
                <a:moveTo>
                  <a:pt x="285" y="603"/>
                </a:moveTo>
                <a:lnTo>
                  <a:pt x="259" y="607"/>
                </a:lnTo>
                <a:lnTo>
                  <a:pt x="232" y="615"/>
                </a:lnTo>
                <a:lnTo>
                  <a:pt x="208" y="627"/>
                </a:lnTo>
                <a:lnTo>
                  <a:pt x="187" y="645"/>
                </a:lnTo>
                <a:lnTo>
                  <a:pt x="170" y="665"/>
                </a:lnTo>
                <a:lnTo>
                  <a:pt x="157" y="691"/>
                </a:lnTo>
                <a:lnTo>
                  <a:pt x="149" y="716"/>
                </a:lnTo>
                <a:lnTo>
                  <a:pt x="146" y="743"/>
                </a:lnTo>
                <a:lnTo>
                  <a:pt x="149" y="771"/>
                </a:lnTo>
                <a:lnTo>
                  <a:pt x="157" y="798"/>
                </a:lnTo>
                <a:lnTo>
                  <a:pt x="171" y="822"/>
                </a:lnTo>
                <a:lnTo>
                  <a:pt x="189" y="844"/>
                </a:lnTo>
                <a:lnTo>
                  <a:pt x="211" y="862"/>
                </a:lnTo>
                <a:lnTo>
                  <a:pt x="216" y="865"/>
                </a:lnTo>
                <a:lnTo>
                  <a:pt x="225" y="873"/>
                </a:lnTo>
                <a:lnTo>
                  <a:pt x="232" y="884"/>
                </a:lnTo>
                <a:lnTo>
                  <a:pt x="233" y="896"/>
                </a:lnTo>
                <a:lnTo>
                  <a:pt x="233" y="1012"/>
                </a:lnTo>
                <a:lnTo>
                  <a:pt x="333" y="1012"/>
                </a:lnTo>
                <a:lnTo>
                  <a:pt x="333" y="898"/>
                </a:lnTo>
                <a:lnTo>
                  <a:pt x="335" y="885"/>
                </a:lnTo>
                <a:lnTo>
                  <a:pt x="341" y="874"/>
                </a:lnTo>
                <a:lnTo>
                  <a:pt x="350" y="866"/>
                </a:lnTo>
                <a:lnTo>
                  <a:pt x="355" y="863"/>
                </a:lnTo>
                <a:lnTo>
                  <a:pt x="379" y="846"/>
                </a:lnTo>
                <a:lnTo>
                  <a:pt x="398" y="824"/>
                </a:lnTo>
                <a:lnTo>
                  <a:pt x="412" y="800"/>
                </a:lnTo>
                <a:lnTo>
                  <a:pt x="420" y="773"/>
                </a:lnTo>
                <a:lnTo>
                  <a:pt x="423" y="743"/>
                </a:lnTo>
                <a:lnTo>
                  <a:pt x="420" y="716"/>
                </a:lnTo>
                <a:lnTo>
                  <a:pt x="412" y="691"/>
                </a:lnTo>
                <a:lnTo>
                  <a:pt x="400" y="665"/>
                </a:lnTo>
                <a:lnTo>
                  <a:pt x="382" y="645"/>
                </a:lnTo>
                <a:lnTo>
                  <a:pt x="362" y="627"/>
                </a:lnTo>
                <a:lnTo>
                  <a:pt x="338" y="615"/>
                </a:lnTo>
                <a:lnTo>
                  <a:pt x="312" y="607"/>
                </a:lnTo>
                <a:lnTo>
                  <a:pt x="285" y="603"/>
                </a:lnTo>
                <a:close/>
                <a:moveTo>
                  <a:pt x="285" y="564"/>
                </a:moveTo>
                <a:lnTo>
                  <a:pt x="320" y="567"/>
                </a:lnTo>
                <a:lnTo>
                  <a:pt x="352" y="578"/>
                </a:lnTo>
                <a:lnTo>
                  <a:pt x="384" y="594"/>
                </a:lnTo>
                <a:lnTo>
                  <a:pt x="411" y="616"/>
                </a:lnTo>
                <a:lnTo>
                  <a:pt x="433" y="643"/>
                </a:lnTo>
                <a:lnTo>
                  <a:pt x="449" y="675"/>
                </a:lnTo>
                <a:lnTo>
                  <a:pt x="458" y="708"/>
                </a:lnTo>
                <a:lnTo>
                  <a:pt x="463" y="743"/>
                </a:lnTo>
                <a:lnTo>
                  <a:pt x="458" y="781"/>
                </a:lnTo>
                <a:lnTo>
                  <a:pt x="447" y="816"/>
                </a:lnTo>
                <a:lnTo>
                  <a:pt x="430" y="847"/>
                </a:lnTo>
                <a:lnTo>
                  <a:pt x="406" y="874"/>
                </a:lnTo>
                <a:lnTo>
                  <a:pt x="376" y="898"/>
                </a:lnTo>
                <a:lnTo>
                  <a:pt x="374" y="898"/>
                </a:lnTo>
                <a:lnTo>
                  <a:pt x="373" y="900"/>
                </a:lnTo>
                <a:lnTo>
                  <a:pt x="373" y="1018"/>
                </a:lnTo>
                <a:lnTo>
                  <a:pt x="368" y="1036"/>
                </a:lnTo>
                <a:lnTo>
                  <a:pt x="357" y="1047"/>
                </a:lnTo>
                <a:lnTo>
                  <a:pt x="341" y="1052"/>
                </a:lnTo>
                <a:lnTo>
                  <a:pt x="225" y="1052"/>
                </a:lnTo>
                <a:lnTo>
                  <a:pt x="209" y="1047"/>
                </a:lnTo>
                <a:lnTo>
                  <a:pt x="198" y="1036"/>
                </a:lnTo>
                <a:lnTo>
                  <a:pt x="193" y="1018"/>
                </a:lnTo>
                <a:lnTo>
                  <a:pt x="193" y="898"/>
                </a:lnTo>
                <a:lnTo>
                  <a:pt x="192" y="896"/>
                </a:lnTo>
                <a:lnTo>
                  <a:pt x="190" y="895"/>
                </a:lnTo>
                <a:lnTo>
                  <a:pt x="162" y="873"/>
                </a:lnTo>
                <a:lnTo>
                  <a:pt x="138" y="846"/>
                </a:lnTo>
                <a:lnTo>
                  <a:pt x="122" y="814"/>
                </a:lnTo>
                <a:lnTo>
                  <a:pt x="111" y="779"/>
                </a:lnTo>
                <a:lnTo>
                  <a:pt x="108" y="743"/>
                </a:lnTo>
                <a:lnTo>
                  <a:pt x="113" y="702"/>
                </a:lnTo>
                <a:lnTo>
                  <a:pt x="125" y="664"/>
                </a:lnTo>
                <a:lnTo>
                  <a:pt x="146" y="630"/>
                </a:lnTo>
                <a:lnTo>
                  <a:pt x="174" y="603"/>
                </a:lnTo>
                <a:lnTo>
                  <a:pt x="206" y="581"/>
                </a:lnTo>
                <a:lnTo>
                  <a:pt x="244" y="569"/>
                </a:lnTo>
                <a:lnTo>
                  <a:pt x="285" y="564"/>
                </a:lnTo>
                <a:close/>
                <a:moveTo>
                  <a:pt x="94" y="512"/>
                </a:moveTo>
                <a:lnTo>
                  <a:pt x="160" y="584"/>
                </a:lnTo>
                <a:lnTo>
                  <a:pt x="141" y="605"/>
                </a:lnTo>
                <a:lnTo>
                  <a:pt x="75" y="532"/>
                </a:lnTo>
                <a:lnTo>
                  <a:pt x="94" y="512"/>
                </a:lnTo>
                <a:close/>
                <a:moveTo>
                  <a:pt x="482" y="510"/>
                </a:moveTo>
                <a:lnTo>
                  <a:pt x="501" y="531"/>
                </a:lnTo>
                <a:lnTo>
                  <a:pt x="435" y="603"/>
                </a:lnTo>
                <a:lnTo>
                  <a:pt x="416" y="583"/>
                </a:lnTo>
                <a:lnTo>
                  <a:pt x="482" y="510"/>
                </a:lnTo>
                <a:close/>
                <a:moveTo>
                  <a:pt x="301" y="428"/>
                </a:moveTo>
                <a:lnTo>
                  <a:pt x="301" y="532"/>
                </a:lnTo>
                <a:lnTo>
                  <a:pt x="274" y="532"/>
                </a:lnTo>
                <a:lnTo>
                  <a:pt x="274" y="429"/>
                </a:lnTo>
                <a:lnTo>
                  <a:pt x="301" y="428"/>
                </a:lnTo>
                <a:close/>
                <a:moveTo>
                  <a:pt x="764" y="273"/>
                </a:moveTo>
                <a:lnTo>
                  <a:pt x="798" y="273"/>
                </a:lnTo>
                <a:lnTo>
                  <a:pt x="815" y="301"/>
                </a:lnTo>
                <a:lnTo>
                  <a:pt x="798" y="331"/>
                </a:lnTo>
                <a:lnTo>
                  <a:pt x="764" y="331"/>
                </a:lnTo>
                <a:lnTo>
                  <a:pt x="747" y="301"/>
                </a:lnTo>
                <a:lnTo>
                  <a:pt x="764" y="273"/>
                </a:lnTo>
                <a:close/>
                <a:moveTo>
                  <a:pt x="918" y="257"/>
                </a:moveTo>
                <a:lnTo>
                  <a:pt x="937" y="257"/>
                </a:lnTo>
                <a:lnTo>
                  <a:pt x="955" y="265"/>
                </a:lnTo>
                <a:lnTo>
                  <a:pt x="967" y="277"/>
                </a:lnTo>
                <a:lnTo>
                  <a:pt x="974" y="295"/>
                </a:lnTo>
                <a:lnTo>
                  <a:pt x="1061" y="743"/>
                </a:lnTo>
                <a:lnTo>
                  <a:pt x="1061" y="762"/>
                </a:lnTo>
                <a:lnTo>
                  <a:pt x="1053" y="778"/>
                </a:lnTo>
                <a:lnTo>
                  <a:pt x="1040" y="790"/>
                </a:lnTo>
                <a:lnTo>
                  <a:pt x="1023" y="798"/>
                </a:lnTo>
                <a:lnTo>
                  <a:pt x="1004" y="798"/>
                </a:lnTo>
                <a:lnTo>
                  <a:pt x="986" y="790"/>
                </a:lnTo>
                <a:lnTo>
                  <a:pt x="974" y="778"/>
                </a:lnTo>
                <a:lnTo>
                  <a:pt x="967" y="760"/>
                </a:lnTo>
                <a:lnTo>
                  <a:pt x="936" y="602"/>
                </a:lnTo>
                <a:lnTo>
                  <a:pt x="936" y="1297"/>
                </a:lnTo>
                <a:lnTo>
                  <a:pt x="823" y="881"/>
                </a:lnTo>
                <a:lnTo>
                  <a:pt x="763" y="881"/>
                </a:lnTo>
                <a:lnTo>
                  <a:pt x="630" y="1297"/>
                </a:lnTo>
                <a:lnTo>
                  <a:pt x="630" y="355"/>
                </a:lnTo>
                <a:lnTo>
                  <a:pt x="268" y="355"/>
                </a:lnTo>
                <a:lnTo>
                  <a:pt x="249" y="352"/>
                </a:lnTo>
                <a:lnTo>
                  <a:pt x="233" y="341"/>
                </a:lnTo>
                <a:lnTo>
                  <a:pt x="224" y="326"/>
                </a:lnTo>
                <a:lnTo>
                  <a:pt x="219" y="307"/>
                </a:lnTo>
                <a:lnTo>
                  <a:pt x="224" y="288"/>
                </a:lnTo>
                <a:lnTo>
                  <a:pt x="233" y="274"/>
                </a:lnTo>
                <a:lnTo>
                  <a:pt x="249" y="263"/>
                </a:lnTo>
                <a:lnTo>
                  <a:pt x="268" y="260"/>
                </a:lnTo>
                <a:lnTo>
                  <a:pt x="630" y="260"/>
                </a:lnTo>
                <a:lnTo>
                  <a:pt x="630" y="258"/>
                </a:lnTo>
                <a:lnTo>
                  <a:pt x="706" y="258"/>
                </a:lnTo>
                <a:lnTo>
                  <a:pt x="761" y="417"/>
                </a:lnTo>
                <a:lnTo>
                  <a:pt x="768" y="337"/>
                </a:lnTo>
                <a:lnTo>
                  <a:pt x="799" y="337"/>
                </a:lnTo>
                <a:lnTo>
                  <a:pt x="806" y="406"/>
                </a:lnTo>
                <a:lnTo>
                  <a:pt x="848" y="258"/>
                </a:lnTo>
                <a:lnTo>
                  <a:pt x="912" y="258"/>
                </a:lnTo>
                <a:lnTo>
                  <a:pt x="918" y="257"/>
                </a:lnTo>
                <a:close/>
                <a:moveTo>
                  <a:pt x="766" y="0"/>
                </a:moveTo>
                <a:lnTo>
                  <a:pt x="796" y="5"/>
                </a:lnTo>
                <a:lnTo>
                  <a:pt x="825" y="18"/>
                </a:lnTo>
                <a:lnTo>
                  <a:pt x="848" y="38"/>
                </a:lnTo>
                <a:lnTo>
                  <a:pt x="866" y="65"/>
                </a:lnTo>
                <a:lnTo>
                  <a:pt x="877" y="97"/>
                </a:lnTo>
                <a:lnTo>
                  <a:pt x="882" y="132"/>
                </a:lnTo>
                <a:lnTo>
                  <a:pt x="877" y="168"/>
                </a:lnTo>
                <a:lnTo>
                  <a:pt x="866" y="198"/>
                </a:lnTo>
                <a:lnTo>
                  <a:pt x="848" y="225"/>
                </a:lnTo>
                <a:lnTo>
                  <a:pt x="825" y="246"/>
                </a:lnTo>
                <a:lnTo>
                  <a:pt x="796" y="260"/>
                </a:lnTo>
                <a:lnTo>
                  <a:pt x="766" y="265"/>
                </a:lnTo>
                <a:lnTo>
                  <a:pt x="734" y="260"/>
                </a:lnTo>
                <a:lnTo>
                  <a:pt x="707" y="246"/>
                </a:lnTo>
                <a:lnTo>
                  <a:pt x="684" y="225"/>
                </a:lnTo>
                <a:lnTo>
                  <a:pt x="666" y="198"/>
                </a:lnTo>
                <a:lnTo>
                  <a:pt x="653" y="168"/>
                </a:lnTo>
                <a:lnTo>
                  <a:pt x="650" y="132"/>
                </a:lnTo>
                <a:lnTo>
                  <a:pt x="653" y="97"/>
                </a:lnTo>
                <a:lnTo>
                  <a:pt x="666" y="65"/>
                </a:lnTo>
                <a:lnTo>
                  <a:pt x="684" y="38"/>
                </a:lnTo>
                <a:lnTo>
                  <a:pt x="707" y="18"/>
                </a:lnTo>
                <a:lnTo>
                  <a:pt x="734" y="5"/>
                </a:lnTo>
                <a:lnTo>
                  <a:pt x="76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34829" name="Freeform 8"/>
          <p:cNvSpPr>
            <a:spLocks noEditPoints="1"/>
          </p:cNvSpPr>
          <p:nvPr/>
        </p:nvSpPr>
        <p:spPr bwMode="auto">
          <a:xfrm>
            <a:off x="6845300" y="2235200"/>
            <a:ext cx="668338" cy="511175"/>
          </a:xfrm>
          <a:custGeom>
            <a:avLst/>
            <a:gdLst>
              <a:gd name="T0" fmla="*/ 80634546 w 1232"/>
              <a:gd name="T1" fmla="*/ 236336130 h 944"/>
              <a:gd name="T2" fmla="*/ 104766321 w 1232"/>
              <a:gd name="T3" fmla="*/ 237802509 h 944"/>
              <a:gd name="T4" fmla="*/ 135666104 w 1232"/>
              <a:gd name="T5" fmla="*/ 232231026 h 944"/>
              <a:gd name="T6" fmla="*/ 135372079 w 1232"/>
              <a:gd name="T7" fmla="*/ 194992144 h 944"/>
              <a:gd name="T8" fmla="*/ 168332209 w 1232"/>
              <a:gd name="T9" fmla="*/ 166549371 h 944"/>
              <a:gd name="T10" fmla="*/ 111828896 w 1232"/>
              <a:gd name="T11" fmla="*/ 198803755 h 944"/>
              <a:gd name="T12" fmla="*/ 135372079 w 1232"/>
              <a:gd name="T13" fmla="*/ 166549371 h 944"/>
              <a:gd name="T14" fmla="*/ 72688810 w 1232"/>
              <a:gd name="T15" fmla="*/ 186488445 h 944"/>
              <a:gd name="T16" fmla="*/ 92405866 w 1232"/>
              <a:gd name="T17" fmla="*/ 166549371 h 944"/>
              <a:gd name="T18" fmla="*/ 49734220 w 1232"/>
              <a:gd name="T19" fmla="*/ 187661331 h 944"/>
              <a:gd name="T20" fmla="*/ 48557577 w 1232"/>
              <a:gd name="T21" fmla="*/ 166549371 h 944"/>
              <a:gd name="T22" fmla="*/ 158620694 w 1232"/>
              <a:gd name="T23" fmla="*/ 276800721 h 944"/>
              <a:gd name="T24" fmla="*/ 192758010 w 1232"/>
              <a:gd name="T25" fmla="*/ 192646371 h 944"/>
              <a:gd name="T26" fmla="*/ 205706516 w 1232"/>
              <a:gd name="T27" fmla="*/ 173000248 h 944"/>
              <a:gd name="T28" fmla="*/ 213652252 w 1232"/>
              <a:gd name="T29" fmla="*/ 153647617 h 944"/>
              <a:gd name="T30" fmla="*/ 176277945 w 1232"/>
              <a:gd name="T31" fmla="*/ 154234060 h 944"/>
              <a:gd name="T32" fmla="*/ 156266321 w 1232"/>
              <a:gd name="T33" fmla="*/ 124325991 h 944"/>
              <a:gd name="T34" fmla="*/ 141846061 w 1232"/>
              <a:gd name="T35" fmla="*/ 139572976 h 944"/>
              <a:gd name="T36" fmla="*/ 55914719 w 1232"/>
              <a:gd name="T37" fmla="*/ 139572976 h 944"/>
              <a:gd name="T38" fmla="*/ 54442965 w 1232"/>
              <a:gd name="T39" fmla="*/ 124325991 h 944"/>
              <a:gd name="T40" fmla="*/ 44731450 w 1232"/>
              <a:gd name="T41" fmla="*/ 154234060 h 944"/>
              <a:gd name="T42" fmla="*/ 152440737 w 1232"/>
              <a:gd name="T43" fmla="*/ 82102069 h 944"/>
              <a:gd name="T44" fmla="*/ 182751927 w 1232"/>
              <a:gd name="T45" fmla="*/ 101747651 h 944"/>
              <a:gd name="T46" fmla="*/ 104766321 w 1232"/>
              <a:gd name="T47" fmla="*/ 82102069 h 944"/>
              <a:gd name="T48" fmla="*/ 138903638 w 1232"/>
              <a:gd name="T49" fmla="*/ 82102069 h 944"/>
              <a:gd name="T50" fmla="*/ 54442965 w 1232"/>
              <a:gd name="T51" fmla="*/ 111717188 h 944"/>
              <a:gd name="T52" fmla="*/ 20894242 w 1232"/>
              <a:gd name="T53" fmla="*/ 82102069 h 944"/>
              <a:gd name="T54" fmla="*/ 40905866 w 1232"/>
              <a:gd name="T55" fmla="*/ 111717188 h 944"/>
              <a:gd name="T56" fmla="*/ 229543724 w 1232"/>
              <a:gd name="T57" fmla="*/ 70666153 h 944"/>
              <a:gd name="T58" fmla="*/ 229543724 w 1232"/>
              <a:gd name="T59" fmla="*/ 70666153 h 944"/>
              <a:gd name="T60" fmla="*/ 148909178 w 1232"/>
              <a:gd name="T61" fmla="*/ 69493267 h 944"/>
              <a:gd name="T62" fmla="*/ 144495001 w 1232"/>
              <a:gd name="T63" fmla="*/ 46915468 h 944"/>
              <a:gd name="T64" fmla="*/ 43848832 w 1232"/>
              <a:gd name="T65" fmla="*/ 53366345 h 944"/>
              <a:gd name="T66" fmla="*/ 52677186 w 1232"/>
              <a:gd name="T67" fmla="*/ 58937286 h 944"/>
              <a:gd name="T68" fmla="*/ 104766321 w 1232"/>
              <a:gd name="T69" fmla="*/ 69493267 h 944"/>
              <a:gd name="T70" fmla="*/ 118892014 w 1232"/>
              <a:gd name="T71" fmla="*/ 42810365 h 944"/>
              <a:gd name="T72" fmla="*/ 85343291 w 1232"/>
              <a:gd name="T73" fmla="*/ 37532375 h 944"/>
              <a:gd name="T74" fmla="*/ 62388701 w 1232"/>
              <a:gd name="T75" fmla="*/ 69493267 h 944"/>
              <a:gd name="T76" fmla="*/ 104766321 w 1232"/>
              <a:gd name="T77" fmla="*/ 19939074 h 944"/>
              <a:gd name="T78" fmla="*/ 145083594 w 1232"/>
              <a:gd name="T79" fmla="*/ 31667941 h 944"/>
              <a:gd name="T80" fmla="*/ 184223681 w 1232"/>
              <a:gd name="T81" fmla="*/ 69493267 h 944"/>
              <a:gd name="T82" fmla="*/ 190697663 w 1232"/>
              <a:gd name="T83" fmla="*/ 82102069 h 944"/>
              <a:gd name="T84" fmla="*/ 197760780 w 1232"/>
              <a:gd name="T85" fmla="*/ 124325991 h 944"/>
              <a:gd name="T86" fmla="*/ 191286256 w 1232"/>
              <a:gd name="T87" fmla="*/ 154234060 h 944"/>
              <a:gd name="T88" fmla="*/ 176277945 w 1232"/>
              <a:gd name="T89" fmla="*/ 178571730 h 944"/>
              <a:gd name="T90" fmla="*/ 132429113 w 1232"/>
              <a:gd name="T91" fmla="*/ 210239671 h 944"/>
              <a:gd name="T92" fmla="*/ 92405866 w 1232"/>
              <a:gd name="T93" fmla="*/ 216397056 h 944"/>
              <a:gd name="T94" fmla="*/ 52677186 w 1232"/>
              <a:gd name="T95" fmla="*/ 204668189 h 944"/>
              <a:gd name="T96" fmla="*/ 12948506 w 1232"/>
              <a:gd name="T97" fmla="*/ 166549371 h 944"/>
              <a:gd name="T98" fmla="*/ 6768550 w 1232"/>
              <a:gd name="T99" fmla="*/ 154234060 h 944"/>
              <a:gd name="T100" fmla="*/ 0 w 1232"/>
              <a:gd name="T101" fmla="*/ 111717188 h 944"/>
              <a:gd name="T102" fmla="*/ 5885931 w 1232"/>
              <a:gd name="T103" fmla="*/ 82102069 h 944"/>
              <a:gd name="T104" fmla="*/ 20894242 w 1232"/>
              <a:gd name="T105" fmla="*/ 58057892 h 944"/>
              <a:gd name="T106" fmla="*/ 65331667 w 1232"/>
              <a:gd name="T107" fmla="*/ 26096458 h 944"/>
              <a:gd name="T108" fmla="*/ 307529872 w 1232"/>
              <a:gd name="T109" fmla="*/ 0 h 944"/>
              <a:gd name="T110" fmla="*/ 307529872 w 1232"/>
              <a:gd name="T111" fmla="*/ 0 h 9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32" h="944">
                <a:moveTo>
                  <a:pt x="461" y="792"/>
                </a:moveTo>
                <a:lnTo>
                  <a:pt x="461" y="944"/>
                </a:lnTo>
                <a:lnTo>
                  <a:pt x="274" y="944"/>
                </a:lnTo>
                <a:lnTo>
                  <a:pt x="274" y="806"/>
                </a:lnTo>
                <a:lnTo>
                  <a:pt x="295" y="809"/>
                </a:lnTo>
                <a:lnTo>
                  <a:pt x="304" y="811"/>
                </a:lnTo>
                <a:lnTo>
                  <a:pt x="314" y="811"/>
                </a:lnTo>
                <a:lnTo>
                  <a:pt x="356" y="811"/>
                </a:lnTo>
                <a:lnTo>
                  <a:pt x="368" y="811"/>
                </a:lnTo>
                <a:lnTo>
                  <a:pt x="377" y="809"/>
                </a:lnTo>
                <a:lnTo>
                  <a:pt x="420" y="803"/>
                </a:lnTo>
                <a:lnTo>
                  <a:pt x="461" y="792"/>
                </a:lnTo>
                <a:close/>
                <a:moveTo>
                  <a:pt x="506" y="568"/>
                </a:moveTo>
                <a:lnTo>
                  <a:pt x="493" y="605"/>
                </a:lnTo>
                <a:lnTo>
                  <a:pt x="477" y="636"/>
                </a:lnTo>
                <a:lnTo>
                  <a:pt x="460" y="665"/>
                </a:lnTo>
                <a:lnTo>
                  <a:pt x="491" y="646"/>
                </a:lnTo>
                <a:lnTo>
                  <a:pt x="521" y="624"/>
                </a:lnTo>
                <a:lnTo>
                  <a:pt x="548" y="598"/>
                </a:lnTo>
                <a:lnTo>
                  <a:pt x="572" y="568"/>
                </a:lnTo>
                <a:lnTo>
                  <a:pt x="506" y="568"/>
                </a:lnTo>
                <a:close/>
                <a:moveTo>
                  <a:pt x="356" y="568"/>
                </a:moveTo>
                <a:lnTo>
                  <a:pt x="356" y="689"/>
                </a:lnTo>
                <a:lnTo>
                  <a:pt x="380" y="678"/>
                </a:lnTo>
                <a:lnTo>
                  <a:pt x="404" y="660"/>
                </a:lnTo>
                <a:lnTo>
                  <a:pt x="425" y="636"/>
                </a:lnTo>
                <a:lnTo>
                  <a:pt x="444" y="605"/>
                </a:lnTo>
                <a:lnTo>
                  <a:pt x="460" y="568"/>
                </a:lnTo>
                <a:lnTo>
                  <a:pt x="356" y="568"/>
                </a:lnTo>
                <a:close/>
                <a:moveTo>
                  <a:pt x="212" y="568"/>
                </a:moveTo>
                <a:lnTo>
                  <a:pt x="228" y="605"/>
                </a:lnTo>
                <a:lnTo>
                  <a:pt x="247" y="636"/>
                </a:lnTo>
                <a:lnTo>
                  <a:pt x="268" y="660"/>
                </a:lnTo>
                <a:lnTo>
                  <a:pt x="290" y="678"/>
                </a:lnTo>
                <a:lnTo>
                  <a:pt x="314" y="689"/>
                </a:lnTo>
                <a:lnTo>
                  <a:pt x="314" y="568"/>
                </a:lnTo>
                <a:lnTo>
                  <a:pt x="212" y="568"/>
                </a:lnTo>
                <a:close/>
                <a:moveTo>
                  <a:pt x="98" y="568"/>
                </a:moveTo>
                <a:lnTo>
                  <a:pt x="131" y="608"/>
                </a:lnTo>
                <a:lnTo>
                  <a:pt x="169" y="640"/>
                </a:lnTo>
                <a:lnTo>
                  <a:pt x="212" y="665"/>
                </a:lnTo>
                <a:lnTo>
                  <a:pt x="195" y="636"/>
                </a:lnTo>
                <a:lnTo>
                  <a:pt x="179" y="605"/>
                </a:lnTo>
                <a:lnTo>
                  <a:pt x="165" y="568"/>
                </a:lnTo>
                <a:lnTo>
                  <a:pt x="98" y="568"/>
                </a:lnTo>
                <a:close/>
                <a:moveTo>
                  <a:pt x="726" y="524"/>
                </a:moveTo>
                <a:lnTo>
                  <a:pt x="726" y="944"/>
                </a:lnTo>
                <a:lnTo>
                  <a:pt x="539" y="944"/>
                </a:lnTo>
                <a:lnTo>
                  <a:pt x="539" y="757"/>
                </a:lnTo>
                <a:lnTo>
                  <a:pt x="582" y="728"/>
                </a:lnTo>
                <a:lnTo>
                  <a:pt x="620" y="695"/>
                </a:lnTo>
                <a:lnTo>
                  <a:pt x="655" y="657"/>
                </a:lnTo>
                <a:lnTo>
                  <a:pt x="685" y="616"/>
                </a:lnTo>
                <a:lnTo>
                  <a:pt x="688" y="609"/>
                </a:lnTo>
                <a:lnTo>
                  <a:pt x="693" y="603"/>
                </a:lnTo>
                <a:lnTo>
                  <a:pt x="699" y="590"/>
                </a:lnTo>
                <a:lnTo>
                  <a:pt x="715" y="559"/>
                </a:lnTo>
                <a:lnTo>
                  <a:pt x="720" y="546"/>
                </a:lnTo>
                <a:lnTo>
                  <a:pt x="723" y="533"/>
                </a:lnTo>
                <a:lnTo>
                  <a:pt x="726" y="524"/>
                </a:lnTo>
                <a:close/>
                <a:moveTo>
                  <a:pt x="531" y="424"/>
                </a:moveTo>
                <a:lnTo>
                  <a:pt x="528" y="476"/>
                </a:lnTo>
                <a:lnTo>
                  <a:pt x="518" y="526"/>
                </a:lnTo>
                <a:lnTo>
                  <a:pt x="599" y="526"/>
                </a:lnTo>
                <a:lnTo>
                  <a:pt x="612" y="492"/>
                </a:lnTo>
                <a:lnTo>
                  <a:pt x="621" y="459"/>
                </a:lnTo>
                <a:lnTo>
                  <a:pt x="626" y="424"/>
                </a:lnTo>
                <a:lnTo>
                  <a:pt x="531" y="424"/>
                </a:lnTo>
                <a:close/>
                <a:moveTo>
                  <a:pt x="356" y="424"/>
                </a:moveTo>
                <a:lnTo>
                  <a:pt x="356" y="526"/>
                </a:lnTo>
                <a:lnTo>
                  <a:pt x="472" y="526"/>
                </a:lnTo>
                <a:lnTo>
                  <a:pt x="482" y="476"/>
                </a:lnTo>
                <a:lnTo>
                  <a:pt x="485" y="424"/>
                </a:lnTo>
                <a:lnTo>
                  <a:pt x="356" y="424"/>
                </a:lnTo>
                <a:close/>
                <a:moveTo>
                  <a:pt x="185" y="424"/>
                </a:moveTo>
                <a:lnTo>
                  <a:pt x="190" y="476"/>
                </a:lnTo>
                <a:lnTo>
                  <a:pt x="199" y="526"/>
                </a:lnTo>
                <a:lnTo>
                  <a:pt x="314" y="526"/>
                </a:lnTo>
                <a:lnTo>
                  <a:pt x="314" y="424"/>
                </a:lnTo>
                <a:lnTo>
                  <a:pt x="185" y="424"/>
                </a:lnTo>
                <a:close/>
                <a:moveTo>
                  <a:pt x="46" y="424"/>
                </a:moveTo>
                <a:lnTo>
                  <a:pt x="54" y="476"/>
                </a:lnTo>
                <a:lnTo>
                  <a:pt x="71" y="526"/>
                </a:lnTo>
                <a:lnTo>
                  <a:pt x="152" y="526"/>
                </a:lnTo>
                <a:lnTo>
                  <a:pt x="144" y="476"/>
                </a:lnTo>
                <a:lnTo>
                  <a:pt x="139" y="424"/>
                </a:lnTo>
                <a:lnTo>
                  <a:pt x="46" y="424"/>
                </a:lnTo>
                <a:close/>
                <a:moveTo>
                  <a:pt x="518" y="280"/>
                </a:moveTo>
                <a:lnTo>
                  <a:pt x="528" y="329"/>
                </a:lnTo>
                <a:lnTo>
                  <a:pt x="531" y="381"/>
                </a:lnTo>
                <a:lnTo>
                  <a:pt x="626" y="381"/>
                </a:lnTo>
                <a:lnTo>
                  <a:pt x="621" y="347"/>
                </a:lnTo>
                <a:lnTo>
                  <a:pt x="612" y="313"/>
                </a:lnTo>
                <a:lnTo>
                  <a:pt x="599" y="280"/>
                </a:lnTo>
                <a:lnTo>
                  <a:pt x="518" y="280"/>
                </a:lnTo>
                <a:close/>
                <a:moveTo>
                  <a:pt x="356" y="280"/>
                </a:moveTo>
                <a:lnTo>
                  <a:pt x="356" y="381"/>
                </a:lnTo>
                <a:lnTo>
                  <a:pt x="485" y="381"/>
                </a:lnTo>
                <a:lnTo>
                  <a:pt x="482" y="329"/>
                </a:lnTo>
                <a:lnTo>
                  <a:pt x="472" y="280"/>
                </a:lnTo>
                <a:lnTo>
                  <a:pt x="356" y="280"/>
                </a:lnTo>
                <a:close/>
                <a:moveTo>
                  <a:pt x="199" y="280"/>
                </a:moveTo>
                <a:lnTo>
                  <a:pt x="190" y="329"/>
                </a:lnTo>
                <a:lnTo>
                  <a:pt x="185" y="381"/>
                </a:lnTo>
                <a:lnTo>
                  <a:pt x="314" y="381"/>
                </a:lnTo>
                <a:lnTo>
                  <a:pt x="314" y="280"/>
                </a:lnTo>
                <a:lnTo>
                  <a:pt x="199" y="280"/>
                </a:lnTo>
                <a:close/>
                <a:moveTo>
                  <a:pt x="71" y="280"/>
                </a:moveTo>
                <a:lnTo>
                  <a:pt x="58" y="313"/>
                </a:lnTo>
                <a:lnTo>
                  <a:pt x="50" y="347"/>
                </a:lnTo>
                <a:lnTo>
                  <a:pt x="46" y="381"/>
                </a:lnTo>
                <a:lnTo>
                  <a:pt x="139" y="381"/>
                </a:lnTo>
                <a:lnTo>
                  <a:pt x="144" y="329"/>
                </a:lnTo>
                <a:lnTo>
                  <a:pt x="152" y="280"/>
                </a:lnTo>
                <a:lnTo>
                  <a:pt x="71" y="280"/>
                </a:lnTo>
                <a:close/>
                <a:moveTo>
                  <a:pt x="780" y="241"/>
                </a:moveTo>
                <a:lnTo>
                  <a:pt x="967" y="241"/>
                </a:lnTo>
                <a:lnTo>
                  <a:pt x="967" y="944"/>
                </a:lnTo>
                <a:lnTo>
                  <a:pt x="780" y="944"/>
                </a:lnTo>
                <a:lnTo>
                  <a:pt x="780" y="241"/>
                </a:lnTo>
                <a:close/>
                <a:moveTo>
                  <a:pt x="460" y="141"/>
                </a:moveTo>
                <a:lnTo>
                  <a:pt x="477" y="169"/>
                </a:lnTo>
                <a:lnTo>
                  <a:pt x="493" y="201"/>
                </a:lnTo>
                <a:lnTo>
                  <a:pt x="506" y="237"/>
                </a:lnTo>
                <a:lnTo>
                  <a:pt x="572" y="237"/>
                </a:lnTo>
                <a:lnTo>
                  <a:pt x="548" y="207"/>
                </a:lnTo>
                <a:lnTo>
                  <a:pt x="521" y="182"/>
                </a:lnTo>
                <a:lnTo>
                  <a:pt x="491" y="160"/>
                </a:lnTo>
                <a:lnTo>
                  <a:pt x="460" y="141"/>
                </a:lnTo>
                <a:close/>
                <a:moveTo>
                  <a:pt x="212" y="141"/>
                </a:moveTo>
                <a:lnTo>
                  <a:pt x="179" y="160"/>
                </a:lnTo>
                <a:lnTo>
                  <a:pt x="149" y="182"/>
                </a:lnTo>
                <a:lnTo>
                  <a:pt x="122" y="207"/>
                </a:lnTo>
                <a:lnTo>
                  <a:pt x="98" y="237"/>
                </a:lnTo>
                <a:lnTo>
                  <a:pt x="165" y="237"/>
                </a:lnTo>
                <a:lnTo>
                  <a:pt x="179" y="201"/>
                </a:lnTo>
                <a:lnTo>
                  <a:pt x="195" y="169"/>
                </a:lnTo>
                <a:lnTo>
                  <a:pt x="212" y="141"/>
                </a:lnTo>
                <a:close/>
                <a:moveTo>
                  <a:pt x="356" y="117"/>
                </a:moveTo>
                <a:lnTo>
                  <a:pt x="356" y="237"/>
                </a:lnTo>
                <a:lnTo>
                  <a:pt x="460" y="237"/>
                </a:lnTo>
                <a:lnTo>
                  <a:pt x="444" y="201"/>
                </a:lnTo>
                <a:lnTo>
                  <a:pt x="425" y="169"/>
                </a:lnTo>
                <a:lnTo>
                  <a:pt x="404" y="146"/>
                </a:lnTo>
                <a:lnTo>
                  <a:pt x="380" y="128"/>
                </a:lnTo>
                <a:lnTo>
                  <a:pt x="356" y="117"/>
                </a:lnTo>
                <a:close/>
                <a:moveTo>
                  <a:pt x="314" y="117"/>
                </a:moveTo>
                <a:lnTo>
                  <a:pt x="290" y="128"/>
                </a:lnTo>
                <a:lnTo>
                  <a:pt x="268" y="146"/>
                </a:lnTo>
                <a:lnTo>
                  <a:pt x="247" y="169"/>
                </a:lnTo>
                <a:lnTo>
                  <a:pt x="228" y="201"/>
                </a:lnTo>
                <a:lnTo>
                  <a:pt x="212" y="237"/>
                </a:lnTo>
                <a:lnTo>
                  <a:pt x="314" y="237"/>
                </a:lnTo>
                <a:lnTo>
                  <a:pt x="314" y="117"/>
                </a:lnTo>
                <a:close/>
                <a:moveTo>
                  <a:pt x="314" y="68"/>
                </a:moveTo>
                <a:lnTo>
                  <a:pt x="356" y="68"/>
                </a:lnTo>
                <a:lnTo>
                  <a:pt x="356" y="70"/>
                </a:lnTo>
                <a:lnTo>
                  <a:pt x="404" y="76"/>
                </a:lnTo>
                <a:lnTo>
                  <a:pt x="450" y="89"/>
                </a:lnTo>
                <a:lnTo>
                  <a:pt x="493" y="108"/>
                </a:lnTo>
                <a:lnTo>
                  <a:pt x="533" y="131"/>
                </a:lnTo>
                <a:lnTo>
                  <a:pt x="569" y="161"/>
                </a:lnTo>
                <a:lnTo>
                  <a:pt x="599" y="198"/>
                </a:lnTo>
                <a:lnTo>
                  <a:pt x="626" y="237"/>
                </a:lnTo>
                <a:lnTo>
                  <a:pt x="628" y="237"/>
                </a:lnTo>
                <a:lnTo>
                  <a:pt x="634" y="248"/>
                </a:lnTo>
                <a:lnTo>
                  <a:pt x="650" y="280"/>
                </a:lnTo>
                <a:lnTo>
                  <a:pt x="648" y="280"/>
                </a:lnTo>
                <a:lnTo>
                  <a:pt x="663" y="329"/>
                </a:lnTo>
                <a:lnTo>
                  <a:pt x="671" y="381"/>
                </a:lnTo>
                <a:lnTo>
                  <a:pt x="672" y="381"/>
                </a:lnTo>
                <a:lnTo>
                  <a:pt x="672" y="424"/>
                </a:lnTo>
                <a:lnTo>
                  <a:pt x="671" y="424"/>
                </a:lnTo>
                <a:lnTo>
                  <a:pt x="663" y="476"/>
                </a:lnTo>
                <a:lnTo>
                  <a:pt x="648" y="526"/>
                </a:lnTo>
                <a:lnTo>
                  <a:pt x="650" y="526"/>
                </a:lnTo>
                <a:lnTo>
                  <a:pt x="634" y="557"/>
                </a:lnTo>
                <a:lnTo>
                  <a:pt x="628" y="568"/>
                </a:lnTo>
                <a:lnTo>
                  <a:pt x="626" y="568"/>
                </a:lnTo>
                <a:lnTo>
                  <a:pt x="599" y="609"/>
                </a:lnTo>
                <a:lnTo>
                  <a:pt x="569" y="644"/>
                </a:lnTo>
                <a:lnTo>
                  <a:pt x="533" y="674"/>
                </a:lnTo>
                <a:lnTo>
                  <a:pt x="493" y="698"/>
                </a:lnTo>
                <a:lnTo>
                  <a:pt x="450" y="717"/>
                </a:lnTo>
                <a:lnTo>
                  <a:pt x="404" y="730"/>
                </a:lnTo>
                <a:lnTo>
                  <a:pt x="356" y="736"/>
                </a:lnTo>
                <a:lnTo>
                  <a:pt x="356" y="738"/>
                </a:lnTo>
                <a:lnTo>
                  <a:pt x="314" y="738"/>
                </a:lnTo>
                <a:lnTo>
                  <a:pt x="314" y="736"/>
                </a:lnTo>
                <a:lnTo>
                  <a:pt x="266" y="730"/>
                </a:lnTo>
                <a:lnTo>
                  <a:pt x="222" y="717"/>
                </a:lnTo>
                <a:lnTo>
                  <a:pt x="179" y="698"/>
                </a:lnTo>
                <a:lnTo>
                  <a:pt x="139" y="674"/>
                </a:lnTo>
                <a:lnTo>
                  <a:pt x="103" y="644"/>
                </a:lnTo>
                <a:lnTo>
                  <a:pt x="71" y="609"/>
                </a:lnTo>
                <a:lnTo>
                  <a:pt x="44" y="568"/>
                </a:lnTo>
                <a:lnTo>
                  <a:pt x="38" y="557"/>
                </a:lnTo>
                <a:lnTo>
                  <a:pt x="20" y="526"/>
                </a:lnTo>
                <a:lnTo>
                  <a:pt x="23" y="526"/>
                </a:lnTo>
                <a:lnTo>
                  <a:pt x="8" y="476"/>
                </a:lnTo>
                <a:lnTo>
                  <a:pt x="1" y="424"/>
                </a:lnTo>
                <a:lnTo>
                  <a:pt x="0" y="424"/>
                </a:lnTo>
                <a:lnTo>
                  <a:pt x="0" y="381"/>
                </a:lnTo>
                <a:lnTo>
                  <a:pt x="1" y="381"/>
                </a:lnTo>
                <a:lnTo>
                  <a:pt x="8" y="329"/>
                </a:lnTo>
                <a:lnTo>
                  <a:pt x="23" y="280"/>
                </a:lnTo>
                <a:lnTo>
                  <a:pt x="20" y="280"/>
                </a:lnTo>
                <a:lnTo>
                  <a:pt x="38" y="248"/>
                </a:lnTo>
                <a:lnTo>
                  <a:pt x="44" y="237"/>
                </a:lnTo>
                <a:lnTo>
                  <a:pt x="71" y="198"/>
                </a:lnTo>
                <a:lnTo>
                  <a:pt x="103" y="161"/>
                </a:lnTo>
                <a:lnTo>
                  <a:pt x="139" y="131"/>
                </a:lnTo>
                <a:lnTo>
                  <a:pt x="179" y="108"/>
                </a:lnTo>
                <a:lnTo>
                  <a:pt x="222" y="89"/>
                </a:lnTo>
                <a:lnTo>
                  <a:pt x="266" y="76"/>
                </a:lnTo>
                <a:lnTo>
                  <a:pt x="314" y="70"/>
                </a:lnTo>
                <a:lnTo>
                  <a:pt x="314" y="68"/>
                </a:lnTo>
                <a:close/>
                <a:moveTo>
                  <a:pt x="1045" y="0"/>
                </a:moveTo>
                <a:lnTo>
                  <a:pt x="1232" y="0"/>
                </a:lnTo>
                <a:lnTo>
                  <a:pt x="1232" y="944"/>
                </a:lnTo>
                <a:lnTo>
                  <a:pt x="1045" y="944"/>
                </a:lnTo>
                <a:lnTo>
                  <a:pt x="10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34830" name="Freeform 9"/>
          <p:cNvSpPr>
            <a:spLocks noEditPoints="1"/>
          </p:cNvSpPr>
          <p:nvPr/>
        </p:nvSpPr>
        <p:spPr bwMode="auto">
          <a:xfrm>
            <a:off x="9069388" y="2214563"/>
            <a:ext cx="555625" cy="552450"/>
          </a:xfrm>
          <a:custGeom>
            <a:avLst/>
            <a:gdLst>
              <a:gd name="T0" fmla="*/ 174136467 w 1021"/>
              <a:gd name="T1" fmla="*/ 194666991 h 1018"/>
              <a:gd name="T2" fmla="*/ 173840424 w 1021"/>
              <a:gd name="T3" fmla="*/ 276833346 h 1018"/>
              <a:gd name="T4" fmla="*/ 174728553 w 1021"/>
              <a:gd name="T5" fmla="*/ 277716832 h 1018"/>
              <a:gd name="T6" fmla="*/ 243139541 w 1021"/>
              <a:gd name="T7" fmla="*/ 277422156 h 1018"/>
              <a:gd name="T8" fmla="*/ 243731627 w 1021"/>
              <a:gd name="T9" fmla="*/ 195255801 h 1018"/>
              <a:gd name="T10" fmla="*/ 242842954 w 1021"/>
              <a:gd name="T11" fmla="*/ 194666991 h 1018"/>
              <a:gd name="T12" fmla="*/ 80849152 w 1021"/>
              <a:gd name="T13" fmla="*/ 194666991 h 1018"/>
              <a:gd name="T14" fmla="*/ 79368392 w 1021"/>
              <a:gd name="T15" fmla="*/ 195255801 h 1018"/>
              <a:gd name="T16" fmla="*/ 71371963 w 1021"/>
              <a:gd name="T17" fmla="*/ 203501850 h 1018"/>
              <a:gd name="T18" fmla="*/ 71371963 w 1021"/>
              <a:gd name="T19" fmla="*/ 229418158 h 1018"/>
              <a:gd name="T20" fmla="*/ 71371963 w 1021"/>
              <a:gd name="T21" fmla="*/ 230301644 h 1018"/>
              <a:gd name="T22" fmla="*/ 79960478 w 1021"/>
              <a:gd name="T23" fmla="*/ 238253559 h 1018"/>
              <a:gd name="T24" fmla="*/ 124086681 w 1021"/>
              <a:gd name="T25" fmla="*/ 238253559 h 1018"/>
              <a:gd name="T26" fmla="*/ 124975354 w 1021"/>
              <a:gd name="T27" fmla="*/ 238253559 h 1018"/>
              <a:gd name="T28" fmla="*/ 133267826 w 1021"/>
              <a:gd name="T29" fmla="*/ 229712834 h 1018"/>
              <a:gd name="T30" fmla="*/ 133267826 w 1021"/>
              <a:gd name="T31" fmla="*/ 204090659 h 1018"/>
              <a:gd name="T32" fmla="*/ 132971239 w 1021"/>
              <a:gd name="T33" fmla="*/ 202618364 h 1018"/>
              <a:gd name="T34" fmla="*/ 124383268 w 1021"/>
              <a:gd name="T35" fmla="*/ 194666991 h 1018"/>
              <a:gd name="T36" fmla="*/ 80849152 w 1021"/>
              <a:gd name="T37" fmla="*/ 194666991 h 1018"/>
              <a:gd name="T38" fmla="*/ 263869632 w 1021"/>
              <a:gd name="T39" fmla="*/ 146368317 h 1018"/>
              <a:gd name="T40" fmla="*/ 264462262 w 1021"/>
              <a:gd name="T41" fmla="*/ 146662993 h 1018"/>
              <a:gd name="T42" fmla="*/ 264462262 w 1021"/>
              <a:gd name="T43" fmla="*/ 299804521 h 1018"/>
              <a:gd name="T44" fmla="*/ 37907121 w 1021"/>
              <a:gd name="T45" fmla="*/ 299804521 h 1018"/>
              <a:gd name="T46" fmla="*/ 37611078 w 1021"/>
              <a:gd name="T47" fmla="*/ 299215711 h 1018"/>
              <a:gd name="T48" fmla="*/ 37611078 w 1021"/>
              <a:gd name="T49" fmla="*/ 146368317 h 1018"/>
              <a:gd name="T50" fmla="*/ 231885550 w 1021"/>
              <a:gd name="T51" fmla="*/ 0 h 1018"/>
              <a:gd name="T52" fmla="*/ 231885550 w 1021"/>
              <a:gd name="T53" fmla="*/ 66557743 h 1018"/>
              <a:gd name="T54" fmla="*/ 233366309 w 1021"/>
              <a:gd name="T55" fmla="*/ 68914067 h 1018"/>
              <a:gd name="T56" fmla="*/ 302369384 w 1021"/>
              <a:gd name="T57" fmla="*/ 124869438 h 1018"/>
              <a:gd name="T58" fmla="*/ 302073340 w 1021"/>
              <a:gd name="T59" fmla="*/ 125164114 h 1018"/>
              <a:gd name="T60" fmla="*/ 888673 w 1021"/>
              <a:gd name="T61" fmla="*/ 125164114 h 1018"/>
              <a:gd name="T62" fmla="*/ 0 w 1021"/>
              <a:gd name="T63" fmla="*/ 125164114 h 1018"/>
              <a:gd name="T64" fmla="*/ 296043 w 1021"/>
              <a:gd name="T65" fmla="*/ 124280628 h 1018"/>
              <a:gd name="T66" fmla="*/ 142151840 w 1021"/>
              <a:gd name="T67" fmla="*/ 9129535 h 1018"/>
              <a:gd name="T68" fmla="*/ 145113359 w 1021"/>
              <a:gd name="T69" fmla="*/ 8246049 h 1018"/>
              <a:gd name="T70" fmla="*/ 158144153 w 1021"/>
              <a:gd name="T71" fmla="*/ 8834859 h 1018"/>
              <a:gd name="T72" fmla="*/ 160513587 w 1021"/>
              <a:gd name="T73" fmla="*/ 9718344 h 1018"/>
              <a:gd name="T74" fmla="*/ 200493554 w 1021"/>
              <a:gd name="T75" fmla="*/ 41819597 h 1018"/>
              <a:gd name="T76" fmla="*/ 201974313 w 1021"/>
              <a:gd name="T77" fmla="*/ 40936111 h 1018"/>
              <a:gd name="T78" fmla="*/ 231885550 w 1021"/>
              <a:gd name="T79" fmla="*/ 0 h 10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21" h="1018">
                <a:moveTo>
                  <a:pt x="590" y="661"/>
                </a:moveTo>
                <a:lnTo>
                  <a:pt x="588" y="661"/>
                </a:lnTo>
                <a:lnTo>
                  <a:pt x="587" y="663"/>
                </a:lnTo>
                <a:lnTo>
                  <a:pt x="587" y="940"/>
                </a:lnTo>
                <a:lnTo>
                  <a:pt x="588" y="942"/>
                </a:lnTo>
                <a:lnTo>
                  <a:pt x="590" y="943"/>
                </a:lnTo>
                <a:lnTo>
                  <a:pt x="820" y="943"/>
                </a:lnTo>
                <a:lnTo>
                  <a:pt x="821" y="942"/>
                </a:lnTo>
                <a:lnTo>
                  <a:pt x="823" y="940"/>
                </a:lnTo>
                <a:lnTo>
                  <a:pt x="823" y="663"/>
                </a:lnTo>
                <a:lnTo>
                  <a:pt x="821" y="661"/>
                </a:lnTo>
                <a:lnTo>
                  <a:pt x="820" y="661"/>
                </a:lnTo>
                <a:lnTo>
                  <a:pt x="590" y="661"/>
                </a:lnTo>
                <a:close/>
                <a:moveTo>
                  <a:pt x="273" y="661"/>
                </a:moveTo>
                <a:lnTo>
                  <a:pt x="270" y="661"/>
                </a:lnTo>
                <a:lnTo>
                  <a:pt x="268" y="663"/>
                </a:lnTo>
                <a:lnTo>
                  <a:pt x="241" y="688"/>
                </a:lnTo>
                <a:lnTo>
                  <a:pt x="241" y="691"/>
                </a:lnTo>
                <a:lnTo>
                  <a:pt x="241" y="693"/>
                </a:lnTo>
                <a:lnTo>
                  <a:pt x="241" y="779"/>
                </a:lnTo>
                <a:lnTo>
                  <a:pt x="241" y="780"/>
                </a:lnTo>
                <a:lnTo>
                  <a:pt x="241" y="782"/>
                </a:lnTo>
                <a:lnTo>
                  <a:pt x="268" y="809"/>
                </a:lnTo>
                <a:lnTo>
                  <a:pt x="270" y="809"/>
                </a:lnTo>
                <a:lnTo>
                  <a:pt x="273" y="809"/>
                </a:lnTo>
                <a:lnTo>
                  <a:pt x="419" y="809"/>
                </a:lnTo>
                <a:lnTo>
                  <a:pt x="420" y="809"/>
                </a:lnTo>
                <a:lnTo>
                  <a:pt x="422" y="809"/>
                </a:lnTo>
                <a:lnTo>
                  <a:pt x="449" y="782"/>
                </a:lnTo>
                <a:lnTo>
                  <a:pt x="450" y="780"/>
                </a:lnTo>
                <a:lnTo>
                  <a:pt x="450" y="779"/>
                </a:lnTo>
                <a:lnTo>
                  <a:pt x="450" y="693"/>
                </a:lnTo>
                <a:lnTo>
                  <a:pt x="450" y="691"/>
                </a:lnTo>
                <a:lnTo>
                  <a:pt x="449" y="688"/>
                </a:lnTo>
                <a:lnTo>
                  <a:pt x="422" y="663"/>
                </a:lnTo>
                <a:lnTo>
                  <a:pt x="420" y="661"/>
                </a:lnTo>
                <a:lnTo>
                  <a:pt x="419" y="661"/>
                </a:lnTo>
                <a:lnTo>
                  <a:pt x="273" y="661"/>
                </a:lnTo>
                <a:close/>
                <a:moveTo>
                  <a:pt x="128" y="497"/>
                </a:moveTo>
                <a:lnTo>
                  <a:pt x="891" y="497"/>
                </a:lnTo>
                <a:lnTo>
                  <a:pt x="893" y="497"/>
                </a:lnTo>
                <a:lnTo>
                  <a:pt x="893" y="498"/>
                </a:lnTo>
                <a:lnTo>
                  <a:pt x="893" y="1016"/>
                </a:lnTo>
                <a:lnTo>
                  <a:pt x="893" y="1018"/>
                </a:lnTo>
                <a:lnTo>
                  <a:pt x="891" y="1018"/>
                </a:lnTo>
                <a:lnTo>
                  <a:pt x="128" y="1018"/>
                </a:lnTo>
                <a:lnTo>
                  <a:pt x="127" y="1018"/>
                </a:lnTo>
                <a:lnTo>
                  <a:pt x="127" y="1016"/>
                </a:lnTo>
                <a:lnTo>
                  <a:pt x="127" y="498"/>
                </a:lnTo>
                <a:lnTo>
                  <a:pt x="127" y="497"/>
                </a:lnTo>
                <a:lnTo>
                  <a:pt x="128" y="497"/>
                </a:lnTo>
                <a:close/>
                <a:moveTo>
                  <a:pt x="783" y="0"/>
                </a:moveTo>
                <a:lnTo>
                  <a:pt x="783" y="223"/>
                </a:lnTo>
                <a:lnTo>
                  <a:pt x="783" y="226"/>
                </a:lnTo>
                <a:lnTo>
                  <a:pt x="787" y="231"/>
                </a:lnTo>
                <a:lnTo>
                  <a:pt x="788" y="234"/>
                </a:lnTo>
                <a:lnTo>
                  <a:pt x="1020" y="422"/>
                </a:lnTo>
                <a:lnTo>
                  <a:pt x="1021" y="424"/>
                </a:lnTo>
                <a:lnTo>
                  <a:pt x="1021" y="425"/>
                </a:lnTo>
                <a:lnTo>
                  <a:pt x="1020" y="425"/>
                </a:lnTo>
                <a:lnTo>
                  <a:pt x="1018" y="425"/>
                </a:lnTo>
                <a:lnTo>
                  <a:pt x="3" y="425"/>
                </a:lnTo>
                <a:lnTo>
                  <a:pt x="0" y="425"/>
                </a:lnTo>
                <a:lnTo>
                  <a:pt x="0" y="424"/>
                </a:lnTo>
                <a:lnTo>
                  <a:pt x="1" y="422"/>
                </a:lnTo>
                <a:lnTo>
                  <a:pt x="477" y="33"/>
                </a:lnTo>
                <a:lnTo>
                  <a:pt x="480" y="31"/>
                </a:lnTo>
                <a:lnTo>
                  <a:pt x="485" y="30"/>
                </a:lnTo>
                <a:lnTo>
                  <a:pt x="490" y="28"/>
                </a:lnTo>
                <a:lnTo>
                  <a:pt x="531" y="28"/>
                </a:lnTo>
                <a:lnTo>
                  <a:pt x="534" y="30"/>
                </a:lnTo>
                <a:lnTo>
                  <a:pt x="539" y="31"/>
                </a:lnTo>
                <a:lnTo>
                  <a:pt x="542" y="33"/>
                </a:lnTo>
                <a:lnTo>
                  <a:pt x="674" y="140"/>
                </a:lnTo>
                <a:lnTo>
                  <a:pt x="677" y="142"/>
                </a:lnTo>
                <a:lnTo>
                  <a:pt x="680" y="140"/>
                </a:lnTo>
                <a:lnTo>
                  <a:pt x="682" y="139"/>
                </a:lnTo>
                <a:lnTo>
                  <a:pt x="715" y="3"/>
                </a:lnTo>
                <a:lnTo>
                  <a:pt x="7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34831" name="矩形 15"/>
          <p:cNvSpPr>
            <a:spLocks noChangeArrowheads="1"/>
          </p:cNvSpPr>
          <p:nvPr/>
        </p:nvSpPr>
        <p:spPr bwMode="auto">
          <a:xfrm>
            <a:off x="1982788" y="5370513"/>
            <a:ext cx="834231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1216025" eaLnBrk="1" hangingPunct="1">
              <a:lnSpc>
                <a:spcPct val="120000"/>
              </a:lnSpc>
              <a:spcBef>
                <a:spcPct val="20000"/>
              </a:spcBef>
            </a:pPr>
            <a:r>
              <a:rPr lang="en-US" altLang="zh-CN" sz="1400">
                <a:solidFill>
                  <a:srgbClr val="445469"/>
                </a:solidFill>
                <a:latin typeface="微软雅黑" pitchFamily="34" charset="-122"/>
                <a:ea typeface="微软雅黑" pitchFamily="34" charset="-122"/>
                <a:sym typeface="Arial" pitchFamily="34" charset="0"/>
              </a:rPr>
              <a:t>Add your words here</a:t>
            </a:r>
            <a:r>
              <a:rPr lang="zh-CN" altLang="en-US" sz="1400">
                <a:solidFill>
                  <a:srgbClr val="445469"/>
                </a:solidFill>
                <a:latin typeface="微软雅黑" pitchFamily="34" charset="-122"/>
                <a:ea typeface="微软雅黑" pitchFamily="34" charset="-122"/>
                <a:sym typeface="Arial" pitchFamily="34" charset="0"/>
              </a:rPr>
              <a:t>，</a:t>
            </a:r>
            <a:r>
              <a:rPr lang="en-US" altLang="zh-CN" sz="1400">
                <a:solidFill>
                  <a:srgbClr val="445469"/>
                </a:solidFill>
                <a:latin typeface="微软雅黑" pitchFamily="34" charset="-122"/>
                <a:ea typeface="微软雅黑" pitchFamily="34" charset="-122"/>
                <a:sym typeface="Arial" pitchFamily="34" charset="0"/>
              </a:rPr>
              <a:t>according to your need to draw the text box size</a:t>
            </a:r>
            <a:r>
              <a:rPr lang="zh-CN" altLang="en-US" sz="1400">
                <a:solidFill>
                  <a:srgbClr val="445469"/>
                </a:solidFill>
                <a:latin typeface="微软雅黑" pitchFamily="34" charset="-122"/>
                <a:ea typeface="微软雅黑" pitchFamily="34" charset="-122"/>
                <a:sym typeface="Arial" pitchFamily="34" charset="0"/>
              </a:rPr>
              <a:t>。</a:t>
            </a:r>
            <a:r>
              <a:rPr lang="en-US" altLang="zh-CN" sz="1400">
                <a:solidFill>
                  <a:srgbClr val="445469"/>
                </a:solidFill>
                <a:latin typeface="微软雅黑" pitchFamily="34" charset="-122"/>
                <a:ea typeface="微软雅黑" pitchFamily="34" charset="-122"/>
                <a:sym typeface="Arial" pitchFamily="34" charset="0"/>
              </a:rPr>
              <a:t>Please read the instructions and more work at the end of the manual template.</a:t>
            </a:r>
          </a:p>
        </p:txBody>
      </p:sp>
      <p:sp>
        <p:nvSpPr>
          <p:cNvPr id="34832" name="TextBox 13"/>
          <p:cNvSpPr txBox="1">
            <a:spLocks noChangeArrowheads="1"/>
          </p:cNvSpPr>
          <p:nvPr/>
        </p:nvSpPr>
        <p:spPr bwMode="auto">
          <a:xfrm>
            <a:off x="1982788" y="3259138"/>
            <a:ext cx="16144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34833" name="TextBox 13"/>
          <p:cNvSpPr txBox="1">
            <a:spLocks noChangeArrowheads="1"/>
          </p:cNvSpPr>
          <p:nvPr/>
        </p:nvSpPr>
        <p:spPr bwMode="auto">
          <a:xfrm>
            <a:off x="1990725" y="3578225"/>
            <a:ext cx="16732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34834" name="TextBox 13"/>
          <p:cNvSpPr txBox="1">
            <a:spLocks noChangeArrowheads="1"/>
          </p:cNvSpPr>
          <p:nvPr/>
        </p:nvSpPr>
        <p:spPr bwMode="auto">
          <a:xfrm>
            <a:off x="4154488" y="3259138"/>
            <a:ext cx="16144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34835" name="TextBox 13"/>
          <p:cNvSpPr txBox="1">
            <a:spLocks noChangeArrowheads="1"/>
          </p:cNvSpPr>
          <p:nvPr/>
        </p:nvSpPr>
        <p:spPr bwMode="auto">
          <a:xfrm>
            <a:off x="4162425" y="3578225"/>
            <a:ext cx="16732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34836" name="TextBox 13"/>
          <p:cNvSpPr txBox="1">
            <a:spLocks noChangeArrowheads="1"/>
          </p:cNvSpPr>
          <p:nvPr/>
        </p:nvSpPr>
        <p:spPr bwMode="auto">
          <a:xfrm>
            <a:off x="6354763" y="3259138"/>
            <a:ext cx="16144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34837" name="TextBox 13"/>
          <p:cNvSpPr txBox="1">
            <a:spLocks noChangeArrowheads="1"/>
          </p:cNvSpPr>
          <p:nvPr/>
        </p:nvSpPr>
        <p:spPr bwMode="auto">
          <a:xfrm>
            <a:off x="6362700" y="3578225"/>
            <a:ext cx="16732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sp>
        <p:nvSpPr>
          <p:cNvPr id="34838" name="TextBox 13"/>
          <p:cNvSpPr txBox="1">
            <a:spLocks noChangeArrowheads="1"/>
          </p:cNvSpPr>
          <p:nvPr/>
        </p:nvSpPr>
        <p:spPr bwMode="auto">
          <a:xfrm>
            <a:off x="8516938" y="3259138"/>
            <a:ext cx="16144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600" b="1">
                <a:solidFill>
                  <a:schemeClr val="bg1"/>
                </a:solidFill>
                <a:latin typeface="Arial" pitchFamily="34" charset="0"/>
                <a:ea typeface="微软雅黑" pitchFamily="34" charset="-122"/>
                <a:sym typeface="Arial" pitchFamily="34" charset="0"/>
              </a:rPr>
              <a:t>ADD TITLE</a:t>
            </a:r>
          </a:p>
        </p:txBody>
      </p:sp>
      <p:sp>
        <p:nvSpPr>
          <p:cNvPr id="34839" name="TextBox 13"/>
          <p:cNvSpPr txBox="1">
            <a:spLocks noChangeArrowheads="1"/>
          </p:cNvSpPr>
          <p:nvPr/>
        </p:nvSpPr>
        <p:spPr bwMode="auto">
          <a:xfrm>
            <a:off x="8524875" y="3578225"/>
            <a:ext cx="16732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altLang="zh-CN" sz="1200">
                <a:solidFill>
                  <a:schemeClr val="bg1"/>
                </a:solidFill>
                <a:latin typeface="Arial" pitchFamily="34" charset="0"/>
                <a:ea typeface="微软雅黑" pitchFamily="34" charset="-122"/>
                <a:sym typeface="Arial" pitchFamily="34" charset="0"/>
              </a:rPr>
              <a:t>add your words here</a:t>
            </a:r>
            <a:r>
              <a:rPr lang="zh-CN" altLang="en-US" sz="1200">
                <a:solidFill>
                  <a:schemeClr val="bg1"/>
                </a:solidFill>
                <a:latin typeface="Arial" pitchFamily="34" charset="0"/>
                <a:ea typeface="微软雅黑" pitchFamily="34" charset="-122"/>
                <a:sym typeface="Arial" pitchFamily="34" charset="0"/>
              </a:rPr>
              <a:t>，</a:t>
            </a:r>
            <a:r>
              <a:rPr lang="en-US" altLang="zh-CN" sz="1200">
                <a:solidFill>
                  <a:schemeClr val="bg1"/>
                </a:solidFill>
                <a:latin typeface="Arial" pitchFamily="34" charset="0"/>
                <a:ea typeface="微软雅黑" pitchFamily="34" charset="-122"/>
                <a:sym typeface="Arial" pitchFamily="34" charset="0"/>
              </a:rPr>
              <a:t>according to your need to draw the text box size</a:t>
            </a:r>
          </a:p>
        </p:txBody>
      </p:sp>
      <p:pic>
        <p:nvPicPr>
          <p:cNvPr id="27" name="图片 26"/>
          <p:cNvPicPr>
            <a:picLocks noChangeAspect="1"/>
          </p:cNvPicPr>
          <p:nvPr/>
        </p:nvPicPr>
        <p:blipFill>
          <a:blip r:embed="rId3"/>
          <a:stretch>
            <a:fillRect/>
          </a:stretch>
        </p:blipFill>
        <p:spPr>
          <a:xfrm>
            <a:off x="-250713" y="193632"/>
            <a:ext cx="1719113" cy="1088640"/>
          </a:xfrm>
          <a:prstGeom prst="rect">
            <a:avLst/>
          </a:prstGeom>
        </p:spPr>
      </p:pic>
      <p:sp>
        <p:nvSpPr>
          <p:cNvPr id="28" name="文本框 27"/>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1" name="图片 30"/>
          <p:cNvPicPr>
            <a:picLocks noChangeAspect="1"/>
          </p:cNvPicPr>
          <p:nvPr/>
        </p:nvPicPr>
        <p:blipFill>
          <a:blip r:embed="rId4"/>
          <a:stretch>
            <a:fillRect/>
          </a:stretch>
        </p:blipFill>
        <p:spPr>
          <a:xfrm flipH="1">
            <a:off x="366968" y="117889"/>
            <a:ext cx="748519" cy="1562771"/>
          </a:xfrm>
          <a:prstGeom prst="rect">
            <a:avLst/>
          </a:prstGeom>
        </p:spPr>
      </p:pic>
      <p:cxnSp>
        <p:nvCxnSpPr>
          <p:cNvPr id="32" name="直接连接符 31"/>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129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4819"/>
                                        </p:tgtEl>
                                        <p:attrNameLst>
                                          <p:attrName>style.visibility</p:attrName>
                                        </p:attrNameLst>
                                      </p:cBhvr>
                                      <p:to>
                                        <p:strVal val="visible"/>
                                      </p:to>
                                    </p:set>
                                    <p:animEffect transition="in" filter="fade">
                                      <p:cBhvr>
                                        <p:cTn id="7" dur="1000"/>
                                        <p:tgtEl>
                                          <p:spTgt spid="34819"/>
                                        </p:tgtEl>
                                      </p:cBhvr>
                                    </p:animEffect>
                                    <p:anim calcmode="lin" valueType="num">
                                      <p:cBhvr>
                                        <p:cTn id="8" dur="1000" fill="hold"/>
                                        <p:tgtEl>
                                          <p:spTgt spid="34819"/>
                                        </p:tgtEl>
                                        <p:attrNameLst>
                                          <p:attrName>ppt_x</p:attrName>
                                        </p:attrNameLst>
                                      </p:cBhvr>
                                      <p:tavLst>
                                        <p:tav tm="0">
                                          <p:val>
                                            <p:strVal val="#ppt_x"/>
                                          </p:val>
                                        </p:tav>
                                        <p:tav tm="100000">
                                          <p:val>
                                            <p:strVal val="#ppt_x"/>
                                          </p:val>
                                        </p:tav>
                                      </p:tavLst>
                                    </p:anim>
                                    <p:anim calcmode="lin" valueType="num">
                                      <p:cBhvr>
                                        <p:cTn id="9" dur="1000" fill="hold"/>
                                        <p:tgtEl>
                                          <p:spTgt spid="348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4823"/>
                                        </p:tgtEl>
                                        <p:attrNameLst>
                                          <p:attrName>style.visibility</p:attrName>
                                        </p:attrNameLst>
                                      </p:cBhvr>
                                      <p:to>
                                        <p:strVal val="visible"/>
                                      </p:to>
                                    </p:set>
                                    <p:animEffect transition="in" filter="fade">
                                      <p:cBhvr>
                                        <p:cTn id="12" dur="1000"/>
                                        <p:tgtEl>
                                          <p:spTgt spid="34823"/>
                                        </p:tgtEl>
                                      </p:cBhvr>
                                    </p:animEffect>
                                    <p:anim calcmode="lin" valueType="num">
                                      <p:cBhvr>
                                        <p:cTn id="13" dur="1000" fill="hold"/>
                                        <p:tgtEl>
                                          <p:spTgt spid="34823"/>
                                        </p:tgtEl>
                                        <p:attrNameLst>
                                          <p:attrName>ppt_x</p:attrName>
                                        </p:attrNameLst>
                                      </p:cBhvr>
                                      <p:tavLst>
                                        <p:tav tm="0">
                                          <p:val>
                                            <p:strVal val="#ppt_x"/>
                                          </p:val>
                                        </p:tav>
                                        <p:tav tm="100000">
                                          <p:val>
                                            <p:strVal val="#ppt_x"/>
                                          </p:val>
                                        </p:tav>
                                      </p:tavLst>
                                    </p:anim>
                                    <p:anim calcmode="lin" valueType="num">
                                      <p:cBhvr>
                                        <p:cTn id="14" dur="1000" fill="hold"/>
                                        <p:tgtEl>
                                          <p:spTgt spid="3482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828"/>
                                        </p:tgtEl>
                                        <p:attrNameLst>
                                          <p:attrName>style.visibility</p:attrName>
                                        </p:attrNameLst>
                                      </p:cBhvr>
                                      <p:to>
                                        <p:strVal val="visible"/>
                                      </p:to>
                                    </p:set>
                                    <p:animEffect transition="in" filter="fade">
                                      <p:cBhvr>
                                        <p:cTn id="17" dur="1000"/>
                                        <p:tgtEl>
                                          <p:spTgt spid="34828"/>
                                        </p:tgtEl>
                                      </p:cBhvr>
                                    </p:animEffect>
                                    <p:anim calcmode="lin" valueType="num">
                                      <p:cBhvr>
                                        <p:cTn id="18" dur="1000" fill="hold"/>
                                        <p:tgtEl>
                                          <p:spTgt spid="34828"/>
                                        </p:tgtEl>
                                        <p:attrNameLst>
                                          <p:attrName>ppt_x</p:attrName>
                                        </p:attrNameLst>
                                      </p:cBhvr>
                                      <p:tavLst>
                                        <p:tav tm="0">
                                          <p:val>
                                            <p:strVal val="#ppt_x"/>
                                          </p:val>
                                        </p:tav>
                                        <p:tav tm="100000">
                                          <p:val>
                                            <p:strVal val="#ppt_x"/>
                                          </p:val>
                                        </p:tav>
                                      </p:tavLst>
                                    </p:anim>
                                    <p:anim calcmode="lin" valueType="num">
                                      <p:cBhvr>
                                        <p:cTn id="19" dur="1000" fill="hold"/>
                                        <p:tgtEl>
                                          <p:spTgt spid="348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832"/>
                                        </p:tgtEl>
                                        <p:attrNameLst>
                                          <p:attrName>style.visibility</p:attrName>
                                        </p:attrNameLst>
                                      </p:cBhvr>
                                      <p:to>
                                        <p:strVal val="visible"/>
                                      </p:to>
                                    </p:set>
                                    <p:animEffect transition="in" filter="fade">
                                      <p:cBhvr>
                                        <p:cTn id="22" dur="1000"/>
                                        <p:tgtEl>
                                          <p:spTgt spid="34832"/>
                                        </p:tgtEl>
                                      </p:cBhvr>
                                    </p:animEffect>
                                    <p:anim calcmode="lin" valueType="num">
                                      <p:cBhvr>
                                        <p:cTn id="23" dur="1000" fill="hold"/>
                                        <p:tgtEl>
                                          <p:spTgt spid="34832"/>
                                        </p:tgtEl>
                                        <p:attrNameLst>
                                          <p:attrName>ppt_x</p:attrName>
                                        </p:attrNameLst>
                                      </p:cBhvr>
                                      <p:tavLst>
                                        <p:tav tm="0">
                                          <p:val>
                                            <p:strVal val="#ppt_x"/>
                                          </p:val>
                                        </p:tav>
                                        <p:tav tm="100000">
                                          <p:val>
                                            <p:strVal val="#ppt_x"/>
                                          </p:val>
                                        </p:tav>
                                      </p:tavLst>
                                    </p:anim>
                                    <p:anim calcmode="lin" valueType="num">
                                      <p:cBhvr>
                                        <p:cTn id="24" dur="1000" fill="hold"/>
                                        <p:tgtEl>
                                          <p:spTgt spid="348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833"/>
                                        </p:tgtEl>
                                        <p:attrNameLst>
                                          <p:attrName>style.visibility</p:attrName>
                                        </p:attrNameLst>
                                      </p:cBhvr>
                                      <p:to>
                                        <p:strVal val="visible"/>
                                      </p:to>
                                    </p:set>
                                    <p:animEffect transition="in" filter="fade">
                                      <p:cBhvr>
                                        <p:cTn id="27" dur="1000"/>
                                        <p:tgtEl>
                                          <p:spTgt spid="34833"/>
                                        </p:tgtEl>
                                      </p:cBhvr>
                                    </p:animEffect>
                                    <p:anim calcmode="lin" valueType="num">
                                      <p:cBhvr>
                                        <p:cTn id="28" dur="1000" fill="hold"/>
                                        <p:tgtEl>
                                          <p:spTgt spid="34833"/>
                                        </p:tgtEl>
                                        <p:attrNameLst>
                                          <p:attrName>ppt_x</p:attrName>
                                        </p:attrNameLst>
                                      </p:cBhvr>
                                      <p:tavLst>
                                        <p:tav tm="0">
                                          <p:val>
                                            <p:strVal val="#ppt_x"/>
                                          </p:val>
                                        </p:tav>
                                        <p:tav tm="100000">
                                          <p:val>
                                            <p:strVal val="#ppt_x"/>
                                          </p:val>
                                        </p:tav>
                                      </p:tavLst>
                                    </p:anim>
                                    <p:anim calcmode="lin" valueType="num">
                                      <p:cBhvr>
                                        <p:cTn id="29" dur="1000" fill="hold"/>
                                        <p:tgtEl>
                                          <p:spTgt spid="3483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4824"/>
                                        </p:tgtEl>
                                        <p:attrNameLst>
                                          <p:attrName>style.visibility</p:attrName>
                                        </p:attrNameLst>
                                      </p:cBhvr>
                                      <p:to>
                                        <p:strVal val="visible"/>
                                      </p:to>
                                    </p:set>
                                    <p:animEffect transition="in" filter="fade">
                                      <p:cBhvr>
                                        <p:cTn id="32" dur="1000"/>
                                        <p:tgtEl>
                                          <p:spTgt spid="34824"/>
                                        </p:tgtEl>
                                      </p:cBhvr>
                                    </p:animEffect>
                                    <p:anim calcmode="lin" valueType="num">
                                      <p:cBhvr>
                                        <p:cTn id="33" dur="1000" fill="hold"/>
                                        <p:tgtEl>
                                          <p:spTgt spid="34824"/>
                                        </p:tgtEl>
                                        <p:attrNameLst>
                                          <p:attrName>ppt_x</p:attrName>
                                        </p:attrNameLst>
                                      </p:cBhvr>
                                      <p:tavLst>
                                        <p:tav tm="0">
                                          <p:val>
                                            <p:strVal val="#ppt_x"/>
                                          </p:val>
                                        </p:tav>
                                        <p:tav tm="100000">
                                          <p:val>
                                            <p:strVal val="#ppt_x"/>
                                          </p:val>
                                        </p:tav>
                                      </p:tavLst>
                                    </p:anim>
                                    <p:anim calcmode="lin" valueType="num">
                                      <p:cBhvr>
                                        <p:cTn id="34" dur="1000" fill="hold"/>
                                        <p:tgtEl>
                                          <p:spTgt spid="3482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7"/>
                                        </p:tgtEl>
                                        <p:attrNameLst>
                                          <p:attrName>style.visibility</p:attrName>
                                        </p:attrNameLst>
                                      </p:cBhvr>
                                      <p:to>
                                        <p:strVal val="visible"/>
                                      </p:to>
                                    </p:set>
                                    <p:animEffect transition="in" filter="fade">
                                      <p:cBhvr>
                                        <p:cTn id="37" dur="1000"/>
                                        <p:tgtEl>
                                          <p:spTgt spid="34827"/>
                                        </p:tgtEl>
                                      </p:cBhvr>
                                    </p:animEffect>
                                    <p:anim calcmode="lin" valueType="num">
                                      <p:cBhvr>
                                        <p:cTn id="38" dur="1000" fill="hold"/>
                                        <p:tgtEl>
                                          <p:spTgt spid="34827"/>
                                        </p:tgtEl>
                                        <p:attrNameLst>
                                          <p:attrName>ppt_x</p:attrName>
                                        </p:attrNameLst>
                                      </p:cBhvr>
                                      <p:tavLst>
                                        <p:tav tm="0">
                                          <p:val>
                                            <p:strVal val="#ppt_x"/>
                                          </p:val>
                                        </p:tav>
                                        <p:tav tm="100000">
                                          <p:val>
                                            <p:strVal val="#ppt_x"/>
                                          </p:val>
                                        </p:tav>
                                      </p:tavLst>
                                    </p:anim>
                                    <p:anim calcmode="lin" valueType="num">
                                      <p:cBhvr>
                                        <p:cTn id="39" dur="1000" fill="hold"/>
                                        <p:tgtEl>
                                          <p:spTgt spid="3482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4834"/>
                                        </p:tgtEl>
                                        <p:attrNameLst>
                                          <p:attrName>style.visibility</p:attrName>
                                        </p:attrNameLst>
                                      </p:cBhvr>
                                      <p:to>
                                        <p:strVal val="visible"/>
                                      </p:to>
                                    </p:set>
                                    <p:animEffect transition="in" filter="fade">
                                      <p:cBhvr>
                                        <p:cTn id="42" dur="1000"/>
                                        <p:tgtEl>
                                          <p:spTgt spid="34834"/>
                                        </p:tgtEl>
                                      </p:cBhvr>
                                    </p:animEffect>
                                    <p:anim calcmode="lin" valueType="num">
                                      <p:cBhvr>
                                        <p:cTn id="43" dur="1000" fill="hold"/>
                                        <p:tgtEl>
                                          <p:spTgt spid="34834"/>
                                        </p:tgtEl>
                                        <p:attrNameLst>
                                          <p:attrName>ppt_x</p:attrName>
                                        </p:attrNameLst>
                                      </p:cBhvr>
                                      <p:tavLst>
                                        <p:tav tm="0">
                                          <p:val>
                                            <p:strVal val="#ppt_x"/>
                                          </p:val>
                                        </p:tav>
                                        <p:tav tm="100000">
                                          <p:val>
                                            <p:strVal val="#ppt_x"/>
                                          </p:val>
                                        </p:tav>
                                      </p:tavLst>
                                    </p:anim>
                                    <p:anim calcmode="lin" valueType="num">
                                      <p:cBhvr>
                                        <p:cTn id="44" dur="1000" fill="hold"/>
                                        <p:tgtEl>
                                          <p:spTgt spid="3483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4835"/>
                                        </p:tgtEl>
                                        <p:attrNameLst>
                                          <p:attrName>style.visibility</p:attrName>
                                        </p:attrNameLst>
                                      </p:cBhvr>
                                      <p:to>
                                        <p:strVal val="visible"/>
                                      </p:to>
                                    </p:set>
                                    <p:animEffect transition="in" filter="fade">
                                      <p:cBhvr>
                                        <p:cTn id="47" dur="1000"/>
                                        <p:tgtEl>
                                          <p:spTgt spid="34835"/>
                                        </p:tgtEl>
                                      </p:cBhvr>
                                    </p:animEffect>
                                    <p:anim calcmode="lin" valueType="num">
                                      <p:cBhvr>
                                        <p:cTn id="48" dur="1000" fill="hold"/>
                                        <p:tgtEl>
                                          <p:spTgt spid="34835"/>
                                        </p:tgtEl>
                                        <p:attrNameLst>
                                          <p:attrName>ppt_x</p:attrName>
                                        </p:attrNameLst>
                                      </p:cBhvr>
                                      <p:tavLst>
                                        <p:tav tm="0">
                                          <p:val>
                                            <p:strVal val="#ppt_x"/>
                                          </p:val>
                                        </p:tav>
                                        <p:tav tm="100000">
                                          <p:val>
                                            <p:strVal val="#ppt_x"/>
                                          </p:val>
                                        </p:tav>
                                      </p:tavLst>
                                    </p:anim>
                                    <p:anim calcmode="lin" valueType="num">
                                      <p:cBhvr>
                                        <p:cTn id="49" dur="1000" fill="hold"/>
                                        <p:tgtEl>
                                          <p:spTgt spid="34835"/>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2" presetClass="entr" presetSubtype="0" fill="hold" grpId="0" nodeType="afterEffect">
                                  <p:stCondLst>
                                    <p:cond delay="0"/>
                                  </p:stCondLst>
                                  <p:childTnLst>
                                    <p:set>
                                      <p:cBhvr>
                                        <p:cTn id="52" dur="1" fill="hold">
                                          <p:stCondLst>
                                            <p:cond delay="0"/>
                                          </p:stCondLst>
                                        </p:cTn>
                                        <p:tgtEl>
                                          <p:spTgt spid="34821"/>
                                        </p:tgtEl>
                                        <p:attrNameLst>
                                          <p:attrName>style.visibility</p:attrName>
                                        </p:attrNameLst>
                                      </p:cBhvr>
                                      <p:to>
                                        <p:strVal val="visible"/>
                                      </p:to>
                                    </p:set>
                                    <p:animEffect transition="in" filter="fade">
                                      <p:cBhvr>
                                        <p:cTn id="53" dur="1000"/>
                                        <p:tgtEl>
                                          <p:spTgt spid="34821"/>
                                        </p:tgtEl>
                                      </p:cBhvr>
                                    </p:animEffect>
                                    <p:anim calcmode="lin" valueType="num">
                                      <p:cBhvr>
                                        <p:cTn id="54" dur="1000" fill="hold"/>
                                        <p:tgtEl>
                                          <p:spTgt spid="34821"/>
                                        </p:tgtEl>
                                        <p:attrNameLst>
                                          <p:attrName>ppt_x</p:attrName>
                                        </p:attrNameLst>
                                      </p:cBhvr>
                                      <p:tavLst>
                                        <p:tav tm="0">
                                          <p:val>
                                            <p:strVal val="#ppt_x"/>
                                          </p:val>
                                        </p:tav>
                                        <p:tav tm="100000">
                                          <p:val>
                                            <p:strVal val="#ppt_x"/>
                                          </p:val>
                                        </p:tav>
                                      </p:tavLst>
                                    </p:anim>
                                    <p:anim calcmode="lin" valueType="num">
                                      <p:cBhvr>
                                        <p:cTn id="55" dur="1000" fill="hold"/>
                                        <p:tgtEl>
                                          <p:spTgt spid="348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4825"/>
                                        </p:tgtEl>
                                        <p:attrNameLst>
                                          <p:attrName>style.visibility</p:attrName>
                                        </p:attrNameLst>
                                      </p:cBhvr>
                                      <p:to>
                                        <p:strVal val="visible"/>
                                      </p:to>
                                    </p:set>
                                    <p:animEffect transition="in" filter="fade">
                                      <p:cBhvr>
                                        <p:cTn id="58" dur="1000"/>
                                        <p:tgtEl>
                                          <p:spTgt spid="34825"/>
                                        </p:tgtEl>
                                      </p:cBhvr>
                                    </p:animEffect>
                                    <p:anim calcmode="lin" valueType="num">
                                      <p:cBhvr>
                                        <p:cTn id="59" dur="1000" fill="hold"/>
                                        <p:tgtEl>
                                          <p:spTgt spid="34825"/>
                                        </p:tgtEl>
                                        <p:attrNameLst>
                                          <p:attrName>ppt_x</p:attrName>
                                        </p:attrNameLst>
                                      </p:cBhvr>
                                      <p:tavLst>
                                        <p:tav tm="0">
                                          <p:val>
                                            <p:strVal val="#ppt_x"/>
                                          </p:val>
                                        </p:tav>
                                        <p:tav tm="100000">
                                          <p:val>
                                            <p:strVal val="#ppt_x"/>
                                          </p:val>
                                        </p:tav>
                                      </p:tavLst>
                                    </p:anim>
                                    <p:anim calcmode="lin" valueType="num">
                                      <p:cBhvr>
                                        <p:cTn id="60" dur="1000" fill="hold"/>
                                        <p:tgtEl>
                                          <p:spTgt spid="3482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4829"/>
                                        </p:tgtEl>
                                        <p:attrNameLst>
                                          <p:attrName>style.visibility</p:attrName>
                                        </p:attrNameLst>
                                      </p:cBhvr>
                                      <p:to>
                                        <p:strVal val="visible"/>
                                      </p:to>
                                    </p:set>
                                    <p:animEffect transition="in" filter="fade">
                                      <p:cBhvr>
                                        <p:cTn id="63" dur="1000"/>
                                        <p:tgtEl>
                                          <p:spTgt spid="34829"/>
                                        </p:tgtEl>
                                      </p:cBhvr>
                                    </p:animEffect>
                                    <p:anim calcmode="lin" valueType="num">
                                      <p:cBhvr>
                                        <p:cTn id="64" dur="1000" fill="hold"/>
                                        <p:tgtEl>
                                          <p:spTgt spid="34829"/>
                                        </p:tgtEl>
                                        <p:attrNameLst>
                                          <p:attrName>ppt_x</p:attrName>
                                        </p:attrNameLst>
                                      </p:cBhvr>
                                      <p:tavLst>
                                        <p:tav tm="0">
                                          <p:val>
                                            <p:strVal val="#ppt_x"/>
                                          </p:val>
                                        </p:tav>
                                        <p:tav tm="100000">
                                          <p:val>
                                            <p:strVal val="#ppt_x"/>
                                          </p:val>
                                        </p:tav>
                                      </p:tavLst>
                                    </p:anim>
                                    <p:anim calcmode="lin" valueType="num">
                                      <p:cBhvr>
                                        <p:cTn id="65" dur="1000" fill="hold"/>
                                        <p:tgtEl>
                                          <p:spTgt spid="3482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4836"/>
                                        </p:tgtEl>
                                        <p:attrNameLst>
                                          <p:attrName>style.visibility</p:attrName>
                                        </p:attrNameLst>
                                      </p:cBhvr>
                                      <p:to>
                                        <p:strVal val="visible"/>
                                      </p:to>
                                    </p:set>
                                    <p:animEffect transition="in" filter="fade">
                                      <p:cBhvr>
                                        <p:cTn id="68" dur="1000"/>
                                        <p:tgtEl>
                                          <p:spTgt spid="34836"/>
                                        </p:tgtEl>
                                      </p:cBhvr>
                                    </p:animEffect>
                                    <p:anim calcmode="lin" valueType="num">
                                      <p:cBhvr>
                                        <p:cTn id="69" dur="1000" fill="hold"/>
                                        <p:tgtEl>
                                          <p:spTgt spid="34836"/>
                                        </p:tgtEl>
                                        <p:attrNameLst>
                                          <p:attrName>ppt_x</p:attrName>
                                        </p:attrNameLst>
                                      </p:cBhvr>
                                      <p:tavLst>
                                        <p:tav tm="0">
                                          <p:val>
                                            <p:strVal val="#ppt_x"/>
                                          </p:val>
                                        </p:tav>
                                        <p:tav tm="100000">
                                          <p:val>
                                            <p:strVal val="#ppt_x"/>
                                          </p:val>
                                        </p:tav>
                                      </p:tavLst>
                                    </p:anim>
                                    <p:anim calcmode="lin" valueType="num">
                                      <p:cBhvr>
                                        <p:cTn id="70" dur="1000" fill="hold"/>
                                        <p:tgtEl>
                                          <p:spTgt spid="3483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837"/>
                                        </p:tgtEl>
                                        <p:attrNameLst>
                                          <p:attrName>style.visibility</p:attrName>
                                        </p:attrNameLst>
                                      </p:cBhvr>
                                      <p:to>
                                        <p:strVal val="visible"/>
                                      </p:to>
                                    </p:set>
                                    <p:animEffect transition="in" filter="fade">
                                      <p:cBhvr>
                                        <p:cTn id="73" dur="1000"/>
                                        <p:tgtEl>
                                          <p:spTgt spid="34837"/>
                                        </p:tgtEl>
                                      </p:cBhvr>
                                    </p:animEffect>
                                    <p:anim calcmode="lin" valueType="num">
                                      <p:cBhvr>
                                        <p:cTn id="74" dur="1000" fill="hold"/>
                                        <p:tgtEl>
                                          <p:spTgt spid="34837"/>
                                        </p:tgtEl>
                                        <p:attrNameLst>
                                          <p:attrName>ppt_x</p:attrName>
                                        </p:attrNameLst>
                                      </p:cBhvr>
                                      <p:tavLst>
                                        <p:tav tm="0">
                                          <p:val>
                                            <p:strVal val="#ppt_x"/>
                                          </p:val>
                                        </p:tav>
                                        <p:tav tm="100000">
                                          <p:val>
                                            <p:strVal val="#ppt_x"/>
                                          </p:val>
                                        </p:tav>
                                      </p:tavLst>
                                    </p:anim>
                                    <p:anim calcmode="lin" valueType="num">
                                      <p:cBhvr>
                                        <p:cTn id="75" dur="1000" fill="hold"/>
                                        <p:tgtEl>
                                          <p:spTgt spid="3483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4826"/>
                                        </p:tgtEl>
                                        <p:attrNameLst>
                                          <p:attrName>style.visibility</p:attrName>
                                        </p:attrNameLst>
                                      </p:cBhvr>
                                      <p:to>
                                        <p:strVal val="visible"/>
                                      </p:to>
                                    </p:set>
                                    <p:animEffect transition="in" filter="fade">
                                      <p:cBhvr>
                                        <p:cTn id="78" dur="1000"/>
                                        <p:tgtEl>
                                          <p:spTgt spid="34826"/>
                                        </p:tgtEl>
                                      </p:cBhvr>
                                    </p:animEffect>
                                    <p:anim calcmode="lin" valueType="num">
                                      <p:cBhvr>
                                        <p:cTn id="79" dur="1000" fill="hold"/>
                                        <p:tgtEl>
                                          <p:spTgt spid="34826"/>
                                        </p:tgtEl>
                                        <p:attrNameLst>
                                          <p:attrName>ppt_x</p:attrName>
                                        </p:attrNameLst>
                                      </p:cBhvr>
                                      <p:tavLst>
                                        <p:tav tm="0">
                                          <p:val>
                                            <p:strVal val="#ppt_x"/>
                                          </p:val>
                                        </p:tav>
                                        <p:tav tm="100000">
                                          <p:val>
                                            <p:strVal val="#ppt_x"/>
                                          </p:val>
                                        </p:tav>
                                      </p:tavLst>
                                    </p:anim>
                                    <p:anim calcmode="lin" valueType="num">
                                      <p:cBhvr>
                                        <p:cTn id="80" dur="1000" fill="hold"/>
                                        <p:tgtEl>
                                          <p:spTgt spid="348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4830"/>
                                        </p:tgtEl>
                                        <p:attrNameLst>
                                          <p:attrName>style.visibility</p:attrName>
                                        </p:attrNameLst>
                                      </p:cBhvr>
                                      <p:to>
                                        <p:strVal val="visible"/>
                                      </p:to>
                                    </p:set>
                                    <p:animEffect transition="in" filter="fade">
                                      <p:cBhvr>
                                        <p:cTn id="83" dur="1000"/>
                                        <p:tgtEl>
                                          <p:spTgt spid="34830"/>
                                        </p:tgtEl>
                                      </p:cBhvr>
                                    </p:animEffect>
                                    <p:anim calcmode="lin" valueType="num">
                                      <p:cBhvr>
                                        <p:cTn id="84" dur="1000" fill="hold"/>
                                        <p:tgtEl>
                                          <p:spTgt spid="34830"/>
                                        </p:tgtEl>
                                        <p:attrNameLst>
                                          <p:attrName>ppt_x</p:attrName>
                                        </p:attrNameLst>
                                      </p:cBhvr>
                                      <p:tavLst>
                                        <p:tav tm="0">
                                          <p:val>
                                            <p:strVal val="#ppt_x"/>
                                          </p:val>
                                        </p:tav>
                                        <p:tav tm="100000">
                                          <p:val>
                                            <p:strVal val="#ppt_x"/>
                                          </p:val>
                                        </p:tav>
                                      </p:tavLst>
                                    </p:anim>
                                    <p:anim calcmode="lin" valueType="num">
                                      <p:cBhvr>
                                        <p:cTn id="85" dur="1000" fill="hold"/>
                                        <p:tgtEl>
                                          <p:spTgt spid="3483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4838"/>
                                        </p:tgtEl>
                                        <p:attrNameLst>
                                          <p:attrName>style.visibility</p:attrName>
                                        </p:attrNameLst>
                                      </p:cBhvr>
                                      <p:to>
                                        <p:strVal val="visible"/>
                                      </p:to>
                                    </p:set>
                                    <p:animEffect transition="in" filter="fade">
                                      <p:cBhvr>
                                        <p:cTn id="88" dur="1000"/>
                                        <p:tgtEl>
                                          <p:spTgt spid="34838"/>
                                        </p:tgtEl>
                                      </p:cBhvr>
                                    </p:animEffect>
                                    <p:anim calcmode="lin" valueType="num">
                                      <p:cBhvr>
                                        <p:cTn id="89" dur="1000" fill="hold"/>
                                        <p:tgtEl>
                                          <p:spTgt spid="34838"/>
                                        </p:tgtEl>
                                        <p:attrNameLst>
                                          <p:attrName>ppt_x</p:attrName>
                                        </p:attrNameLst>
                                      </p:cBhvr>
                                      <p:tavLst>
                                        <p:tav tm="0">
                                          <p:val>
                                            <p:strVal val="#ppt_x"/>
                                          </p:val>
                                        </p:tav>
                                        <p:tav tm="100000">
                                          <p:val>
                                            <p:strVal val="#ppt_x"/>
                                          </p:val>
                                        </p:tav>
                                      </p:tavLst>
                                    </p:anim>
                                    <p:anim calcmode="lin" valueType="num">
                                      <p:cBhvr>
                                        <p:cTn id="90" dur="1000" fill="hold"/>
                                        <p:tgtEl>
                                          <p:spTgt spid="3483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4839"/>
                                        </p:tgtEl>
                                        <p:attrNameLst>
                                          <p:attrName>style.visibility</p:attrName>
                                        </p:attrNameLst>
                                      </p:cBhvr>
                                      <p:to>
                                        <p:strVal val="visible"/>
                                      </p:to>
                                    </p:set>
                                    <p:animEffect transition="in" filter="fade">
                                      <p:cBhvr>
                                        <p:cTn id="93" dur="1000"/>
                                        <p:tgtEl>
                                          <p:spTgt spid="34839"/>
                                        </p:tgtEl>
                                      </p:cBhvr>
                                    </p:animEffect>
                                    <p:anim calcmode="lin" valueType="num">
                                      <p:cBhvr>
                                        <p:cTn id="94" dur="1000" fill="hold"/>
                                        <p:tgtEl>
                                          <p:spTgt spid="34839"/>
                                        </p:tgtEl>
                                        <p:attrNameLst>
                                          <p:attrName>ppt_x</p:attrName>
                                        </p:attrNameLst>
                                      </p:cBhvr>
                                      <p:tavLst>
                                        <p:tav tm="0">
                                          <p:val>
                                            <p:strVal val="#ppt_x"/>
                                          </p:val>
                                        </p:tav>
                                        <p:tav tm="100000">
                                          <p:val>
                                            <p:strVal val="#ppt_x"/>
                                          </p:val>
                                        </p:tav>
                                      </p:tavLst>
                                    </p:anim>
                                    <p:anim calcmode="lin" valueType="num">
                                      <p:cBhvr>
                                        <p:cTn id="95" dur="1000" fill="hold"/>
                                        <p:tgtEl>
                                          <p:spTgt spid="34839"/>
                                        </p:tgtEl>
                                        <p:attrNameLst>
                                          <p:attrName>ppt_y</p:attrName>
                                        </p:attrNameLst>
                                      </p:cBhvr>
                                      <p:tavLst>
                                        <p:tav tm="0">
                                          <p:val>
                                            <p:strVal val="#ppt_y+.1"/>
                                          </p:val>
                                        </p:tav>
                                        <p:tav tm="100000">
                                          <p:val>
                                            <p:strVal val="#ppt_y"/>
                                          </p:val>
                                        </p:tav>
                                      </p:tavLst>
                                    </p:anim>
                                  </p:childTnLst>
                                </p:cTn>
                              </p:par>
                            </p:childTnLst>
                          </p:cTn>
                        </p:par>
                        <p:par>
                          <p:cTn id="96" fill="hold">
                            <p:stCondLst>
                              <p:cond delay="2000"/>
                            </p:stCondLst>
                            <p:childTnLst>
                              <p:par>
                                <p:cTn id="97" presetID="42" presetClass="entr" presetSubtype="0" fill="hold" grpId="0" nodeType="afterEffect">
                                  <p:stCondLst>
                                    <p:cond delay="0"/>
                                  </p:stCondLst>
                                  <p:childTnLst>
                                    <p:set>
                                      <p:cBhvr>
                                        <p:cTn id="98" dur="1" fill="hold">
                                          <p:stCondLst>
                                            <p:cond delay="0"/>
                                          </p:stCondLst>
                                        </p:cTn>
                                        <p:tgtEl>
                                          <p:spTgt spid="34831"/>
                                        </p:tgtEl>
                                        <p:attrNameLst>
                                          <p:attrName>style.visibility</p:attrName>
                                        </p:attrNameLst>
                                      </p:cBhvr>
                                      <p:to>
                                        <p:strVal val="visible"/>
                                      </p:to>
                                    </p:set>
                                    <p:animEffect transition="in" filter="fade">
                                      <p:cBhvr>
                                        <p:cTn id="99" dur="1000"/>
                                        <p:tgtEl>
                                          <p:spTgt spid="34831"/>
                                        </p:tgtEl>
                                      </p:cBhvr>
                                    </p:animEffect>
                                    <p:anim calcmode="lin" valueType="num">
                                      <p:cBhvr>
                                        <p:cTn id="100" dur="1000" fill="hold"/>
                                        <p:tgtEl>
                                          <p:spTgt spid="34831"/>
                                        </p:tgtEl>
                                        <p:attrNameLst>
                                          <p:attrName>ppt_x</p:attrName>
                                        </p:attrNameLst>
                                      </p:cBhvr>
                                      <p:tavLst>
                                        <p:tav tm="0">
                                          <p:val>
                                            <p:strVal val="#ppt_x"/>
                                          </p:val>
                                        </p:tav>
                                        <p:tav tm="100000">
                                          <p:val>
                                            <p:strVal val="#ppt_x"/>
                                          </p:val>
                                        </p:tav>
                                      </p:tavLst>
                                    </p:anim>
                                    <p:anim calcmode="lin" valueType="num">
                                      <p:cBhvr>
                                        <p:cTn id="101" dur="1000" fill="hold"/>
                                        <p:tgtEl>
                                          <p:spTgt spid="34831"/>
                                        </p:tgtEl>
                                        <p:attrNameLst>
                                          <p:attrName>ppt_y</p:attrName>
                                        </p:attrNameLst>
                                      </p:cBhvr>
                                      <p:tavLst>
                                        <p:tav tm="0">
                                          <p:val>
                                            <p:strVal val="#ppt_y+.1"/>
                                          </p:val>
                                        </p:tav>
                                        <p:tav tm="100000">
                                          <p:val>
                                            <p:strVal val="#ppt_y"/>
                                          </p:val>
                                        </p:tav>
                                      </p:tavLst>
                                    </p:anim>
                                  </p:childTnLst>
                                </p:cTn>
                              </p:par>
                            </p:childTnLst>
                          </p:cTn>
                        </p:par>
                        <p:par>
                          <p:cTn id="102" fill="hold">
                            <p:stCondLst>
                              <p:cond delay="3000"/>
                            </p:stCondLst>
                            <p:childTnLst>
                              <p:par>
                                <p:cTn id="103" presetID="47" presetClass="entr" presetSubtype="0" fill="hold"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1000"/>
                                        <p:tgtEl>
                                          <p:spTgt spid="31"/>
                                        </p:tgtEl>
                                      </p:cBhvr>
                                    </p:animEffect>
                                    <p:anim calcmode="lin" valueType="num">
                                      <p:cBhvr>
                                        <p:cTn id="106" dur="1000" fill="hold"/>
                                        <p:tgtEl>
                                          <p:spTgt spid="31"/>
                                        </p:tgtEl>
                                        <p:attrNameLst>
                                          <p:attrName>ppt_x</p:attrName>
                                        </p:attrNameLst>
                                      </p:cBhvr>
                                      <p:tavLst>
                                        <p:tav tm="0">
                                          <p:val>
                                            <p:strVal val="#ppt_x"/>
                                          </p:val>
                                        </p:tav>
                                        <p:tav tm="100000">
                                          <p:val>
                                            <p:strVal val="#ppt_x"/>
                                          </p:val>
                                        </p:tav>
                                      </p:tavLst>
                                    </p:anim>
                                    <p:anim calcmode="lin" valueType="num">
                                      <p:cBhvr>
                                        <p:cTn id="107" dur="1000" fill="hold"/>
                                        <p:tgtEl>
                                          <p:spTgt spid="31"/>
                                        </p:tgtEl>
                                        <p:attrNameLst>
                                          <p:attrName>ppt_y</p:attrName>
                                        </p:attrNameLst>
                                      </p:cBhvr>
                                      <p:tavLst>
                                        <p:tav tm="0">
                                          <p:val>
                                            <p:strVal val="#ppt_y-.1"/>
                                          </p:val>
                                        </p:tav>
                                        <p:tav tm="100000">
                                          <p:val>
                                            <p:strVal val="#ppt_y"/>
                                          </p:val>
                                        </p:tav>
                                      </p:tavLst>
                                    </p:anim>
                                  </p:childTnLst>
                                </p:cTn>
                              </p:par>
                            </p:childTnLst>
                          </p:cTn>
                        </p:par>
                        <p:par>
                          <p:cTn id="108" fill="hold">
                            <p:stCondLst>
                              <p:cond delay="4000"/>
                            </p:stCondLst>
                            <p:childTnLst>
                              <p:par>
                                <p:cTn id="109" presetID="10" presetClass="entr" presetSubtype="0" fill="hold" nodeType="after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fade">
                                      <p:cBhvr>
                                        <p:cTn id="111" dur="500"/>
                                        <p:tgtEl>
                                          <p:spTgt spid="27"/>
                                        </p:tgtEl>
                                      </p:cBhvr>
                                    </p:animEffect>
                                  </p:childTnLst>
                                </p:cTn>
                              </p:par>
                            </p:childTnLst>
                          </p:cTn>
                        </p:par>
                        <p:par>
                          <p:cTn id="112" fill="hold">
                            <p:stCondLst>
                              <p:cond delay="4500"/>
                            </p:stCondLst>
                            <p:childTnLst>
                              <p:par>
                                <p:cTn id="113" presetID="22" presetClass="entr" presetSubtype="8" fill="hold"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wipe(left)">
                                      <p:cBhvr>
                                        <p:cTn id="115" dur="500"/>
                                        <p:tgtEl>
                                          <p:spTgt spid="32"/>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left)">
                                      <p:cBhvr>
                                        <p:cTn id="1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P spid="34821" grpId="0" animBg="1"/>
      <p:bldP spid="34823" grpId="0" animBg="1"/>
      <p:bldP spid="34824" grpId="0" animBg="1"/>
      <p:bldP spid="34825" grpId="0" animBg="1"/>
      <p:bldP spid="34826" grpId="0" animBg="1"/>
      <p:bldP spid="34827" grpId="0" animBg="1"/>
      <p:bldP spid="34828" grpId="0" animBg="1"/>
      <p:bldP spid="34829" grpId="0" animBg="1"/>
      <p:bldP spid="34830" grpId="0" animBg="1"/>
      <p:bldP spid="34831" grpId="0"/>
      <p:bldP spid="34832" grpId="0"/>
      <p:bldP spid="34833" grpId="0"/>
      <p:bldP spid="34834" grpId="0"/>
      <p:bldP spid="34835" grpId="0"/>
      <p:bldP spid="34836" grpId="0"/>
      <p:bldP spid="34837" grpId="0"/>
      <p:bldP spid="34838" grpId="0"/>
      <p:bldP spid="34839" grpId="0"/>
      <p:bldP spid="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Oval 19"/>
          <p:cNvSpPr>
            <a:spLocks noChangeArrowheads="1"/>
          </p:cNvSpPr>
          <p:nvPr/>
        </p:nvSpPr>
        <p:spPr bwMode="auto">
          <a:xfrm>
            <a:off x="1167327" y="5330551"/>
            <a:ext cx="711200" cy="715962"/>
          </a:xfrm>
          <a:prstGeom prst="ellipse">
            <a:avLst/>
          </a:prstGeom>
          <a:solidFill>
            <a:srgbClr val="79CBA8"/>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1700" b="0" i="0" u="none" strike="noStrike" kern="0" cap="none" spc="0" normalizeH="0" baseline="0" noProof="0">
              <a:ln>
                <a:noFill/>
              </a:ln>
              <a:solidFill>
                <a:schemeClr val="bg1"/>
              </a:solidFill>
              <a:effectLst/>
              <a:uLnTx/>
              <a:uFillTx/>
            </a:endParaRPr>
          </a:p>
        </p:txBody>
      </p:sp>
      <p:pic>
        <p:nvPicPr>
          <p:cNvPr id="21509" name="Group 2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889" y="5527401"/>
            <a:ext cx="3905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Oval 16"/>
          <p:cNvSpPr>
            <a:spLocks noChangeArrowheads="1"/>
          </p:cNvSpPr>
          <p:nvPr/>
        </p:nvSpPr>
        <p:spPr bwMode="auto">
          <a:xfrm>
            <a:off x="1167327" y="3818455"/>
            <a:ext cx="711200" cy="715962"/>
          </a:xfrm>
          <a:prstGeom prst="ellipse">
            <a:avLst/>
          </a:prstGeom>
          <a:solidFill>
            <a:srgbClr val="79CBA8">
              <a:alpha val="50000"/>
            </a:srgbClr>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1700" b="0" i="0" u="none" strike="noStrike" kern="0" cap="none" spc="0" normalizeH="0" baseline="0" noProof="0">
              <a:ln>
                <a:noFill/>
              </a:ln>
              <a:solidFill>
                <a:schemeClr val="bg1"/>
              </a:solidFill>
              <a:effectLst/>
              <a:uLnTx/>
              <a:uFillTx/>
            </a:endParaRPr>
          </a:p>
        </p:txBody>
      </p:sp>
      <p:pic>
        <p:nvPicPr>
          <p:cNvPr id="21511"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5127" y="3981967"/>
            <a:ext cx="371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Oval 10"/>
          <p:cNvSpPr>
            <a:spLocks noChangeArrowheads="1"/>
          </p:cNvSpPr>
          <p:nvPr/>
        </p:nvSpPr>
        <p:spPr bwMode="auto">
          <a:xfrm>
            <a:off x="1167327" y="2300287"/>
            <a:ext cx="711200" cy="715962"/>
          </a:xfrm>
          <a:prstGeom prst="ellipse">
            <a:avLst/>
          </a:prstGeom>
          <a:solidFill>
            <a:srgbClr val="79CBA8"/>
          </a:solidFill>
          <a:ln>
            <a:noFill/>
          </a:ln>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1700" b="0" i="0" u="none" strike="noStrike" kern="0" cap="none" spc="0" normalizeH="0" baseline="0" noProof="0">
              <a:ln>
                <a:noFill/>
              </a:ln>
              <a:solidFill>
                <a:schemeClr val="bg1"/>
              </a:solidFill>
              <a:effectLst/>
              <a:uLnTx/>
              <a:uFillTx/>
            </a:endParaRPr>
          </a:p>
        </p:txBody>
      </p:sp>
      <p:pic>
        <p:nvPicPr>
          <p:cNvPr id="21513"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2589" y="2465387"/>
            <a:ext cx="3476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TextBox 13"/>
          <p:cNvSpPr txBox="1">
            <a:spLocks noChangeArrowheads="1"/>
          </p:cNvSpPr>
          <p:nvPr/>
        </p:nvSpPr>
        <p:spPr bwMode="auto">
          <a:xfrm>
            <a:off x="2048389" y="2341562"/>
            <a:ext cx="14001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1515" name="TextBox 13"/>
          <p:cNvSpPr txBox="1">
            <a:spLocks noChangeArrowheads="1"/>
          </p:cNvSpPr>
          <p:nvPr/>
        </p:nvSpPr>
        <p:spPr bwMode="auto">
          <a:xfrm>
            <a:off x="2053152" y="2627312"/>
            <a:ext cx="2801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your words here</a:t>
            </a:r>
            <a:r>
              <a:rPr kumimoji="0" lang="zh-CN" altLang="en-US"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t>
            </a: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1516" name="TextBox 13"/>
          <p:cNvSpPr txBox="1">
            <a:spLocks noChangeArrowheads="1"/>
          </p:cNvSpPr>
          <p:nvPr/>
        </p:nvSpPr>
        <p:spPr bwMode="auto">
          <a:xfrm>
            <a:off x="2048389" y="3834330"/>
            <a:ext cx="14001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1517" name="TextBox 13"/>
          <p:cNvSpPr txBox="1">
            <a:spLocks noChangeArrowheads="1"/>
          </p:cNvSpPr>
          <p:nvPr/>
        </p:nvSpPr>
        <p:spPr bwMode="auto">
          <a:xfrm>
            <a:off x="2053152" y="4120080"/>
            <a:ext cx="2801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your words here</a:t>
            </a:r>
            <a:r>
              <a:rPr kumimoji="0" lang="zh-CN" altLang="en-US"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t>
            </a: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21518" name="TextBox 13"/>
          <p:cNvSpPr txBox="1">
            <a:spLocks noChangeArrowheads="1"/>
          </p:cNvSpPr>
          <p:nvPr/>
        </p:nvSpPr>
        <p:spPr bwMode="auto">
          <a:xfrm>
            <a:off x="2048389" y="5365476"/>
            <a:ext cx="14001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21519" name="TextBox 13"/>
          <p:cNvSpPr txBox="1">
            <a:spLocks noChangeArrowheads="1"/>
          </p:cNvSpPr>
          <p:nvPr/>
        </p:nvSpPr>
        <p:spPr bwMode="auto">
          <a:xfrm>
            <a:off x="2053152" y="5651226"/>
            <a:ext cx="2801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your words here</a:t>
            </a:r>
            <a:r>
              <a:rPr kumimoji="0" lang="zh-CN" altLang="en-US"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t>
            </a: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pic>
        <p:nvPicPr>
          <p:cNvPr id="17" name="内容占位符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57231" y="2300287"/>
            <a:ext cx="5850732" cy="3900488"/>
          </a:xfrm>
          <a:prstGeom prst="rect">
            <a:avLst/>
          </a:prstGeom>
        </p:spPr>
      </p:pic>
      <p:pic>
        <p:nvPicPr>
          <p:cNvPr id="21" name="图片 20"/>
          <p:cNvPicPr>
            <a:picLocks noChangeAspect="1"/>
          </p:cNvPicPr>
          <p:nvPr/>
        </p:nvPicPr>
        <p:blipFill>
          <a:blip r:embed="rId7"/>
          <a:stretch>
            <a:fillRect/>
          </a:stretch>
        </p:blipFill>
        <p:spPr>
          <a:xfrm>
            <a:off x="-250713" y="193632"/>
            <a:ext cx="1719113" cy="1088640"/>
          </a:xfrm>
          <a:prstGeom prst="rect">
            <a:avLst/>
          </a:prstGeom>
        </p:spPr>
      </p:pic>
      <p:sp>
        <p:nvSpPr>
          <p:cNvPr id="22" name="文本框 21"/>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24" name="图片 23"/>
          <p:cNvPicPr>
            <a:picLocks noChangeAspect="1"/>
          </p:cNvPicPr>
          <p:nvPr/>
        </p:nvPicPr>
        <p:blipFill>
          <a:blip r:embed="rId8"/>
          <a:stretch>
            <a:fillRect/>
          </a:stretch>
        </p:blipFill>
        <p:spPr>
          <a:xfrm flipH="1">
            <a:off x="366968" y="117889"/>
            <a:ext cx="748519" cy="1562771"/>
          </a:xfrm>
          <a:prstGeom prst="rect">
            <a:avLst/>
          </a:prstGeom>
        </p:spPr>
      </p:pic>
      <p:cxnSp>
        <p:nvCxnSpPr>
          <p:cNvPr id="25" name="直接连接符 24"/>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6792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1512"/>
                                        </p:tgtEl>
                                        <p:attrNameLst>
                                          <p:attrName>style.visibility</p:attrName>
                                        </p:attrNameLst>
                                      </p:cBhvr>
                                      <p:to>
                                        <p:strVal val="visible"/>
                                      </p:to>
                                    </p:set>
                                    <p:animEffect transition="in" filter="fade">
                                      <p:cBhvr>
                                        <p:cTn id="13" dur="500"/>
                                        <p:tgtEl>
                                          <p:spTgt spid="21512"/>
                                        </p:tgtEl>
                                      </p:cBhvr>
                                    </p:animEffect>
                                  </p:childTnLst>
                                </p:cTn>
                              </p:par>
                              <p:par>
                                <p:cTn id="14" presetID="10" presetClass="entr" presetSubtype="0" fill="hold" nodeType="withEffect">
                                  <p:stCondLst>
                                    <p:cond delay="0"/>
                                  </p:stCondLst>
                                  <p:childTnLst>
                                    <p:set>
                                      <p:cBhvr>
                                        <p:cTn id="15" dur="1" fill="hold">
                                          <p:stCondLst>
                                            <p:cond delay="0"/>
                                          </p:stCondLst>
                                        </p:cTn>
                                        <p:tgtEl>
                                          <p:spTgt spid="21513"/>
                                        </p:tgtEl>
                                        <p:attrNameLst>
                                          <p:attrName>style.visibility</p:attrName>
                                        </p:attrNameLst>
                                      </p:cBhvr>
                                      <p:to>
                                        <p:strVal val="visible"/>
                                      </p:to>
                                    </p:set>
                                    <p:animEffect transition="in" filter="fade">
                                      <p:cBhvr>
                                        <p:cTn id="16" dur="500"/>
                                        <p:tgtEl>
                                          <p:spTgt spid="215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1514"/>
                                        </p:tgtEl>
                                        <p:attrNameLst>
                                          <p:attrName>style.visibility</p:attrName>
                                        </p:attrNameLst>
                                      </p:cBhvr>
                                      <p:to>
                                        <p:strVal val="visible"/>
                                      </p:to>
                                    </p:set>
                                    <p:animEffect transition="in" filter="fade">
                                      <p:cBhvr>
                                        <p:cTn id="19" dur="500"/>
                                        <p:tgtEl>
                                          <p:spTgt spid="215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515"/>
                                        </p:tgtEl>
                                        <p:attrNameLst>
                                          <p:attrName>style.visibility</p:attrName>
                                        </p:attrNameLst>
                                      </p:cBhvr>
                                      <p:to>
                                        <p:strVal val="visible"/>
                                      </p:to>
                                    </p:set>
                                    <p:animEffect transition="in" filter="fade">
                                      <p:cBhvr>
                                        <p:cTn id="22" dur="500"/>
                                        <p:tgtEl>
                                          <p:spTgt spid="21515"/>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1510"/>
                                        </p:tgtEl>
                                        <p:attrNameLst>
                                          <p:attrName>style.visibility</p:attrName>
                                        </p:attrNameLst>
                                      </p:cBhvr>
                                      <p:to>
                                        <p:strVal val="visible"/>
                                      </p:to>
                                    </p:set>
                                    <p:animEffect transition="in" filter="fade">
                                      <p:cBhvr>
                                        <p:cTn id="26" dur="500"/>
                                        <p:tgtEl>
                                          <p:spTgt spid="21510"/>
                                        </p:tgtEl>
                                      </p:cBhvr>
                                    </p:animEffect>
                                  </p:childTnLst>
                                </p:cTn>
                              </p:par>
                              <p:par>
                                <p:cTn id="27" presetID="10" presetClass="entr" presetSubtype="0" fill="hold" nodeType="withEffect">
                                  <p:stCondLst>
                                    <p:cond delay="0"/>
                                  </p:stCondLst>
                                  <p:childTnLst>
                                    <p:set>
                                      <p:cBhvr>
                                        <p:cTn id="28" dur="1" fill="hold">
                                          <p:stCondLst>
                                            <p:cond delay="0"/>
                                          </p:stCondLst>
                                        </p:cTn>
                                        <p:tgtEl>
                                          <p:spTgt spid="21511"/>
                                        </p:tgtEl>
                                        <p:attrNameLst>
                                          <p:attrName>style.visibility</p:attrName>
                                        </p:attrNameLst>
                                      </p:cBhvr>
                                      <p:to>
                                        <p:strVal val="visible"/>
                                      </p:to>
                                    </p:set>
                                    <p:animEffect transition="in" filter="fade">
                                      <p:cBhvr>
                                        <p:cTn id="29" dur="500"/>
                                        <p:tgtEl>
                                          <p:spTgt spid="215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516"/>
                                        </p:tgtEl>
                                        <p:attrNameLst>
                                          <p:attrName>style.visibility</p:attrName>
                                        </p:attrNameLst>
                                      </p:cBhvr>
                                      <p:to>
                                        <p:strVal val="visible"/>
                                      </p:to>
                                    </p:set>
                                    <p:animEffect transition="in" filter="fade">
                                      <p:cBhvr>
                                        <p:cTn id="32" dur="500"/>
                                        <p:tgtEl>
                                          <p:spTgt spid="215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517"/>
                                        </p:tgtEl>
                                        <p:attrNameLst>
                                          <p:attrName>style.visibility</p:attrName>
                                        </p:attrNameLst>
                                      </p:cBhvr>
                                      <p:to>
                                        <p:strVal val="visible"/>
                                      </p:to>
                                    </p:set>
                                    <p:animEffect transition="in" filter="fade">
                                      <p:cBhvr>
                                        <p:cTn id="35" dur="500"/>
                                        <p:tgtEl>
                                          <p:spTgt spid="2151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1508"/>
                                        </p:tgtEl>
                                        <p:attrNameLst>
                                          <p:attrName>style.visibility</p:attrName>
                                        </p:attrNameLst>
                                      </p:cBhvr>
                                      <p:to>
                                        <p:strVal val="visible"/>
                                      </p:to>
                                    </p:set>
                                    <p:animEffect transition="in" filter="fade">
                                      <p:cBhvr>
                                        <p:cTn id="39" dur="500"/>
                                        <p:tgtEl>
                                          <p:spTgt spid="21508"/>
                                        </p:tgtEl>
                                      </p:cBhvr>
                                    </p:animEffect>
                                  </p:childTnLst>
                                </p:cTn>
                              </p:par>
                              <p:par>
                                <p:cTn id="40" presetID="10" presetClass="entr" presetSubtype="0" fill="hold" nodeType="withEffect">
                                  <p:stCondLst>
                                    <p:cond delay="0"/>
                                  </p:stCondLst>
                                  <p:childTnLst>
                                    <p:set>
                                      <p:cBhvr>
                                        <p:cTn id="41" dur="1" fill="hold">
                                          <p:stCondLst>
                                            <p:cond delay="0"/>
                                          </p:stCondLst>
                                        </p:cTn>
                                        <p:tgtEl>
                                          <p:spTgt spid="21509"/>
                                        </p:tgtEl>
                                        <p:attrNameLst>
                                          <p:attrName>style.visibility</p:attrName>
                                        </p:attrNameLst>
                                      </p:cBhvr>
                                      <p:to>
                                        <p:strVal val="visible"/>
                                      </p:to>
                                    </p:set>
                                    <p:animEffect transition="in" filter="fade">
                                      <p:cBhvr>
                                        <p:cTn id="42" dur="500"/>
                                        <p:tgtEl>
                                          <p:spTgt spid="2150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518"/>
                                        </p:tgtEl>
                                        <p:attrNameLst>
                                          <p:attrName>style.visibility</p:attrName>
                                        </p:attrNameLst>
                                      </p:cBhvr>
                                      <p:to>
                                        <p:strVal val="visible"/>
                                      </p:to>
                                    </p:set>
                                    <p:animEffect transition="in" filter="fade">
                                      <p:cBhvr>
                                        <p:cTn id="45" dur="500"/>
                                        <p:tgtEl>
                                          <p:spTgt spid="215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1519"/>
                                        </p:tgtEl>
                                        <p:attrNameLst>
                                          <p:attrName>style.visibility</p:attrName>
                                        </p:attrNameLst>
                                      </p:cBhvr>
                                      <p:to>
                                        <p:strVal val="visible"/>
                                      </p:to>
                                    </p:set>
                                    <p:animEffect transition="in" filter="fade">
                                      <p:cBhvr>
                                        <p:cTn id="48" dur="500"/>
                                        <p:tgtEl>
                                          <p:spTgt spid="21519"/>
                                        </p:tgtEl>
                                      </p:cBhvr>
                                    </p:animEffect>
                                  </p:childTnLst>
                                </p:cTn>
                              </p:par>
                            </p:childTnLst>
                          </p:cTn>
                        </p:par>
                        <p:par>
                          <p:cTn id="49" fill="hold">
                            <p:stCondLst>
                              <p:cond delay="2500"/>
                            </p:stCondLst>
                            <p:childTnLst>
                              <p:par>
                                <p:cTn id="50" presetID="47" presetClass="entr" presetSubtype="0"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4000"/>
                            </p:stCondLst>
                            <p:childTnLst>
                              <p:par>
                                <p:cTn id="60" presetID="22" presetClass="entr" presetSubtype="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10" grpId="0" animBg="1"/>
      <p:bldP spid="21512" grpId="0" animBg="1"/>
      <p:bldP spid="21514" grpId="0"/>
      <p:bldP spid="21515" grpId="0"/>
      <p:bldP spid="21516" grpId="0"/>
      <p:bldP spid="21517" grpId="0"/>
      <p:bldP spid="21518" grpId="0"/>
      <p:bldP spid="21519" grpId="0"/>
      <p:bldP spid="2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083" name="Straight Connector 69@|9FFC:0|FBC:0|LFC:9868950|LBC:16777215"/>
          <p:cNvCxnSpPr>
            <a:cxnSpLocks noChangeShapeType="1"/>
          </p:cNvCxnSpPr>
          <p:nvPr/>
        </p:nvCxnSpPr>
        <p:spPr bwMode="auto">
          <a:xfrm flipV="1">
            <a:off x="2230438" y="3344863"/>
            <a:ext cx="0" cy="47148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46084" name="Straight Connector 70@|9FFC:0|FBC:0|LFC:9868950|LBC:16777215"/>
          <p:cNvCxnSpPr>
            <a:cxnSpLocks noChangeShapeType="1"/>
          </p:cNvCxnSpPr>
          <p:nvPr/>
        </p:nvCxnSpPr>
        <p:spPr bwMode="auto">
          <a:xfrm flipV="1">
            <a:off x="4751388" y="3344863"/>
            <a:ext cx="0" cy="47148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46085" name="Straight Connector 71@|9FFC:0|FBC:0|LFC:9868950|LBC:16777215"/>
          <p:cNvCxnSpPr>
            <a:cxnSpLocks noChangeShapeType="1"/>
          </p:cNvCxnSpPr>
          <p:nvPr/>
        </p:nvCxnSpPr>
        <p:spPr bwMode="auto">
          <a:xfrm flipV="1">
            <a:off x="7273925" y="3344863"/>
            <a:ext cx="0" cy="47148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46086" name="Straight Connector 72@|9FFC:0|FBC:0|LFC:9868950|LBC:16777215"/>
          <p:cNvCxnSpPr>
            <a:cxnSpLocks noChangeShapeType="1"/>
          </p:cNvCxnSpPr>
          <p:nvPr/>
        </p:nvCxnSpPr>
        <p:spPr bwMode="auto">
          <a:xfrm flipV="1">
            <a:off x="9780588" y="3344863"/>
            <a:ext cx="0" cy="471487"/>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46087" name="Straight Connector 73@|9FFC:0|FBC:0|LFC:9868950|LBC:16777215"/>
          <p:cNvCxnSpPr>
            <a:cxnSpLocks noChangeShapeType="1"/>
          </p:cNvCxnSpPr>
          <p:nvPr/>
        </p:nvCxnSpPr>
        <p:spPr bwMode="auto">
          <a:xfrm>
            <a:off x="2230438" y="3344863"/>
            <a:ext cx="7550150" cy="0"/>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cxnSp>
        <p:nvCxnSpPr>
          <p:cNvPr id="46088" name="Straight Connector 74@|9FFC:0|FBC:0|LFC:9868950|LBC:16777215"/>
          <p:cNvCxnSpPr>
            <a:cxnSpLocks noChangeShapeType="1"/>
          </p:cNvCxnSpPr>
          <p:nvPr/>
        </p:nvCxnSpPr>
        <p:spPr bwMode="auto">
          <a:xfrm flipV="1">
            <a:off x="6013450" y="2873375"/>
            <a:ext cx="0" cy="471488"/>
          </a:xfrm>
          <a:prstGeom prst="line">
            <a:avLst/>
          </a:prstGeom>
          <a:noFill/>
          <a:ln w="12700">
            <a:solidFill>
              <a:srgbClr val="ADBACA"/>
            </a:solidFill>
            <a:round/>
            <a:headEnd/>
            <a:tailEnd/>
          </a:ln>
          <a:extLst>
            <a:ext uri="{909E8E84-426E-40DD-AFC4-6F175D3DCCD1}">
              <a14:hiddenFill xmlns:a14="http://schemas.microsoft.com/office/drawing/2010/main">
                <a:noFill/>
              </a14:hiddenFill>
            </a:ext>
          </a:extLst>
        </p:spPr>
      </p:cxnSp>
      <p:sp>
        <p:nvSpPr>
          <p:cNvPr id="46089" name="Oval 19"/>
          <p:cNvSpPr>
            <a:spLocks noChangeArrowheads="1"/>
          </p:cNvSpPr>
          <p:nvPr/>
        </p:nvSpPr>
        <p:spPr bwMode="auto">
          <a:xfrm>
            <a:off x="5514975" y="1928813"/>
            <a:ext cx="996950" cy="992187"/>
          </a:xfrm>
          <a:prstGeom prst="ellipse">
            <a:avLst/>
          </a:prstGeom>
          <a:solidFill>
            <a:srgbClr val="79CBA8"/>
          </a:solidFill>
          <a:ln>
            <a:noFill/>
          </a:ln>
          <a:extLst/>
        </p:spPr>
        <p:txBody>
          <a:bodyPr lIns="0" tIns="0" rIns="0" bIns="0" anchor="ctr"/>
          <a:lstStyle/>
          <a:p>
            <a:pPr algn="ctr" defTabSz="912813" eaLnBrk="1" hangingPunct="1"/>
            <a:endParaRPr lang="en-US" altLang="zh-CN" sz="2800">
              <a:solidFill>
                <a:srgbClr val="FFFFFF"/>
              </a:solidFill>
              <a:latin typeface="Arial" pitchFamily="34" charset="0"/>
              <a:ea typeface="微软雅黑" pitchFamily="34" charset="-122"/>
              <a:sym typeface="Arial" pitchFamily="34" charset="0"/>
            </a:endParaRPr>
          </a:p>
        </p:txBody>
      </p:sp>
      <p:sp>
        <p:nvSpPr>
          <p:cNvPr id="46090" name="Oval 19"/>
          <p:cNvSpPr>
            <a:spLocks noChangeArrowheads="1"/>
          </p:cNvSpPr>
          <p:nvPr/>
        </p:nvSpPr>
        <p:spPr bwMode="auto">
          <a:xfrm>
            <a:off x="1735138" y="3640138"/>
            <a:ext cx="995362" cy="993775"/>
          </a:xfrm>
          <a:prstGeom prst="ellipse">
            <a:avLst/>
          </a:prstGeom>
          <a:solidFill>
            <a:srgbClr val="79CBA8"/>
          </a:solidFill>
          <a:ln>
            <a:noFill/>
          </a:ln>
          <a:extLst/>
        </p:spPr>
        <p:txBody>
          <a:bodyPr anchor="ctr"/>
          <a:lstStyle/>
          <a:p>
            <a:pPr algn="ctr" defTabSz="912813" eaLnBrk="1" hangingPunct="1"/>
            <a:endParaRPr lang="en-US" altLang="zh-CN" sz="2400">
              <a:solidFill>
                <a:srgbClr val="FFFFFF"/>
              </a:solidFill>
              <a:latin typeface="Arial" pitchFamily="34" charset="0"/>
              <a:ea typeface="微软雅黑" pitchFamily="34" charset="-122"/>
              <a:sym typeface="Arial" pitchFamily="34" charset="0"/>
            </a:endParaRPr>
          </a:p>
        </p:txBody>
      </p:sp>
      <p:sp>
        <p:nvSpPr>
          <p:cNvPr id="46091" name="Oval 19"/>
          <p:cNvSpPr>
            <a:spLocks noChangeArrowheads="1"/>
          </p:cNvSpPr>
          <p:nvPr/>
        </p:nvSpPr>
        <p:spPr bwMode="auto">
          <a:xfrm>
            <a:off x="4259263" y="3640138"/>
            <a:ext cx="995362" cy="993775"/>
          </a:xfrm>
          <a:prstGeom prst="ellipse">
            <a:avLst/>
          </a:prstGeom>
          <a:solidFill>
            <a:srgbClr val="79CBA8">
              <a:alpha val="50000"/>
            </a:srgbClr>
          </a:solidFill>
          <a:ln>
            <a:noFill/>
          </a:ln>
          <a:extLst/>
        </p:spPr>
        <p:txBody>
          <a:bodyPr anchor="ctr"/>
          <a:lstStyle/>
          <a:p>
            <a:pPr algn="ctr" defTabSz="912813" eaLnBrk="1" hangingPunct="1"/>
            <a:endParaRPr lang="en-US" altLang="zh-CN" sz="2400">
              <a:solidFill>
                <a:srgbClr val="FFFFFF"/>
              </a:solidFill>
              <a:latin typeface="Arial" pitchFamily="34" charset="0"/>
              <a:ea typeface="微软雅黑" pitchFamily="34" charset="-122"/>
              <a:sym typeface="Arial" pitchFamily="34" charset="0"/>
            </a:endParaRPr>
          </a:p>
        </p:txBody>
      </p:sp>
      <p:sp>
        <p:nvSpPr>
          <p:cNvPr id="46092" name="Oval 19"/>
          <p:cNvSpPr>
            <a:spLocks noChangeArrowheads="1"/>
          </p:cNvSpPr>
          <p:nvPr/>
        </p:nvSpPr>
        <p:spPr bwMode="auto">
          <a:xfrm>
            <a:off x="6783388" y="3640138"/>
            <a:ext cx="995362" cy="993775"/>
          </a:xfrm>
          <a:prstGeom prst="ellipse">
            <a:avLst/>
          </a:prstGeom>
          <a:solidFill>
            <a:srgbClr val="79CBA8"/>
          </a:solidFill>
          <a:ln>
            <a:noFill/>
          </a:ln>
          <a:extLst/>
        </p:spPr>
        <p:txBody>
          <a:bodyPr anchor="ctr"/>
          <a:lstStyle/>
          <a:p>
            <a:pPr algn="ctr" defTabSz="912813" eaLnBrk="1" hangingPunct="1"/>
            <a:endParaRPr lang="en-AU" altLang="en-US" sz="2400">
              <a:solidFill>
                <a:srgbClr val="FFFFFF"/>
              </a:solidFill>
              <a:latin typeface="Arial" pitchFamily="34" charset="0"/>
              <a:ea typeface="微软雅黑" pitchFamily="34" charset="-122"/>
              <a:sym typeface="Arial" pitchFamily="34" charset="0"/>
            </a:endParaRPr>
          </a:p>
        </p:txBody>
      </p:sp>
      <p:sp>
        <p:nvSpPr>
          <p:cNvPr id="46093" name="Oval 19"/>
          <p:cNvSpPr>
            <a:spLocks noChangeArrowheads="1"/>
          </p:cNvSpPr>
          <p:nvPr/>
        </p:nvSpPr>
        <p:spPr bwMode="auto">
          <a:xfrm>
            <a:off x="9307513" y="3640138"/>
            <a:ext cx="995362" cy="993775"/>
          </a:xfrm>
          <a:prstGeom prst="ellipse">
            <a:avLst/>
          </a:prstGeom>
          <a:solidFill>
            <a:srgbClr val="79CBA8">
              <a:alpha val="50000"/>
            </a:srgbClr>
          </a:solidFill>
          <a:ln>
            <a:noFill/>
          </a:ln>
          <a:extLst/>
        </p:spPr>
        <p:txBody>
          <a:bodyPr anchor="ctr"/>
          <a:lstStyle/>
          <a:p>
            <a:pPr algn="ctr" defTabSz="912813" eaLnBrk="1" hangingPunct="1"/>
            <a:endParaRPr lang="en-US" altLang="zh-CN" sz="2400">
              <a:solidFill>
                <a:srgbClr val="FFFFFF"/>
              </a:solidFill>
              <a:latin typeface="Arial" pitchFamily="34" charset="0"/>
              <a:ea typeface="微软雅黑" pitchFamily="34" charset="-122"/>
              <a:sym typeface="Arial" pitchFamily="34" charset="0"/>
            </a:endParaRPr>
          </a:p>
        </p:txBody>
      </p:sp>
      <p:sp>
        <p:nvSpPr>
          <p:cNvPr id="46094" name="Freeform 32"/>
          <p:cNvSpPr>
            <a:spLocks/>
          </p:cNvSpPr>
          <p:nvPr/>
        </p:nvSpPr>
        <p:spPr bwMode="auto">
          <a:xfrm>
            <a:off x="2068513" y="3952875"/>
            <a:ext cx="323850" cy="403225"/>
          </a:xfrm>
          <a:custGeom>
            <a:avLst/>
            <a:gdLst>
              <a:gd name="T0" fmla="*/ 454020877 w 231"/>
              <a:gd name="T1" fmla="*/ 0 h 288"/>
              <a:gd name="T2" fmla="*/ 0 w 231"/>
              <a:gd name="T3" fmla="*/ 0 h 288"/>
              <a:gd name="T4" fmla="*/ 194580576 w 231"/>
              <a:gd name="T5" fmla="*/ 223467855 h 288"/>
              <a:gd name="T6" fmla="*/ 194580576 w 231"/>
              <a:gd name="T7" fmla="*/ 476338933 h 288"/>
              <a:gd name="T8" fmla="*/ 90411630 w 231"/>
              <a:gd name="T9" fmla="*/ 564550002 h 288"/>
              <a:gd name="T10" fmla="*/ 363609247 w 231"/>
              <a:gd name="T11" fmla="*/ 564550002 h 288"/>
              <a:gd name="T12" fmla="*/ 259440301 w 231"/>
              <a:gd name="T13" fmla="*/ 476338933 h 288"/>
              <a:gd name="T14" fmla="*/ 259440301 w 231"/>
              <a:gd name="T15" fmla="*/ 223467855 h 288"/>
              <a:gd name="T16" fmla="*/ 454020877 w 231"/>
              <a:gd name="T17" fmla="*/ 0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095" name="Freeform 208"/>
          <p:cNvSpPr>
            <a:spLocks noEditPoints="1"/>
          </p:cNvSpPr>
          <p:nvPr/>
        </p:nvSpPr>
        <p:spPr bwMode="auto">
          <a:xfrm>
            <a:off x="9628188" y="3910013"/>
            <a:ext cx="350837" cy="403225"/>
          </a:xfrm>
          <a:custGeom>
            <a:avLst/>
            <a:gdLst>
              <a:gd name="T0" fmla="*/ 420600659 w 252"/>
              <a:gd name="T1" fmla="*/ 399889993 h 288"/>
              <a:gd name="T2" fmla="*/ 420600659 w 252"/>
              <a:gd name="T3" fmla="*/ 384207621 h 288"/>
              <a:gd name="T4" fmla="*/ 420600659 w 252"/>
              <a:gd name="T5" fmla="*/ 246990713 h 288"/>
              <a:gd name="T6" fmla="*/ 302367198 w 252"/>
              <a:gd name="T7" fmla="*/ 78409061 h 288"/>
              <a:gd name="T8" fmla="*/ 306243111 w 252"/>
              <a:gd name="T9" fmla="*/ 62728089 h 288"/>
              <a:gd name="T10" fmla="*/ 244220142 w 252"/>
              <a:gd name="T11" fmla="*/ 0 h 288"/>
              <a:gd name="T12" fmla="*/ 182195780 w 252"/>
              <a:gd name="T13" fmla="*/ 62728089 h 288"/>
              <a:gd name="T14" fmla="*/ 186071693 w 252"/>
              <a:gd name="T15" fmla="*/ 78409061 h 288"/>
              <a:gd name="T16" fmla="*/ 67838232 w 252"/>
              <a:gd name="T17" fmla="*/ 246990713 h 288"/>
              <a:gd name="T18" fmla="*/ 67838232 w 252"/>
              <a:gd name="T19" fmla="*/ 384207621 h 288"/>
              <a:gd name="T20" fmla="*/ 67838232 w 252"/>
              <a:gd name="T21" fmla="*/ 399889993 h 288"/>
              <a:gd name="T22" fmla="*/ 0 w 252"/>
              <a:gd name="T23" fmla="*/ 466538325 h 288"/>
              <a:gd name="T24" fmla="*/ 27135571 w 252"/>
              <a:gd name="T25" fmla="*/ 493981427 h 288"/>
              <a:gd name="T26" fmla="*/ 184133737 w 252"/>
              <a:gd name="T27" fmla="*/ 493981427 h 288"/>
              <a:gd name="T28" fmla="*/ 182195780 w 252"/>
              <a:gd name="T29" fmla="*/ 501821913 h 288"/>
              <a:gd name="T30" fmla="*/ 244220142 w 252"/>
              <a:gd name="T31" fmla="*/ 564550002 h 288"/>
              <a:gd name="T32" fmla="*/ 306243111 w 252"/>
              <a:gd name="T33" fmla="*/ 501821913 h 288"/>
              <a:gd name="T34" fmla="*/ 304305155 w 252"/>
              <a:gd name="T35" fmla="*/ 493981427 h 288"/>
              <a:gd name="T36" fmla="*/ 461303320 w 252"/>
              <a:gd name="T37" fmla="*/ 493981427 h 288"/>
              <a:gd name="T38" fmla="*/ 488438891 w 252"/>
              <a:gd name="T39" fmla="*/ 466538325 h 288"/>
              <a:gd name="T40" fmla="*/ 420600659 w 252"/>
              <a:gd name="T41" fmla="*/ 399889993 h 288"/>
              <a:gd name="T42" fmla="*/ 209331351 w 252"/>
              <a:gd name="T43" fmla="*/ 62728089 h 288"/>
              <a:gd name="T44" fmla="*/ 244220142 w 252"/>
              <a:gd name="T45" fmla="*/ 27443101 h 288"/>
              <a:gd name="T46" fmla="*/ 279107540 w 252"/>
              <a:gd name="T47" fmla="*/ 62728089 h 288"/>
              <a:gd name="T48" fmla="*/ 277169583 w 252"/>
              <a:gd name="T49" fmla="*/ 72528697 h 288"/>
              <a:gd name="T50" fmla="*/ 244220142 w 252"/>
              <a:gd name="T51" fmla="*/ 68608454 h 288"/>
              <a:gd name="T52" fmla="*/ 211269308 w 252"/>
              <a:gd name="T53" fmla="*/ 72528697 h 288"/>
              <a:gd name="T54" fmla="*/ 209331351 w 252"/>
              <a:gd name="T55" fmla="*/ 62728089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52" h="288">
                <a:moveTo>
                  <a:pt x="217" y="204"/>
                </a:moveTo>
                <a:cubicBezTo>
                  <a:pt x="217" y="202"/>
                  <a:pt x="217" y="199"/>
                  <a:pt x="217" y="196"/>
                </a:cubicBezTo>
                <a:cubicBezTo>
                  <a:pt x="217" y="126"/>
                  <a:pt x="217" y="126"/>
                  <a:pt x="217" y="126"/>
                </a:cubicBezTo>
                <a:cubicBezTo>
                  <a:pt x="217" y="86"/>
                  <a:pt x="192" y="53"/>
                  <a:pt x="156" y="40"/>
                </a:cubicBezTo>
                <a:cubicBezTo>
                  <a:pt x="157" y="37"/>
                  <a:pt x="158" y="35"/>
                  <a:pt x="158" y="32"/>
                </a:cubicBezTo>
                <a:cubicBezTo>
                  <a:pt x="158" y="14"/>
                  <a:pt x="143" y="0"/>
                  <a:pt x="126" y="0"/>
                </a:cubicBezTo>
                <a:cubicBezTo>
                  <a:pt x="109" y="0"/>
                  <a:pt x="94" y="14"/>
                  <a:pt x="94" y="32"/>
                </a:cubicBezTo>
                <a:cubicBezTo>
                  <a:pt x="94" y="35"/>
                  <a:pt x="95" y="37"/>
                  <a:pt x="96" y="40"/>
                </a:cubicBezTo>
                <a:cubicBezTo>
                  <a:pt x="60" y="53"/>
                  <a:pt x="35" y="86"/>
                  <a:pt x="35" y="126"/>
                </a:cubicBezTo>
                <a:cubicBezTo>
                  <a:pt x="35" y="196"/>
                  <a:pt x="35" y="196"/>
                  <a:pt x="35" y="196"/>
                </a:cubicBezTo>
                <a:cubicBezTo>
                  <a:pt x="35" y="199"/>
                  <a:pt x="35" y="202"/>
                  <a:pt x="35" y="204"/>
                </a:cubicBezTo>
                <a:cubicBezTo>
                  <a:pt x="0" y="238"/>
                  <a:pt x="0" y="238"/>
                  <a:pt x="0" y="238"/>
                </a:cubicBezTo>
                <a:cubicBezTo>
                  <a:pt x="0" y="246"/>
                  <a:pt x="6" y="252"/>
                  <a:pt x="14" y="252"/>
                </a:cubicBezTo>
                <a:cubicBezTo>
                  <a:pt x="95" y="252"/>
                  <a:pt x="95" y="252"/>
                  <a:pt x="95" y="252"/>
                </a:cubicBezTo>
                <a:cubicBezTo>
                  <a:pt x="95" y="254"/>
                  <a:pt x="94" y="255"/>
                  <a:pt x="94" y="256"/>
                </a:cubicBezTo>
                <a:cubicBezTo>
                  <a:pt x="94" y="274"/>
                  <a:pt x="109" y="288"/>
                  <a:pt x="126" y="288"/>
                </a:cubicBezTo>
                <a:cubicBezTo>
                  <a:pt x="143" y="288"/>
                  <a:pt x="158" y="274"/>
                  <a:pt x="158" y="256"/>
                </a:cubicBezTo>
                <a:cubicBezTo>
                  <a:pt x="158" y="255"/>
                  <a:pt x="157" y="254"/>
                  <a:pt x="157" y="252"/>
                </a:cubicBezTo>
                <a:cubicBezTo>
                  <a:pt x="238" y="252"/>
                  <a:pt x="238" y="252"/>
                  <a:pt x="238" y="252"/>
                </a:cubicBezTo>
                <a:cubicBezTo>
                  <a:pt x="246" y="252"/>
                  <a:pt x="252" y="246"/>
                  <a:pt x="252" y="238"/>
                </a:cubicBezTo>
                <a:lnTo>
                  <a:pt x="217" y="204"/>
                </a:lnTo>
                <a:close/>
                <a:moveTo>
                  <a:pt x="108" y="32"/>
                </a:moveTo>
                <a:cubicBezTo>
                  <a:pt x="108" y="22"/>
                  <a:pt x="116" y="14"/>
                  <a:pt x="126" y="14"/>
                </a:cubicBezTo>
                <a:cubicBezTo>
                  <a:pt x="136" y="14"/>
                  <a:pt x="144" y="22"/>
                  <a:pt x="144" y="32"/>
                </a:cubicBezTo>
                <a:cubicBezTo>
                  <a:pt x="144" y="33"/>
                  <a:pt x="143" y="35"/>
                  <a:pt x="143" y="37"/>
                </a:cubicBezTo>
                <a:cubicBezTo>
                  <a:pt x="137" y="36"/>
                  <a:pt x="132" y="35"/>
                  <a:pt x="126" y="35"/>
                </a:cubicBezTo>
                <a:cubicBezTo>
                  <a:pt x="120" y="35"/>
                  <a:pt x="115" y="36"/>
                  <a:pt x="109" y="37"/>
                </a:cubicBezTo>
                <a:cubicBezTo>
                  <a:pt x="109" y="35"/>
                  <a:pt x="108" y="33"/>
                  <a:pt x="108" y="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096" name="Freeform 250"/>
          <p:cNvSpPr>
            <a:spLocks noEditPoints="1"/>
          </p:cNvSpPr>
          <p:nvPr/>
        </p:nvSpPr>
        <p:spPr bwMode="auto">
          <a:xfrm>
            <a:off x="4532313" y="3938588"/>
            <a:ext cx="439737" cy="417512"/>
          </a:xfrm>
          <a:custGeom>
            <a:avLst/>
            <a:gdLst>
              <a:gd name="T0" fmla="*/ 617791148 w 313"/>
              <a:gd name="T1" fmla="*/ 15809225 h 297"/>
              <a:gd name="T2" fmla="*/ 406597970 w 313"/>
              <a:gd name="T3" fmla="*/ 25690343 h 297"/>
              <a:gd name="T4" fmla="*/ 120400834 w 313"/>
              <a:gd name="T5" fmla="*/ 88927244 h 297"/>
              <a:gd name="T6" fmla="*/ 120400834 w 313"/>
              <a:gd name="T7" fmla="*/ 444639034 h 297"/>
              <a:gd name="T8" fmla="*/ 49344673 w 313"/>
              <a:gd name="T9" fmla="*/ 549375504 h 297"/>
              <a:gd name="T10" fmla="*/ 75003959 w 313"/>
              <a:gd name="T11" fmla="*/ 586923468 h 297"/>
              <a:gd name="T12" fmla="*/ 179613598 w 313"/>
              <a:gd name="T13" fmla="*/ 501947828 h 297"/>
              <a:gd name="T14" fmla="*/ 333567910 w 313"/>
              <a:gd name="T15" fmla="*/ 563209630 h 297"/>
              <a:gd name="T16" fmla="*/ 611869450 w 313"/>
              <a:gd name="T17" fmla="*/ 320140329 h 297"/>
              <a:gd name="T18" fmla="*/ 617791148 w 313"/>
              <a:gd name="T19" fmla="*/ 15809225 h 297"/>
              <a:gd name="T20" fmla="*/ 526997399 w 313"/>
              <a:gd name="T21" fmla="*/ 124498705 h 297"/>
              <a:gd name="T22" fmla="*/ 378964785 w 313"/>
              <a:gd name="T23" fmla="*/ 268759644 h 297"/>
              <a:gd name="T24" fmla="*/ 199351186 w 313"/>
              <a:gd name="T25" fmla="*/ 438710926 h 297"/>
              <a:gd name="T26" fmla="*/ 193429488 w 313"/>
              <a:gd name="T27" fmla="*/ 440686025 h 297"/>
              <a:gd name="T28" fmla="*/ 187509195 w 313"/>
              <a:gd name="T29" fmla="*/ 438710926 h 297"/>
              <a:gd name="T30" fmla="*/ 187509195 w 313"/>
              <a:gd name="T31" fmla="*/ 428829808 h 297"/>
              <a:gd name="T32" fmla="*/ 339489608 w 313"/>
              <a:gd name="T33" fmla="*/ 229236580 h 297"/>
              <a:gd name="T34" fmla="*/ 519101801 w 313"/>
              <a:gd name="T35" fmla="*/ 110665984 h 297"/>
              <a:gd name="T36" fmla="*/ 528971298 w 313"/>
              <a:gd name="T37" fmla="*/ 114617587 h 297"/>
              <a:gd name="T38" fmla="*/ 526997399 w 313"/>
              <a:gd name="T39" fmla="*/ 124498705 h 29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097" name="Freeform 251"/>
          <p:cNvSpPr>
            <a:spLocks noEditPoints="1"/>
          </p:cNvSpPr>
          <p:nvPr/>
        </p:nvSpPr>
        <p:spPr bwMode="auto">
          <a:xfrm>
            <a:off x="7062788" y="3949700"/>
            <a:ext cx="422275" cy="395288"/>
          </a:xfrm>
          <a:custGeom>
            <a:avLst/>
            <a:gdLst>
              <a:gd name="T0" fmla="*/ 523527005 w 301"/>
              <a:gd name="T1" fmla="*/ 377250532 h 282"/>
              <a:gd name="T2" fmla="*/ 460546302 w 301"/>
              <a:gd name="T3" fmla="*/ 135573972 h 282"/>
              <a:gd name="T4" fmla="*/ 159419334 w 301"/>
              <a:gd name="T5" fmla="*/ 70734124 h 282"/>
              <a:gd name="T6" fmla="*/ 62980703 w 301"/>
              <a:gd name="T7" fmla="*/ 5894277 h 282"/>
              <a:gd name="T8" fmla="*/ 23617939 w 301"/>
              <a:gd name="T9" fmla="*/ 25542333 h 282"/>
              <a:gd name="T10" fmla="*/ 120056570 w 301"/>
              <a:gd name="T11" fmla="*/ 111996865 h 282"/>
              <a:gd name="T12" fmla="*/ 259795926 w 301"/>
              <a:gd name="T13" fmla="*/ 489247397 h 282"/>
              <a:gd name="T14" fmla="*/ 592412544 w 301"/>
              <a:gd name="T15" fmla="*/ 510860679 h 282"/>
              <a:gd name="T16" fmla="*/ 523527005 w 301"/>
              <a:gd name="T17" fmla="*/ 377250532 h 282"/>
              <a:gd name="T18" fmla="*/ 476291127 w 301"/>
              <a:gd name="T19" fmla="*/ 455844159 h 282"/>
              <a:gd name="T20" fmla="*/ 472355973 w 301"/>
              <a:gd name="T21" fmla="*/ 457809385 h 282"/>
              <a:gd name="T22" fmla="*/ 468419416 w 301"/>
              <a:gd name="T23" fmla="*/ 455844159 h 282"/>
              <a:gd name="T24" fmla="*/ 312935236 w 301"/>
              <a:gd name="T25" fmla="*/ 271149346 h 282"/>
              <a:gd name="T26" fmla="*/ 208623491 w 301"/>
              <a:gd name="T27" fmla="*/ 147363927 h 282"/>
              <a:gd name="T28" fmla="*/ 208623491 w 301"/>
              <a:gd name="T29" fmla="*/ 139504424 h 282"/>
              <a:gd name="T30" fmla="*/ 214528326 w 301"/>
              <a:gd name="T31" fmla="*/ 139504424 h 282"/>
              <a:gd name="T32" fmla="*/ 350329722 w 301"/>
              <a:gd name="T33" fmla="*/ 239711334 h 282"/>
              <a:gd name="T34" fmla="*/ 478259406 w 301"/>
              <a:gd name="T35" fmla="*/ 449949882 h 282"/>
              <a:gd name="T36" fmla="*/ 476291127 w 301"/>
              <a:gd name="T37" fmla="*/ 455844159 h 28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01" h="282">
                <a:moveTo>
                  <a:pt x="266" y="192"/>
                </a:moveTo>
                <a:cubicBezTo>
                  <a:pt x="268" y="152"/>
                  <a:pt x="252" y="95"/>
                  <a:pt x="234" y="69"/>
                </a:cubicBezTo>
                <a:cubicBezTo>
                  <a:pt x="197" y="16"/>
                  <a:pt x="116" y="0"/>
                  <a:pt x="81" y="36"/>
                </a:cubicBezTo>
                <a:cubicBezTo>
                  <a:pt x="74" y="43"/>
                  <a:pt x="32" y="3"/>
                  <a:pt x="32" y="3"/>
                </a:cubicBezTo>
                <a:cubicBezTo>
                  <a:pt x="12" y="13"/>
                  <a:pt x="12" y="13"/>
                  <a:pt x="12" y="13"/>
                </a:cubicBezTo>
                <a:cubicBezTo>
                  <a:pt x="61" y="57"/>
                  <a:pt x="61" y="57"/>
                  <a:pt x="61" y="57"/>
                </a:cubicBezTo>
                <a:cubicBezTo>
                  <a:pt x="61" y="57"/>
                  <a:pt x="0" y="152"/>
                  <a:pt x="132" y="249"/>
                </a:cubicBezTo>
                <a:cubicBezTo>
                  <a:pt x="177" y="282"/>
                  <a:pt x="241" y="269"/>
                  <a:pt x="301" y="260"/>
                </a:cubicBezTo>
                <a:cubicBezTo>
                  <a:pt x="301" y="260"/>
                  <a:pt x="265" y="248"/>
                  <a:pt x="266" y="192"/>
                </a:cubicBezTo>
                <a:close/>
                <a:moveTo>
                  <a:pt x="242" y="232"/>
                </a:moveTo>
                <a:cubicBezTo>
                  <a:pt x="241" y="233"/>
                  <a:pt x="241" y="233"/>
                  <a:pt x="240" y="233"/>
                </a:cubicBezTo>
                <a:cubicBezTo>
                  <a:pt x="240" y="233"/>
                  <a:pt x="239" y="232"/>
                  <a:pt x="238" y="232"/>
                </a:cubicBezTo>
                <a:cubicBezTo>
                  <a:pt x="238" y="232"/>
                  <a:pt x="198" y="182"/>
                  <a:pt x="159" y="138"/>
                </a:cubicBezTo>
                <a:cubicBezTo>
                  <a:pt x="115" y="89"/>
                  <a:pt x="106" y="75"/>
                  <a:pt x="106" y="75"/>
                </a:cubicBezTo>
                <a:cubicBezTo>
                  <a:pt x="105" y="74"/>
                  <a:pt x="105" y="72"/>
                  <a:pt x="106" y="71"/>
                </a:cubicBezTo>
                <a:cubicBezTo>
                  <a:pt x="107" y="71"/>
                  <a:pt x="108" y="70"/>
                  <a:pt x="109" y="71"/>
                </a:cubicBezTo>
                <a:cubicBezTo>
                  <a:pt x="109" y="71"/>
                  <a:pt x="144" y="87"/>
                  <a:pt x="178" y="122"/>
                </a:cubicBezTo>
                <a:cubicBezTo>
                  <a:pt x="210" y="156"/>
                  <a:pt x="243" y="229"/>
                  <a:pt x="243" y="229"/>
                </a:cubicBezTo>
                <a:cubicBezTo>
                  <a:pt x="243" y="230"/>
                  <a:pt x="243" y="232"/>
                  <a:pt x="242" y="2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098" name="Freeform 367"/>
          <p:cNvSpPr>
            <a:spLocks noEditPoints="1"/>
          </p:cNvSpPr>
          <p:nvPr/>
        </p:nvSpPr>
        <p:spPr bwMode="auto">
          <a:xfrm>
            <a:off x="5824538" y="2198688"/>
            <a:ext cx="377825" cy="403225"/>
          </a:xfrm>
          <a:custGeom>
            <a:avLst/>
            <a:gdLst>
              <a:gd name="T0" fmla="*/ 495165647 w 269"/>
              <a:gd name="T1" fmla="*/ 376367135 h 288"/>
              <a:gd name="T2" fmla="*/ 461629113 w 269"/>
              <a:gd name="T3" fmla="*/ 409690601 h 288"/>
              <a:gd name="T4" fmla="*/ 461629113 w 269"/>
              <a:gd name="T5" fmla="*/ 413610844 h 288"/>
              <a:gd name="T6" fmla="*/ 396526635 w 269"/>
              <a:gd name="T7" fmla="*/ 456736318 h 288"/>
              <a:gd name="T8" fmla="*/ 315643994 w 269"/>
              <a:gd name="T9" fmla="*/ 470458568 h 288"/>
              <a:gd name="T10" fmla="*/ 291970238 w 269"/>
              <a:gd name="T11" fmla="*/ 366565127 h 288"/>
              <a:gd name="T12" fmla="*/ 288024846 w 269"/>
              <a:gd name="T13" fmla="*/ 237190106 h 288"/>
              <a:gd name="T14" fmla="*/ 380745068 w 269"/>
              <a:gd name="T15" fmla="*/ 237190106 h 288"/>
              <a:gd name="T16" fmla="*/ 416254999 w 269"/>
              <a:gd name="T17" fmla="*/ 229348220 h 288"/>
              <a:gd name="T18" fmla="*/ 437955357 w 269"/>
              <a:gd name="T19" fmla="*/ 241110349 h 288"/>
              <a:gd name="T20" fmla="*/ 465574505 w 269"/>
              <a:gd name="T21" fmla="*/ 213665847 h 288"/>
              <a:gd name="T22" fmla="*/ 437955357 w 269"/>
              <a:gd name="T23" fmla="*/ 186222746 h 288"/>
              <a:gd name="T24" fmla="*/ 414281601 w 269"/>
              <a:gd name="T25" fmla="*/ 197984875 h 288"/>
              <a:gd name="T26" fmla="*/ 286051448 w 269"/>
              <a:gd name="T27" fmla="*/ 197984875 h 288"/>
              <a:gd name="T28" fmla="*/ 284079454 w 269"/>
              <a:gd name="T29" fmla="*/ 133296664 h 288"/>
              <a:gd name="T30" fmla="*/ 333398960 w 269"/>
              <a:gd name="T31" fmla="*/ 68608454 h 288"/>
              <a:gd name="T32" fmla="*/ 264351090 w 269"/>
              <a:gd name="T33" fmla="*/ 0 h 288"/>
              <a:gd name="T34" fmla="*/ 195304625 w 269"/>
              <a:gd name="T35" fmla="*/ 68608454 h 288"/>
              <a:gd name="T36" fmla="*/ 244624131 w 269"/>
              <a:gd name="T37" fmla="*/ 133296664 h 288"/>
              <a:gd name="T38" fmla="*/ 242650732 w 269"/>
              <a:gd name="T39" fmla="*/ 197984875 h 288"/>
              <a:gd name="T40" fmla="*/ 114420579 w 269"/>
              <a:gd name="T41" fmla="*/ 197984875 h 288"/>
              <a:gd name="T42" fmla="*/ 90746823 w 269"/>
              <a:gd name="T43" fmla="*/ 186222746 h 288"/>
              <a:gd name="T44" fmla="*/ 63129080 w 269"/>
              <a:gd name="T45" fmla="*/ 213665847 h 288"/>
              <a:gd name="T46" fmla="*/ 90746823 w 269"/>
              <a:gd name="T47" fmla="*/ 241110349 h 288"/>
              <a:gd name="T48" fmla="*/ 112448586 w 269"/>
              <a:gd name="T49" fmla="*/ 229348220 h 288"/>
              <a:gd name="T50" fmla="*/ 149930511 w 269"/>
              <a:gd name="T51" fmla="*/ 237190106 h 288"/>
              <a:gd name="T52" fmla="*/ 240678739 w 269"/>
              <a:gd name="T53" fmla="*/ 237190106 h 288"/>
              <a:gd name="T54" fmla="*/ 236731942 w 269"/>
              <a:gd name="T55" fmla="*/ 366565127 h 288"/>
              <a:gd name="T56" fmla="*/ 215031584 w 269"/>
              <a:gd name="T57" fmla="*/ 468498447 h 288"/>
              <a:gd name="T58" fmla="*/ 116393977 w 269"/>
              <a:gd name="T59" fmla="*/ 444975589 h 288"/>
              <a:gd name="T60" fmla="*/ 67074472 w 269"/>
              <a:gd name="T61" fmla="*/ 415570965 h 288"/>
              <a:gd name="T62" fmla="*/ 69046465 w 269"/>
              <a:gd name="T63" fmla="*/ 409690601 h 288"/>
              <a:gd name="T64" fmla="*/ 33536534 w 269"/>
              <a:gd name="T65" fmla="*/ 376367135 h 288"/>
              <a:gd name="T66" fmla="*/ 0 w 269"/>
              <a:gd name="T67" fmla="*/ 409690601 h 288"/>
              <a:gd name="T68" fmla="*/ 33536534 w 269"/>
              <a:gd name="T69" fmla="*/ 444975589 h 288"/>
              <a:gd name="T70" fmla="*/ 41428722 w 269"/>
              <a:gd name="T71" fmla="*/ 443015467 h 288"/>
              <a:gd name="T72" fmla="*/ 94693620 w 269"/>
              <a:gd name="T73" fmla="*/ 484179419 h 288"/>
              <a:gd name="T74" fmla="*/ 201222010 w 269"/>
              <a:gd name="T75" fmla="*/ 535146779 h 288"/>
              <a:gd name="T76" fmla="*/ 266324488 w 269"/>
              <a:gd name="T77" fmla="*/ 564550002 h 288"/>
              <a:gd name="T78" fmla="*/ 327480170 w 269"/>
              <a:gd name="T79" fmla="*/ 535146779 h 288"/>
              <a:gd name="T80" fmla="*/ 434009965 w 269"/>
              <a:gd name="T81" fmla="*/ 484179419 h 288"/>
              <a:gd name="T82" fmla="*/ 487274863 w 269"/>
              <a:gd name="T83" fmla="*/ 443015467 h 288"/>
              <a:gd name="T84" fmla="*/ 495165647 w 269"/>
              <a:gd name="T85" fmla="*/ 444975589 h 288"/>
              <a:gd name="T86" fmla="*/ 530675579 w 269"/>
              <a:gd name="T87" fmla="*/ 409690601 h 288"/>
              <a:gd name="T88" fmla="*/ 495165647 w 269"/>
              <a:gd name="T89" fmla="*/ 376367135 h 288"/>
              <a:gd name="T90" fmla="*/ 226869165 w 269"/>
              <a:gd name="T91" fmla="*/ 68608454 h 288"/>
              <a:gd name="T92" fmla="*/ 264351090 w 269"/>
              <a:gd name="T93" fmla="*/ 31363345 h 288"/>
              <a:gd name="T94" fmla="*/ 299861022 w 269"/>
              <a:gd name="T95" fmla="*/ 68608454 h 288"/>
              <a:gd name="T96" fmla="*/ 264351090 w 269"/>
              <a:gd name="T97" fmla="*/ 103893441 h 288"/>
              <a:gd name="T98" fmla="*/ 226869165 w 269"/>
              <a:gd name="T99" fmla="*/ 68608454 h 2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099" name="TextBox 13@|17FFC:16777215|FBC:16777215|LFC:16777215|LBC:16777215"/>
          <p:cNvSpPr txBox="1">
            <a:spLocks noChangeArrowheads="1"/>
          </p:cNvSpPr>
          <p:nvPr/>
        </p:nvSpPr>
        <p:spPr bwMode="auto">
          <a:xfrm>
            <a:off x="1362075" y="48228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6100" name="TextBox 13@|17FFC:16777215|FBC:16777215|LFC:16777215|LBC:16777215"/>
          <p:cNvSpPr txBox="1">
            <a:spLocks noChangeArrowheads="1"/>
          </p:cNvSpPr>
          <p:nvPr/>
        </p:nvSpPr>
        <p:spPr bwMode="auto">
          <a:xfrm>
            <a:off x="1365250" y="5108575"/>
            <a:ext cx="2335213"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46101" name="TextBox 13@|17FFC:16777215|FBC:16777215|LFC:16777215|LBC:16777215"/>
          <p:cNvSpPr txBox="1">
            <a:spLocks noChangeArrowheads="1"/>
          </p:cNvSpPr>
          <p:nvPr/>
        </p:nvSpPr>
        <p:spPr bwMode="auto">
          <a:xfrm>
            <a:off x="4144963" y="482282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6102" name="TextBox 13@|17FFC:16777215|FBC:16777215|LFC:16777215|LBC:16777215"/>
          <p:cNvSpPr txBox="1">
            <a:spLocks noChangeArrowheads="1"/>
          </p:cNvSpPr>
          <p:nvPr/>
        </p:nvSpPr>
        <p:spPr bwMode="auto">
          <a:xfrm>
            <a:off x="4148138" y="5108575"/>
            <a:ext cx="2333625"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46103" name="TextBox 13@|17FFC:16777215|FBC:16777215|LFC:16777215|LBC:16777215"/>
          <p:cNvSpPr txBox="1">
            <a:spLocks noChangeArrowheads="1"/>
          </p:cNvSpPr>
          <p:nvPr/>
        </p:nvSpPr>
        <p:spPr bwMode="auto">
          <a:xfrm>
            <a:off x="6694488" y="483393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46104" name="TextBox 13@|17FFC:16777215|FBC:16777215|LFC:16777215|LBC:16777215"/>
          <p:cNvSpPr txBox="1">
            <a:spLocks noChangeArrowheads="1"/>
          </p:cNvSpPr>
          <p:nvPr/>
        </p:nvSpPr>
        <p:spPr bwMode="auto">
          <a:xfrm>
            <a:off x="6699250" y="5119688"/>
            <a:ext cx="23336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sp>
        <p:nvSpPr>
          <p:cNvPr id="26" name="TextBox 13@|17FFC:16777215|FBC:16777215|LFC:16777215|LBC:16777215"/>
          <p:cNvSpPr txBox="1">
            <a:spLocks noChangeArrowheads="1"/>
          </p:cNvSpPr>
          <p:nvPr/>
        </p:nvSpPr>
        <p:spPr bwMode="auto">
          <a:xfrm>
            <a:off x="9244013" y="4822825"/>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27" name="TextBox 13@|17FFC:16777215|FBC:16777215|LFC:16777215|LBC:16777215"/>
          <p:cNvSpPr txBox="1">
            <a:spLocks noChangeArrowheads="1"/>
          </p:cNvSpPr>
          <p:nvPr/>
        </p:nvSpPr>
        <p:spPr bwMode="auto">
          <a:xfrm>
            <a:off x="9248775" y="5108575"/>
            <a:ext cx="2333625" cy="18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445469"/>
                </a:solidFill>
                <a:latin typeface="Arial" pitchFamily="34" charset="0"/>
                <a:ea typeface="微软雅黑" pitchFamily="34" charset="-122"/>
                <a:sym typeface="Arial" pitchFamily="34" charset="0"/>
              </a:rPr>
              <a:t>add your words here</a:t>
            </a:r>
          </a:p>
        </p:txBody>
      </p:sp>
      <p:pic>
        <p:nvPicPr>
          <p:cNvPr id="30" name="图片 29"/>
          <p:cNvPicPr>
            <a:picLocks noChangeAspect="1"/>
          </p:cNvPicPr>
          <p:nvPr/>
        </p:nvPicPr>
        <p:blipFill>
          <a:blip r:embed="rId3"/>
          <a:stretch>
            <a:fillRect/>
          </a:stretch>
        </p:blipFill>
        <p:spPr>
          <a:xfrm>
            <a:off x="-250713" y="193632"/>
            <a:ext cx="1719113" cy="1088640"/>
          </a:xfrm>
          <a:prstGeom prst="rect">
            <a:avLst/>
          </a:prstGeom>
        </p:spPr>
      </p:pic>
      <p:sp>
        <p:nvSpPr>
          <p:cNvPr id="31" name="文本框 30"/>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4" name="图片 33"/>
          <p:cNvPicPr>
            <a:picLocks noChangeAspect="1"/>
          </p:cNvPicPr>
          <p:nvPr/>
        </p:nvPicPr>
        <p:blipFill>
          <a:blip r:embed="rId4"/>
          <a:stretch>
            <a:fillRect/>
          </a:stretch>
        </p:blipFill>
        <p:spPr>
          <a:xfrm flipH="1">
            <a:off x="366968" y="117889"/>
            <a:ext cx="748519" cy="1562771"/>
          </a:xfrm>
          <a:prstGeom prst="rect">
            <a:avLst/>
          </a:prstGeom>
        </p:spPr>
      </p:pic>
      <p:cxnSp>
        <p:nvCxnSpPr>
          <p:cNvPr id="35" name="直接连接符 34"/>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3722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fade">
                                      <p:cBhvr>
                                        <p:cTn id="7" dur="1000"/>
                                        <p:tgtEl>
                                          <p:spTgt spid="46083"/>
                                        </p:tgtEl>
                                      </p:cBhvr>
                                    </p:animEffect>
                                    <p:anim calcmode="lin" valueType="num">
                                      <p:cBhvr>
                                        <p:cTn id="8" dur="1000" fill="hold"/>
                                        <p:tgtEl>
                                          <p:spTgt spid="46083"/>
                                        </p:tgtEl>
                                        <p:attrNameLst>
                                          <p:attrName>ppt_x</p:attrName>
                                        </p:attrNameLst>
                                      </p:cBhvr>
                                      <p:tavLst>
                                        <p:tav tm="0">
                                          <p:val>
                                            <p:strVal val="#ppt_x"/>
                                          </p:val>
                                        </p:tav>
                                        <p:tav tm="100000">
                                          <p:val>
                                            <p:strVal val="#ppt_x"/>
                                          </p:val>
                                        </p:tav>
                                      </p:tavLst>
                                    </p:anim>
                                    <p:anim calcmode="lin" valueType="num">
                                      <p:cBhvr>
                                        <p:cTn id="9" dur="1000" fill="hold"/>
                                        <p:tgtEl>
                                          <p:spTgt spid="4608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6084"/>
                                        </p:tgtEl>
                                        <p:attrNameLst>
                                          <p:attrName>style.visibility</p:attrName>
                                        </p:attrNameLst>
                                      </p:cBhvr>
                                      <p:to>
                                        <p:strVal val="visible"/>
                                      </p:to>
                                    </p:set>
                                    <p:animEffect transition="in" filter="fade">
                                      <p:cBhvr>
                                        <p:cTn id="12" dur="1000"/>
                                        <p:tgtEl>
                                          <p:spTgt spid="46084"/>
                                        </p:tgtEl>
                                      </p:cBhvr>
                                    </p:animEffect>
                                    <p:anim calcmode="lin" valueType="num">
                                      <p:cBhvr>
                                        <p:cTn id="13" dur="1000" fill="hold"/>
                                        <p:tgtEl>
                                          <p:spTgt spid="46084"/>
                                        </p:tgtEl>
                                        <p:attrNameLst>
                                          <p:attrName>ppt_x</p:attrName>
                                        </p:attrNameLst>
                                      </p:cBhvr>
                                      <p:tavLst>
                                        <p:tav tm="0">
                                          <p:val>
                                            <p:strVal val="#ppt_x"/>
                                          </p:val>
                                        </p:tav>
                                        <p:tav tm="100000">
                                          <p:val>
                                            <p:strVal val="#ppt_x"/>
                                          </p:val>
                                        </p:tav>
                                      </p:tavLst>
                                    </p:anim>
                                    <p:anim calcmode="lin" valueType="num">
                                      <p:cBhvr>
                                        <p:cTn id="14" dur="1000" fill="hold"/>
                                        <p:tgtEl>
                                          <p:spTgt spid="4608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6085"/>
                                        </p:tgtEl>
                                        <p:attrNameLst>
                                          <p:attrName>style.visibility</p:attrName>
                                        </p:attrNameLst>
                                      </p:cBhvr>
                                      <p:to>
                                        <p:strVal val="visible"/>
                                      </p:to>
                                    </p:set>
                                    <p:animEffect transition="in" filter="fade">
                                      <p:cBhvr>
                                        <p:cTn id="17" dur="1000"/>
                                        <p:tgtEl>
                                          <p:spTgt spid="46085"/>
                                        </p:tgtEl>
                                      </p:cBhvr>
                                    </p:animEffect>
                                    <p:anim calcmode="lin" valueType="num">
                                      <p:cBhvr>
                                        <p:cTn id="18" dur="1000" fill="hold"/>
                                        <p:tgtEl>
                                          <p:spTgt spid="46085"/>
                                        </p:tgtEl>
                                        <p:attrNameLst>
                                          <p:attrName>ppt_x</p:attrName>
                                        </p:attrNameLst>
                                      </p:cBhvr>
                                      <p:tavLst>
                                        <p:tav tm="0">
                                          <p:val>
                                            <p:strVal val="#ppt_x"/>
                                          </p:val>
                                        </p:tav>
                                        <p:tav tm="100000">
                                          <p:val>
                                            <p:strVal val="#ppt_x"/>
                                          </p:val>
                                        </p:tav>
                                      </p:tavLst>
                                    </p:anim>
                                    <p:anim calcmode="lin" valueType="num">
                                      <p:cBhvr>
                                        <p:cTn id="19" dur="1000" fill="hold"/>
                                        <p:tgtEl>
                                          <p:spTgt spid="4608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6086"/>
                                        </p:tgtEl>
                                        <p:attrNameLst>
                                          <p:attrName>style.visibility</p:attrName>
                                        </p:attrNameLst>
                                      </p:cBhvr>
                                      <p:to>
                                        <p:strVal val="visible"/>
                                      </p:to>
                                    </p:set>
                                    <p:animEffect transition="in" filter="fade">
                                      <p:cBhvr>
                                        <p:cTn id="22" dur="1000"/>
                                        <p:tgtEl>
                                          <p:spTgt spid="46086"/>
                                        </p:tgtEl>
                                      </p:cBhvr>
                                    </p:animEffect>
                                    <p:anim calcmode="lin" valueType="num">
                                      <p:cBhvr>
                                        <p:cTn id="23" dur="1000" fill="hold"/>
                                        <p:tgtEl>
                                          <p:spTgt spid="46086"/>
                                        </p:tgtEl>
                                        <p:attrNameLst>
                                          <p:attrName>ppt_x</p:attrName>
                                        </p:attrNameLst>
                                      </p:cBhvr>
                                      <p:tavLst>
                                        <p:tav tm="0">
                                          <p:val>
                                            <p:strVal val="#ppt_x"/>
                                          </p:val>
                                        </p:tav>
                                        <p:tav tm="100000">
                                          <p:val>
                                            <p:strVal val="#ppt_x"/>
                                          </p:val>
                                        </p:tav>
                                      </p:tavLst>
                                    </p:anim>
                                    <p:anim calcmode="lin" valueType="num">
                                      <p:cBhvr>
                                        <p:cTn id="24" dur="1000" fill="hold"/>
                                        <p:tgtEl>
                                          <p:spTgt spid="4608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6087"/>
                                        </p:tgtEl>
                                        <p:attrNameLst>
                                          <p:attrName>style.visibility</p:attrName>
                                        </p:attrNameLst>
                                      </p:cBhvr>
                                      <p:to>
                                        <p:strVal val="visible"/>
                                      </p:to>
                                    </p:set>
                                    <p:animEffect transition="in" filter="fade">
                                      <p:cBhvr>
                                        <p:cTn id="27" dur="1000"/>
                                        <p:tgtEl>
                                          <p:spTgt spid="46087"/>
                                        </p:tgtEl>
                                      </p:cBhvr>
                                    </p:animEffect>
                                    <p:anim calcmode="lin" valueType="num">
                                      <p:cBhvr>
                                        <p:cTn id="28" dur="1000" fill="hold"/>
                                        <p:tgtEl>
                                          <p:spTgt spid="46087"/>
                                        </p:tgtEl>
                                        <p:attrNameLst>
                                          <p:attrName>ppt_x</p:attrName>
                                        </p:attrNameLst>
                                      </p:cBhvr>
                                      <p:tavLst>
                                        <p:tav tm="0">
                                          <p:val>
                                            <p:strVal val="#ppt_x"/>
                                          </p:val>
                                        </p:tav>
                                        <p:tav tm="100000">
                                          <p:val>
                                            <p:strVal val="#ppt_x"/>
                                          </p:val>
                                        </p:tav>
                                      </p:tavLst>
                                    </p:anim>
                                    <p:anim calcmode="lin" valueType="num">
                                      <p:cBhvr>
                                        <p:cTn id="29" dur="1000" fill="hold"/>
                                        <p:tgtEl>
                                          <p:spTgt spid="4608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6088"/>
                                        </p:tgtEl>
                                        <p:attrNameLst>
                                          <p:attrName>style.visibility</p:attrName>
                                        </p:attrNameLst>
                                      </p:cBhvr>
                                      <p:to>
                                        <p:strVal val="visible"/>
                                      </p:to>
                                    </p:set>
                                    <p:animEffect transition="in" filter="fade">
                                      <p:cBhvr>
                                        <p:cTn id="32" dur="1000"/>
                                        <p:tgtEl>
                                          <p:spTgt spid="46088"/>
                                        </p:tgtEl>
                                      </p:cBhvr>
                                    </p:animEffect>
                                    <p:anim calcmode="lin" valueType="num">
                                      <p:cBhvr>
                                        <p:cTn id="33" dur="1000" fill="hold"/>
                                        <p:tgtEl>
                                          <p:spTgt spid="46088"/>
                                        </p:tgtEl>
                                        <p:attrNameLst>
                                          <p:attrName>ppt_x</p:attrName>
                                        </p:attrNameLst>
                                      </p:cBhvr>
                                      <p:tavLst>
                                        <p:tav tm="0">
                                          <p:val>
                                            <p:strVal val="#ppt_x"/>
                                          </p:val>
                                        </p:tav>
                                        <p:tav tm="100000">
                                          <p:val>
                                            <p:strVal val="#ppt_x"/>
                                          </p:val>
                                        </p:tav>
                                      </p:tavLst>
                                    </p:anim>
                                    <p:anim calcmode="lin" valueType="num">
                                      <p:cBhvr>
                                        <p:cTn id="34" dur="1000" fill="hold"/>
                                        <p:tgtEl>
                                          <p:spTgt spid="4608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089"/>
                                        </p:tgtEl>
                                        <p:attrNameLst>
                                          <p:attrName>style.visibility</p:attrName>
                                        </p:attrNameLst>
                                      </p:cBhvr>
                                      <p:to>
                                        <p:strVal val="visible"/>
                                      </p:to>
                                    </p:set>
                                    <p:animEffect transition="in" filter="fade">
                                      <p:cBhvr>
                                        <p:cTn id="37" dur="1000"/>
                                        <p:tgtEl>
                                          <p:spTgt spid="46089"/>
                                        </p:tgtEl>
                                      </p:cBhvr>
                                    </p:animEffect>
                                    <p:anim calcmode="lin" valueType="num">
                                      <p:cBhvr>
                                        <p:cTn id="38" dur="1000" fill="hold"/>
                                        <p:tgtEl>
                                          <p:spTgt spid="46089"/>
                                        </p:tgtEl>
                                        <p:attrNameLst>
                                          <p:attrName>ppt_x</p:attrName>
                                        </p:attrNameLst>
                                      </p:cBhvr>
                                      <p:tavLst>
                                        <p:tav tm="0">
                                          <p:val>
                                            <p:strVal val="#ppt_x"/>
                                          </p:val>
                                        </p:tav>
                                        <p:tav tm="100000">
                                          <p:val>
                                            <p:strVal val="#ppt_x"/>
                                          </p:val>
                                        </p:tav>
                                      </p:tavLst>
                                    </p:anim>
                                    <p:anim calcmode="lin" valueType="num">
                                      <p:cBhvr>
                                        <p:cTn id="39" dur="1000" fill="hold"/>
                                        <p:tgtEl>
                                          <p:spTgt spid="4608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6090"/>
                                        </p:tgtEl>
                                        <p:attrNameLst>
                                          <p:attrName>style.visibility</p:attrName>
                                        </p:attrNameLst>
                                      </p:cBhvr>
                                      <p:to>
                                        <p:strVal val="visible"/>
                                      </p:to>
                                    </p:set>
                                    <p:animEffect transition="in" filter="fade">
                                      <p:cBhvr>
                                        <p:cTn id="42" dur="1000"/>
                                        <p:tgtEl>
                                          <p:spTgt spid="46090"/>
                                        </p:tgtEl>
                                      </p:cBhvr>
                                    </p:animEffect>
                                    <p:anim calcmode="lin" valueType="num">
                                      <p:cBhvr>
                                        <p:cTn id="43" dur="1000" fill="hold"/>
                                        <p:tgtEl>
                                          <p:spTgt spid="46090"/>
                                        </p:tgtEl>
                                        <p:attrNameLst>
                                          <p:attrName>ppt_x</p:attrName>
                                        </p:attrNameLst>
                                      </p:cBhvr>
                                      <p:tavLst>
                                        <p:tav tm="0">
                                          <p:val>
                                            <p:strVal val="#ppt_x"/>
                                          </p:val>
                                        </p:tav>
                                        <p:tav tm="100000">
                                          <p:val>
                                            <p:strVal val="#ppt_x"/>
                                          </p:val>
                                        </p:tav>
                                      </p:tavLst>
                                    </p:anim>
                                    <p:anim calcmode="lin" valueType="num">
                                      <p:cBhvr>
                                        <p:cTn id="44" dur="1000" fill="hold"/>
                                        <p:tgtEl>
                                          <p:spTgt spid="4609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091"/>
                                        </p:tgtEl>
                                        <p:attrNameLst>
                                          <p:attrName>style.visibility</p:attrName>
                                        </p:attrNameLst>
                                      </p:cBhvr>
                                      <p:to>
                                        <p:strVal val="visible"/>
                                      </p:to>
                                    </p:set>
                                    <p:animEffect transition="in" filter="fade">
                                      <p:cBhvr>
                                        <p:cTn id="47" dur="1000"/>
                                        <p:tgtEl>
                                          <p:spTgt spid="46091"/>
                                        </p:tgtEl>
                                      </p:cBhvr>
                                    </p:animEffect>
                                    <p:anim calcmode="lin" valueType="num">
                                      <p:cBhvr>
                                        <p:cTn id="48" dur="1000" fill="hold"/>
                                        <p:tgtEl>
                                          <p:spTgt spid="46091"/>
                                        </p:tgtEl>
                                        <p:attrNameLst>
                                          <p:attrName>ppt_x</p:attrName>
                                        </p:attrNameLst>
                                      </p:cBhvr>
                                      <p:tavLst>
                                        <p:tav tm="0">
                                          <p:val>
                                            <p:strVal val="#ppt_x"/>
                                          </p:val>
                                        </p:tav>
                                        <p:tav tm="100000">
                                          <p:val>
                                            <p:strVal val="#ppt_x"/>
                                          </p:val>
                                        </p:tav>
                                      </p:tavLst>
                                    </p:anim>
                                    <p:anim calcmode="lin" valueType="num">
                                      <p:cBhvr>
                                        <p:cTn id="49" dur="1000" fill="hold"/>
                                        <p:tgtEl>
                                          <p:spTgt spid="4609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092"/>
                                        </p:tgtEl>
                                        <p:attrNameLst>
                                          <p:attrName>style.visibility</p:attrName>
                                        </p:attrNameLst>
                                      </p:cBhvr>
                                      <p:to>
                                        <p:strVal val="visible"/>
                                      </p:to>
                                    </p:set>
                                    <p:animEffect transition="in" filter="fade">
                                      <p:cBhvr>
                                        <p:cTn id="52" dur="1000"/>
                                        <p:tgtEl>
                                          <p:spTgt spid="46092"/>
                                        </p:tgtEl>
                                      </p:cBhvr>
                                    </p:animEffect>
                                    <p:anim calcmode="lin" valueType="num">
                                      <p:cBhvr>
                                        <p:cTn id="53" dur="1000" fill="hold"/>
                                        <p:tgtEl>
                                          <p:spTgt spid="46092"/>
                                        </p:tgtEl>
                                        <p:attrNameLst>
                                          <p:attrName>ppt_x</p:attrName>
                                        </p:attrNameLst>
                                      </p:cBhvr>
                                      <p:tavLst>
                                        <p:tav tm="0">
                                          <p:val>
                                            <p:strVal val="#ppt_x"/>
                                          </p:val>
                                        </p:tav>
                                        <p:tav tm="100000">
                                          <p:val>
                                            <p:strVal val="#ppt_x"/>
                                          </p:val>
                                        </p:tav>
                                      </p:tavLst>
                                    </p:anim>
                                    <p:anim calcmode="lin" valueType="num">
                                      <p:cBhvr>
                                        <p:cTn id="54" dur="1000" fill="hold"/>
                                        <p:tgtEl>
                                          <p:spTgt spid="4609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6093"/>
                                        </p:tgtEl>
                                        <p:attrNameLst>
                                          <p:attrName>style.visibility</p:attrName>
                                        </p:attrNameLst>
                                      </p:cBhvr>
                                      <p:to>
                                        <p:strVal val="visible"/>
                                      </p:to>
                                    </p:set>
                                    <p:animEffect transition="in" filter="fade">
                                      <p:cBhvr>
                                        <p:cTn id="57" dur="1000"/>
                                        <p:tgtEl>
                                          <p:spTgt spid="46093"/>
                                        </p:tgtEl>
                                      </p:cBhvr>
                                    </p:animEffect>
                                    <p:anim calcmode="lin" valueType="num">
                                      <p:cBhvr>
                                        <p:cTn id="58" dur="1000" fill="hold"/>
                                        <p:tgtEl>
                                          <p:spTgt spid="46093"/>
                                        </p:tgtEl>
                                        <p:attrNameLst>
                                          <p:attrName>ppt_x</p:attrName>
                                        </p:attrNameLst>
                                      </p:cBhvr>
                                      <p:tavLst>
                                        <p:tav tm="0">
                                          <p:val>
                                            <p:strVal val="#ppt_x"/>
                                          </p:val>
                                        </p:tav>
                                        <p:tav tm="100000">
                                          <p:val>
                                            <p:strVal val="#ppt_x"/>
                                          </p:val>
                                        </p:tav>
                                      </p:tavLst>
                                    </p:anim>
                                    <p:anim calcmode="lin" valueType="num">
                                      <p:cBhvr>
                                        <p:cTn id="59" dur="1000" fill="hold"/>
                                        <p:tgtEl>
                                          <p:spTgt spid="4609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6094"/>
                                        </p:tgtEl>
                                        <p:attrNameLst>
                                          <p:attrName>style.visibility</p:attrName>
                                        </p:attrNameLst>
                                      </p:cBhvr>
                                      <p:to>
                                        <p:strVal val="visible"/>
                                      </p:to>
                                    </p:set>
                                    <p:animEffect transition="in" filter="fade">
                                      <p:cBhvr>
                                        <p:cTn id="62" dur="1000"/>
                                        <p:tgtEl>
                                          <p:spTgt spid="46094"/>
                                        </p:tgtEl>
                                      </p:cBhvr>
                                    </p:animEffect>
                                    <p:anim calcmode="lin" valueType="num">
                                      <p:cBhvr>
                                        <p:cTn id="63" dur="1000" fill="hold"/>
                                        <p:tgtEl>
                                          <p:spTgt spid="46094"/>
                                        </p:tgtEl>
                                        <p:attrNameLst>
                                          <p:attrName>ppt_x</p:attrName>
                                        </p:attrNameLst>
                                      </p:cBhvr>
                                      <p:tavLst>
                                        <p:tav tm="0">
                                          <p:val>
                                            <p:strVal val="#ppt_x"/>
                                          </p:val>
                                        </p:tav>
                                        <p:tav tm="100000">
                                          <p:val>
                                            <p:strVal val="#ppt_x"/>
                                          </p:val>
                                        </p:tav>
                                      </p:tavLst>
                                    </p:anim>
                                    <p:anim calcmode="lin" valueType="num">
                                      <p:cBhvr>
                                        <p:cTn id="64" dur="1000" fill="hold"/>
                                        <p:tgtEl>
                                          <p:spTgt spid="4609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6095"/>
                                        </p:tgtEl>
                                        <p:attrNameLst>
                                          <p:attrName>style.visibility</p:attrName>
                                        </p:attrNameLst>
                                      </p:cBhvr>
                                      <p:to>
                                        <p:strVal val="visible"/>
                                      </p:to>
                                    </p:set>
                                    <p:animEffect transition="in" filter="fade">
                                      <p:cBhvr>
                                        <p:cTn id="67" dur="1000"/>
                                        <p:tgtEl>
                                          <p:spTgt spid="46095"/>
                                        </p:tgtEl>
                                      </p:cBhvr>
                                    </p:animEffect>
                                    <p:anim calcmode="lin" valueType="num">
                                      <p:cBhvr>
                                        <p:cTn id="68" dur="1000" fill="hold"/>
                                        <p:tgtEl>
                                          <p:spTgt spid="46095"/>
                                        </p:tgtEl>
                                        <p:attrNameLst>
                                          <p:attrName>ppt_x</p:attrName>
                                        </p:attrNameLst>
                                      </p:cBhvr>
                                      <p:tavLst>
                                        <p:tav tm="0">
                                          <p:val>
                                            <p:strVal val="#ppt_x"/>
                                          </p:val>
                                        </p:tav>
                                        <p:tav tm="100000">
                                          <p:val>
                                            <p:strVal val="#ppt_x"/>
                                          </p:val>
                                        </p:tav>
                                      </p:tavLst>
                                    </p:anim>
                                    <p:anim calcmode="lin" valueType="num">
                                      <p:cBhvr>
                                        <p:cTn id="69" dur="1000" fill="hold"/>
                                        <p:tgtEl>
                                          <p:spTgt spid="4609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6096"/>
                                        </p:tgtEl>
                                        <p:attrNameLst>
                                          <p:attrName>style.visibility</p:attrName>
                                        </p:attrNameLst>
                                      </p:cBhvr>
                                      <p:to>
                                        <p:strVal val="visible"/>
                                      </p:to>
                                    </p:set>
                                    <p:animEffect transition="in" filter="fade">
                                      <p:cBhvr>
                                        <p:cTn id="72" dur="1000"/>
                                        <p:tgtEl>
                                          <p:spTgt spid="46096"/>
                                        </p:tgtEl>
                                      </p:cBhvr>
                                    </p:animEffect>
                                    <p:anim calcmode="lin" valueType="num">
                                      <p:cBhvr>
                                        <p:cTn id="73" dur="1000" fill="hold"/>
                                        <p:tgtEl>
                                          <p:spTgt spid="46096"/>
                                        </p:tgtEl>
                                        <p:attrNameLst>
                                          <p:attrName>ppt_x</p:attrName>
                                        </p:attrNameLst>
                                      </p:cBhvr>
                                      <p:tavLst>
                                        <p:tav tm="0">
                                          <p:val>
                                            <p:strVal val="#ppt_x"/>
                                          </p:val>
                                        </p:tav>
                                        <p:tav tm="100000">
                                          <p:val>
                                            <p:strVal val="#ppt_x"/>
                                          </p:val>
                                        </p:tav>
                                      </p:tavLst>
                                    </p:anim>
                                    <p:anim calcmode="lin" valueType="num">
                                      <p:cBhvr>
                                        <p:cTn id="74" dur="1000" fill="hold"/>
                                        <p:tgtEl>
                                          <p:spTgt spid="4609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6097"/>
                                        </p:tgtEl>
                                        <p:attrNameLst>
                                          <p:attrName>style.visibility</p:attrName>
                                        </p:attrNameLst>
                                      </p:cBhvr>
                                      <p:to>
                                        <p:strVal val="visible"/>
                                      </p:to>
                                    </p:set>
                                    <p:animEffect transition="in" filter="fade">
                                      <p:cBhvr>
                                        <p:cTn id="77" dur="1000"/>
                                        <p:tgtEl>
                                          <p:spTgt spid="46097"/>
                                        </p:tgtEl>
                                      </p:cBhvr>
                                    </p:animEffect>
                                    <p:anim calcmode="lin" valueType="num">
                                      <p:cBhvr>
                                        <p:cTn id="78" dur="1000" fill="hold"/>
                                        <p:tgtEl>
                                          <p:spTgt spid="46097"/>
                                        </p:tgtEl>
                                        <p:attrNameLst>
                                          <p:attrName>ppt_x</p:attrName>
                                        </p:attrNameLst>
                                      </p:cBhvr>
                                      <p:tavLst>
                                        <p:tav tm="0">
                                          <p:val>
                                            <p:strVal val="#ppt_x"/>
                                          </p:val>
                                        </p:tav>
                                        <p:tav tm="100000">
                                          <p:val>
                                            <p:strVal val="#ppt_x"/>
                                          </p:val>
                                        </p:tav>
                                      </p:tavLst>
                                    </p:anim>
                                    <p:anim calcmode="lin" valueType="num">
                                      <p:cBhvr>
                                        <p:cTn id="79" dur="1000" fill="hold"/>
                                        <p:tgtEl>
                                          <p:spTgt spid="4609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6098"/>
                                        </p:tgtEl>
                                        <p:attrNameLst>
                                          <p:attrName>style.visibility</p:attrName>
                                        </p:attrNameLst>
                                      </p:cBhvr>
                                      <p:to>
                                        <p:strVal val="visible"/>
                                      </p:to>
                                    </p:set>
                                    <p:animEffect transition="in" filter="fade">
                                      <p:cBhvr>
                                        <p:cTn id="82" dur="1000"/>
                                        <p:tgtEl>
                                          <p:spTgt spid="46098"/>
                                        </p:tgtEl>
                                      </p:cBhvr>
                                    </p:animEffect>
                                    <p:anim calcmode="lin" valueType="num">
                                      <p:cBhvr>
                                        <p:cTn id="83" dur="1000" fill="hold"/>
                                        <p:tgtEl>
                                          <p:spTgt spid="46098"/>
                                        </p:tgtEl>
                                        <p:attrNameLst>
                                          <p:attrName>ppt_x</p:attrName>
                                        </p:attrNameLst>
                                      </p:cBhvr>
                                      <p:tavLst>
                                        <p:tav tm="0">
                                          <p:val>
                                            <p:strVal val="#ppt_x"/>
                                          </p:val>
                                        </p:tav>
                                        <p:tav tm="100000">
                                          <p:val>
                                            <p:strVal val="#ppt_x"/>
                                          </p:val>
                                        </p:tav>
                                      </p:tavLst>
                                    </p:anim>
                                    <p:anim calcmode="lin" valueType="num">
                                      <p:cBhvr>
                                        <p:cTn id="84" dur="1000" fill="hold"/>
                                        <p:tgtEl>
                                          <p:spTgt spid="4609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6099"/>
                                        </p:tgtEl>
                                        <p:attrNameLst>
                                          <p:attrName>style.visibility</p:attrName>
                                        </p:attrNameLst>
                                      </p:cBhvr>
                                      <p:to>
                                        <p:strVal val="visible"/>
                                      </p:to>
                                    </p:set>
                                    <p:animEffect transition="in" filter="fade">
                                      <p:cBhvr>
                                        <p:cTn id="87" dur="1000"/>
                                        <p:tgtEl>
                                          <p:spTgt spid="46099"/>
                                        </p:tgtEl>
                                      </p:cBhvr>
                                    </p:animEffect>
                                    <p:anim calcmode="lin" valueType="num">
                                      <p:cBhvr>
                                        <p:cTn id="88" dur="1000" fill="hold"/>
                                        <p:tgtEl>
                                          <p:spTgt spid="46099"/>
                                        </p:tgtEl>
                                        <p:attrNameLst>
                                          <p:attrName>ppt_x</p:attrName>
                                        </p:attrNameLst>
                                      </p:cBhvr>
                                      <p:tavLst>
                                        <p:tav tm="0">
                                          <p:val>
                                            <p:strVal val="#ppt_x"/>
                                          </p:val>
                                        </p:tav>
                                        <p:tav tm="100000">
                                          <p:val>
                                            <p:strVal val="#ppt_x"/>
                                          </p:val>
                                        </p:tav>
                                      </p:tavLst>
                                    </p:anim>
                                    <p:anim calcmode="lin" valueType="num">
                                      <p:cBhvr>
                                        <p:cTn id="89" dur="1000" fill="hold"/>
                                        <p:tgtEl>
                                          <p:spTgt spid="4609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6100"/>
                                        </p:tgtEl>
                                        <p:attrNameLst>
                                          <p:attrName>style.visibility</p:attrName>
                                        </p:attrNameLst>
                                      </p:cBhvr>
                                      <p:to>
                                        <p:strVal val="visible"/>
                                      </p:to>
                                    </p:set>
                                    <p:animEffect transition="in" filter="fade">
                                      <p:cBhvr>
                                        <p:cTn id="92" dur="1000"/>
                                        <p:tgtEl>
                                          <p:spTgt spid="46100"/>
                                        </p:tgtEl>
                                      </p:cBhvr>
                                    </p:animEffect>
                                    <p:anim calcmode="lin" valueType="num">
                                      <p:cBhvr>
                                        <p:cTn id="93" dur="1000" fill="hold"/>
                                        <p:tgtEl>
                                          <p:spTgt spid="46100"/>
                                        </p:tgtEl>
                                        <p:attrNameLst>
                                          <p:attrName>ppt_x</p:attrName>
                                        </p:attrNameLst>
                                      </p:cBhvr>
                                      <p:tavLst>
                                        <p:tav tm="0">
                                          <p:val>
                                            <p:strVal val="#ppt_x"/>
                                          </p:val>
                                        </p:tav>
                                        <p:tav tm="100000">
                                          <p:val>
                                            <p:strVal val="#ppt_x"/>
                                          </p:val>
                                        </p:tav>
                                      </p:tavLst>
                                    </p:anim>
                                    <p:anim calcmode="lin" valueType="num">
                                      <p:cBhvr>
                                        <p:cTn id="94" dur="1000" fill="hold"/>
                                        <p:tgtEl>
                                          <p:spTgt spid="4610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6101"/>
                                        </p:tgtEl>
                                        <p:attrNameLst>
                                          <p:attrName>style.visibility</p:attrName>
                                        </p:attrNameLst>
                                      </p:cBhvr>
                                      <p:to>
                                        <p:strVal val="visible"/>
                                      </p:to>
                                    </p:set>
                                    <p:animEffect transition="in" filter="fade">
                                      <p:cBhvr>
                                        <p:cTn id="97" dur="1000"/>
                                        <p:tgtEl>
                                          <p:spTgt spid="46101"/>
                                        </p:tgtEl>
                                      </p:cBhvr>
                                    </p:animEffect>
                                    <p:anim calcmode="lin" valueType="num">
                                      <p:cBhvr>
                                        <p:cTn id="98" dur="1000" fill="hold"/>
                                        <p:tgtEl>
                                          <p:spTgt spid="46101"/>
                                        </p:tgtEl>
                                        <p:attrNameLst>
                                          <p:attrName>ppt_x</p:attrName>
                                        </p:attrNameLst>
                                      </p:cBhvr>
                                      <p:tavLst>
                                        <p:tav tm="0">
                                          <p:val>
                                            <p:strVal val="#ppt_x"/>
                                          </p:val>
                                        </p:tav>
                                        <p:tav tm="100000">
                                          <p:val>
                                            <p:strVal val="#ppt_x"/>
                                          </p:val>
                                        </p:tav>
                                      </p:tavLst>
                                    </p:anim>
                                    <p:anim calcmode="lin" valueType="num">
                                      <p:cBhvr>
                                        <p:cTn id="99" dur="1000" fill="hold"/>
                                        <p:tgtEl>
                                          <p:spTgt spid="46101"/>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6102"/>
                                        </p:tgtEl>
                                        <p:attrNameLst>
                                          <p:attrName>style.visibility</p:attrName>
                                        </p:attrNameLst>
                                      </p:cBhvr>
                                      <p:to>
                                        <p:strVal val="visible"/>
                                      </p:to>
                                    </p:set>
                                    <p:animEffect transition="in" filter="fade">
                                      <p:cBhvr>
                                        <p:cTn id="102" dur="1000"/>
                                        <p:tgtEl>
                                          <p:spTgt spid="46102"/>
                                        </p:tgtEl>
                                      </p:cBhvr>
                                    </p:animEffect>
                                    <p:anim calcmode="lin" valueType="num">
                                      <p:cBhvr>
                                        <p:cTn id="103" dur="1000" fill="hold"/>
                                        <p:tgtEl>
                                          <p:spTgt spid="46102"/>
                                        </p:tgtEl>
                                        <p:attrNameLst>
                                          <p:attrName>ppt_x</p:attrName>
                                        </p:attrNameLst>
                                      </p:cBhvr>
                                      <p:tavLst>
                                        <p:tav tm="0">
                                          <p:val>
                                            <p:strVal val="#ppt_x"/>
                                          </p:val>
                                        </p:tav>
                                        <p:tav tm="100000">
                                          <p:val>
                                            <p:strVal val="#ppt_x"/>
                                          </p:val>
                                        </p:tav>
                                      </p:tavLst>
                                    </p:anim>
                                    <p:anim calcmode="lin" valueType="num">
                                      <p:cBhvr>
                                        <p:cTn id="104" dur="1000" fill="hold"/>
                                        <p:tgtEl>
                                          <p:spTgt spid="46102"/>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46103"/>
                                        </p:tgtEl>
                                        <p:attrNameLst>
                                          <p:attrName>style.visibility</p:attrName>
                                        </p:attrNameLst>
                                      </p:cBhvr>
                                      <p:to>
                                        <p:strVal val="visible"/>
                                      </p:to>
                                    </p:set>
                                    <p:animEffect transition="in" filter="fade">
                                      <p:cBhvr>
                                        <p:cTn id="107" dur="1000"/>
                                        <p:tgtEl>
                                          <p:spTgt spid="46103"/>
                                        </p:tgtEl>
                                      </p:cBhvr>
                                    </p:animEffect>
                                    <p:anim calcmode="lin" valueType="num">
                                      <p:cBhvr>
                                        <p:cTn id="108" dur="1000" fill="hold"/>
                                        <p:tgtEl>
                                          <p:spTgt spid="46103"/>
                                        </p:tgtEl>
                                        <p:attrNameLst>
                                          <p:attrName>ppt_x</p:attrName>
                                        </p:attrNameLst>
                                      </p:cBhvr>
                                      <p:tavLst>
                                        <p:tav tm="0">
                                          <p:val>
                                            <p:strVal val="#ppt_x"/>
                                          </p:val>
                                        </p:tav>
                                        <p:tav tm="100000">
                                          <p:val>
                                            <p:strVal val="#ppt_x"/>
                                          </p:val>
                                        </p:tav>
                                      </p:tavLst>
                                    </p:anim>
                                    <p:anim calcmode="lin" valueType="num">
                                      <p:cBhvr>
                                        <p:cTn id="109" dur="1000" fill="hold"/>
                                        <p:tgtEl>
                                          <p:spTgt spid="4610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6104"/>
                                        </p:tgtEl>
                                        <p:attrNameLst>
                                          <p:attrName>style.visibility</p:attrName>
                                        </p:attrNameLst>
                                      </p:cBhvr>
                                      <p:to>
                                        <p:strVal val="visible"/>
                                      </p:to>
                                    </p:set>
                                    <p:animEffect transition="in" filter="fade">
                                      <p:cBhvr>
                                        <p:cTn id="112" dur="1000"/>
                                        <p:tgtEl>
                                          <p:spTgt spid="46104"/>
                                        </p:tgtEl>
                                      </p:cBhvr>
                                    </p:animEffect>
                                    <p:anim calcmode="lin" valueType="num">
                                      <p:cBhvr>
                                        <p:cTn id="113" dur="1000" fill="hold"/>
                                        <p:tgtEl>
                                          <p:spTgt spid="46104"/>
                                        </p:tgtEl>
                                        <p:attrNameLst>
                                          <p:attrName>ppt_x</p:attrName>
                                        </p:attrNameLst>
                                      </p:cBhvr>
                                      <p:tavLst>
                                        <p:tav tm="0">
                                          <p:val>
                                            <p:strVal val="#ppt_x"/>
                                          </p:val>
                                        </p:tav>
                                        <p:tav tm="100000">
                                          <p:val>
                                            <p:strVal val="#ppt_x"/>
                                          </p:val>
                                        </p:tav>
                                      </p:tavLst>
                                    </p:anim>
                                    <p:anim calcmode="lin" valueType="num">
                                      <p:cBhvr>
                                        <p:cTn id="114" dur="1000" fill="hold"/>
                                        <p:tgtEl>
                                          <p:spTgt spid="4610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1000"/>
                                        <p:tgtEl>
                                          <p:spTgt spid="26"/>
                                        </p:tgtEl>
                                      </p:cBhvr>
                                    </p:animEffect>
                                    <p:anim calcmode="lin" valueType="num">
                                      <p:cBhvr>
                                        <p:cTn id="118" dur="1000" fill="hold"/>
                                        <p:tgtEl>
                                          <p:spTgt spid="26"/>
                                        </p:tgtEl>
                                        <p:attrNameLst>
                                          <p:attrName>ppt_x</p:attrName>
                                        </p:attrNameLst>
                                      </p:cBhvr>
                                      <p:tavLst>
                                        <p:tav tm="0">
                                          <p:val>
                                            <p:strVal val="#ppt_x"/>
                                          </p:val>
                                        </p:tav>
                                        <p:tav tm="100000">
                                          <p:val>
                                            <p:strVal val="#ppt_x"/>
                                          </p:val>
                                        </p:tav>
                                      </p:tavLst>
                                    </p:anim>
                                    <p:anim calcmode="lin" valueType="num">
                                      <p:cBhvr>
                                        <p:cTn id="119" dur="1000" fill="hold"/>
                                        <p:tgtEl>
                                          <p:spTgt spid="2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1000"/>
                                        <p:tgtEl>
                                          <p:spTgt spid="27"/>
                                        </p:tgtEl>
                                      </p:cBhvr>
                                    </p:animEffect>
                                    <p:anim calcmode="lin" valueType="num">
                                      <p:cBhvr>
                                        <p:cTn id="123" dur="1000" fill="hold"/>
                                        <p:tgtEl>
                                          <p:spTgt spid="27"/>
                                        </p:tgtEl>
                                        <p:attrNameLst>
                                          <p:attrName>ppt_x</p:attrName>
                                        </p:attrNameLst>
                                      </p:cBhvr>
                                      <p:tavLst>
                                        <p:tav tm="0">
                                          <p:val>
                                            <p:strVal val="#ppt_x"/>
                                          </p:val>
                                        </p:tav>
                                        <p:tav tm="100000">
                                          <p:val>
                                            <p:strVal val="#ppt_x"/>
                                          </p:val>
                                        </p:tav>
                                      </p:tavLst>
                                    </p:anim>
                                    <p:anim calcmode="lin" valueType="num">
                                      <p:cBhvr>
                                        <p:cTn id="124" dur="1000" fill="hold"/>
                                        <p:tgtEl>
                                          <p:spTgt spid="27"/>
                                        </p:tgtEl>
                                        <p:attrNameLst>
                                          <p:attrName>ppt_y</p:attrName>
                                        </p:attrNameLst>
                                      </p:cBhvr>
                                      <p:tavLst>
                                        <p:tav tm="0">
                                          <p:val>
                                            <p:strVal val="#ppt_y+.1"/>
                                          </p:val>
                                        </p:tav>
                                        <p:tav tm="100000">
                                          <p:val>
                                            <p:strVal val="#ppt_y"/>
                                          </p:val>
                                        </p:tav>
                                      </p:tavLst>
                                    </p:anim>
                                  </p:childTnLst>
                                </p:cTn>
                              </p:par>
                            </p:childTnLst>
                          </p:cTn>
                        </p:par>
                        <p:par>
                          <p:cTn id="125" fill="hold">
                            <p:stCondLst>
                              <p:cond delay="1000"/>
                            </p:stCondLst>
                            <p:childTnLst>
                              <p:par>
                                <p:cTn id="126" presetID="47" presetClass="entr" presetSubtype="0" fill="hold" nodeType="afterEffect">
                                  <p:stCondLst>
                                    <p:cond delay="0"/>
                                  </p:stCondLst>
                                  <p:childTnLst>
                                    <p:set>
                                      <p:cBhvr>
                                        <p:cTn id="127" dur="1" fill="hold">
                                          <p:stCondLst>
                                            <p:cond delay="0"/>
                                          </p:stCondLst>
                                        </p:cTn>
                                        <p:tgtEl>
                                          <p:spTgt spid="34"/>
                                        </p:tgtEl>
                                        <p:attrNameLst>
                                          <p:attrName>style.visibility</p:attrName>
                                        </p:attrNameLst>
                                      </p:cBhvr>
                                      <p:to>
                                        <p:strVal val="visible"/>
                                      </p:to>
                                    </p:set>
                                    <p:animEffect transition="in" filter="fade">
                                      <p:cBhvr>
                                        <p:cTn id="128" dur="1000"/>
                                        <p:tgtEl>
                                          <p:spTgt spid="34"/>
                                        </p:tgtEl>
                                      </p:cBhvr>
                                    </p:animEffect>
                                    <p:anim calcmode="lin" valueType="num">
                                      <p:cBhvr>
                                        <p:cTn id="129" dur="1000" fill="hold"/>
                                        <p:tgtEl>
                                          <p:spTgt spid="34"/>
                                        </p:tgtEl>
                                        <p:attrNameLst>
                                          <p:attrName>ppt_x</p:attrName>
                                        </p:attrNameLst>
                                      </p:cBhvr>
                                      <p:tavLst>
                                        <p:tav tm="0">
                                          <p:val>
                                            <p:strVal val="#ppt_x"/>
                                          </p:val>
                                        </p:tav>
                                        <p:tav tm="100000">
                                          <p:val>
                                            <p:strVal val="#ppt_x"/>
                                          </p:val>
                                        </p:tav>
                                      </p:tavLst>
                                    </p:anim>
                                    <p:anim calcmode="lin" valueType="num">
                                      <p:cBhvr>
                                        <p:cTn id="130" dur="1000" fill="hold"/>
                                        <p:tgtEl>
                                          <p:spTgt spid="34"/>
                                        </p:tgtEl>
                                        <p:attrNameLst>
                                          <p:attrName>ppt_y</p:attrName>
                                        </p:attrNameLst>
                                      </p:cBhvr>
                                      <p:tavLst>
                                        <p:tav tm="0">
                                          <p:val>
                                            <p:strVal val="#ppt_y-.1"/>
                                          </p:val>
                                        </p:tav>
                                        <p:tav tm="100000">
                                          <p:val>
                                            <p:strVal val="#ppt_y"/>
                                          </p:val>
                                        </p:tav>
                                      </p:tavLst>
                                    </p:anim>
                                  </p:childTnLst>
                                </p:cTn>
                              </p:par>
                            </p:childTnLst>
                          </p:cTn>
                        </p:par>
                        <p:par>
                          <p:cTn id="131" fill="hold">
                            <p:stCondLst>
                              <p:cond delay="2000"/>
                            </p:stCondLst>
                            <p:childTnLst>
                              <p:par>
                                <p:cTn id="132" presetID="10" presetClass="entr" presetSubtype="0" fill="hold" nodeType="after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fade">
                                      <p:cBhvr>
                                        <p:cTn id="134" dur="500"/>
                                        <p:tgtEl>
                                          <p:spTgt spid="30"/>
                                        </p:tgtEl>
                                      </p:cBhvr>
                                    </p:animEffect>
                                  </p:childTnLst>
                                </p:cTn>
                              </p:par>
                            </p:childTnLst>
                          </p:cTn>
                        </p:par>
                        <p:par>
                          <p:cTn id="135" fill="hold">
                            <p:stCondLst>
                              <p:cond delay="2500"/>
                            </p:stCondLst>
                            <p:childTnLst>
                              <p:par>
                                <p:cTn id="136" presetID="22" presetClass="entr" presetSubtype="8" fill="hold" nodeType="afterEffect">
                                  <p:stCondLst>
                                    <p:cond delay="0"/>
                                  </p:stCondLst>
                                  <p:childTnLst>
                                    <p:set>
                                      <p:cBhvr>
                                        <p:cTn id="137" dur="1" fill="hold">
                                          <p:stCondLst>
                                            <p:cond delay="0"/>
                                          </p:stCondLst>
                                        </p:cTn>
                                        <p:tgtEl>
                                          <p:spTgt spid="35"/>
                                        </p:tgtEl>
                                        <p:attrNameLst>
                                          <p:attrName>style.visibility</p:attrName>
                                        </p:attrNameLst>
                                      </p:cBhvr>
                                      <p:to>
                                        <p:strVal val="visible"/>
                                      </p:to>
                                    </p:set>
                                    <p:animEffect transition="in" filter="wipe(left)">
                                      <p:cBhvr>
                                        <p:cTn id="138" dur="500"/>
                                        <p:tgtEl>
                                          <p:spTgt spid="35"/>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left)">
                                      <p:cBhvr>
                                        <p:cTn id="1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9" grpId="0" animBg="1"/>
      <p:bldP spid="46090" grpId="0" animBg="1"/>
      <p:bldP spid="46091" grpId="0" animBg="1"/>
      <p:bldP spid="46092" grpId="0" animBg="1"/>
      <p:bldP spid="46093" grpId="0" animBg="1"/>
      <p:bldP spid="46094" grpId="0" animBg="1"/>
      <p:bldP spid="46095" grpId="0" animBg="1"/>
      <p:bldP spid="46096" grpId="0" animBg="1"/>
      <p:bldP spid="46097" grpId="0" animBg="1"/>
      <p:bldP spid="46098" grpId="0" animBg="1"/>
      <p:bldP spid="46099" grpId="0"/>
      <p:bldP spid="46100" grpId="0"/>
      <p:bldP spid="46101" grpId="0"/>
      <p:bldP spid="46102" grpId="0"/>
      <p:bldP spid="46103" grpId="0"/>
      <p:bldP spid="46104" grpId="0"/>
      <p:bldP spid="26" grpId="0"/>
      <p:bldP spid="27"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6"/>
          <p:cNvSpPr>
            <a:spLocks noChangeArrowheads="1"/>
          </p:cNvSpPr>
          <p:nvPr/>
        </p:nvSpPr>
        <p:spPr bwMode="auto">
          <a:xfrm>
            <a:off x="3903663" y="3948113"/>
            <a:ext cx="1927225" cy="1419225"/>
          </a:xfrm>
          <a:prstGeom prst="rect">
            <a:avLst/>
          </a:prstGeom>
          <a:solidFill>
            <a:srgbClr val="79CBA8">
              <a:alpha val="50000"/>
            </a:srgbClr>
          </a:solidFill>
          <a:ln>
            <a:noFill/>
          </a:ln>
          <a:extLst/>
        </p:spPr>
        <p:txBody>
          <a:bodyPr anchor="ctr"/>
          <a:lstStyle/>
          <a:p>
            <a:pPr marL="0" marR="0" lvl="0" indent="0" algn="ctr" defTabSz="1217613" eaLnBrk="1" fontAlgn="auto" latinLnBrk="0" hangingPunct="1">
              <a:lnSpc>
                <a:spcPct val="100000"/>
              </a:lnSpc>
              <a:spcBef>
                <a:spcPts val="0"/>
              </a:spcBef>
              <a:spcAft>
                <a:spcPts val="0"/>
              </a:spcAft>
              <a:buClrTx/>
              <a:buSzTx/>
              <a:buFontTx/>
              <a:buNone/>
              <a:tabLst/>
              <a:defRPr/>
            </a:pPr>
            <a:endParaRPr kumimoji="0" lang="en-US" altLang="zh-CN" sz="31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cxnSp>
        <p:nvCxnSpPr>
          <p:cNvPr id="44036" name="Shape 21"/>
          <p:cNvCxnSpPr>
            <a:cxnSpLocks noChangeShapeType="1"/>
            <a:stCxn id="44035" idx="2"/>
          </p:cNvCxnSpPr>
          <p:nvPr/>
        </p:nvCxnSpPr>
        <p:spPr bwMode="auto">
          <a:xfrm rot="5400000">
            <a:off x="3725863" y="4632325"/>
            <a:ext cx="406400" cy="1876425"/>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pic>
        <p:nvPicPr>
          <p:cNvPr id="44037" name="Group 4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5650" y="4303713"/>
            <a:ext cx="5857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4"/>
          <p:cNvSpPr>
            <a:spLocks noChangeArrowheads="1"/>
          </p:cNvSpPr>
          <p:nvPr/>
        </p:nvSpPr>
        <p:spPr bwMode="auto">
          <a:xfrm>
            <a:off x="3903663" y="2427288"/>
            <a:ext cx="1927225" cy="1419225"/>
          </a:xfrm>
          <a:prstGeom prst="rect">
            <a:avLst/>
          </a:prstGeom>
          <a:solidFill>
            <a:srgbClr val="79CBA8"/>
          </a:solidFill>
          <a:ln>
            <a:noFill/>
          </a:ln>
          <a:extLst/>
        </p:spPr>
        <p:txBody>
          <a:bodyPr anchor="ctr"/>
          <a:lstStyle/>
          <a:p>
            <a:pPr marL="0" marR="0" lvl="0" indent="0" algn="ctr" defTabSz="1217613" eaLnBrk="1" fontAlgn="auto" latinLnBrk="0" hangingPunct="1">
              <a:lnSpc>
                <a:spcPct val="100000"/>
              </a:lnSpc>
              <a:spcBef>
                <a:spcPts val="0"/>
              </a:spcBef>
              <a:spcAft>
                <a:spcPts val="0"/>
              </a:spcAft>
              <a:buClrTx/>
              <a:buSzTx/>
              <a:buFontTx/>
              <a:buNone/>
              <a:tabLst/>
              <a:defRPr/>
            </a:pPr>
            <a:endParaRPr kumimoji="0" lang="en-US" altLang="zh-CN" sz="31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cxnSp>
        <p:nvCxnSpPr>
          <p:cNvPr id="44039" name="Shape 11"/>
          <p:cNvCxnSpPr>
            <a:cxnSpLocks noChangeShapeType="1"/>
            <a:stCxn id="44038" idx="0"/>
          </p:cNvCxnSpPr>
          <p:nvPr/>
        </p:nvCxnSpPr>
        <p:spPr bwMode="auto">
          <a:xfrm rot="16200000" flipV="1">
            <a:off x="3726656" y="1286669"/>
            <a:ext cx="404813" cy="1876425"/>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pic>
        <p:nvPicPr>
          <p:cNvPr id="44040" name="Group 5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5488" y="2859088"/>
            <a:ext cx="639762"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1" name="Rectangle 5"/>
          <p:cNvSpPr>
            <a:spLocks noChangeArrowheads="1"/>
          </p:cNvSpPr>
          <p:nvPr/>
        </p:nvSpPr>
        <p:spPr bwMode="auto">
          <a:xfrm>
            <a:off x="5932488" y="2427288"/>
            <a:ext cx="1925637" cy="1419225"/>
          </a:xfrm>
          <a:prstGeom prst="rect">
            <a:avLst/>
          </a:prstGeom>
          <a:solidFill>
            <a:srgbClr val="79CBA8">
              <a:alpha val="50000"/>
            </a:srgbClr>
          </a:solidFill>
          <a:ln>
            <a:noFill/>
          </a:ln>
          <a:extLst/>
        </p:spPr>
        <p:txBody>
          <a:bodyPr anchor="ctr"/>
          <a:lstStyle/>
          <a:p>
            <a:pPr marL="0" marR="0" lvl="0" indent="0" algn="ctr" defTabSz="1217613" eaLnBrk="1" fontAlgn="auto" latinLnBrk="0" hangingPunct="1">
              <a:lnSpc>
                <a:spcPct val="100000"/>
              </a:lnSpc>
              <a:spcBef>
                <a:spcPts val="0"/>
              </a:spcBef>
              <a:spcAft>
                <a:spcPts val="0"/>
              </a:spcAft>
              <a:buClrTx/>
              <a:buSzTx/>
              <a:buFontTx/>
              <a:buNone/>
              <a:tabLst/>
              <a:defRPr/>
            </a:pPr>
            <a:endParaRPr kumimoji="0" lang="en-US" altLang="zh-CN" sz="31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cxnSp>
        <p:nvCxnSpPr>
          <p:cNvPr id="44042" name="Shape 16"/>
          <p:cNvCxnSpPr>
            <a:cxnSpLocks noChangeShapeType="1"/>
            <a:stCxn id="44041" idx="0"/>
          </p:cNvCxnSpPr>
          <p:nvPr/>
        </p:nvCxnSpPr>
        <p:spPr bwMode="auto">
          <a:xfrm rot="5400000" flipH="1" flipV="1">
            <a:off x="7681912" y="1236663"/>
            <a:ext cx="404813" cy="1976438"/>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pic>
        <p:nvPicPr>
          <p:cNvPr id="44043" name="Group 5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1950" y="2889250"/>
            <a:ext cx="3952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4" name="Rectangle 7"/>
          <p:cNvSpPr>
            <a:spLocks noChangeArrowheads="1"/>
          </p:cNvSpPr>
          <p:nvPr/>
        </p:nvSpPr>
        <p:spPr bwMode="auto">
          <a:xfrm>
            <a:off x="5932488" y="3948113"/>
            <a:ext cx="1925637" cy="1419225"/>
          </a:xfrm>
          <a:prstGeom prst="rect">
            <a:avLst/>
          </a:prstGeom>
          <a:solidFill>
            <a:srgbClr val="79CBA8"/>
          </a:solidFill>
          <a:ln>
            <a:noFill/>
          </a:ln>
          <a:extLst/>
        </p:spPr>
        <p:txBody>
          <a:bodyPr anchor="ctr"/>
          <a:lstStyle/>
          <a:p>
            <a:pPr marL="0" marR="0" lvl="0" indent="0" algn="ctr" defTabSz="1217613" eaLnBrk="1" fontAlgn="auto" latinLnBrk="0" hangingPunct="1">
              <a:lnSpc>
                <a:spcPct val="100000"/>
              </a:lnSpc>
              <a:spcBef>
                <a:spcPts val="0"/>
              </a:spcBef>
              <a:spcAft>
                <a:spcPts val="0"/>
              </a:spcAft>
              <a:buClrTx/>
              <a:buSzTx/>
              <a:buFontTx/>
              <a:buNone/>
              <a:tabLst/>
              <a:defRPr/>
            </a:pPr>
            <a:endParaRPr kumimoji="0" lang="en-US" altLang="zh-CN" sz="3100" b="0" i="0" u="none" strike="noStrike" kern="0" cap="none" spc="0" normalizeH="0" baseline="0" noProof="0">
              <a:ln>
                <a:noFill/>
              </a:ln>
              <a:solidFill>
                <a:srgbClr val="FFFFFF"/>
              </a:solidFill>
              <a:effectLst/>
              <a:uLnTx/>
              <a:uFillTx/>
              <a:latin typeface="Arial" pitchFamily="34" charset="0"/>
              <a:ea typeface="微软雅黑" pitchFamily="34" charset="-122"/>
              <a:sym typeface="Arial" pitchFamily="34" charset="0"/>
            </a:endParaRPr>
          </a:p>
        </p:txBody>
      </p:sp>
      <p:cxnSp>
        <p:nvCxnSpPr>
          <p:cNvPr id="44045" name="Shape 19"/>
          <p:cNvCxnSpPr>
            <a:cxnSpLocks noChangeShapeType="1"/>
            <a:stCxn id="44044" idx="2"/>
          </p:cNvCxnSpPr>
          <p:nvPr/>
        </p:nvCxnSpPr>
        <p:spPr bwMode="auto">
          <a:xfrm rot="16200000" flipH="1">
            <a:off x="7681119" y="4582319"/>
            <a:ext cx="406400" cy="1976438"/>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pic>
        <p:nvPicPr>
          <p:cNvPr id="44046" name="Group 5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2413" y="4303713"/>
            <a:ext cx="5048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7" name="TextBox 13"/>
          <p:cNvSpPr txBox="1">
            <a:spLocks noChangeArrowheads="1"/>
          </p:cNvSpPr>
          <p:nvPr/>
        </p:nvSpPr>
        <p:spPr bwMode="auto">
          <a:xfrm>
            <a:off x="8332788" y="232092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44048" name="TextBox 13"/>
          <p:cNvSpPr txBox="1">
            <a:spLocks noChangeArrowheads="1"/>
          </p:cNvSpPr>
          <p:nvPr/>
        </p:nvSpPr>
        <p:spPr bwMode="auto">
          <a:xfrm>
            <a:off x="8332788" y="2643188"/>
            <a:ext cx="2730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44049" name="TextBox 13"/>
          <p:cNvSpPr txBox="1">
            <a:spLocks noChangeArrowheads="1"/>
          </p:cNvSpPr>
          <p:nvPr/>
        </p:nvSpPr>
        <p:spPr bwMode="auto">
          <a:xfrm>
            <a:off x="2195513" y="2320925"/>
            <a:ext cx="12779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44050" name="TextBox 13"/>
          <p:cNvSpPr txBox="1">
            <a:spLocks noChangeArrowheads="1"/>
          </p:cNvSpPr>
          <p:nvPr/>
        </p:nvSpPr>
        <p:spPr bwMode="auto">
          <a:xfrm>
            <a:off x="855663" y="2643188"/>
            <a:ext cx="26177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44051" name="TextBox 13"/>
          <p:cNvSpPr txBox="1">
            <a:spLocks noChangeArrowheads="1"/>
          </p:cNvSpPr>
          <p:nvPr/>
        </p:nvSpPr>
        <p:spPr bwMode="auto">
          <a:xfrm>
            <a:off x="8332788" y="4899025"/>
            <a:ext cx="14954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44052" name="TextBox 13"/>
          <p:cNvSpPr txBox="1">
            <a:spLocks noChangeArrowheads="1"/>
          </p:cNvSpPr>
          <p:nvPr/>
        </p:nvSpPr>
        <p:spPr bwMode="auto">
          <a:xfrm>
            <a:off x="8332788" y="5221288"/>
            <a:ext cx="2730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sp>
        <p:nvSpPr>
          <p:cNvPr id="44053" name="TextBox 13"/>
          <p:cNvSpPr txBox="1">
            <a:spLocks noChangeArrowheads="1"/>
          </p:cNvSpPr>
          <p:nvPr/>
        </p:nvSpPr>
        <p:spPr bwMode="auto">
          <a:xfrm>
            <a:off x="2195513" y="4899025"/>
            <a:ext cx="12779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defTabSz="1216025" eaLnBrk="1" fontAlgn="auto" latinLnBrk="0" hangingPunct="1">
              <a:lnSpc>
                <a:spcPct val="100000"/>
              </a:lnSpc>
              <a:spcBef>
                <a:spcPct val="20000"/>
              </a:spcBef>
              <a:spcAft>
                <a:spcPts val="0"/>
              </a:spcAft>
              <a:buClrTx/>
              <a:buSzTx/>
              <a:buFontTx/>
              <a:buNone/>
              <a:tabLst/>
              <a:defRPr/>
            </a:pPr>
            <a:r>
              <a:rPr kumimoji="0" lang="en-US" altLang="zh-CN" sz="1600" b="1"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ADD TITLE</a:t>
            </a:r>
          </a:p>
        </p:txBody>
      </p:sp>
      <p:sp>
        <p:nvSpPr>
          <p:cNvPr id="44054" name="TextBox 13"/>
          <p:cNvSpPr txBox="1">
            <a:spLocks noChangeArrowheads="1"/>
          </p:cNvSpPr>
          <p:nvPr/>
        </p:nvSpPr>
        <p:spPr bwMode="auto">
          <a:xfrm>
            <a:off x="855663" y="5221288"/>
            <a:ext cx="26177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marL="0" marR="0" lvl="0" indent="0" algn="r" defTabSz="1216025" eaLnBrk="1" fontAlgn="auto" latinLnBrk="0" hangingPunct="1">
              <a:lnSpc>
                <a:spcPct val="100000"/>
              </a:lnSpc>
              <a:spcBef>
                <a:spcPct val="20000"/>
              </a:spcBef>
              <a:spcAft>
                <a:spcPts val="0"/>
              </a:spcAft>
              <a:buClrTx/>
              <a:buSzTx/>
              <a:buFontTx/>
              <a:buNone/>
              <a:tabLst/>
              <a:defRPr/>
            </a:pPr>
            <a:r>
              <a:rPr kumimoji="0" lang="en-US" altLang="zh-CN" sz="1200" b="0" i="0" u="none" strike="noStrike" kern="0" cap="none" spc="0" normalizeH="0" baseline="0" noProof="0">
                <a:ln>
                  <a:noFill/>
                </a:ln>
                <a:solidFill>
                  <a:srgbClr val="445469"/>
                </a:solidFill>
                <a:effectLst/>
                <a:uLnTx/>
                <a:uFillTx/>
                <a:latin typeface="Arial" pitchFamily="34" charset="0"/>
                <a:ea typeface="微软雅黑" pitchFamily="34" charset="-122"/>
                <a:sym typeface="Arial" pitchFamily="34" charset="0"/>
              </a:rPr>
              <a:t>according to your need to draw the text box size</a:t>
            </a:r>
          </a:p>
        </p:txBody>
      </p:sp>
      <p:pic>
        <p:nvPicPr>
          <p:cNvPr id="26" name="图片 25"/>
          <p:cNvPicPr>
            <a:picLocks noChangeAspect="1"/>
          </p:cNvPicPr>
          <p:nvPr/>
        </p:nvPicPr>
        <p:blipFill>
          <a:blip r:embed="rId7"/>
          <a:stretch>
            <a:fillRect/>
          </a:stretch>
        </p:blipFill>
        <p:spPr>
          <a:xfrm>
            <a:off x="-250713" y="193632"/>
            <a:ext cx="1719113" cy="1088640"/>
          </a:xfrm>
          <a:prstGeom prst="rect">
            <a:avLst/>
          </a:prstGeom>
        </p:spPr>
      </p:pic>
      <p:sp>
        <p:nvSpPr>
          <p:cNvPr id="27" name="文本框 26"/>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0" name="图片 29"/>
          <p:cNvPicPr>
            <a:picLocks noChangeAspect="1"/>
          </p:cNvPicPr>
          <p:nvPr/>
        </p:nvPicPr>
        <p:blipFill>
          <a:blip r:embed="rId8"/>
          <a:stretch>
            <a:fillRect/>
          </a:stretch>
        </p:blipFill>
        <p:spPr>
          <a:xfrm flipH="1">
            <a:off x="366968" y="117889"/>
            <a:ext cx="748519" cy="1562771"/>
          </a:xfrm>
          <a:prstGeom prst="rect">
            <a:avLst/>
          </a:prstGeom>
        </p:spPr>
      </p:pic>
      <p:cxnSp>
        <p:nvCxnSpPr>
          <p:cNvPr id="31" name="直接连接符 30"/>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47597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038"/>
                                        </p:tgtEl>
                                        <p:attrNameLst>
                                          <p:attrName>style.visibility</p:attrName>
                                        </p:attrNameLst>
                                      </p:cBhvr>
                                      <p:to>
                                        <p:strVal val="visible"/>
                                      </p:to>
                                    </p:set>
                                    <p:animEffect transition="in" filter="fade">
                                      <p:cBhvr>
                                        <p:cTn id="7" dur="1000"/>
                                        <p:tgtEl>
                                          <p:spTgt spid="44038"/>
                                        </p:tgtEl>
                                      </p:cBhvr>
                                    </p:animEffect>
                                    <p:anim calcmode="lin" valueType="num">
                                      <p:cBhvr>
                                        <p:cTn id="8" dur="1000" fill="hold"/>
                                        <p:tgtEl>
                                          <p:spTgt spid="44038"/>
                                        </p:tgtEl>
                                        <p:attrNameLst>
                                          <p:attrName>ppt_x</p:attrName>
                                        </p:attrNameLst>
                                      </p:cBhvr>
                                      <p:tavLst>
                                        <p:tav tm="0">
                                          <p:val>
                                            <p:strVal val="#ppt_x"/>
                                          </p:val>
                                        </p:tav>
                                        <p:tav tm="100000">
                                          <p:val>
                                            <p:strVal val="#ppt_x"/>
                                          </p:val>
                                        </p:tav>
                                      </p:tavLst>
                                    </p:anim>
                                    <p:anim calcmode="lin" valueType="num">
                                      <p:cBhvr>
                                        <p:cTn id="9" dur="1000" fill="hold"/>
                                        <p:tgtEl>
                                          <p:spTgt spid="4403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4039"/>
                                        </p:tgtEl>
                                        <p:attrNameLst>
                                          <p:attrName>style.visibility</p:attrName>
                                        </p:attrNameLst>
                                      </p:cBhvr>
                                      <p:to>
                                        <p:strVal val="visible"/>
                                      </p:to>
                                    </p:set>
                                    <p:animEffect transition="in" filter="fade">
                                      <p:cBhvr>
                                        <p:cTn id="12" dur="1000"/>
                                        <p:tgtEl>
                                          <p:spTgt spid="44039"/>
                                        </p:tgtEl>
                                      </p:cBhvr>
                                    </p:animEffect>
                                    <p:anim calcmode="lin" valueType="num">
                                      <p:cBhvr>
                                        <p:cTn id="13" dur="1000" fill="hold"/>
                                        <p:tgtEl>
                                          <p:spTgt spid="44039"/>
                                        </p:tgtEl>
                                        <p:attrNameLst>
                                          <p:attrName>ppt_x</p:attrName>
                                        </p:attrNameLst>
                                      </p:cBhvr>
                                      <p:tavLst>
                                        <p:tav tm="0">
                                          <p:val>
                                            <p:strVal val="#ppt_x"/>
                                          </p:val>
                                        </p:tav>
                                        <p:tav tm="100000">
                                          <p:val>
                                            <p:strVal val="#ppt_x"/>
                                          </p:val>
                                        </p:tav>
                                      </p:tavLst>
                                    </p:anim>
                                    <p:anim calcmode="lin" valueType="num">
                                      <p:cBhvr>
                                        <p:cTn id="14" dur="1000" fill="hold"/>
                                        <p:tgtEl>
                                          <p:spTgt spid="4403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4040"/>
                                        </p:tgtEl>
                                        <p:attrNameLst>
                                          <p:attrName>style.visibility</p:attrName>
                                        </p:attrNameLst>
                                      </p:cBhvr>
                                      <p:to>
                                        <p:strVal val="visible"/>
                                      </p:to>
                                    </p:set>
                                    <p:animEffect transition="in" filter="fade">
                                      <p:cBhvr>
                                        <p:cTn id="17" dur="1000"/>
                                        <p:tgtEl>
                                          <p:spTgt spid="44040"/>
                                        </p:tgtEl>
                                      </p:cBhvr>
                                    </p:animEffect>
                                    <p:anim calcmode="lin" valueType="num">
                                      <p:cBhvr>
                                        <p:cTn id="18" dur="1000" fill="hold"/>
                                        <p:tgtEl>
                                          <p:spTgt spid="44040"/>
                                        </p:tgtEl>
                                        <p:attrNameLst>
                                          <p:attrName>ppt_x</p:attrName>
                                        </p:attrNameLst>
                                      </p:cBhvr>
                                      <p:tavLst>
                                        <p:tav tm="0">
                                          <p:val>
                                            <p:strVal val="#ppt_x"/>
                                          </p:val>
                                        </p:tav>
                                        <p:tav tm="100000">
                                          <p:val>
                                            <p:strVal val="#ppt_x"/>
                                          </p:val>
                                        </p:tav>
                                      </p:tavLst>
                                    </p:anim>
                                    <p:anim calcmode="lin" valueType="num">
                                      <p:cBhvr>
                                        <p:cTn id="19" dur="1000" fill="hold"/>
                                        <p:tgtEl>
                                          <p:spTgt spid="440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4041"/>
                                        </p:tgtEl>
                                        <p:attrNameLst>
                                          <p:attrName>style.visibility</p:attrName>
                                        </p:attrNameLst>
                                      </p:cBhvr>
                                      <p:to>
                                        <p:strVal val="visible"/>
                                      </p:to>
                                    </p:set>
                                    <p:animEffect transition="in" filter="fade">
                                      <p:cBhvr>
                                        <p:cTn id="22" dur="1000"/>
                                        <p:tgtEl>
                                          <p:spTgt spid="44041"/>
                                        </p:tgtEl>
                                      </p:cBhvr>
                                    </p:animEffect>
                                    <p:anim calcmode="lin" valueType="num">
                                      <p:cBhvr>
                                        <p:cTn id="23" dur="1000" fill="hold"/>
                                        <p:tgtEl>
                                          <p:spTgt spid="44041"/>
                                        </p:tgtEl>
                                        <p:attrNameLst>
                                          <p:attrName>ppt_x</p:attrName>
                                        </p:attrNameLst>
                                      </p:cBhvr>
                                      <p:tavLst>
                                        <p:tav tm="0">
                                          <p:val>
                                            <p:strVal val="#ppt_x"/>
                                          </p:val>
                                        </p:tav>
                                        <p:tav tm="100000">
                                          <p:val>
                                            <p:strVal val="#ppt_x"/>
                                          </p:val>
                                        </p:tav>
                                      </p:tavLst>
                                    </p:anim>
                                    <p:anim calcmode="lin" valueType="num">
                                      <p:cBhvr>
                                        <p:cTn id="24" dur="1000" fill="hold"/>
                                        <p:tgtEl>
                                          <p:spTgt spid="4404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4042"/>
                                        </p:tgtEl>
                                        <p:attrNameLst>
                                          <p:attrName>style.visibility</p:attrName>
                                        </p:attrNameLst>
                                      </p:cBhvr>
                                      <p:to>
                                        <p:strVal val="visible"/>
                                      </p:to>
                                    </p:set>
                                    <p:animEffect transition="in" filter="fade">
                                      <p:cBhvr>
                                        <p:cTn id="27" dur="1000"/>
                                        <p:tgtEl>
                                          <p:spTgt spid="44042"/>
                                        </p:tgtEl>
                                      </p:cBhvr>
                                    </p:animEffect>
                                    <p:anim calcmode="lin" valueType="num">
                                      <p:cBhvr>
                                        <p:cTn id="28" dur="1000" fill="hold"/>
                                        <p:tgtEl>
                                          <p:spTgt spid="44042"/>
                                        </p:tgtEl>
                                        <p:attrNameLst>
                                          <p:attrName>ppt_x</p:attrName>
                                        </p:attrNameLst>
                                      </p:cBhvr>
                                      <p:tavLst>
                                        <p:tav tm="0">
                                          <p:val>
                                            <p:strVal val="#ppt_x"/>
                                          </p:val>
                                        </p:tav>
                                        <p:tav tm="100000">
                                          <p:val>
                                            <p:strVal val="#ppt_x"/>
                                          </p:val>
                                        </p:tav>
                                      </p:tavLst>
                                    </p:anim>
                                    <p:anim calcmode="lin" valueType="num">
                                      <p:cBhvr>
                                        <p:cTn id="29" dur="1000" fill="hold"/>
                                        <p:tgtEl>
                                          <p:spTgt spid="4404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4043"/>
                                        </p:tgtEl>
                                        <p:attrNameLst>
                                          <p:attrName>style.visibility</p:attrName>
                                        </p:attrNameLst>
                                      </p:cBhvr>
                                      <p:to>
                                        <p:strVal val="visible"/>
                                      </p:to>
                                    </p:set>
                                    <p:animEffect transition="in" filter="fade">
                                      <p:cBhvr>
                                        <p:cTn id="32" dur="1000"/>
                                        <p:tgtEl>
                                          <p:spTgt spid="44043"/>
                                        </p:tgtEl>
                                      </p:cBhvr>
                                    </p:animEffect>
                                    <p:anim calcmode="lin" valueType="num">
                                      <p:cBhvr>
                                        <p:cTn id="33" dur="1000" fill="hold"/>
                                        <p:tgtEl>
                                          <p:spTgt spid="44043"/>
                                        </p:tgtEl>
                                        <p:attrNameLst>
                                          <p:attrName>ppt_x</p:attrName>
                                        </p:attrNameLst>
                                      </p:cBhvr>
                                      <p:tavLst>
                                        <p:tav tm="0">
                                          <p:val>
                                            <p:strVal val="#ppt_x"/>
                                          </p:val>
                                        </p:tav>
                                        <p:tav tm="100000">
                                          <p:val>
                                            <p:strVal val="#ppt_x"/>
                                          </p:val>
                                        </p:tav>
                                      </p:tavLst>
                                    </p:anim>
                                    <p:anim calcmode="lin" valueType="num">
                                      <p:cBhvr>
                                        <p:cTn id="34" dur="1000" fill="hold"/>
                                        <p:tgtEl>
                                          <p:spTgt spid="4404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4047"/>
                                        </p:tgtEl>
                                        <p:attrNameLst>
                                          <p:attrName>style.visibility</p:attrName>
                                        </p:attrNameLst>
                                      </p:cBhvr>
                                      <p:to>
                                        <p:strVal val="visible"/>
                                      </p:to>
                                    </p:set>
                                    <p:animEffect transition="in" filter="fade">
                                      <p:cBhvr>
                                        <p:cTn id="37" dur="1000"/>
                                        <p:tgtEl>
                                          <p:spTgt spid="44047"/>
                                        </p:tgtEl>
                                      </p:cBhvr>
                                    </p:animEffect>
                                    <p:anim calcmode="lin" valueType="num">
                                      <p:cBhvr>
                                        <p:cTn id="38" dur="1000" fill="hold"/>
                                        <p:tgtEl>
                                          <p:spTgt spid="44047"/>
                                        </p:tgtEl>
                                        <p:attrNameLst>
                                          <p:attrName>ppt_x</p:attrName>
                                        </p:attrNameLst>
                                      </p:cBhvr>
                                      <p:tavLst>
                                        <p:tav tm="0">
                                          <p:val>
                                            <p:strVal val="#ppt_x"/>
                                          </p:val>
                                        </p:tav>
                                        <p:tav tm="100000">
                                          <p:val>
                                            <p:strVal val="#ppt_x"/>
                                          </p:val>
                                        </p:tav>
                                      </p:tavLst>
                                    </p:anim>
                                    <p:anim calcmode="lin" valueType="num">
                                      <p:cBhvr>
                                        <p:cTn id="39" dur="1000" fill="hold"/>
                                        <p:tgtEl>
                                          <p:spTgt spid="4404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048"/>
                                        </p:tgtEl>
                                        <p:attrNameLst>
                                          <p:attrName>style.visibility</p:attrName>
                                        </p:attrNameLst>
                                      </p:cBhvr>
                                      <p:to>
                                        <p:strVal val="visible"/>
                                      </p:to>
                                    </p:set>
                                    <p:animEffect transition="in" filter="fade">
                                      <p:cBhvr>
                                        <p:cTn id="42" dur="1000"/>
                                        <p:tgtEl>
                                          <p:spTgt spid="44048"/>
                                        </p:tgtEl>
                                      </p:cBhvr>
                                    </p:animEffect>
                                    <p:anim calcmode="lin" valueType="num">
                                      <p:cBhvr>
                                        <p:cTn id="43" dur="1000" fill="hold"/>
                                        <p:tgtEl>
                                          <p:spTgt spid="44048"/>
                                        </p:tgtEl>
                                        <p:attrNameLst>
                                          <p:attrName>ppt_x</p:attrName>
                                        </p:attrNameLst>
                                      </p:cBhvr>
                                      <p:tavLst>
                                        <p:tav tm="0">
                                          <p:val>
                                            <p:strVal val="#ppt_x"/>
                                          </p:val>
                                        </p:tav>
                                        <p:tav tm="100000">
                                          <p:val>
                                            <p:strVal val="#ppt_x"/>
                                          </p:val>
                                        </p:tav>
                                      </p:tavLst>
                                    </p:anim>
                                    <p:anim calcmode="lin" valueType="num">
                                      <p:cBhvr>
                                        <p:cTn id="44" dur="1000" fill="hold"/>
                                        <p:tgtEl>
                                          <p:spTgt spid="4404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4049"/>
                                        </p:tgtEl>
                                        <p:attrNameLst>
                                          <p:attrName>style.visibility</p:attrName>
                                        </p:attrNameLst>
                                      </p:cBhvr>
                                      <p:to>
                                        <p:strVal val="visible"/>
                                      </p:to>
                                    </p:set>
                                    <p:animEffect transition="in" filter="fade">
                                      <p:cBhvr>
                                        <p:cTn id="47" dur="1000"/>
                                        <p:tgtEl>
                                          <p:spTgt spid="44049"/>
                                        </p:tgtEl>
                                      </p:cBhvr>
                                    </p:animEffect>
                                    <p:anim calcmode="lin" valueType="num">
                                      <p:cBhvr>
                                        <p:cTn id="48" dur="1000" fill="hold"/>
                                        <p:tgtEl>
                                          <p:spTgt spid="44049"/>
                                        </p:tgtEl>
                                        <p:attrNameLst>
                                          <p:attrName>ppt_x</p:attrName>
                                        </p:attrNameLst>
                                      </p:cBhvr>
                                      <p:tavLst>
                                        <p:tav tm="0">
                                          <p:val>
                                            <p:strVal val="#ppt_x"/>
                                          </p:val>
                                        </p:tav>
                                        <p:tav tm="100000">
                                          <p:val>
                                            <p:strVal val="#ppt_x"/>
                                          </p:val>
                                        </p:tav>
                                      </p:tavLst>
                                    </p:anim>
                                    <p:anim calcmode="lin" valueType="num">
                                      <p:cBhvr>
                                        <p:cTn id="49" dur="1000" fill="hold"/>
                                        <p:tgtEl>
                                          <p:spTgt spid="4404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4050"/>
                                        </p:tgtEl>
                                        <p:attrNameLst>
                                          <p:attrName>style.visibility</p:attrName>
                                        </p:attrNameLst>
                                      </p:cBhvr>
                                      <p:to>
                                        <p:strVal val="visible"/>
                                      </p:to>
                                    </p:set>
                                    <p:animEffect transition="in" filter="fade">
                                      <p:cBhvr>
                                        <p:cTn id="52" dur="1000"/>
                                        <p:tgtEl>
                                          <p:spTgt spid="44050"/>
                                        </p:tgtEl>
                                      </p:cBhvr>
                                    </p:animEffect>
                                    <p:anim calcmode="lin" valueType="num">
                                      <p:cBhvr>
                                        <p:cTn id="53" dur="1000" fill="hold"/>
                                        <p:tgtEl>
                                          <p:spTgt spid="44050"/>
                                        </p:tgtEl>
                                        <p:attrNameLst>
                                          <p:attrName>ppt_x</p:attrName>
                                        </p:attrNameLst>
                                      </p:cBhvr>
                                      <p:tavLst>
                                        <p:tav tm="0">
                                          <p:val>
                                            <p:strVal val="#ppt_x"/>
                                          </p:val>
                                        </p:tav>
                                        <p:tav tm="100000">
                                          <p:val>
                                            <p:strVal val="#ppt_x"/>
                                          </p:val>
                                        </p:tav>
                                      </p:tavLst>
                                    </p:anim>
                                    <p:anim calcmode="lin" valueType="num">
                                      <p:cBhvr>
                                        <p:cTn id="54" dur="1000" fill="hold"/>
                                        <p:tgtEl>
                                          <p:spTgt spid="44050"/>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42" presetClass="entr" presetSubtype="0" fill="hold" grpId="0" nodeType="afterEffect">
                                  <p:stCondLst>
                                    <p:cond delay="0"/>
                                  </p:stCondLst>
                                  <p:childTnLst>
                                    <p:set>
                                      <p:cBhvr>
                                        <p:cTn id="57" dur="1" fill="hold">
                                          <p:stCondLst>
                                            <p:cond delay="0"/>
                                          </p:stCondLst>
                                        </p:cTn>
                                        <p:tgtEl>
                                          <p:spTgt spid="44035"/>
                                        </p:tgtEl>
                                        <p:attrNameLst>
                                          <p:attrName>style.visibility</p:attrName>
                                        </p:attrNameLst>
                                      </p:cBhvr>
                                      <p:to>
                                        <p:strVal val="visible"/>
                                      </p:to>
                                    </p:set>
                                    <p:animEffect transition="in" filter="fade">
                                      <p:cBhvr>
                                        <p:cTn id="58" dur="1000"/>
                                        <p:tgtEl>
                                          <p:spTgt spid="44035"/>
                                        </p:tgtEl>
                                      </p:cBhvr>
                                    </p:animEffect>
                                    <p:anim calcmode="lin" valueType="num">
                                      <p:cBhvr>
                                        <p:cTn id="59" dur="1000" fill="hold"/>
                                        <p:tgtEl>
                                          <p:spTgt spid="44035"/>
                                        </p:tgtEl>
                                        <p:attrNameLst>
                                          <p:attrName>ppt_x</p:attrName>
                                        </p:attrNameLst>
                                      </p:cBhvr>
                                      <p:tavLst>
                                        <p:tav tm="0">
                                          <p:val>
                                            <p:strVal val="#ppt_x"/>
                                          </p:val>
                                        </p:tav>
                                        <p:tav tm="100000">
                                          <p:val>
                                            <p:strVal val="#ppt_x"/>
                                          </p:val>
                                        </p:tav>
                                      </p:tavLst>
                                    </p:anim>
                                    <p:anim calcmode="lin" valueType="num">
                                      <p:cBhvr>
                                        <p:cTn id="60" dur="1000" fill="hold"/>
                                        <p:tgtEl>
                                          <p:spTgt spid="4403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44036"/>
                                        </p:tgtEl>
                                        <p:attrNameLst>
                                          <p:attrName>style.visibility</p:attrName>
                                        </p:attrNameLst>
                                      </p:cBhvr>
                                      <p:to>
                                        <p:strVal val="visible"/>
                                      </p:to>
                                    </p:set>
                                    <p:animEffect transition="in" filter="fade">
                                      <p:cBhvr>
                                        <p:cTn id="63" dur="1000"/>
                                        <p:tgtEl>
                                          <p:spTgt spid="44036"/>
                                        </p:tgtEl>
                                      </p:cBhvr>
                                    </p:animEffect>
                                    <p:anim calcmode="lin" valueType="num">
                                      <p:cBhvr>
                                        <p:cTn id="64" dur="1000" fill="hold"/>
                                        <p:tgtEl>
                                          <p:spTgt spid="44036"/>
                                        </p:tgtEl>
                                        <p:attrNameLst>
                                          <p:attrName>ppt_x</p:attrName>
                                        </p:attrNameLst>
                                      </p:cBhvr>
                                      <p:tavLst>
                                        <p:tav tm="0">
                                          <p:val>
                                            <p:strVal val="#ppt_x"/>
                                          </p:val>
                                        </p:tav>
                                        <p:tav tm="100000">
                                          <p:val>
                                            <p:strVal val="#ppt_x"/>
                                          </p:val>
                                        </p:tav>
                                      </p:tavLst>
                                    </p:anim>
                                    <p:anim calcmode="lin" valueType="num">
                                      <p:cBhvr>
                                        <p:cTn id="65" dur="1000" fill="hold"/>
                                        <p:tgtEl>
                                          <p:spTgt spid="44036"/>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44037"/>
                                        </p:tgtEl>
                                        <p:attrNameLst>
                                          <p:attrName>style.visibility</p:attrName>
                                        </p:attrNameLst>
                                      </p:cBhvr>
                                      <p:to>
                                        <p:strVal val="visible"/>
                                      </p:to>
                                    </p:set>
                                    <p:animEffect transition="in" filter="fade">
                                      <p:cBhvr>
                                        <p:cTn id="68" dur="1000"/>
                                        <p:tgtEl>
                                          <p:spTgt spid="44037"/>
                                        </p:tgtEl>
                                      </p:cBhvr>
                                    </p:animEffect>
                                    <p:anim calcmode="lin" valueType="num">
                                      <p:cBhvr>
                                        <p:cTn id="69" dur="1000" fill="hold"/>
                                        <p:tgtEl>
                                          <p:spTgt spid="44037"/>
                                        </p:tgtEl>
                                        <p:attrNameLst>
                                          <p:attrName>ppt_x</p:attrName>
                                        </p:attrNameLst>
                                      </p:cBhvr>
                                      <p:tavLst>
                                        <p:tav tm="0">
                                          <p:val>
                                            <p:strVal val="#ppt_x"/>
                                          </p:val>
                                        </p:tav>
                                        <p:tav tm="100000">
                                          <p:val>
                                            <p:strVal val="#ppt_x"/>
                                          </p:val>
                                        </p:tav>
                                      </p:tavLst>
                                    </p:anim>
                                    <p:anim calcmode="lin" valueType="num">
                                      <p:cBhvr>
                                        <p:cTn id="70" dur="1000" fill="hold"/>
                                        <p:tgtEl>
                                          <p:spTgt spid="4403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4044"/>
                                        </p:tgtEl>
                                        <p:attrNameLst>
                                          <p:attrName>style.visibility</p:attrName>
                                        </p:attrNameLst>
                                      </p:cBhvr>
                                      <p:to>
                                        <p:strVal val="visible"/>
                                      </p:to>
                                    </p:set>
                                    <p:animEffect transition="in" filter="fade">
                                      <p:cBhvr>
                                        <p:cTn id="73" dur="1000"/>
                                        <p:tgtEl>
                                          <p:spTgt spid="44044"/>
                                        </p:tgtEl>
                                      </p:cBhvr>
                                    </p:animEffect>
                                    <p:anim calcmode="lin" valueType="num">
                                      <p:cBhvr>
                                        <p:cTn id="74" dur="1000" fill="hold"/>
                                        <p:tgtEl>
                                          <p:spTgt spid="44044"/>
                                        </p:tgtEl>
                                        <p:attrNameLst>
                                          <p:attrName>ppt_x</p:attrName>
                                        </p:attrNameLst>
                                      </p:cBhvr>
                                      <p:tavLst>
                                        <p:tav tm="0">
                                          <p:val>
                                            <p:strVal val="#ppt_x"/>
                                          </p:val>
                                        </p:tav>
                                        <p:tav tm="100000">
                                          <p:val>
                                            <p:strVal val="#ppt_x"/>
                                          </p:val>
                                        </p:tav>
                                      </p:tavLst>
                                    </p:anim>
                                    <p:anim calcmode="lin" valueType="num">
                                      <p:cBhvr>
                                        <p:cTn id="75" dur="1000" fill="hold"/>
                                        <p:tgtEl>
                                          <p:spTgt spid="4404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4045"/>
                                        </p:tgtEl>
                                        <p:attrNameLst>
                                          <p:attrName>style.visibility</p:attrName>
                                        </p:attrNameLst>
                                      </p:cBhvr>
                                      <p:to>
                                        <p:strVal val="visible"/>
                                      </p:to>
                                    </p:set>
                                    <p:animEffect transition="in" filter="fade">
                                      <p:cBhvr>
                                        <p:cTn id="78" dur="1000"/>
                                        <p:tgtEl>
                                          <p:spTgt spid="44045"/>
                                        </p:tgtEl>
                                      </p:cBhvr>
                                    </p:animEffect>
                                    <p:anim calcmode="lin" valueType="num">
                                      <p:cBhvr>
                                        <p:cTn id="79" dur="1000" fill="hold"/>
                                        <p:tgtEl>
                                          <p:spTgt spid="44045"/>
                                        </p:tgtEl>
                                        <p:attrNameLst>
                                          <p:attrName>ppt_x</p:attrName>
                                        </p:attrNameLst>
                                      </p:cBhvr>
                                      <p:tavLst>
                                        <p:tav tm="0">
                                          <p:val>
                                            <p:strVal val="#ppt_x"/>
                                          </p:val>
                                        </p:tav>
                                        <p:tav tm="100000">
                                          <p:val>
                                            <p:strVal val="#ppt_x"/>
                                          </p:val>
                                        </p:tav>
                                      </p:tavLst>
                                    </p:anim>
                                    <p:anim calcmode="lin" valueType="num">
                                      <p:cBhvr>
                                        <p:cTn id="80" dur="1000" fill="hold"/>
                                        <p:tgtEl>
                                          <p:spTgt spid="44045"/>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44046"/>
                                        </p:tgtEl>
                                        <p:attrNameLst>
                                          <p:attrName>style.visibility</p:attrName>
                                        </p:attrNameLst>
                                      </p:cBhvr>
                                      <p:to>
                                        <p:strVal val="visible"/>
                                      </p:to>
                                    </p:set>
                                    <p:animEffect transition="in" filter="fade">
                                      <p:cBhvr>
                                        <p:cTn id="83" dur="1000"/>
                                        <p:tgtEl>
                                          <p:spTgt spid="44046"/>
                                        </p:tgtEl>
                                      </p:cBhvr>
                                    </p:animEffect>
                                    <p:anim calcmode="lin" valueType="num">
                                      <p:cBhvr>
                                        <p:cTn id="84" dur="1000" fill="hold"/>
                                        <p:tgtEl>
                                          <p:spTgt spid="44046"/>
                                        </p:tgtEl>
                                        <p:attrNameLst>
                                          <p:attrName>ppt_x</p:attrName>
                                        </p:attrNameLst>
                                      </p:cBhvr>
                                      <p:tavLst>
                                        <p:tav tm="0">
                                          <p:val>
                                            <p:strVal val="#ppt_x"/>
                                          </p:val>
                                        </p:tav>
                                        <p:tav tm="100000">
                                          <p:val>
                                            <p:strVal val="#ppt_x"/>
                                          </p:val>
                                        </p:tav>
                                      </p:tavLst>
                                    </p:anim>
                                    <p:anim calcmode="lin" valueType="num">
                                      <p:cBhvr>
                                        <p:cTn id="85" dur="1000" fill="hold"/>
                                        <p:tgtEl>
                                          <p:spTgt spid="4404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4051"/>
                                        </p:tgtEl>
                                        <p:attrNameLst>
                                          <p:attrName>style.visibility</p:attrName>
                                        </p:attrNameLst>
                                      </p:cBhvr>
                                      <p:to>
                                        <p:strVal val="visible"/>
                                      </p:to>
                                    </p:set>
                                    <p:animEffect transition="in" filter="fade">
                                      <p:cBhvr>
                                        <p:cTn id="88" dur="1000"/>
                                        <p:tgtEl>
                                          <p:spTgt spid="44051"/>
                                        </p:tgtEl>
                                      </p:cBhvr>
                                    </p:animEffect>
                                    <p:anim calcmode="lin" valueType="num">
                                      <p:cBhvr>
                                        <p:cTn id="89" dur="1000" fill="hold"/>
                                        <p:tgtEl>
                                          <p:spTgt spid="44051"/>
                                        </p:tgtEl>
                                        <p:attrNameLst>
                                          <p:attrName>ppt_x</p:attrName>
                                        </p:attrNameLst>
                                      </p:cBhvr>
                                      <p:tavLst>
                                        <p:tav tm="0">
                                          <p:val>
                                            <p:strVal val="#ppt_x"/>
                                          </p:val>
                                        </p:tav>
                                        <p:tav tm="100000">
                                          <p:val>
                                            <p:strVal val="#ppt_x"/>
                                          </p:val>
                                        </p:tav>
                                      </p:tavLst>
                                    </p:anim>
                                    <p:anim calcmode="lin" valueType="num">
                                      <p:cBhvr>
                                        <p:cTn id="90" dur="1000" fill="hold"/>
                                        <p:tgtEl>
                                          <p:spTgt spid="4405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4052"/>
                                        </p:tgtEl>
                                        <p:attrNameLst>
                                          <p:attrName>style.visibility</p:attrName>
                                        </p:attrNameLst>
                                      </p:cBhvr>
                                      <p:to>
                                        <p:strVal val="visible"/>
                                      </p:to>
                                    </p:set>
                                    <p:animEffect transition="in" filter="fade">
                                      <p:cBhvr>
                                        <p:cTn id="93" dur="1000"/>
                                        <p:tgtEl>
                                          <p:spTgt spid="44052"/>
                                        </p:tgtEl>
                                      </p:cBhvr>
                                    </p:animEffect>
                                    <p:anim calcmode="lin" valueType="num">
                                      <p:cBhvr>
                                        <p:cTn id="94" dur="1000" fill="hold"/>
                                        <p:tgtEl>
                                          <p:spTgt spid="44052"/>
                                        </p:tgtEl>
                                        <p:attrNameLst>
                                          <p:attrName>ppt_x</p:attrName>
                                        </p:attrNameLst>
                                      </p:cBhvr>
                                      <p:tavLst>
                                        <p:tav tm="0">
                                          <p:val>
                                            <p:strVal val="#ppt_x"/>
                                          </p:val>
                                        </p:tav>
                                        <p:tav tm="100000">
                                          <p:val>
                                            <p:strVal val="#ppt_x"/>
                                          </p:val>
                                        </p:tav>
                                      </p:tavLst>
                                    </p:anim>
                                    <p:anim calcmode="lin" valueType="num">
                                      <p:cBhvr>
                                        <p:cTn id="95" dur="1000" fill="hold"/>
                                        <p:tgtEl>
                                          <p:spTgt spid="4405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4053"/>
                                        </p:tgtEl>
                                        <p:attrNameLst>
                                          <p:attrName>style.visibility</p:attrName>
                                        </p:attrNameLst>
                                      </p:cBhvr>
                                      <p:to>
                                        <p:strVal val="visible"/>
                                      </p:to>
                                    </p:set>
                                    <p:animEffect transition="in" filter="fade">
                                      <p:cBhvr>
                                        <p:cTn id="98" dur="1000"/>
                                        <p:tgtEl>
                                          <p:spTgt spid="44053"/>
                                        </p:tgtEl>
                                      </p:cBhvr>
                                    </p:animEffect>
                                    <p:anim calcmode="lin" valueType="num">
                                      <p:cBhvr>
                                        <p:cTn id="99" dur="1000" fill="hold"/>
                                        <p:tgtEl>
                                          <p:spTgt spid="44053"/>
                                        </p:tgtEl>
                                        <p:attrNameLst>
                                          <p:attrName>ppt_x</p:attrName>
                                        </p:attrNameLst>
                                      </p:cBhvr>
                                      <p:tavLst>
                                        <p:tav tm="0">
                                          <p:val>
                                            <p:strVal val="#ppt_x"/>
                                          </p:val>
                                        </p:tav>
                                        <p:tav tm="100000">
                                          <p:val>
                                            <p:strVal val="#ppt_x"/>
                                          </p:val>
                                        </p:tav>
                                      </p:tavLst>
                                    </p:anim>
                                    <p:anim calcmode="lin" valueType="num">
                                      <p:cBhvr>
                                        <p:cTn id="100" dur="1000" fill="hold"/>
                                        <p:tgtEl>
                                          <p:spTgt spid="4405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4054"/>
                                        </p:tgtEl>
                                        <p:attrNameLst>
                                          <p:attrName>style.visibility</p:attrName>
                                        </p:attrNameLst>
                                      </p:cBhvr>
                                      <p:to>
                                        <p:strVal val="visible"/>
                                      </p:to>
                                    </p:set>
                                    <p:animEffect transition="in" filter="fade">
                                      <p:cBhvr>
                                        <p:cTn id="103" dur="1000"/>
                                        <p:tgtEl>
                                          <p:spTgt spid="44054"/>
                                        </p:tgtEl>
                                      </p:cBhvr>
                                    </p:animEffect>
                                    <p:anim calcmode="lin" valueType="num">
                                      <p:cBhvr>
                                        <p:cTn id="104" dur="1000" fill="hold"/>
                                        <p:tgtEl>
                                          <p:spTgt spid="44054"/>
                                        </p:tgtEl>
                                        <p:attrNameLst>
                                          <p:attrName>ppt_x</p:attrName>
                                        </p:attrNameLst>
                                      </p:cBhvr>
                                      <p:tavLst>
                                        <p:tav tm="0">
                                          <p:val>
                                            <p:strVal val="#ppt_x"/>
                                          </p:val>
                                        </p:tav>
                                        <p:tav tm="100000">
                                          <p:val>
                                            <p:strVal val="#ppt_x"/>
                                          </p:val>
                                        </p:tav>
                                      </p:tavLst>
                                    </p:anim>
                                    <p:anim calcmode="lin" valueType="num">
                                      <p:cBhvr>
                                        <p:cTn id="105" dur="1000" fill="hold"/>
                                        <p:tgtEl>
                                          <p:spTgt spid="44054"/>
                                        </p:tgtEl>
                                        <p:attrNameLst>
                                          <p:attrName>ppt_y</p:attrName>
                                        </p:attrNameLst>
                                      </p:cBhvr>
                                      <p:tavLst>
                                        <p:tav tm="0">
                                          <p:val>
                                            <p:strVal val="#ppt_y+.1"/>
                                          </p:val>
                                        </p:tav>
                                        <p:tav tm="100000">
                                          <p:val>
                                            <p:strVal val="#ppt_y"/>
                                          </p:val>
                                        </p:tav>
                                      </p:tavLst>
                                    </p:anim>
                                  </p:childTnLst>
                                </p:cTn>
                              </p:par>
                            </p:childTnLst>
                          </p:cTn>
                        </p:par>
                        <p:par>
                          <p:cTn id="106" fill="hold">
                            <p:stCondLst>
                              <p:cond delay="2000"/>
                            </p:stCondLst>
                            <p:childTnLst>
                              <p:par>
                                <p:cTn id="107" presetID="47" presetClass="entr" presetSubtype="0" fill="hold"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1000"/>
                                        <p:tgtEl>
                                          <p:spTgt spid="30"/>
                                        </p:tgtEl>
                                      </p:cBhvr>
                                    </p:animEffect>
                                    <p:anim calcmode="lin" valueType="num">
                                      <p:cBhvr>
                                        <p:cTn id="110" dur="1000" fill="hold"/>
                                        <p:tgtEl>
                                          <p:spTgt spid="30"/>
                                        </p:tgtEl>
                                        <p:attrNameLst>
                                          <p:attrName>ppt_x</p:attrName>
                                        </p:attrNameLst>
                                      </p:cBhvr>
                                      <p:tavLst>
                                        <p:tav tm="0">
                                          <p:val>
                                            <p:strVal val="#ppt_x"/>
                                          </p:val>
                                        </p:tav>
                                        <p:tav tm="100000">
                                          <p:val>
                                            <p:strVal val="#ppt_x"/>
                                          </p:val>
                                        </p:tav>
                                      </p:tavLst>
                                    </p:anim>
                                    <p:anim calcmode="lin" valueType="num">
                                      <p:cBhvr>
                                        <p:cTn id="111" dur="1000" fill="hold"/>
                                        <p:tgtEl>
                                          <p:spTgt spid="30"/>
                                        </p:tgtEl>
                                        <p:attrNameLst>
                                          <p:attrName>ppt_y</p:attrName>
                                        </p:attrNameLst>
                                      </p:cBhvr>
                                      <p:tavLst>
                                        <p:tav tm="0">
                                          <p:val>
                                            <p:strVal val="#ppt_y-.1"/>
                                          </p:val>
                                        </p:tav>
                                        <p:tav tm="100000">
                                          <p:val>
                                            <p:strVal val="#ppt_y"/>
                                          </p:val>
                                        </p:tav>
                                      </p:tavLst>
                                    </p:anim>
                                  </p:childTnLst>
                                </p:cTn>
                              </p:par>
                            </p:childTnLst>
                          </p:cTn>
                        </p:par>
                        <p:par>
                          <p:cTn id="112" fill="hold">
                            <p:stCondLst>
                              <p:cond delay="3000"/>
                            </p:stCondLst>
                            <p:childTnLst>
                              <p:par>
                                <p:cTn id="113" presetID="10" presetClass="entr" presetSubtype="0" fill="hold"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500"/>
                                        <p:tgtEl>
                                          <p:spTgt spid="26"/>
                                        </p:tgtEl>
                                      </p:cBhvr>
                                    </p:animEffect>
                                  </p:childTnLst>
                                </p:cTn>
                              </p:par>
                            </p:childTnLst>
                          </p:cTn>
                        </p:par>
                        <p:par>
                          <p:cTn id="116" fill="hold">
                            <p:stCondLst>
                              <p:cond delay="3500"/>
                            </p:stCondLst>
                            <p:childTnLst>
                              <p:par>
                                <p:cTn id="117" presetID="22" presetClass="entr" presetSubtype="8" fill="hold" nodeType="after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wipe(left)">
                                      <p:cBhvr>
                                        <p:cTn id="119" dur="500"/>
                                        <p:tgtEl>
                                          <p:spTgt spid="31"/>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wipe(left)">
                                      <p:cBhvr>
                                        <p:cTn id="1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animBg="1"/>
      <p:bldP spid="44038" grpId="0" animBg="1"/>
      <p:bldP spid="44041" grpId="0" animBg="1"/>
      <p:bldP spid="44044" grpId="0" animBg="1"/>
      <p:bldP spid="44047" grpId="0"/>
      <p:bldP spid="44048" grpId="0"/>
      <p:bldP spid="44049" grpId="0"/>
      <p:bldP spid="44050" grpId="0"/>
      <p:bldP spid="44051" grpId="0"/>
      <p:bldP spid="44052" grpId="0"/>
      <p:bldP spid="44053" grpId="0"/>
      <p:bldP spid="44054" grpId="0"/>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AutoShape 2"/>
          <p:cNvSpPr>
            <a:spLocks/>
          </p:cNvSpPr>
          <p:nvPr/>
        </p:nvSpPr>
        <p:spPr bwMode="auto">
          <a:xfrm>
            <a:off x="4413250" y="1662113"/>
            <a:ext cx="1601788" cy="1368425"/>
          </a:xfrm>
          <a:custGeom>
            <a:avLst/>
            <a:gdLst>
              <a:gd name="T0" fmla="*/ 52792708 w 21600"/>
              <a:gd name="T1" fmla="*/ 86693842 h 21600"/>
              <a:gd name="T2" fmla="*/ 0 w 21600"/>
              <a:gd name="T3" fmla="*/ 58899609 h 21600"/>
              <a:gd name="T4" fmla="*/ 114901073 w 21600"/>
              <a:gd name="T5" fmla="*/ 0 h 21600"/>
              <a:gd name="T6" fmla="*/ 118783555 w 21600"/>
              <a:gd name="T7" fmla="*/ 52943476 h 21600"/>
              <a:gd name="T8" fmla="*/ 52792708 w 21600"/>
              <a:gd name="T9" fmla="*/ 86693842 h 21600"/>
              <a:gd name="T10" fmla="*/ 52792708 w 21600"/>
              <a:gd name="T11" fmla="*/ 86693842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rgbClr val="79CBA8"/>
          </a:solidFill>
          <a:ln>
            <a:noFill/>
          </a:ln>
          <a:extLst/>
        </p:spPr>
        <p:txBody>
          <a:bodyPr anchor="ctr"/>
          <a:lstStyle/>
          <a:p>
            <a:endParaRPr lang="zh-CN" altLang="en-US"/>
          </a:p>
        </p:txBody>
      </p:sp>
      <p:sp>
        <p:nvSpPr>
          <p:cNvPr id="29700" name="AutoShape 3"/>
          <p:cNvSpPr>
            <a:spLocks/>
          </p:cNvSpPr>
          <p:nvPr/>
        </p:nvSpPr>
        <p:spPr bwMode="auto">
          <a:xfrm>
            <a:off x="7081838" y="2714625"/>
            <a:ext cx="965200" cy="1808163"/>
          </a:xfrm>
          <a:custGeom>
            <a:avLst/>
            <a:gdLst>
              <a:gd name="T0" fmla="*/ 0 w 20053"/>
              <a:gd name="T1" fmla="*/ 32374991 h 21600"/>
              <a:gd name="T2" fmla="*/ 35707779 w 20053"/>
              <a:gd name="T3" fmla="*/ 0 h 21600"/>
              <a:gd name="T4" fmla="*/ 35707779 w 20053"/>
              <a:gd name="T5" fmla="*/ 151363585 h 21600"/>
              <a:gd name="T6" fmla="*/ 0 w 20053"/>
              <a:gd name="T7" fmla="*/ 118988594 h 21600"/>
              <a:gd name="T8" fmla="*/ 6035087 w 20053"/>
              <a:gd name="T9" fmla="*/ 75681834 h 21600"/>
              <a:gd name="T10" fmla="*/ 0 w 20053"/>
              <a:gd name="T11" fmla="*/ 32374991 h 21600"/>
              <a:gd name="T12" fmla="*/ 0 w 20053"/>
              <a:gd name="T13" fmla="*/ 32374991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rgbClr val="79CBA8"/>
          </a:solidFill>
          <a:ln>
            <a:noFill/>
          </a:ln>
          <a:extLst/>
        </p:spPr>
        <p:txBody>
          <a:bodyPr lIns="0" tIns="0" rIns="0" bIns="0"/>
          <a:lstStyle/>
          <a:p>
            <a:endParaRPr lang="zh-CN" altLang="en-US"/>
          </a:p>
        </p:txBody>
      </p:sp>
      <p:sp>
        <p:nvSpPr>
          <p:cNvPr id="29701" name="AutoShape 4"/>
          <p:cNvSpPr>
            <a:spLocks/>
          </p:cNvSpPr>
          <p:nvPr/>
        </p:nvSpPr>
        <p:spPr bwMode="auto">
          <a:xfrm>
            <a:off x="6156325" y="4203700"/>
            <a:ext cx="1604963" cy="1370013"/>
          </a:xfrm>
          <a:custGeom>
            <a:avLst/>
            <a:gdLst>
              <a:gd name="T0" fmla="*/ 66037391 w 21600"/>
              <a:gd name="T1" fmla="*/ 0 h 21600"/>
              <a:gd name="T2" fmla="*/ 119254918 w 21600"/>
              <a:gd name="T3" fmla="*/ 27858770 h 21600"/>
              <a:gd name="T4" fmla="*/ 3886834 w 21600"/>
              <a:gd name="T5" fmla="*/ 86895168 h 21600"/>
              <a:gd name="T6" fmla="*/ 0 w 21600"/>
              <a:gd name="T7" fmla="*/ 34162670 h 21600"/>
              <a:gd name="T8" fmla="*/ 66037391 w 21600"/>
              <a:gd name="T9" fmla="*/ 0 h 21600"/>
              <a:gd name="T10" fmla="*/ 6603739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rgbClr val="79CBA8">
              <a:alpha val="50000"/>
            </a:srgbClr>
          </a:solidFill>
          <a:ln>
            <a:noFill/>
          </a:ln>
          <a:extLst/>
        </p:spPr>
        <p:txBody>
          <a:bodyPr anchor="ctr"/>
          <a:lstStyle/>
          <a:p>
            <a:endParaRPr lang="zh-CN" altLang="en-US"/>
          </a:p>
        </p:txBody>
      </p:sp>
      <p:sp>
        <p:nvSpPr>
          <p:cNvPr id="29702" name="AutoShape 5"/>
          <p:cNvSpPr>
            <a:spLocks/>
          </p:cNvSpPr>
          <p:nvPr/>
        </p:nvSpPr>
        <p:spPr bwMode="auto">
          <a:xfrm>
            <a:off x="6650038" y="4665663"/>
            <a:ext cx="474662" cy="501650"/>
          </a:xfrm>
          <a:custGeom>
            <a:avLst/>
            <a:gdLst>
              <a:gd name="T0" fmla="*/ 6892495 w 21104"/>
              <a:gd name="T1" fmla="*/ 7998995 h 21600"/>
              <a:gd name="T2" fmla="*/ 10674879 w 21104"/>
              <a:gd name="T3" fmla="*/ 2260537 h 21600"/>
              <a:gd name="T4" fmla="*/ 10674879 w 21104"/>
              <a:gd name="T5" fmla="*/ 1825797 h 21600"/>
              <a:gd name="T6" fmla="*/ 9834122 w 21104"/>
              <a:gd name="T7" fmla="*/ 869480 h 21600"/>
              <a:gd name="T8" fmla="*/ 9329771 w 21104"/>
              <a:gd name="T9" fmla="*/ 869480 h 21600"/>
              <a:gd name="T10" fmla="*/ 8909381 w 21104"/>
              <a:gd name="T11" fmla="*/ 1304220 h 21600"/>
              <a:gd name="T12" fmla="*/ 8405548 w 21104"/>
              <a:gd name="T13" fmla="*/ 1391057 h 21600"/>
              <a:gd name="T14" fmla="*/ 8489509 w 21104"/>
              <a:gd name="T15" fmla="*/ 0 h 21600"/>
              <a:gd name="T16" fmla="*/ 2269331 w 21104"/>
              <a:gd name="T17" fmla="*/ 0 h 21600"/>
              <a:gd name="T18" fmla="*/ 2269331 w 21104"/>
              <a:gd name="T19" fmla="*/ 1391057 h 21600"/>
              <a:gd name="T20" fmla="*/ 1849459 w 21104"/>
              <a:gd name="T21" fmla="*/ 1304220 h 21600"/>
              <a:gd name="T22" fmla="*/ 1429092 w 21104"/>
              <a:gd name="T23" fmla="*/ 869480 h 21600"/>
              <a:gd name="T24" fmla="*/ 924741 w 21104"/>
              <a:gd name="T25" fmla="*/ 869480 h 21600"/>
              <a:gd name="T26" fmla="*/ 0 w 21104"/>
              <a:gd name="T27" fmla="*/ 1825797 h 21600"/>
              <a:gd name="T28" fmla="*/ 0 w 21104"/>
              <a:gd name="T29" fmla="*/ 2260537 h 21600"/>
              <a:gd name="T30" fmla="*/ 3866368 w 21104"/>
              <a:gd name="T31" fmla="*/ 7998995 h 21600"/>
              <a:gd name="T32" fmla="*/ 4875069 w 21104"/>
              <a:gd name="T33" fmla="*/ 8433735 h 21600"/>
              <a:gd name="T34" fmla="*/ 4875069 w 21104"/>
              <a:gd name="T35" fmla="*/ 8955312 h 21600"/>
              <a:gd name="T36" fmla="*/ 4454702 w 21104"/>
              <a:gd name="T37" fmla="*/ 9128985 h 21600"/>
              <a:gd name="T38" fmla="*/ 4875069 w 21104"/>
              <a:gd name="T39" fmla="*/ 9390052 h 21600"/>
              <a:gd name="T40" fmla="*/ 4875069 w 21104"/>
              <a:gd name="T41" fmla="*/ 9911629 h 21600"/>
              <a:gd name="T42" fmla="*/ 4538663 w 21104"/>
              <a:gd name="T43" fmla="*/ 10346369 h 21600"/>
              <a:gd name="T44" fmla="*/ 4034829 w 21104"/>
              <a:gd name="T45" fmla="*/ 10781109 h 21600"/>
              <a:gd name="T46" fmla="*/ 3614440 w 21104"/>
              <a:gd name="T47" fmla="*/ 11215849 h 21600"/>
              <a:gd name="T48" fmla="*/ 4034829 w 21104"/>
              <a:gd name="T49" fmla="*/ 11650589 h 21600"/>
              <a:gd name="T50" fmla="*/ 6640050 w 21104"/>
              <a:gd name="T51" fmla="*/ 11650589 h 21600"/>
              <a:gd name="T52" fmla="*/ 7144401 w 21104"/>
              <a:gd name="T53" fmla="*/ 11215849 h 21600"/>
              <a:gd name="T54" fmla="*/ 6640050 w 21104"/>
              <a:gd name="T55" fmla="*/ 10781109 h 21600"/>
              <a:gd name="T56" fmla="*/ 6220177 w 21104"/>
              <a:gd name="T57" fmla="*/ 10259532 h 21600"/>
              <a:gd name="T58" fmla="*/ 5799810 w 21104"/>
              <a:gd name="T59" fmla="*/ 9911629 h 21600"/>
              <a:gd name="T60" fmla="*/ 5799810 w 21104"/>
              <a:gd name="T61" fmla="*/ 9390052 h 21600"/>
              <a:gd name="T62" fmla="*/ 6220177 w 21104"/>
              <a:gd name="T63" fmla="*/ 9128985 h 21600"/>
              <a:gd name="T64" fmla="*/ 5799810 w 21104"/>
              <a:gd name="T65" fmla="*/ 8955312 h 21600"/>
              <a:gd name="T66" fmla="*/ 5799810 w 21104"/>
              <a:gd name="T67" fmla="*/ 8433735 h 21600"/>
              <a:gd name="T68" fmla="*/ 6892495 w 21104"/>
              <a:gd name="T69" fmla="*/ 7998995 h 21600"/>
              <a:gd name="T70" fmla="*/ 8489509 w 21104"/>
              <a:gd name="T71" fmla="*/ 1825797 h 21600"/>
              <a:gd name="T72" fmla="*/ 8909381 w 21104"/>
              <a:gd name="T73" fmla="*/ 1825797 h 21600"/>
              <a:gd name="T74" fmla="*/ 9413755 w 21104"/>
              <a:gd name="T75" fmla="*/ 1391057 h 21600"/>
              <a:gd name="T76" fmla="*/ 9834122 w 21104"/>
              <a:gd name="T77" fmla="*/ 1825797 h 21600"/>
              <a:gd name="T78" fmla="*/ 9834122 w 21104"/>
              <a:gd name="T79" fmla="*/ 2260537 h 21600"/>
              <a:gd name="T80" fmla="*/ 7564791 w 21104"/>
              <a:gd name="T81" fmla="*/ 6173198 h 21600"/>
              <a:gd name="T82" fmla="*/ 8489509 w 21104"/>
              <a:gd name="T83" fmla="*/ 1825797 h 21600"/>
              <a:gd name="T84" fmla="*/ 3026128 w 21104"/>
              <a:gd name="T85" fmla="*/ 6260035 h 21600"/>
              <a:gd name="T86" fmla="*/ 756774 w 21104"/>
              <a:gd name="T87" fmla="*/ 2347374 h 21600"/>
              <a:gd name="T88" fmla="*/ 756774 w 21104"/>
              <a:gd name="T89" fmla="*/ 1912634 h 21600"/>
              <a:gd name="T90" fmla="*/ 1176646 w 21104"/>
              <a:gd name="T91" fmla="*/ 1391057 h 21600"/>
              <a:gd name="T92" fmla="*/ 1680997 w 21104"/>
              <a:gd name="T93" fmla="*/ 1912634 h 21600"/>
              <a:gd name="T94" fmla="*/ 2101387 w 21104"/>
              <a:gd name="T95" fmla="*/ 1912634 h 21600"/>
              <a:gd name="T96" fmla="*/ 3026128 w 21104"/>
              <a:gd name="T97" fmla="*/ 6260035 h 21600"/>
              <a:gd name="T98" fmla="*/ 3026128 w 21104"/>
              <a:gd name="T99" fmla="*/ 6260035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9703" name="AutoShape 6"/>
          <p:cNvSpPr>
            <a:spLocks/>
          </p:cNvSpPr>
          <p:nvPr/>
        </p:nvSpPr>
        <p:spPr bwMode="auto">
          <a:xfrm>
            <a:off x="6145213" y="1662113"/>
            <a:ext cx="1604962" cy="1360487"/>
          </a:xfrm>
          <a:custGeom>
            <a:avLst/>
            <a:gdLst>
              <a:gd name="T0" fmla="*/ 0 w 21600"/>
              <a:gd name="T1" fmla="*/ 52731657 h 21600"/>
              <a:gd name="T2" fmla="*/ 3108351 w 21600"/>
              <a:gd name="T3" fmla="*/ 0 h 21600"/>
              <a:gd name="T4" fmla="*/ 119254770 w 21600"/>
              <a:gd name="T5" fmla="*/ 57674760 h 21600"/>
              <a:gd name="T6" fmla="*/ 66423804 w 21600"/>
              <a:gd name="T7" fmla="*/ 85690967 h 21600"/>
              <a:gd name="T8" fmla="*/ 0 w 21600"/>
              <a:gd name="T9" fmla="*/ 52731657 h 21600"/>
              <a:gd name="T10" fmla="*/ 0 w 21600"/>
              <a:gd name="T11" fmla="*/ 5273165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rgbClr val="79CBA8">
              <a:alpha val="50000"/>
            </a:srgbClr>
          </a:solidFill>
          <a:ln>
            <a:noFill/>
          </a:ln>
          <a:extLst/>
        </p:spPr>
        <p:txBody>
          <a:bodyPr lIns="0" tIns="0" rIns="0" bIns="0"/>
          <a:lstStyle/>
          <a:p>
            <a:endParaRPr lang="zh-CN" altLang="en-US"/>
          </a:p>
        </p:txBody>
      </p:sp>
      <p:sp>
        <p:nvSpPr>
          <p:cNvPr id="29704" name="AutoShape 7"/>
          <p:cNvSpPr>
            <a:spLocks/>
          </p:cNvSpPr>
          <p:nvPr/>
        </p:nvSpPr>
        <p:spPr bwMode="auto">
          <a:xfrm>
            <a:off x="4451350" y="4235450"/>
            <a:ext cx="1604963" cy="1344613"/>
          </a:xfrm>
          <a:custGeom>
            <a:avLst/>
            <a:gdLst>
              <a:gd name="T0" fmla="*/ 119254918 w 21600"/>
              <a:gd name="T1" fmla="*/ 31593986 h 21600"/>
              <a:gd name="T2" fmla="*/ 117311501 w 21600"/>
              <a:gd name="T3" fmla="*/ 83702969 h 21600"/>
              <a:gd name="T4" fmla="*/ 0 w 21600"/>
              <a:gd name="T5" fmla="*/ 28986059 h 21600"/>
              <a:gd name="T6" fmla="*/ 51666062 w 21600"/>
              <a:gd name="T7" fmla="*/ 0 h 21600"/>
              <a:gd name="T8" fmla="*/ 119254918 w 21600"/>
              <a:gd name="T9" fmla="*/ 31593986 h 21600"/>
              <a:gd name="T10" fmla="*/ 119254918 w 21600"/>
              <a:gd name="T11" fmla="*/ 31593986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rgbClr val="79CBA8"/>
          </a:solidFill>
          <a:ln>
            <a:noFill/>
          </a:ln>
          <a:extLst/>
        </p:spPr>
        <p:txBody>
          <a:bodyPr lIns="0" tIns="0" rIns="0" bIns="0"/>
          <a:lstStyle/>
          <a:p>
            <a:endParaRPr lang="zh-CN" altLang="en-US"/>
          </a:p>
        </p:txBody>
      </p:sp>
      <p:sp>
        <p:nvSpPr>
          <p:cNvPr id="29705" name="AutoShape 8"/>
          <p:cNvSpPr>
            <a:spLocks/>
          </p:cNvSpPr>
          <p:nvPr/>
        </p:nvSpPr>
        <p:spPr bwMode="auto">
          <a:xfrm>
            <a:off x="5065713" y="2084388"/>
            <a:ext cx="434975" cy="431800"/>
          </a:xfrm>
          <a:custGeom>
            <a:avLst/>
            <a:gdLst>
              <a:gd name="T0" fmla="*/ 0 w 21600"/>
              <a:gd name="T1" fmla="*/ 4316001 h 21600"/>
              <a:gd name="T2" fmla="*/ 8759410 w 21600"/>
              <a:gd name="T3" fmla="*/ 4316001 h 21600"/>
              <a:gd name="T4" fmla="*/ 6058598 w 21600"/>
              <a:gd name="T5" fmla="*/ 1726400 h 21600"/>
              <a:gd name="T6" fmla="*/ 6277575 w 21600"/>
              <a:gd name="T7" fmla="*/ 1007074 h 21600"/>
              <a:gd name="T8" fmla="*/ 6277575 w 21600"/>
              <a:gd name="T9" fmla="*/ 2014127 h 21600"/>
              <a:gd name="T10" fmla="*/ 3430765 w 21600"/>
              <a:gd name="T11" fmla="*/ 5538875 h 21600"/>
              <a:gd name="T12" fmla="*/ 2992789 w 21600"/>
              <a:gd name="T13" fmla="*/ 6330128 h 21600"/>
              <a:gd name="T14" fmla="*/ 2773811 w 21600"/>
              <a:gd name="T15" fmla="*/ 6833675 h 21600"/>
              <a:gd name="T16" fmla="*/ 2700812 w 21600"/>
              <a:gd name="T17" fmla="*/ 7912675 h 21600"/>
              <a:gd name="T18" fmla="*/ 2262857 w 21600"/>
              <a:gd name="T19" fmla="*/ 7121402 h 21600"/>
              <a:gd name="T20" fmla="*/ 1897881 w 21600"/>
              <a:gd name="T21" fmla="*/ 6402075 h 21600"/>
              <a:gd name="T22" fmla="*/ 1240907 w 21600"/>
              <a:gd name="T23" fmla="*/ 5898528 h 21600"/>
              <a:gd name="T24" fmla="*/ 1167928 w 21600"/>
              <a:gd name="T25" fmla="*/ 4891474 h 21600"/>
              <a:gd name="T26" fmla="*/ 1094929 w 21600"/>
              <a:gd name="T27" fmla="*/ 4316001 h 21600"/>
              <a:gd name="T28" fmla="*/ 729952 w 21600"/>
              <a:gd name="T29" fmla="*/ 3884401 h 21600"/>
              <a:gd name="T30" fmla="*/ 729952 w 21600"/>
              <a:gd name="T31" fmla="*/ 3237001 h 21600"/>
              <a:gd name="T32" fmla="*/ 2773811 w 21600"/>
              <a:gd name="T33" fmla="*/ 1438674 h 21600"/>
              <a:gd name="T34" fmla="*/ 2262857 w 21600"/>
              <a:gd name="T35" fmla="*/ 1438674 h 21600"/>
              <a:gd name="T36" fmla="*/ 2043859 w 21600"/>
              <a:gd name="T37" fmla="*/ 1870274 h 21600"/>
              <a:gd name="T38" fmla="*/ 2335836 w 21600"/>
              <a:gd name="T39" fmla="*/ 2014127 h 21600"/>
              <a:gd name="T40" fmla="*/ 2262857 w 21600"/>
              <a:gd name="T41" fmla="*/ 1726400 h 21600"/>
              <a:gd name="T42" fmla="*/ 3430765 w 21600"/>
              <a:gd name="T43" fmla="*/ 2158000 h 21600"/>
              <a:gd name="T44" fmla="*/ 2992789 w 21600"/>
              <a:gd name="T45" fmla="*/ 2445727 h 21600"/>
              <a:gd name="T46" fmla="*/ 2700812 w 21600"/>
              <a:gd name="T47" fmla="*/ 2589601 h 21600"/>
              <a:gd name="T48" fmla="*/ 2773811 w 21600"/>
              <a:gd name="T49" fmla="*/ 3093127 h 21600"/>
              <a:gd name="T50" fmla="*/ 2408835 w 21600"/>
              <a:gd name="T51" fmla="*/ 3524727 h 21600"/>
              <a:gd name="T52" fmla="*/ 2116858 w 21600"/>
              <a:gd name="T53" fmla="*/ 3668601 h 21600"/>
              <a:gd name="T54" fmla="*/ 1532904 w 21600"/>
              <a:gd name="T55" fmla="*/ 3524727 h 21600"/>
              <a:gd name="T56" fmla="*/ 1094929 w 21600"/>
              <a:gd name="T57" fmla="*/ 3884401 h 21600"/>
              <a:gd name="T58" fmla="*/ 1167928 w 21600"/>
              <a:gd name="T59" fmla="*/ 4172128 h 21600"/>
              <a:gd name="T60" fmla="*/ 1970860 w 21600"/>
              <a:gd name="T61" fmla="*/ 4459874 h 21600"/>
              <a:gd name="T62" fmla="*/ 2992789 w 21600"/>
              <a:gd name="T63" fmla="*/ 4747601 h 21600"/>
              <a:gd name="T64" fmla="*/ 3430765 w 21600"/>
              <a:gd name="T65" fmla="*/ 5538875 h 21600"/>
              <a:gd name="T66" fmla="*/ 4014739 w 21600"/>
              <a:gd name="T67" fmla="*/ 1510600 h 21600"/>
              <a:gd name="T68" fmla="*/ 3211787 w 21600"/>
              <a:gd name="T69" fmla="*/ 1079000 h 21600"/>
              <a:gd name="T70" fmla="*/ 4598693 w 21600"/>
              <a:gd name="T71" fmla="*/ 719327 h 21600"/>
              <a:gd name="T72" fmla="*/ 7810480 w 21600"/>
              <a:gd name="T73" fmla="*/ 4459874 h 21600"/>
              <a:gd name="T74" fmla="*/ 6715551 w 21600"/>
              <a:gd name="T75" fmla="*/ 7337202 h 21600"/>
              <a:gd name="T76" fmla="*/ 6642552 w 21600"/>
              <a:gd name="T77" fmla="*/ 6617875 h 21600"/>
              <a:gd name="T78" fmla="*/ 6131597 w 21600"/>
              <a:gd name="T79" fmla="*/ 5826601 h 21600"/>
              <a:gd name="T80" fmla="*/ 4817670 w 21600"/>
              <a:gd name="T81" fmla="*/ 4819528 h 21600"/>
              <a:gd name="T82" fmla="*/ 7080527 w 21600"/>
              <a:gd name="T83" fmla="*/ 4028274 h 21600"/>
              <a:gd name="T84" fmla="*/ 7664481 w 21600"/>
              <a:gd name="T85" fmla="*/ 3524727 h 21600"/>
              <a:gd name="T86" fmla="*/ 6788550 w 21600"/>
              <a:gd name="T87" fmla="*/ 2805401 h 21600"/>
              <a:gd name="T88" fmla="*/ 6642552 w 21600"/>
              <a:gd name="T89" fmla="*/ 3740527 h 21600"/>
              <a:gd name="T90" fmla="*/ 5766621 w 21600"/>
              <a:gd name="T91" fmla="*/ 3524727 h 21600"/>
              <a:gd name="T92" fmla="*/ 5328645 w 21600"/>
              <a:gd name="T93" fmla="*/ 3165074 h 21600"/>
              <a:gd name="T94" fmla="*/ 5547623 w 21600"/>
              <a:gd name="T95" fmla="*/ 2517674 h 21600"/>
              <a:gd name="T96" fmla="*/ 6569552 w 21600"/>
              <a:gd name="T97" fmla="*/ 2589601 h 21600"/>
              <a:gd name="T98" fmla="*/ 7299505 w 21600"/>
              <a:gd name="T99" fmla="*/ 2589601 h 21600"/>
              <a:gd name="T100" fmla="*/ 7664481 w 21600"/>
              <a:gd name="T101" fmla="*/ 2301874 h 21600"/>
              <a:gd name="T102" fmla="*/ 8029457 w 21600"/>
              <a:gd name="T103" fmla="*/ 4100201 h 21600"/>
              <a:gd name="T104" fmla="*/ 7810480 w 21600"/>
              <a:gd name="T105" fmla="*/ 4459874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9706" name="AutoShape 9"/>
          <p:cNvSpPr>
            <a:spLocks/>
          </p:cNvSpPr>
          <p:nvPr/>
        </p:nvSpPr>
        <p:spPr bwMode="auto">
          <a:xfrm>
            <a:off x="4122738" y="2735263"/>
            <a:ext cx="969962" cy="1808162"/>
          </a:xfrm>
          <a:custGeom>
            <a:avLst/>
            <a:gdLst>
              <a:gd name="T0" fmla="*/ 46987279 w 20023"/>
              <a:gd name="T1" fmla="*/ 118112490 h 21600"/>
              <a:gd name="T2" fmla="*/ 11252247 w 20023"/>
              <a:gd name="T3" fmla="*/ 151363418 h 21600"/>
              <a:gd name="T4" fmla="*/ 10238493 w 20023"/>
              <a:gd name="T5" fmla="*/ 0 h 21600"/>
              <a:gd name="T6" fmla="*/ 46480378 w 20023"/>
              <a:gd name="T7" fmla="*/ 31499019 h 21600"/>
              <a:gd name="T8" fmla="*/ 40651305 w 20023"/>
              <a:gd name="T9" fmla="*/ 73929801 h 21600"/>
              <a:gd name="T10" fmla="*/ 46987279 w 20023"/>
              <a:gd name="T11" fmla="*/ 118112490 h 21600"/>
              <a:gd name="T12" fmla="*/ 46987279 w 20023"/>
              <a:gd name="T13" fmla="*/ 11811249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rgbClr val="79CBA8">
              <a:alpha val="50000"/>
            </a:srgbClr>
          </a:solidFill>
          <a:ln>
            <a:noFill/>
          </a:ln>
          <a:extLst/>
        </p:spPr>
        <p:txBody>
          <a:bodyPr lIns="0" tIns="0" rIns="0" bIns="0"/>
          <a:lstStyle/>
          <a:p>
            <a:endParaRPr lang="zh-CN" altLang="en-US"/>
          </a:p>
        </p:txBody>
      </p:sp>
      <p:sp>
        <p:nvSpPr>
          <p:cNvPr id="29707" name="AutoShape 10"/>
          <p:cNvSpPr>
            <a:spLocks/>
          </p:cNvSpPr>
          <p:nvPr/>
        </p:nvSpPr>
        <p:spPr bwMode="auto">
          <a:xfrm>
            <a:off x="5068888" y="2603500"/>
            <a:ext cx="2033587" cy="2035175"/>
          </a:xfrm>
          <a:custGeom>
            <a:avLst/>
            <a:gdLst>
              <a:gd name="T0" fmla="*/ 179359914 w 19679"/>
              <a:gd name="T1" fmla="*/ 30824126 h 19679"/>
              <a:gd name="T2" fmla="*/ 179359914 w 19679"/>
              <a:gd name="T3" fmla="*/ 179640106 h 19679"/>
              <a:gd name="T4" fmla="*/ 30776100 w 19679"/>
              <a:gd name="T5" fmla="*/ 179640106 h 19679"/>
              <a:gd name="T6" fmla="*/ 30776100 w 19679"/>
              <a:gd name="T7" fmla="*/ 30824126 h 19679"/>
              <a:gd name="T8" fmla="*/ 179359914 w 19679"/>
              <a:gd name="T9" fmla="*/ 30824126 h 19679"/>
              <a:gd name="T10" fmla="*/ 179359914 w 19679"/>
              <a:gd name="T11" fmla="*/ 3082412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9708" name="AutoShape 11"/>
          <p:cNvSpPr>
            <a:spLocks/>
          </p:cNvSpPr>
          <p:nvPr/>
        </p:nvSpPr>
        <p:spPr bwMode="auto">
          <a:xfrm>
            <a:off x="4362450" y="3505200"/>
            <a:ext cx="357188" cy="298450"/>
          </a:xfrm>
          <a:custGeom>
            <a:avLst/>
            <a:gdLst>
              <a:gd name="T0" fmla="*/ 5541028 w 21600"/>
              <a:gd name="T1" fmla="*/ 615318 h 21600"/>
              <a:gd name="T2" fmla="*/ 5799443 w 21600"/>
              <a:gd name="T3" fmla="*/ 709054 h 21600"/>
              <a:gd name="T4" fmla="*/ 5906633 w 21600"/>
              <a:gd name="T5" fmla="*/ 928787 h 21600"/>
              <a:gd name="T6" fmla="*/ 5906633 w 21600"/>
              <a:gd name="T7" fmla="*/ 3815213 h 21600"/>
              <a:gd name="T8" fmla="*/ 5799443 w 21600"/>
              <a:gd name="T9" fmla="*/ 4032281 h 21600"/>
              <a:gd name="T10" fmla="*/ 5541028 w 21600"/>
              <a:gd name="T11" fmla="*/ 4123722 h 21600"/>
              <a:gd name="T12" fmla="*/ 368896 w 21600"/>
              <a:gd name="T13" fmla="*/ 4123722 h 21600"/>
              <a:gd name="T14" fmla="*/ 109108 w 21600"/>
              <a:gd name="T15" fmla="*/ 4032281 h 21600"/>
              <a:gd name="T16" fmla="*/ 0 w 21600"/>
              <a:gd name="T17" fmla="*/ 3815213 h 21600"/>
              <a:gd name="T18" fmla="*/ 0 w 21600"/>
              <a:gd name="T19" fmla="*/ 928787 h 21600"/>
              <a:gd name="T20" fmla="*/ 109108 w 21600"/>
              <a:gd name="T21" fmla="*/ 709054 h 21600"/>
              <a:gd name="T22" fmla="*/ 368896 w 21600"/>
              <a:gd name="T23" fmla="*/ 615318 h 21600"/>
              <a:gd name="T24" fmla="*/ 1541746 w 21600"/>
              <a:gd name="T25" fmla="*/ 615318 h 21600"/>
              <a:gd name="T26" fmla="*/ 1727963 w 21600"/>
              <a:gd name="T27" fmla="*/ 278733 h 21600"/>
              <a:gd name="T28" fmla="*/ 1938803 w 21600"/>
              <a:gd name="T29" fmla="*/ 81328 h 21600"/>
              <a:gd name="T30" fmla="*/ 2243422 w 21600"/>
              <a:gd name="T31" fmla="*/ 0 h 21600"/>
              <a:gd name="T32" fmla="*/ 3663211 w 21600"/>
              <a:gd name="T33" fmla="*/ 0 h 21600"/>
              <a:gd name="T34" fmla="*/ 3967830 w 21600"/>
              <a:gd name="T35" fmla="*/ 81328 h 21600"/>
              <a:gd name="T36" fmla="*/ 4182225 w 21600"/>
              <a:gd name="T37" fmla="*/ 278733 h 21600"/>
              <a:gd name="T38" fmla="*/ 4364887 w 21600"/>
              <a:gd name="T39" fmla="*/ 615318 h 21600"/>
              <a:gd name="T40" fmla="*/ 5541028 w 21600"/>
              <a:gd name="T41" fmla="*/ 615318 h 21600"/>
              <a:gd name="T42" fmla="*/ 2954953 w 21600"/>
              <a:gd name="T43" fmla="*/ 3662672 h 21600"/>
              <a:gd name="T44" fmla="*/ 3551358 w 21600"/>
              <a:gd name="T45" fmla="*/ 3560522 h 21600"/>
              <a:gd name="T46" fmla="*/ 4040309 w 21600"/>
              <a:gd name="T47" fmla="*/ 3282936 h 21600"/>
              <a:gd name="T48" fmla="*/ 4368178 w 21600"/>
              <a:gd name="T49" fmla="*/ 2872858 h 21600"/>
              <a:gd name="T50" fmla="*/ 4490134 w 21600"/>
              <a:gd name="T51" fmla="*/ 2371517 h 21600"/>
              <a:gd name="T52" fmla="*/ 4368178 w 21600"/>
              <a:gd name="T53" fmla="*/ 1869997 h 21600"/>
              <a:gd name="T54" fmla="*/ 4040309 w 21600"/>
              <a:gd name="T55" fmla="*/ 1459531 h 21600"/>
              <a:gd name="T56" fmla="*/ 3551358 w 21600"/>
              <a:gd name="T57" fmla="*/ 1183465 h 21600"/>
              <a:gd name="T58" fmla="*/ 2954953 w 21600"/>
              <a:gd name="T59" fmla="*/ 1081909 h 21600"/>
              <a:gd name="T60" fmla="*/ 2357176 w 21600"/>
              <a:gd name="T61" fmla="*/ 1183465 h 21600"/>
              <a:gd name="T62" fmla="*/ 1867151 w 21600"/>
              <a:gd name="T63" fmla="*/ 1459531 h 21600"/>
              <a:gd name="T64" fmla="*/ 1538455 w 21600"/>
              <a:gd name="T65" fmla="*/ 1868850 h 21600"/>
              <a:gd name="T66" fmla="*/ 1416498 w 21600"/>
              <a:gd name="T67" fmla="*/ 2371517 h 21600"/>
              <a:gd name="T68" fmla="*/ 1538455 w 21600"/>
              <a:gd name="T69" fmla="*/ 2872858 h 21600"/>
              <a:gd name="T70" fmla="*/ 1867151 w 21600"/>
              <a:gd name="T71" fmla="*/ 3282936 h 21600"/>
              <a:gd name="T72" fmla="*/ 2357176 w 21600"/>
              <a:gd name="T73" fmla="*/ 3560522 h 21600"/>
              <a:gd name="T74" fmla="*/ 2954953 w 21600"/>
              <a:gd name="T75" fmla="*/ 3662672 h 21600"/>
              <a:gd name="T76" fmla="*/ 2954953 w 21600"/>
              <a:gd name="T77" fmla="*/ 1495428 h 21600"/>
              <a:gd name="T78" fmla="*/ 3362131 w 21600"/>
              <a:gd name="T79" fmla="*/ 1563767 h 21600"/>
              <a:gd name="T80" fmla="*/ 3692199 w 21600"/>
              <a:gd name="T81" fmla="*/ 1750478 h 21600"/>
              <a:gd name="T82" fmla="*/ 3915062 w 21600"/>
              <a:gd name="T83" fmla="*/ 2028258 h 21600"/>
              <a:gd name="T84" fmla="*/ 3996553 w 21600"/>
              <a:gd name="T85" fmla="*/ 2371517 h 21600"/>
              <a:gd name="T86" fmla="*/ 3915062 w 21600"/>
              <a:gd name="T87" fmla="*/ 2711916 h 21600"/>
              <a:gd name="T88" fmla="*/ 3692199 w 21600"/>
              <a:gd name="T89" fmla="*/ 2991229 h 21600"/>
              <a:gd name="T90" fmla="*/ 3360759 w 21600"/>
              <a:gd name="T91" fmla="*/ 3180800 h 21600"/>
              <a:gd name="T92" fmla="*/ 2954953 w 21600"/>
              <a:gd name="T93" fmla="*/ 3248766 h 21600"/>
              <a:gd name="T94" fmla="*/ 2546684 w 21600"/>
              <a:gd name="T95" fmla="*/ 3180800 h 21600"/>
              <a:gd name="T96" fmla="*/ 2215260 w 21600"/>
              <a:gd name="T97" fmla="*/ 2991229 h 21600"/>
              <a:gd name="T98" fmla="*/ 1992398 w 21600"/>
              <a:gd name="T99" fmla="*/ 2710769 h 21600"/>
              <a:gd name="T100" fmla="*/ 1910079 w 21600"/>
              <a:gd name="T101" fmla="*/ 2371517 h 21600"/>
              <a:gd name="T102" fmla="*/ 1992398 w 21600"/>
              <a:gd name="T103" fmla="*/ 2028258 h 21600"/>
              <a:gd name="T104" fmla="*/ 2215260 w 21600"/>
              <a:gd name="T105" fmla="*/ 1750478 h 21600"/>
              <a:gd name="T106" fmla="*/ 2546684 w 21600"/>
              <a:gd name="T107" fmla="*/ 1563767 h 21600"/>
              <a:gd name="T108" fmla="*/ 2954953 w 21600"/>
              <a:gd name="T109" fmla="*/ 1495428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9709" name="AutoShape 12"/>
          <p:cNvSpPr>
            <a:spLocks/>
          </p:cNvSpPr>
          <p:nvPr/>
        </p:nvSpPr>
        <p:spPr bwMode="auto">
          <a:xfrm>
            <a:off x="6726238" y="2184400"/>
            <a:ext cx="357187" cy="296863"/>
          </a:xfrm>
          <a:custGeom>
            <a:avLst/>
            <a:gdLst>
              <a:gd name="T0" fmla="*/ 5906600 w 21600"/>
              <a:gd name="T1" fmla="*/ 1777299 h 21579"/>
              <a:gd name="T2" fmla="*/ 5802139 w 21600"/>
              <a:gd name="T3" fmla="*/ 2024471 h 21579"/>
              <a:gd name="T4" fmla="*/ 5540996 w 21600"/>
              <a:gd name="T5" fmla="*/ 2162812 h 21579"/>
              <a:gd name="T6" fmla="*/ 5540996 w 21600"/>
              <a:gd name="T7" fmla="*/ 3143730 h 21579"/>
              <a:gd name="T8" fmla="*/ 5395243 w 21600"/>
              <a:gd name="T9" fmla="*/ 3430825 h 21579"/>
              <a:gd name="T10" fmla="*/ 5047681 w 21600"/>
              <a:gd name="T11" fmla="*/ 3550250 h 21579"/>
              <a:gd name="T12" fmla="*/ 4522103 w 21600"/>
              <a:gd name="T13" fmla="*/ 3199184 h 21579"/>
              <a:gd name="T14" fmla="*/ 3860067 w 21600"/>
              <a:gd name="T15" fmla="*/ 2887106 h 21579"/>
              <a:gd name="T16" fmla="*/ 3131042 w 21600"/>
              <a:gd name="T17" fmla="*/ 2643716 h 21579"/>
              <a:gd name="T18" fmla="*/ 2403389 w 21600"/>
              <a:gd name="T19" fmla="*/ 2511044 h 21579"/>
              <a:gd name="T20" fmla="*/ 2179155 w 21600"/>
              <a:gd name="T21" fmla="*/ 2617220 h 21579"/>
              <a:gd name="T22" fmla="*/ 2060473 w 21600"/>
              <a:gd name="T23" fmla="*/ 2783199 h 21579"/>
              <a:gd name="T24" fmla="*/ 2053908 w 21600"/>
              <a:gd name="T25" fmla="*/ 2970941 h 21579"/>
              <a:gd name="T26" fmla="*/ 2173136 w 21600"/>
              <a:gd name="T27" fmla="*/ 3143730 h 21579"/>
              <a:gd name="T28" fmla="*/ 2099300 w 21600"/>
              <a:gd name="T29" fmla="*/ 3344720 h 21579"/>
              <a:gd name="T30" fmla="*/ 2164934 w 21600"/>
              <a:gd name="T31" fmla="*/ 3521291 h 21579"/>
              <a:gd name="T32" fmla="*/ 2323816 w 21600"/>
              <a:gd name="T33" fmla="*/ 3684629 h 21579"/>
              <a:gd name="T34" fmla="*/ 2535184 w 21600"/>
              <a:gd name="T35" fmla="*/ 3840193 h 21579"/>
              <a:gd name="T36" fmla="*/ 2312323 w 21600"/>
              <a:gd name="T37" fmla="*/ 4014687 h 21579"/>
              <a:gd name="T38" fmla="*/ 1972152 w 21600"/>
              <a:gd name="T39" fmla="*/ 4082441 h 21579"/>
              <a:gd name="T40" fmla="*/ 1618024 w 21600"/>
              <a:gd name="T41" fmla="*/ 4054624 h 21579"/>
              <a:gd name="T42" fmla="*/ 1346215 w 21600"/>
              <a:gd name="T43" fmla="*/ 3938611 h 21579"/>
              <a:gd name="T44" fmla="*/ 1217693 w 21600"/>
              <a:gd name="T45" fmla="*/ 3606461 h 21579"/>
              <a:gd name="T46" fmla="*/ 1102567 w 21600"/>
              <a:gd name="T47" fmla="*/ 3259743 h 21579"/>
              <a:gd name="T48" fmla="*/ 1057720 w 21600"/>
              <a:gd name="T49" fmla="*/ 2892017 h 21579"/>
              <a:gd name="T50" fmla="*/ 1134829 w 21600"/>
              <a:gd name="T51" fmla="*/ 2489473 h 21579"/>
              <a:gd name="T52" fmla="*/ 493315 w 21600"/>
              <a:gd name="T53" fmla="*/ 2489473 h 21579"/>
              <a:gd name="T54" fmla="*/ 146017 w 21600"/>
              <a:gd name="T55" fmla="*/ 2370048 h 21579"/>
              <a:gd name="T56" fmla="*/ 0 w 21600"/>
              <a:gd name="T57" fmla="*/ 2080118 h 21579"/>
              <a:gd name="T58" fmla="*/ 0 w 21600"/>
              <a:gd name="T59" fmla="*/ 1471273 h 21579"/>
              <a:gd name="T60" fmla="*/ 143834 w 21600"/>
              <a:gd name="T61" fmla="*/ 1181908 h 21579"/>
              <a:gd name="T62" fmla="*/ 493315 w 21600"/>
              <a:gd name="T63" fmla="*/ 1060777 h 21579"/>
              <a:gd name="T64" fmla="*/ 2092735 w 21600"/>
              <a:gd name="T65" fmla="*/ 1060777 h 21579"/>
              <a:gd name="T66" fmla="*/ 2878100 w 21600"/>
              <a:gd name="T67" fmla="*/ 972017 h 21579"/>
              <a:gd name="T68" fmla="*/ 3694636 w 21600"/>
              <a:gd name="T69" fmla="*/ 733181 h 21579"/>
              <a:gd name="T70" fmla="*/ 4449905 w 21600"/>
              <a:gd name="T71" fmla="*/ 392144 h 21579"/>
              <a:gd name="T72" fmla="*/ 5047681 w 21600"/>
              <a:gd name="T73" fmla="*/ 0 h 21579"/>
              <a:gd name="T74" fmla="*/ 5395243 w 21600"/>
              <a:gd name="T75" fmla="*/ 119989 h 21579"/>
              <a:gd name="T76" fmla="*/ 5540996 w 21600"/>
              <a:gd name="T77" fmla="*/ 409932 h 21579"/>
              <a:gd name="T78" fmla="*/ 5540996 w 21600"/>
              <a:gd name="T79" fmla="*/ 1388002 h 21579"/>
              <a:gd name="T80" fmla="*/ 5802139 w 21600"/>
              <a:gd name="T81" fmla="*/ 1527485 h 21579"/>
              <a:gd name="T82" fmla="*/ 5906600 w 21600"/>
              <a:gd name="T83" fmla="*/ 1777299 h 21579"/>
              <a:gd name="T84" fmla="*/ 5047681 w 21600"/>
              <a:gd name="T85" fmla="*/ 540321 h 21579"/>
              <a:gd name="T86" fmla="*/ 4515538 w 21600"/>
              <a:gd name="T87" fmla="*/ 842563 h 21579"/>
              <a:gd name="T88" fmla="*/ 3904914 w 21600"/>
              <a:gd name="T89" fmla="*/ 1104126 h 21579"/>
              <a:gd name="T90" fmla="*/ 3248087 w 21600"/>
              <a:gd name="T91" fmla="*/ 1310220 h 21579"/>
              <a:gd name="T92" fmla="*/ 2586050 w 21600"/>
              <a:gd name="T93" fmla="*/ 1439096 h 21579"/>
              <a:gd name="T94" fmla="*/ 2586050 w 21600"/>
              <a:gd name="T95" fmla="*/ 2114552 h 21579"/>
              <a:gd name="T96" fmla="*/ 3248087 w 21600"/>
              <a:gd name="T97" fmla="*/ 2244955 h 21579"/>
              <a:gd name="T98" fmla="*/ 3904914 w 21600"/>
              <a:gd name="T99" fmla="*/ 2452191 h 21579"/>
              <a:gd name="T100" fmla="*/ 4518829 w 21600"/>
              <a:gd name="T101" fmla="*/ 2715446 h 21579"/>
              <a:gd name="T102" fmla="*/ 5047681 w 21600"/>
              <a:gd name="T103" fmla="*/ 3013148 h 21579"/>
              <a:gd name="T104" fmla="*/ 5047681 w 21600"/>
              <a:gd name="T105" fmla="*/ 540321 h 21579"/>
              <a:gd name="T106" fmla="*/ 5047681 w 21600"/>
              <a:gd name="T107" fmla="*/ 540321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9710" name="AutoShape 13"/>
          <p:cNvSpPr>
            <a:spLocks/>
          </p:cNvSpPr>
          <p:nvPr/>
        </p:nvSpPr>
        <p:spPr bwMode="auto">
          <a:xfrm>
            <a:off x="7456488" y="3449638"/>
            <a:ext cx="357187" cy="358775"/>
          </a:xfrm>
          <a:custGeom>
            <a:avLst/>
            <a:gdLst>
              <a:gd name="T0" fmla="*/ 5840156 w 21600"/>
              <a:gd name="T1" fmla="*/ 5187289 h 21600"/>
              <a:gd name="T2" fmla="*/ 5906600 w 21600"/>
              <a:gd name="T3" fmla="*/ 5362490 h 21600"/>
              <a:gd name="T4" fmla="*/ 5840156 w 21600"/>
              <a:gd name="T5" fmla="*/ 5523059 h 21600"/>
              <a:gd name="T6" fmla="*/ 5673337 w 21600"/>
              <a:gd name="T7" fmla="*/ 5722245 h 21600"/>
              <a:gd name="T8" fmla="*/ 5475363 w 21600"/>
              <a:gd name="T9" fmla="*/ 5889989 h 21600"/>
              <a:gd name="T10" fmla="*/ 5317853 w 21600"/>
              <a:gd name="T11" fmla="*/ 5959236 h 21600"/>
              <a:gd name="T12" fmla="*/ 5143939 w 21600"/>
              <a:gd name="T13" fmla="*/ 5888328 h 21600"/>
              <a:gd name="T14" fmla="*/ 3816593 w 21600"/>
              <a:gd name="T15" fmla="*/ 4553021 h 21600"/>
              <a:gd name="T16" fmla="*/ 3169324 w 21600"/>
              <a:gd name="T17" fmla="*/ 4856784 h 21600"/>
              <a:gd name="T18" fmla="*/ 2463003 w 21600"/>
              <a:gd name="T19" fmla="*/ 4963552 h 21600"/>
              <a:gd name="T20" fmla="*/ 1508917 w 21600"/>
              <a:gd name="T21" fmla="*/ 4770429 h 21600"/>
              <a:gd name="T22" fmla="*/ 723287 w 21600"/>
              <a:gd name="T23" fmla="*/ 4236020 h 21600"/>
              <a:gd name="T24" fmla="*/ 191690 w 21600"/>
              <a:gd name="T25" fmla="*/ 3445037 h 21600"/>
              <a:gd name="T26" fmla="*/ 0 w 21600"/>
              <a:gd name="T27" fmla="*/ 2483022 h 21600"/>
              <a:gd name="T28" fmla="*/ 191690 w 21600"/>
              <a:gd name="T29" fmla="*/ 1521538 h 21600"/>
              <a:gd name="T30" fmla="*/ 723287 w 21600"/>
              <a:gd name="T31" fmla="*/ 730007 h 21600"/>
              <a:gd name="T32" fmla="*/ 1507280 w 21600"/>
              <a:gd name="T33" fmla="*/ 195599 h 21600"/>
              <a:gd name="T34" fmla="*/ 2463003 w 21600"/>
              <a:gd name="T35" fmla="*/ 0 h 21600"/>
              <a:gd name="T36" fmla="*/ 3414890 w 21600"/>
              <a:gd name="T37" fmla="*/ 195599 h 21600"/>
              <a:gd name="T38" fmla="*/ 4199973 w 21600"/>
              <a:gd name="T39" fmla="*/ 730007 h 21600"/>
              <a:gd name="T40" fmla="*/ 4730743 w 21600"/>
              <a:gd name="T41" fmla="*/ 1521538 h 21600"/>
              <a:gd name="T42" fmla="*/ 4922979 w 21600"/>
              <a:gd name="T43" fmla="*/ 2483022 h 21600"/>
              <a:gd name="T44" fmla="*/ 4817163 w 21600"/>
              <a:gd name="T45" fmla="*/ 3197300 h 21600"/>
              <a:gd name="T46" fmla="*/ 4515819 w 21600"/>
              <a:gd name="T47" fmla="*/ 3847845 h 21600"/>
              <a:gd name="T48" fmla="*/ 5840156 w 21600"/>
              <a:gd name="T49" fmla="*/ 5187289 h 21600"/>
              <a:gd name="T50" fmla="*/ 983620 w 21600"/>
              <a:gd name="T51" fmla="*/ 2483022 h 21600"/>
              <a:gd name="T52" fmla="*/ 1101740 w 21600"/>
              <a:gd name="T53" fmla="*/ 3067344 h 21600"/>
              <a:gd name="T54" fmla="*/ 1420050 w 21600"/>
              <a:gd name="T55" fmla="*/ 3537189 h 21600"/>
              <a:gd name="T56" fmla="*/ 1889023 w 21600"/>
              <a:gd name="T57" fmla="*/ 3854190 h 21600"/>
              <a:gd name="T58" fmla="*/ 2462176 w 21600"/>
              <a:gd name="T59" fmla="*/ 3971174 h 21600"/>
              <a:gd name="T60" fmla="*/ 3033146 w 21600"/>
              <a:gd name="T61" fmla="*/ 3854190 h 21600"/>
              <a:gd name="T62" fmla="*/ 3500747 w 21600"/>
              <a:gd name="T63" fmla="*/ 3537189 h 21600"/>
              <a:gd name="T64" fmla="*/ 3819057 w 21600"/>
              <a:gd name="T65" fmla="*/ 3067344 h 21600"/>
              <a:gd name="T66" fmla="*/ 3937193 w 21600"/>
              <a:gd name="T67" fmla="*/ 2483022 h 21600"/>
              <a:gd name="T68" fmla="*/ 3819057 w 21600"/>
              <a:gd name="T69" fmla="*/ 1907238 h 21600"/>
              <a:gd name="T70" fmla="*/ 3500747 w 21600"/>
              <a:gd name="T71" fmla="*/ 1432692 h 21600"/>
              <a:gd name="T72" fmla="*/ 3033146 w 21600"/>
              <a:gd name="T73" fmla="*/ 1112385 h 21600"/>
              <a:gd name="T74" fmla="*/ 2462176 w 21600"/>
              <a:gd name="T75" fmla="*/ 994853 h 21600"/>
              <a:gd name="T76" fmla="*/ 1889023 w 21600"/>
              <a:gd name="T77" fmla="*/ 1112385 h 21600"/>
              <a:gd name="T78" fmla="*/ 1420050 w 21600"/>
              <a:gd name="T79" fmla="*/ 1432692 h 21600"/>
              <a:gd name="T80" fmla="*/ 1101740 w 21600"/>
              <a:gd name="T81" fmla="*/ 1907238 h 21600"/>
              <a:gd name="T82" fmla="*/ 983620 w 21600"/>
              <a:gd name="T83" fmla="*/ 2483022 h 21600"/>
              <a:gd name="T84" fmla="*/ 2463003 w 21600"/>
              <a:gd name="T85" fmla="*/ 1542500 h 21600"/>
              <a:gd name="T86" fmla="*/ 2590433 w 21600"/>
              <a:gd name="T87" fmla="*/ 1596300 h 21600"/>
              <a:gd name="T88" fmla="*/ 2643746 w 21600"/>
              <a:gd name="T89" fmla="*/ 1732601 h 21600"/>
              <a:gd name="T90" fmla="*/ 2590433 w 21600"/>
              <a:gd name="T91" fmla="*/ 1861162 h 21600"/>
              <a:gd name="T92" fmla="*/ 2463003 w 21600"/>
              <a:gd name="T93" fmla="*/ 1915792 h 21600"/>
              <a:gd name="T94" fmla="*/ 2065120 w 21600"/>
              <a:gd name="T95" fmla="*/ 2079383 h 21600"/>
              <a:gd name="T96" fmla="*/ 1900499 w 21600"/>
              <a:gd name="T97" fmla="*/ 2482191 h 21600"/>
              <a:gd name="T98" fmla="*/ 1847186 w 21600"/>
              <a:gd name="T99" fmla="*/ 2611583 h 21600"/>
              <a:gd name="T100" fmla="*/ 1719756 w 21600"/>
              <a:gd name="T101" fmla="*/ 2664552 h 21600"/>
              <a:gd name="T102" fmla="*/ 1582206 w 21600"/>
              <a:gd name="T103" fmla="*/ 2611583 h 21600"/>
              <a:gd name="T104" fmla="*/ 1531340 w 21600"/>
              <a:gd name="T105" fmla="*/ 2482191 h 21600"/>
              <a:gd name="T106" fmla="*/ 1603257 w 21600"/>
              <a:gd name="T107" fmla="*/ 2120493 h 21600"/>
              <a:gd name="T108" fmla="*/ 1803976 w 21600"/>
              <a:gd name="T109" fmla="*/ 1818391 h 21600"/>
              <a:gd name="T110" fmla="*/ 2099300 w 21600"/>
              <a:gd name="T111" fmla="*/ 1615883 h 21600"/>
              <a:gd name="T112" fmla="*/ 2463003 w 21600"/>
              <a:gd name="T113" fmla="*/ 1542500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9711" name="AutoShape 14"/>
          <p:cNvSpPr>
            <a:spLocks/>
          </p:cNvSpPr>
          <p:nvPr/>
        </p:nvSpPr>
        <p:spPr bwMode="auto">
          <a:xfrm>
            <a:off x="5202238" y="4794250"/>
            <a:ext cx="355600" cy="355600"/>
          </a:xfrm>
          <a:custGeom>
            <a:avLst/>
            <a:gdLst>
              <a:gd name="T0" fmla="*/ 5121908 w 21600"/>
              <a:gd name="T1" fmla="*/ 0 h 21600"/>
              <a:gd name="T2" fmla="*/ 5640935 w 21600"/>
              <a:gd name="T3" fmla="*/ 215747 h 21600"/>
              <a:gd name="T4" fmla="*/ 5854230 w 21600"/>
              <a:gd name="T5" fmla="*/ 734759 h 21600"/>
              <a:gd name="T6" fmla="*/ 5854230 w 21600"/>
              <a:gd name="T7" fmla="*/ 5117841 h 21600"/>
              <a:gd name="T8" fmla="*/ 5795424 w 21600"/>
              <a:gd name="T9" fmla="*/ 5407573 h 21600"/>
              <a:gd name="T10" fmla="*/ 5638483 w 21600"/>
              <a:gd name="T11" fmla="*/ 5638483 h 21600"/>
              <a:gd name="T12" fmla="*/ 5404313 w 21600"/>
              <a:gd name="T13" fmla="*/ 5793794 h 21600"/>
              <a:gd name="T14" fmla="*/ 5121908 w 21600"/>
              <a:gd name="T15" fmla="*/ 5852600 h 21600"/>
              <a:gd name="T16" fmla="*/ 3270236 w 21600"/>
              <a:gd name="T17" fmla="*/ 5852600 h 21600"/>
              <a:gd name="T18" fmla="*/ 3270236 w 21600"/>
              <a:gd name="T19" fmla="*/ 3401956 h 21600"/>
              <a:gd name="T20" fmla="*/ 3926120 w 21600"/>
              <a:gd name="T21" fmla="*/ 3401956 h 21600"/>
              <a:gd name="T22" fmla="*/ 4008254 w 21600"/>
              <a:gd name="T23" fmla="*/ 3371878 h 21600"/>
              <a:gd name="T24" fmla="*/ 4044028 w 21600"/>
              <a:gd name="T25" fmla="*/ 3291374 h 21600"/>
              <a:gd name="T26" fmla="*/ 4089285 w 21600"/>
              <a:gd name="T27" fmla="*/ 2650389 h 21600"/>
              <a:gd name="T28" fmla="*/ 4059207 w 21600"/>
              <a:gd name="T29" fmla="*/ 2559596 h 21600"/>
              <a:gd name="T30" fmla="*/ 3971657 w 21600"/>
              <a:gd name="T31" fmla="*/ 2521385 h 21600"/>
              <a:gd name="T32" fmla="*/ 3270236 w 21600"/>
              <a:gd name="T33" fmla="*/ 2521385 h 21600"/>
              <a:gd name="T34" fmla="*/ 3270236 w 21600"/>
              <a:gd name="T35" fmla="*/ 2239506 h 21600"/>
              <a:gd name="T36" fmla="*/ 3310899 w 21600"/>
              <a:gd name="T37" fmla="*/ 2031908 h 21600"/>
              <a:gd name="T38" fmla="*/ 3513888 w 21600"/>
              <a:gd name="T39" fmla="*/ 1980955 h 21600"/>
              <a:gd name="T40" fmla="*/ 3725569 w 21600"/>
              <a:gd name="T41" fmla="*/ 1996678 h 21600"/>
              <a:gd name="T42" fmla="*/ 3948345 w 21600"/>
              <a:gd name="T43" fmla="*/ 2038131 h 21600"/>
              <a:gd name="T44" fmla="*/ 4000121 w 21600"/>
              <a:gd name="T45" fmla="*/ 2032452 h 21600"/>
              <a:gd name="T46" fmla="*/ 4044028 w 21600"/>
              <a:gd name="T47" fmla="*/ 2011856 h 21600"/>
              <a:gd name="T48" fmla="*/ 4097417 w 21600"/>
              <a:gd name="T49" fmla="*/ 1928373 h 21600"/>
              <a:gd name="T50" fmla="*/ 4184144 w 21600"/>
              <a:gd name="T51" fmla="*/ 1311242 h 21600"/>
              <a:gd name="T52" fmla="*/ 4089285 w 21600"/>
              <a:gd name="T53" fmla="*/ 1178172 h 21600"/>
              <a:gd name="T54" fmla="*/ 3372965 w 21600"/>
              <a:gd name="T55" fmla="*/ 1086819 h 21600"/>
              <a:gd name="T56" fmla="*/ 2225694 w 21600"/>
              <a:gd name="T57" fmla="*/ 2202926 h 21600"/>
              <a:gd name="T58" fmla="*/ 2225694 w 21600"/>
              <a:gd name="T59" fmla="*/ 2523015 h 21600"/>
              <a:gd name="T60" fmla="*/ 1833233 w 21600"/>
              <a:gd name="T61" fmla="*/ 2523015 h 21600"/>
              <a:gd name="T62" fmla="*/ 1712362 w 21600"/>
              <a:gd name="T63" fmla="*/ 2644709 h 21600"/>
              <a:gd name="T64" fmla="*/ 1712362 w 21600"/>
              <a:gd name="T65" fmla="*/ 3284871 h 21600"/>
              <a:gd name="T66" fmla="*/ 1746506 w 21600"/>
              <a:gd name="T67" fmla="*/ 3367812 h 21600"/>
              <a:gd name="T68" fmla="*/ 1833233 w 21600"/>
              <a:gd name="T69" fmla="*/ 3403586 h 21600"/>
              <a:gd name="T70" fmla="*/ 2225694 w 21600"/>
              <a:gd name="T71" fmla="*/ 3403586 h 21600"/>
              <a:gd name="T72" fmla="*/ 2225694 w 21600"/>
              <a:gd name="T73" fmla="*/ 5854230 h 21600"/>
              <a:gd name="T74" fmla="*/ 727712 w 21600"/>
              <a:gd name="T75" fmla="*/ 5854230 h 21600"/>
              <a:gd name="T76" fmla="*/ 446657 w 21600"/>
              <a:gd name="T77" fmla="*/ 5795424 h 21600"/>
              <a:gd name="T78" fmla="*/ 215747 w 21600"/>
              <a:gd name="T79" fmla="*/ 5640112 h 21600"/>
              <a:gd name="T80" fmla="*/ 59629 w 21600"/>
              <a:gd name="T81" fmla="*/ 5409203 h 21600"/>
              <a:gd name="T82" fmla="*/ 0 w 21600"/>
              <a:gd name="T83" fmla="*/ 5119471 h 21600"/>
              <a:gd name="T84" fmla="*/ 0 w 21600"/>
              <a:gd name="T85" fmla="*/ 736388 h 21600"/>
              <a:gd name="T86" fmla="*/ 59629 w 21600"/>
              <a:gd name="T87" fmla="*/ 450443 h 21600"/>
              <a:gd name="T88" fmla="*/ 215747 w 21600"/>
              <a:gd name="T89" fmla="*/ 217361 h 21600"/>
              <a:gd name="T90" fmla="*/ 446657 w 21600"/>
              <a:gd name="T91" fmla="*/ 60436 h 21600"/>
              <a:gd name="T92" fmla="*/ 727712 w 21600"/>
              <a:gd name="T93" fmla="*/ 1630 h 21600"/>
              <a:gd name="T94" fmla="*/ 5121908 w 21600"/>
              <a:gd name="T95" fmla="*/ 1630 h 21600"/>
              <a:gd name="T96" fmla="*/ 5121908 w 21600"/>
              <a:gd name="T97" fmla="*/ 0 h 21600"/>
              <a:gd name="T98" fmla="*/ 5121908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sp>
        <p:nvSpPr>
          <p:cNvPr id="29712" name="AutoShape 25"/>
          <p:cNvSpPr>
            <a:spLocks/>
          </p:cNvSpPr>
          <p:nvPr/>
        </p:nvSpPr>
        <p:spPr bwMode="auto">
          <a:xfrm>
            <a:off x="5715000" y="3314700"/>
            <a:ext cx="762000" cy="635000"/>
          </a:xfrm>
          <a:custGeom>
            <a:avLst/>
            <a:gdLst>
              <a:gd name="T0" fmla="*/ 26881667 w 21600"/>
              <a:gd name="T1" fmla="*/ 1398352 h 21600"/>
              <a:gd name="T2" fmla="*/ 25217755 w 21600"/>
              <a:gd name="T3" fmla="*/ 18667824 h 21600"/>
              <a:gd name="T4" fmla="*/ 0 w 21600"/>
              <a:gd name="T5" fmla="*/ 17269472 h 21600"/>
              <a:gd name="T6" fmla="*/ 1675130 w 21600"/>
              <a:gd name="T7" fmla="*/ 0 h 21600"/>
              <a:gd name="T8" fmla="*/ 4883503 w 21600"/>
              <a:gd name="T9" fmla="*/ 1540963 h 21600"/>
              <a:gd name="T10" fmla="*/ 1843123 w 21600"/>
              <a:gd name="T11" fmla="*/ 1535789 h 21600"/>
              <a:gd name="T12" fmla="*/ 1834409 w 21600"/>
              <a:gd name="T13" fmla="*/ 4068880 h 21600"/>
              <a:gd name="T14" fmla="*/ 4874789 w 21600"/>
              <a:gd name="T15" fmla="*/ 4076671 h 21600"/>
              <a:gd name="T16" fmla="*/ 5042817 w 21600"/>
              <a:gd name="T17" fmla="*/ 6224323 h 21600"/>
              <a:gd name="T18" fmla="*/ 2242644 w 21600"/>
              <a:gd name="T19" fmla="*/ 5752453 h 21600"/>
              <a:gd name="T20" fmla="*/ 1672625 w 21600"/>
              <a:gd name="T21" fmla="*/ 8098043 h 21600"/>
              <a:gd name="T22" fmla="*/ 4472799 w 21600"/>
              <a:gd name="T23" fmla="*/ 8569913 h 21600"/>
              <a:gd name="T24" fmla="*/ 5042817 w 21600"/>
              <a:gd name="T25" fmla="*/ 6224323 h 21600"/>
              <a:gd name="T26" fmla="*/ 4472799 w 21600"/>
              <a:gd name="T27" fmla="*/ 10100498 h 21600"/>
              <a:gd name="T28" fmla="*/ 1672625 w 21600"/>
              <a:gd name="T29" fmla="*/ 10572397 h 21600"/>
              <a:gd name="T30" fmla="*/ 2242644 w 21600"/>
              <a:gd name="T31" fmla="*/ 12917958 h 21600"/>
              <a:gd name="T32" fmla="*/ 5042817 w 21600"/>
              <a:gd name="T33" fmla="*/ 12446088 h 21600"/>
              <a:gd name="T34" fmla="*/ 4883503 w 21600"/>
              <a:gd name="T35" fmla="*/ 14604118 h 21600"/>
              <a:gd name="T36" fmla="*/ 1843123 w 21600"/>
              <a:gd name="T37" fmla="*/ 14598944 h 21600"/>
              <a:gd name="T38" fmla="*/ 1834409 w 21600"/>
              <a:gd name="T39" fmla="*/ 17132035 h 21600"/>
              <a:gd name="T40" fmla="*/ 4874789 w 21600"/>
              <a:gd name="T41" fmla="*/ 17137239 h 21600"/>
              <a:gd name="T42" fmla="*/ 20153771 w 21600"/>
              <a:gd name="T43" fmla="*/ 1876278 h 21600"/>
              <a:gd name="T44" fmla="*/ 7290400 w 21600"/>
              <a:gd name="T45" fmla="*/ 1400939 h 21600"/>
              <a:gd name="T46" fmla="*/ 6721651 w 21600"/>
              <a:gd name="T47" fmla="*/ 8098043 h 21600"/>
              <a:gd name="T48" fmla="*/ 19585023 w 21600"/>
              <a:gd name="T49" fmla="*/ 8569913 h 21600"/>
              <a:gd name="T50" fmla="*/ 20153771 w 21600"/>
              <a:gd name="T51" fmla="*/ 1876278 h 21600"/>
              <a:gd name="T52" fmla="*/ 19585023 w 21600"/>
              <a:gd name="T53" fmla="*/ 10100498 h 21600"/>
              <a:gd name="T54" fmla="*/ 6721651 w 21600"/>
              <a:gd name="T55" fmla="*/ 10572397 h 21600"/>
              <a:gd name="T56" fmla="*/ 7290400 w 21600"/>
              <a:gd name="T57" fmla="*/ 17269472 h 21600"/>
              <a:gd name="T58" fmla="*/ 20153771 w 21600"/>
              <a:gd name="T59" fmla="*/ 16794133 h 21600"/>
              <a:gd name="T60" fmla="*/ 25050962 w 21600"/>
              <a:gd name="T61" fmla="*/ 1540963 h 21600"/>
              <a:gd name="T62" fmla="*/ 22000669 w 21600"/>
              <a:gd name="T63" fmla="*/ 1535789 h 21600"/>
              <a:gd name="T64" fmla="*/ 22000669 w 21600"/>
              <a:gd name="T65" fmla="*/ 4068880 h 21600"/>
              <a:gd name="T66" fmla="*/ 25050962 w 21600"/>
              <a:gd name="T67" fmla="*/ 4076671 h 21600"/>
              <a:gd name="T68" fmla="*/ 25217755 w 21600"/>
              <a:gd name="T69" fmla="*/ 6224323 h 21600"/>
              <a:gd name="T70" fmla="*/ 22402624 w 21600"/>
              <a:gd name="T71" fmla="*/ 5752453 h 21600"/>
              <a:gd name="T72" fmla="*/ 21836380 w 21600"/>
              <a:gd name="T73" fmla="*/ 8098043 h 21600"/>
              <a:gd name="T74" fmla="*/ 24649007 w 21600"/>
              <a:gd name="T75" fmla="*/ 8569913 h 21600"/>
              <a:gd name="T76" fmla="*/ 25217755 w 21600"/>
              <a:gd name="T77" fmla="*/ 6224323 h 21600"/>
              <a:gd name="T78" fmla="*/ 24649007 w 21600"/>
              <a:gd name="T79" fmla="*/ 10100498 h 21600"/>
              <a:gd name="T80" fmla="*/ 21836380 w 21600"/>
              <a:gd name="T81" fmla="*/ 10572397 h 21600"/>
              <a:gd name="T82" fmla="*/ 22402624 w 21600"/>
              <a:gd name="T83" fmla="*/ 12917958 h 21600"/>
              <a:gd name="T84" fmla="*/ 25217755 w 21600"/>
              <a:gd name="T85" fmla="*/ 12446088 h 21600"/>
              <a:gd name="T86" fmla="*/ 25050962 w 21600"/>
              <a:gd name="T87" fmla="*/ 14604118 h 21600"/>
              <a:gd name="T88" fmla="*/ 22000669 w 21600"/>
              <a:gd name="T89" fmla="*/ 14598944 h 21600"/>
              <a:gd name="T90" fmla="*/ 22000669 w 21600"/>
              <a:gd name="T91" fmla="*/ 17132035 h 21600"/>
              <a:gd name="T92" fmla="*/ 25050962 w 21600"/>
              <a:gd name="T93" fmla="*/ 17137239 h 21600"/>
              <a:gd name="T94" fmla="*/ 25217755 w 21600"/>
              <a:gd name="T95" fmla="*/ 14938581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rgbClr val="44546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CN" altLang="en-US"/>
          </a:p>
        </p:txBody>
      </p:sp>
      <p:grpSp>
        <p:nvGrpSpPr>
          <p:cNvPr id="29713" name="组合 17"/>
          <p:cNvGrpSpPr>
            <a:grpSpLocks/>
          </p:cNvGrpSpPr>
          <p:nvPr/>
        </p:nvGrpSpPr>
        <p:grpSpPr bwMode="auto">
          <a:xfrm>
            <a:off x="7975600" y="2098675"/>
            <a:ext cx="2338388" cy="655638"/>
            <a:chOff x="0" y="0"/>
            <a:chExt cx="2338080" cy="655237"/>
          </a:xfrm>
        </p:grpSpPr>
        <p:sp>
          <p:nvSpPr>
            <p:cNvPr id="29730" name="TextBox 13@|17FFC:16777215|FBC:16777215|LFC:16777215|LBC:16777215"/>
            <p:cNvSpPr txBox="1">
              <a:spLocks noChangeArrowheads="1"/>
            </p:cNvSpPr>
            <p:nvPr/>
          </p:nvSpPr>
          <p:spPr bwMode="auto">
            <a:xfrm>
              <a:off x="0" y="0"/>
              <a:ext cx="1952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000000"/>
                  </a:solidFill>
                  <a:latin typeface="Arial" pitchFamily="34" charset="0"/>
                  <a:ea typeface="微软雅黑" pitchFamily="34" charset="-122"/>
                  <a:sym typeface="Arial" pitchFamily="34" charset="0"/>
                </a:rPr>
                <a:t>ADD TITLE</a:t>
              </a:r>
            </a:p>
          </p:txBody>
        </p:sp>
        <p:sp>
          <p:nvSpPr>
            <p:cNvPr id="29731" name="TextBox 13@|17FFC:16777215|FBC:16777215|LFC:16777215|LBC:16777215"/>
            <p:cNvSpPr txBox="1">
              <a:spLocks noChangeArrowheads="1"/>
            </p:cNvSpPr>
            <p:nvPr/>
          </p:nvSpPr>
          <p:spPr bwMode="auto">
            <a:xfrm>
              <a:off x="4081" y="285905"/>
              <a:ext cx="233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000000"/>
                  </a:solidFill>
                  <a:latin typeface="Arial" pitchFamily="34" charset="0"/>
                  <a:ea typeface="微软雅黑" pitchFamily="34" charset="-122"/>
                  <a:sym typeface="Arial" pitchFamily="34" charset="0"/>
                </a:rPr>
                <a:t>according to your need to draw the text box size</a:t>
              </a:r>
            </a:p>
          </p:txBody>
        </p:sp>
      </p:grpSp>
      <p:grpSp>
        <p:nvGrpSpPr>
          <p:cNvPr id="29714" name="组合 20"/>
          <p:cNvGrpSpPr>
            <a:grpSpLocks/>
          </p:cNvGrpSpPr>
          <p:nvPr/>
        </p:nvGrpSpPr>
        <p:grpSpPr bwMode="auto">
          <a:xfrm>
            <a:off x="8669338" y="3370263"/>
            <a:ext cx="2338387" cy="654050"/>
            <a:chOff x="0" y="0"/>
            <a:chExt cx="2338080" cy="655237"/>
          </a:xfrm>
        </p:grpSpPr>
        <p:sp>
          <p:nvSpPr>
            <p:cNvPr id="29728" name="TextBox 13@|17FFC:16777215|FBC:16777215|LFC:16777215|LBC:16777215"/>
            <p:cNvSpPr txBox="1">
              <a:spLocks noChangeArrowheads="1"/>
            </p:cNvSpPr>
            <p:nvPr/>
          </p:nvSpPr>
          <p:spPr bwMode="auto">
            <a:xfrm>
              <a:off x="0" y="0"/>
              <a:ext cx="1952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000000"/>
                  </a:solidFill>
                  <a:latin typeface="Arial" pitchFamily="34" charset="0"/>
                  <a:ea typeface="微软雅黑" pitchFamily="34" charset="-122"/>
                  <a:sym typeface="Arial" pitchFamily="34" charset="0"/>
                </a:rPr>
                <a:t>ADD TITLE</a:t>
              </a:r>
            </a:p>
          </p:txBody>
        </p:sp>
        <p:sp>
          <p:nvSpPr>
            <p:cNvPr id="29729" name="TextBox 13@|17FFC:16777215|FBC:16777215|LFC:16777215|LBC:16777215"/>
            <p:cNvSpPr txBox="1">
              <a:spLocks noChangeArrowheads="1"/>
            </p:cNvSpPr>
            <p:nvPr/>
          </p:nvSpPr>
          <p:spPr bwMode="auto">
            <a:xfrm>
              <a:off x="4081" y="285905"/>
              <a:ext cx="233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000000"/>
                  </a:solidFill>
                  <a:latin typeface="Arial" pitchFamily="34" charset="0"/>
                  <a:ea typeface="微软雅黑" pitchFamily="34" charset="-122"/>
                  <a:sym typeface="Arial" pitchFamily="34" charset="0"/>
                </a:rPr>
                <a:t>according to your need to draw the text box size</a:t>
              </a:r>
            </a:p>
          </p:txBody>
        </p:sp>
      </p:grpSp>
      <p:grpSp>
        <p:nvGrpSpPr>
          <p:cNvPr id="29715" name="组合 23"/>
          <p:cNvGrpSpPr>
            <a:grpSpLocks/>
          </p:cNvGrpSpPr>
          <p:nvPr/>
        </p:nvGrpSpPr>
        <p:grpSpPr bwMode="auto">
          <a:xfrm>
            <a:off x="7975600" y="4579938"/>
            <a:ext cx="2338388" cy="655637"/>
            <a:chOff x="0" y="0"/>
            <a:chExt cx="2338080" cy="655237"/>
          </a:xfrm>
        </p:grpSpPr>
        <p:sp>
          <p:nvSpPr>
            <p:cNvPr id="29726" name="TextBox 13@|17FFC:16777215|FBC:16777215|LFC:16777215|LBC:16777215"/>
            <p:cNvSpPr txBox="1">
              <a:spLocks noChangeArrowheads="1"/>
            </p:cNvSpPr>
            <p:nvPr/>
          </p:nvSpPr>
          <p:spPr bwMode="auto">
            <a:xfrm>
              <a:off x="0" y="0"/>
              <a:ext cx="1952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000000"/>
                  </a:solidFill>
                  <a:latin typeface="Arial" pitchFamily="34" charset="0"/>
                  <a:ea typeface="微软雅黑" pitchFamily="34" charset="-122"/>
                  <a:sym typeface="Arial" pitchFamily="34" charset="0"/>
                </a:rPr>
                <a:t>ADD TITLE</a:t>
              </a:r>
            </a:p>
          </p:txBody>
        </p:sp>
        <p:sp>
          <p:nvSpPr>
            <p:cNvPr id="29727" name="TextBox 13@|17FFC:16777215|FBC:16777215|LFC:16777215|LBC:16777215"/>
            <p:cNvSpPr txBox="1">
              <a:spLocks noChangeArrowheads="1"/>
            </p:cNvSpPr>
            <p:nvPr/>
          </p:nvSpPr>
          <p:spPr bwMode="auto">
            <a:xfrm>
              <a:off x="4081" y="285905"/>
              <a:ext cx="233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000000"/>
                  </a:solidFill>
                  <a:latin typeface="Arial" pitchFamily="34" charset="0"/>
                  <a:ea typeface="微软雅黑" pitchFamily="34" charset="-122"/>
                  <a:sym typeface="Arial" pitchFamily="34" charset="0"/>
                </a:rPr>
                <a:t>according to your need to draw the text box size</a:t>
              </a:r>
            </a:p>
          </p:txBody>
        </p:sp>
      </p:grpSp>
      <p:grpSp>
        <p:nvGrpSpPr>
          <p:cNvPr id="29716" name="组合 26"/>
          <p:cNvGrpSpPr>
            <a:grpSpLocks/>
          </p:cNvGrpSpPr>
          <p:nvPr/>
        </p:nvGrpSpPr>
        <p:grpSpPr bwMode="auto">
          <a:xfrm>
            <a:off x="2054225" y="2098675"/>
            <a:ext cx="2338388" cy="655638"/>
            <a:chOff x="0" y="0"/>
            <a:chExt cx="2338080" cy="655237"/>
          </a:xfrm>
        </p:grpSpPr>
        <p:sp>
          <p:nvSpPr>
            <p:cNvPr id="29724" name="TextBox 13@|17FFC:16777215|FBC:16777215|LFC:16777215|LBC:16777215"/>
            <p:cNvSpPr txBox="1">
              <a:spLocks noChangeArrowheads="1"/>
            </p:cNvSpPr>
            <p:nvPr/>
          </p:nvSpPr>
          <p:spPr bwMode="auto">
            <a:xfrm>
              <a:off x="0" y="0"/>
              <a:ext cx="1952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000000"/>
                  </a:solidFill>
                  <a:latin typeface="Arial" pitchFamily="34" charset="0"/>
                  <a:ea typeface="微软雅黑" pitchFamily="34" charset="-122"/>
                  <a:sym typeface="Arial" pitchFamily="34" charset="0"/>
                </a:rPr>
                <a:t>ADD TITLE</a:t>
              </a:r>
            </a:p>
          </p:txBody>
        </p:sp>
        <p:sp>
          <p:nvSpPr>
            <p:cNvPr id="29725" name="TextBox 13@|17FFC:16777215|FBC:16777215|LFC:16777215|LBC:16777215"/>
            <p:cNvSpPr txBox="1">
              <a:spLocks noChangeArrowheads="1"/>
            </p:cNvSpPr>
            <p:nvPr/>
          </p:nvSpPr>
          <p:spPr bwMode="auto">
            <a:xfrm>
              <a:off x="4081" y="285905"/>
              <a:ext cx="233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000000"/>
                  </a:solidFill>
                  <a:latin typeface="Arial" pitchFamily="34" charset="0"/>
                  <a:ea typeface="微软雅黑" pitchFamily="34" charset="-122"/>
                  <a:sym typeface="Arial" pitchFamily="34" charset="0"/>
                </a:rPr>
                <a:t>according to your need to draw the text box size</a:t>
              </a:r>
            </a:p>
          </p:txBody>
        </p:sp>
      </p:grpSp>
      <p:grpSp>
        <p:nvGrpSpPr>
          <p:cNvPr id="29717" name="组合 29"/>
          <p:cNvGrpSpPr>
            <a:grpSpLocks/>
          </p:cNvGrpSpPr>
          <p:nvPr/>
        </p:nvGrpSpPr>
        <p:grpSpPr bwMode="auto">
          <a:xfrm>
            <a:off x="1511300" y="3370263"/>
            <a:ext cx="2338388" cy="654050"/>
            <a:chOff x="0" y="0"/>
            <a:chExt cx="2338080" cy="655237"/>
          </a:xfrm>
        </p:grpSpPr>
        <p:sp>
          <p:nvSpPr>
            <p:cNvPr id="29722" name="TextBox 13@|17FFC:16777215|FBC:16777215|LFC:16777215|LBC:16777215"/>
            <p:cNvSpPr txBox="1">
              <a:spLocks noChangeArrowheads="1"/>
            </p:cNvSpPr>
            <p:nvPr/>
          </p:nvSpPr>
          <p:spPr bwMode="auto">
            <a:xfrm>
              <a:off x="0" y="0"/>
              <a:ext cx="1952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000000"/>
                  </a:solidFill>
                  <a:latin typeface="Arial" pitchFamily="34" charset="0"/>
                  <a:ea typeface="微软雅黑" pitchFamily="34" charset="-122"/>
                  <a:sym typeface="Arial" pitchFamily="34" charset="0"/>
                </a:rPr>
                <a:t>ADD TITLE</a:t>
              </a:r>
            </a:p>
          </p:txBody>
        </p:sp>
        <p:sp>
          <p:nvSpPr>
            <p:cNvPr id="29723" name="TextBox 13@|17FFC:16777215|FBC:16777215|LFC:16777215|LBC:16777215"/>
            <p:cNvSpPr txBox="1">
              <a:spLocks noChangeArrowheads="1"/>
            </p:cNvSpPr>
            <p:nvPr/>
          </p:nvSpPr>
          <p:spPr bwMode="auto">
            <a:xfrm>
              <a:off x="4081" y="285905"/>
              <a:ext cx="233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000000"/>
                  </a:solidFill>
                  <a:latin typeface="Arial" pitchFamily="34" charset="0"/>
                  <a:ea typeface="微软雅黑" pitchFamily="34" charset="-122"/>
                  <a:sym typeface="Arial" pitchFamily="34" charset="0"/>
                </a:rPr>
                <a:t>according to your need to draw the text box size</a:t>
              </a:r>
            </a:p>
          </p:txBody>
        </p:sp>
      </p:grpSp>
      <p:grpSp>
        <p:nvGrpSpPr>
          <p:cNvPr id="29718" name="组合 32"/>
          <p:cNvGrpSpPr>
            <a:grpSpLocks/>
          </p:cNvGrpSpPr>
          <p:nvPr/>
        </p:nvGrpSpPr>
        <p:grpSpPr bwMode="auto">
          <a:xfrm>
            <a:off x="2054225" y="4579938"/>
            <a:ext cx="2338388" cy="655637"/>
            <a:chOff x="0" y="0"/>
            <a:chExt cx="2338080" cy="655237"/>
          </a:xfrm>
        </p:grpSpPr>
        <p:sp>
          <p:nvSpPr>
            <p:cNvPr id="29720" name="TextBox 13@|17FFC:16777215|FBC:16777215|LFC:16777215|LBC:16777215"/>
            <p:cNvSpPr txBox="1">
              <a:spLocks noChangeArrowheads="1"/>
            </p:cNvSpPr>
            <p:nvPr/>
          </p:nvSpPr>
          <p:spPr bwMode="auto">
            <a:xfrm>
              <a:off x="0" y="0"/>
              <a:ext cx="19529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000000"/>
                  </a:solidFill>
                  <a:latin typeface="Arial" pitchFamily="34" charset="0"/>
                  <a:ea typeface="微软雅黑" pitchFamily="34" charset="-122"/>
                  <a:sym typeface="Arial" pitchFamily="34" charset="0"/>
                </a:rPr>
                <a:t>ADD TITLE</a:t>
              </a:r>
            </a:p>
          </p:txBody>
        </p:sp>
        <p:sp>
          <p:nvSpPr>
            <p:cNvPr id="29721" name="TextBox 13@|17FFC:16777215|FBC:16777215|LFC:16777215|LBC:16777215"/>
            <p:cNvSpPr txBox="1">
              <a:spLocks noChangeArrowheads="1"/>
            </p:cNvSpPr>
            <p:nvPr/>
          </p:nvSpPr>
          <p:spPr bwMode="auto">
            <a:xfrm>
              <a:off x="4081" y="285905"/>
              <a:ext cx="2333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a:solidFill>
                    <a:srgbClr val="000000"/>
                  </a:solidFill>
                  <a:latin typeface="Arial" pitchFamily="34" charset="0"/>
                  <a:ea typeface="微软雅黑" pitchFamily="34" charset="-122"/>
                  <a:sym typeface="Arial" pitchFamily="34" charset="0"/>
                </a:rPr>
                <a:t>according to your need to draw the text box size</a:t>
              </a:r>
            </a:p>
          </p:txBody>
        </p:sp>
      </p:grpSp>
      <p:pic>
        <p:nvPicPr>
          <p:cNvPr id="38" name="图片 37"/>
          <p:cNvPicPr>
            <a:picLocks noChangeAspect="1"/>
          </p:cNvPicPr>
          <p:nvPr/>
        </p:nvPicPr>
        <p:blipFill>
          <a:blip r:embed="rId3"/>
          <a:stretch>
            <a:fillRect/>
          </a:stretch>
        </p:blipFill>
        <p:spPr>
          <a:xfrm>
            <a:off x="-250713" y="193632"/>
            <a:ext cx="1719113" cy="1088640"/>
          </a:xfrm>
          <a:prstGeom prst="rect">
            <a:avLst/>
          </a:prstGeom>
        </p:spPr>
      </p:pic>
      <p:sp>
        <p:nvSpPr>
          <p:cNvPr id="39" name="文本框 38"/>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42" name="图片 41"/>
          <p:cNvPicPr>
            <a:picLocks noChangeAspect="1"/>
          </p:cNvPicPr>
          <p:nvPr/>
        </p:nvPicPr>
        <p:blipFill>
          <a:blip r:embed="rId4"/>
          <a:stretch>
            <a:fillRect/>
          </a:stretch>
        </p:blipFill>
        <p:spPr>
          <a:xfrm flipH="1">
            <a:off x="366968" y="117889"/>
            <a:ext cx="748519" cy="1562771"/>
          </a:xfrm>
          <a:prstGeom prst="rect">
            <a:avLst/>
          </a:prstGeom>
        </p:spPr>
      </p:pic>
      <p:cxnSp>
        <p:nvCxnSpPr>
          <p:cNvPr id="43" name="直接连接符 42"/>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743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1000"/>
                                        <p:tgtEl>
                                          <p:spTgt spid="29699"/>
                                        </p:tgtEl>
                                      </p:cBhvr>
                                    </p:animEffect>
                                    <p:anim calcmode="lin" valueType="num">
                                      <p:cBhvr>
                                        <p:cTn id="8" dur="1000" fill="hold"/>
                                        <p:tgtEl>
                                          <p:spTgt spid="29699"/>
                                        </p:tgtEl>
                                        <p:attrNameLst>
                                          <p:attrName>ppt_x</p:attrName>
                                        </p:attrNameLst>
                                      </p:cBhvr>
                                      <p:tavLst>
                                        <p:tav tm="0">
                                          <p:val>
                                            <p:strVal val="#ppt_x"/>
                                          </p:val>
                                        </p:tav>
                                        <p:tav tm="100000">
                                          <p:val>
                                            <p:strVal val="#ppt_x"/>
                                          </p:val>
                                        </p:tav>
                                      </p:tavLst>
                                    </p:anim>
                                    <p:anim calcmode="lin" valueType="num">
                                      <p:cBhvr>
                                        <p:cTn id="9" dur="1000" fill="hold"/>
                                        <p:tgtEl>
                                          <p:spTgt spid="2969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700"/>
                                        </p:tgtEl>
                                        <p:attrNameLst>
                                          <p:attrName>style.visibility</p:attrName>
                                        </p:attrNameLst>
                                      </p:cBhvr>
                                      <p:to>
                                        <p:strVal val="visible"/>
                                      </p:to>
                                    </p:set>
                                    <p:animEffect transition="in" filter="fade">
                                      <p:cBhvr>
                                        <p:cTn id="12" dur="1000"/>
                                        <p:tgtEl>
                                          <p:spTgt spid="29700"/>
                                        </p:tgtEl>
                                      </p:cBhvr>
                                    </p:animEffect>
                                    <p:anim calcmode="lin" valueType="num">
                                      <p:cBhvr>
                                        <p:cTn id="13" dur="1000" fill="hold"/>
                                        <p:tgtEl>
                                          <p:spTgt spid="29700"/>
                                        </p:tgtEl>
                                        <p:attrNameLst>
                                          <p:attrName>ppt_x</p:attrName>
                                        </p:attrNameLst>
                                      </p:cBhvr>
                                      <p:tavLst>
                                        <p:tav tm="0">
                                          <p:val>
                                            <p:strVal val="#ppt_x"/>
                                          </p:val>
                                        </p:tav>
                                        <p:tav tm="100000">
                                          <p:val>
                                            <p:strVal val="#ppt_x"/>
                                          </p:val>
                                        </p:tav>
                                      </p:tavLst>
                                    </p:anim>
                                    <p:anim calcmode="lin" valueType="num">
                                      <p:cBhvr>
                                        <p:cTn id="14" dur="1000" fill="hold"/>
                                        <p:tgtEl>
                                          <p:spTgt spid="2970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701"/>
                                        </p:tgtEl>
                                        <p:attrNameLst>
                                          <p:attrName>style.visibility</p:attrName>
                                        </p:attrNameLst>
                                      </p:cBhvr>
                                      <p:to>
                                        <p:strVal val="visible"/>
                                      </p:to>
                                    </p:set>
                                    <p:animEffect transition="in" filter="fade">
                                      <p:cBhvr>
                                        <p:cTn id="17" dur="1000"/>
                                        <p:tgtEl>
                                          <p:spTgt spid="29701"/>
                                        </p:tgtEl>
                                      </p:cBhvr>
                                    </p:animEffect>
                                    <p:anim calcmode="lin" valueType="num">
                                      <p:cBhvr>
                                        <p:cTn id="18" dur="1000" fill="hold"/>
                                        <p:tgtEl>
                                          <p:spTgt spid="29701"/>
                                        </p:tgtEl>
                                        <p:attrNameLst>
                                          <p:attrName>ppt_x</p:attrName>
                                        </p:attrNameLst>
                                      </p:cBhvr>
                                      <p:tavLst>
                                        <p:tav tm="0">
                                          <p:val>
                                            <p:strVal val="#ppt_x"/>
                                          </p:val>
                                        </p:tav>
                                        <p:tav tm="100000">
                                          <p:val>
                                            <p:strVal val="#ppt_x"/>
                                          </p:val>
                                        </p:tav>
                                      </p:tavLst>
                                    </p:anim>
                                    <p:anim calcmode="lin" valueType="num">
                                      <p:cBhvr>
                                        <p:cTn id="19" dur="1000" fill="hold"/>
                                        <p:tgtEl>
                                          <p:spTgt spid="2970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702"/>
                                        </p:tgtEl>
                                        <p:attrNameLst>
                                          <p:attrName>style.visibility</p:attrName>
                                        </p:attrNameLst>
                                      </p:cBhvr>
                                      <p:to>
                                        <p:strVal val="visible"/>
                                      </p:to>
                                    </p:set>
                                    <p:animEffect transition="in" filter="fade">
                                      <p:cBhvr>
                                        <p:cTn id="22" dur="1000"/>
                                        <p:tgtEl>
                                          <p:spTgt spid="29702"/>
                                        </p:tgtEl>
                                      </p:cBhvr>
                                    </p:animEffect>
                                    <p:anim calcmode="lin" valueType="num">
                                      <p:cBhvr>
                                        <p:cTn id="23" dur="1000" fill="hold"/>
                                        <p:tgtEl>
                                          <p:spTgt spid="29702"/>
                                        </p:tgtEl>
                                        <p:attrNameLst>
                                          <p:attrName>ppt_x</p:attrName>
                                        </p:attrNameLst>
                                      </p:cBhvr>
                                      <p:tavLst>
                                        <p:tav tm="0">
                                          <p:val>
                                            <p:strVal val="#ppt_x"/>
                                          </p:val>
                                        </p:tav>
                                        <p:tav tm="100000">
                                          <p:val>
                                            <p:strVal val="#ppt_x"/>
                                          </p:val>
                                        </p:tav>
                                      </p:tavLst>
                                    </p:anim>
                                    <p:anim calcmode="lin" valueType="num">
                                      <p:cBhvr>
                                        <p:cTn id="24" dur="1000" fill="hold"/>
                                        <p:tgtEl>
                                          <p:spTgt spid="2970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9703"/>
                                        </p:tgtEl>
                                        <p:attrNameLst>
                                          <p:attrName>style.visibility</p:attrName>
                                        </p:attrNameLst>
                                      </p:cBhvr>
                                      <p:to>
                                        <p:strVal val="visible"/>
                                      </p:to>
                                    </p:set>
                                    <p:animEffect transition="in" filter="fade">
                                      <p:cBhvr>
                                        <p:cTn id="27" dur="1000"/>
                                        <p:tgtEl>
                                          <p:spTgt spid="29703"/>
                                        </p:tgtEl>
                                      </p:cBhvr>
                                    </p:animEffect>
                                    <p:anim calcmode="lin" valueType="num">
                                      <p:cBhvr>
                                        <p:cTn id="28" dur="1000" fill="hold"/>
                                        <p:tgtEl>
                                          <p:spTgt spid="29703"/>
                                        </p:tgtEl>
                                        <p:attrNameLst>
                                          <p:attrName>ppt_x</p:attrName>
                                        </p:attrNameLst>
                                      </p:cBhvr>
                                      <p:tavLst>
                                        <p:tav tm="0">
                                          <p:val>
                                            <p:strVal val="#ppt_x"/>
                                          </p:val>
                                        </p:tav>
                                        <p:tav tm="100000">
                                          <p:val>
                                            <p:strVal val="#ppt_x"/>
                                          </p:val>
                                        </p:tav>
                                      </p:tavLst>
                                    </p:anim>
                                    <p:anim calcmode="lin" valueType="num">
                                      <p:cBhvr>
                                        <p:cTn id="29" dur="1000" fill="hold"/>
                                        <p:tgtEl>
                                          <p:spTgt spid="2970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704"/>
                                        </p:tgtEl>
                                        <p:attrNameLst>
                                          <p:attrName>style.visibility</p:attrName>
                                        </p:attrNameLst>
                                      </p:cBhvr>
                                      <p:to>
                                        <p:strVal val="visible"/>
                                      </p:to>
                                    </p:set>
                                    <p:animEffect transition="in" filter="fade">
                                      <p:cBhvr>
                                        <p:cTn id="32" dur="1000"/>
                                        <p:tgtEl>
                                          <p:spTgt spid="29704"/>
                                        </p:tgtEl>
                                      </p:cBhvr>
                                    </p:animEffect>
                                    <p:anim calcmode="lin" valueType="num">
                                      <p:cBhvr>
                                        <p:cTn id="33" dur="1000" fill="hold"/>
                                        <p:tgtEl>
                                          <p:spTgt spid="29704"/>
                                        </p:tgtEl>
                                        <p:attrNameLst>
                                          <p:attrName>ppt_x</p:attrName>
                                        </p:attrNameLst>
                                      </p:cBhvr>
                                      <p:tavLst>
                                        <p:tav tm="0">
                                          <p:val>
                                            <p:strVal val="#ppt_x"/>
                                          </p:val>
                                        </p:tav>
                                        <p:tav tm="100000">
                                          <p:val>
                                            <p:strVal val="#ppt_x"/>
                                          </p:val>
                                        </p:tav>
                                      </p:tavLst>
                                    </p:anim>
                                    <p:anim calcmode="lin" valueType="num">
                                      <p:cBhvr>
                                        <p:cTn id="34" dur="1000" fill="hold"/>
                                        <p:tgtEl>
                                          <p:spTgt spid="2970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705"/>
                                        </p:tgtEl>
                                        <p:attrNameLst>
                                          <p:attrName>style.visibility</p:attrName>
                                        </p:attrNameLst>
                                      </p:cBhvr>
                                      <p:to>
                                        <p:strVal val="visible"/>
                                      </p:to>
                                    </p:set>
                                    <p:animEffect transition="in" filter="fade">
                                      <p:cBhvr>
                                        <p:cTn id="37" dur="1000"/>
                                        <p:tgtEl>
                                          <p:spTgt spid="29705"/>
                                        </p:tgtEl>
                                      </p:cBhvr>
                                    </p:animEffect>
                                    <p:anim calcmode="lin" valueType="num">
                                      <p:cBhvr>
                                        <p:cTn id="38" dur="1000" fill="hold"/>
                                        <p:tgtEl>
                                          <p:spTgt spid="29705"/>
                                        </p:tgtEl>
                                        <p:attrNameLst>
                                          <p:attrName>ppt_x</p:attrName>
                                        </p:attrNameLst>
                                      </p:cBhvr>
                                      <p:tavLst>
                                        <p:tav tm="0">
                                          <p:val>
                                            <p:strVal val="#ppt_x"/>
                                          </p:val>
                                        </p:tav>
                                        <p:tav tm="100000">
                                          <p:val>
                                            <p:strVal val="#ppt_x"/>
                                          </p:val>
                                        </p:tav>
                                      </p:tavLst>
                                    </p:anim>
                                    <p:anim calcmode="lin" valueType="num">
                                      <p:cBhvr>
                                        <p:cTn id="39" dur="1000" fill="hold"/>
                                        <p:tgtEl>
                                          <p:spTgt spid="2970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9706"/>
                                        </p:tgtEl>
                                        <p:attrNameLst>
                                          <p:attrName>style.visibility</p:attrName>
                                        </p:attrNameLst>
                                      </p:cBhvr>
                                      <p:to>
                                        <p:strVal val="visible"/>
                                      </p:to>
                                    </p:set>
                                    <p:animEffect transition="in" filter="fade">
                                      <p:cBhvr>
                                        <p:cTn id="42" dur="1000"/>
                                        <p:tgtEl>
                                          <p:spTgt spid="29706"/>
                                        </p:tgtEl>
                                      </p:cBhvr>
                                    </p:animEffect>
                                    <p:anim calcmode="lin" valueType="num">
                                      <p:cBhvr>
                                        <p:cTn id="43" dur="1000" fill="hold"/>
                                        <p:tgtEl>
                                          <p:spTgt spid="29706"/>
                                        </p:tgtEl>
                                        <p:attrNameLst>
                                          <p:attrName>ppt_x</p:attrName>
                                        </p:attrNameLst>
                                      </p:cBhvr>
                                      <p:tavLst>
                                        <p:tav tm="0">
                                          <p:val>
                                            <p:strVal val="#ppt_x"/>
                                          </p:val>
                                        </p:tav>
                                        <p:tav tm="100000">
                                          <p:val>
                                            <p:strVal val="#ppt_x"/>
                                          </p:val>
                                        </p:tav>
                                      </p:tavLst>
                                    </p:anim>
                                    <p:anim calcmode="lin" valueType="num">
                                      <p:cBhvr>
                                        <p:cTn id="44" dur="1000" fill="hold"/>
                                        <p:tgtEl>
                                          <p:spTgt spid="2970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9707"/>
                                        </p:tgtEl>
                                        <p:attrNameLst>
                                          <p:attrName>style.visibility</p:attrName>
                                        </p:attrNameLst>
                                      </p:cBhvr>
                                      <p:to>
                                        <p:strVal val="visible"/>
                                      </p:to>
                                    </p:set>
                                    <p:animEffect transition="in" filter="fade">
                                      <p:cBhvr>
                                        <p:cTn id="47" dur="1000"/>
                                        <p:tgtEl>
                                          <p:spTgt spid="29707"/>
                                        </p:tgtEl>
                                      </p:cBhvr>
                                    </p:animEffect>
                                    <p:anim calcmode="lin" valueType="num">
                                      <p:cBhvr>
                                        <p:cTn id="48" dur="1000" fill="hold"/>
                                        <p:tgtEl>
                                          <p:spTgt spid="29707"/>
                                        </p:tgtEl>
                                        <p:attrNameLst>
                                          <p:attrName>ppt_x</p:attrName>
                                        </p:attrNameLst>
                                      </p:cBhvr>
                                      <p:tavLst>
                                        <p:tav tm="0">
                                          <p:val>
                                            <p:strVal val="#ppt_x"/>
                                          </p:val>
                                        </p:tav>
                                        <p:tav tm="100000">
                                          <p:val>
                                            <p:strVal val="#ppt_x"/>
                                          </p:val>
                                        </p:tav>
                                      </p:tavLst>
                                    </p:anim>
                                    <p:anim calcmode="lin" valueType="num">
                                      <p:cBhvr>
                                        <p:cTn id="49" dur="1000" fill="hold"/>
                                        <p:tgtEl>
                                          <p:spTgt spid="2970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9708"/>
                                        </p:tgtEl>
                                        <p:attrNameLst>
                                          <p:attrName>style.visibility</p:attrName>
                                        </p:attrNameLst>
                                      </p:cBhvr>
                                      <p:to>
                                        <p:strVal val="visible"/>
                                      </p:to>
                                    </p:set>
                                    <p:animEffect transition="in" filter="fade">
                                      <p:cBhvr>
                                        <p:cTn id="52" dur="1000"/>
                                        <p:tgtEl>
                                          <p:spTgt spid="29708"/>
                                        </p:tgtEl>
                                      </p:cBhvr>
                                    </p:animEffect>
                                    <p:anim calcmode="lin" valueType="num">
                                      <p:cBhvr>
                                        <p:cTn id="53" dur="1000" fill="hold"/>
                                        <p:tgtEl>
                                          <p:spTgt spid="29708"/>
                                        </p:tgtEl>
                                        <p:attrNameLst>
                                          <p:attrName>ppt_x</p:attrName>
                                        </p:attrNameLst>
                                      </p:cBhvr>
                                      <p:tavLst>
                                        <p:tav tm="0">
                                          <p:val>
                                            <p:strVal val="#ppt_x"/>
                                          </p:val>
                                        </p:tav>
                                        <p:tav tm="100000">
                                          <p:val>
                                            <p:strVal val="#ppt_x"/>
                                          </p:val>
                                        </p:tav>
                                      </p:tavLst>
                                    </p:anim>
                                    <p:anim calcmode="lin" valueType="num">
                                      <p:cBhvr>
                                        <p:cTn id="54" dur="1000" fill="hold"/>
                                        <p:tgtEl>
                                          <p:spTgt spid="2970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9709"/>
                                        </p:tgtEl>
                                        <p:attrNameLst>
                                          <p:attrName>style.visibility</p:attrName>
                                        </p:attrNameLst>
                                      </p:cBhvr>
                                      <p:to>
                                        <p:strVal val="visible"/>
                                      </p:to>
                                    </p:set>
                                    <p:animEffect transition="in" filter="fade">
                                      <p:cBhvr>
                                        <p:cTn id="57" dur="1000"/>
                                        <p:tgtEl>
                                          <p:spTgt spid="29709"/>
                                        </p:tgtEl>
                                      </p:cBhvr>
                                    </p:animEffect>
                                    <p:anim calcmode="lin" valueType="num">
                                      <p:cBhvr>
                                        <p:cTn id="58" dur="1000" fill="hold"/>
                                        <p:tgtEl>
                                          <p:spTgt spid="29709"/>
                                        </p:tgtEl>
                                        <p:attrNameLst>
                                          <p:attrName>ppt_x</p:attrName>
                                        </p:attrNameLst>
                                      </p:cBhvr>
                                      <p:tavLst>
                                        <p:tav tm="0">
                                          <p:val>
                                            <p:strVal val="#ppt_x"/>
                                          </p:val>
                                        </p:tav>
                                        <p:tav tm="100000">
                                          <p:val>
                                            <p:strVal val="#ppt_x"/>
                                          </p:val>
                                        </p:tav>
                                      </p:tavLst>
                                    </p:anim>
                                    <p:anim calcmode="lin" valueType="num">
                                      <p:cBhvr>
                                        <p:cTn id="59" dur="1000" fill="hold"/>
                                        <p:tgtEl>
                                          <p:spTgt spid="2970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9710"/>
                                        </p:tgtEl>
                                        <p:attrNameLst>
                                          <p:attrName>style.visibility</p:attrName>
                                        </p:attrNameLst>
                                      </p:cBhvr>
                                      <p:to>
                                        <p:strVal val="visible"/>
                                      </p:to>
                                    </p:set>
                                    <p:animEffect transition="in" filter="fade">
                                      <p:cBhvr>
                                        <p:cTn id="62" dur="1000"/>
                                        <p:tgtEl>
                                          <p:spTgt spid="29710"/>
                                        </p:tgtEl>
                                      </p:cBhvr>
                                    </p:animEffect>
                                    <p:anim calcmode="lin" valueType="num">
                                      <p:cBhvr>
                                        <p:cTn id="63" dur="1000" fill="hold"/>
                                        <p:tgtEl>
                                          <p:spTgt spid="29710"/>
                                        </p:tgtEl>
                                        <p:attrNameLst>
                                          <p:attrName>ppt_x</p:attrName>
                                        </p:attrNameLst>
                                      </p:cBhvr>
                                      <p:tavLst>
                                        <p:tav tm="0">
                                          <p:val>
                                            <p:strVal val="#ppt_x"/>
                                          </p:val>
                                        </p:tav>
                                        <p:tav tm="100000">
                                          <p:val>
                                            <p:strVal val="#ppt_x"/>
                                          </p:val>
                                        </p:tav>
                                      </p:tavLst>
                                    </p:anim>
                                    <p:anim calcmode="lin" valueType="num">
                                      <p:cBhvr>
                                        <p:cTn id="64" dur="1000" fill="hold"/>
                                        <p:tgtEl>
                                          <p:spTgt spid="2971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9711"/>
                                        </p:tgtEl>
                                        <p:attrNameLst>
                                          <p:attrName>style.visibility</p:attrName>
                                        </p:attrNameLst>
                                      </p:cBhvr>
                                      <p:to>
                                        <p:strVal val="visible"/>
                                      </p:to>
                                    </p:set>
                                    <p:animEffect transition="in" filter="fade">
                                      <p:cBhvr>
                                        <p:cTn id="67" dur="1000"/>
                                        <p:tgtEl>
                                          <p:spTgt spid="29711"/>
                                        </p:tgtEl>
                                      </p:cBhvr>
                                    </p:animEffect>
                                    <p:anim calcmode="lin" valueType="num">
                                      <p:cBhvr>
                                        <p:cTn id="68" dur="1000" fill="hold"/>
                                        <p:tgtEl>
                                          <p:spTgt spid="29711"/>
                                        </p:tgtEl>
                                        <p:attrNameLst>
                                          <p:attrName>ppt_x</p:attrName>
                                        </p:attrNameLst>
                                      </p:cBhvr>
                                      <p:tavLst>
                                        <p:tav tm="0">
                                          <p:val>
                                            <p:strVal val="#ppt_x"/>
                                          </p:val>
                                        </p:tav>
                                        <p:tav tm="100000">
                                          <p:val>
                                            <p:strVal val="#ppt_x"/>
                                          </p:val>
                                        </p:tav>
                                      </p:tavLst>
                                    </p:anim>
                                    <p:anim calcmode="lin" valueType="num">
                                      <p:cBhvr>
                                        <p:cTn id="69" dur="1000" fill="hold"/>
                                        <p:tgtEl>
                                          <p:spTgt spid="2971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9712"/>
                                        </p:tgtEl>
                                        <p:attrNameLst>
                                          <p:attrName>style.visibility</p:attrName>
                                        </p:attrNameLst>
                                      </p:cBhvr>
                                      <p:to>
                                        <p:strVal val="visible"/>
                                      </p:to>
                                    </p:set>
                                    <p:animEffect transition="in" filter="fade">
                                      <p:cBhvr>
                                        <p:cTn id="72" dur="1000"/>
                                        <p:tgtEl>
                                          <p:spTgt spid="29712"/>
                                        </p:tgtEl>
                                      </p:cBhvr>
                                    </p:animEffect>
                                    <p:anim calcmode="lin" valueType="num">
                                      <p:cBhvr>
                                        <p:cTn id="73" dur="1000" fill="hold"/>
                                        <p:tgtEl>
                                          <p:spTgt spid="29712"/>
                                        </p:tgtEl>
                                        <p:attrNameLst>
                                          <p:attrName>ppt_x</p:attrName>
                                        </p:attrNameLst>
                                      </p:cBhvr>
                                      <p:tavLst>
                                        <p:tav tm="0">
                                          <p:val>
                                            <p:strVal val="#ppt_x"/>
                                          </p:val>
                                        </p:tav>
                                        <p:tav tm="100000">
                                          <p:val>
                                            <p:strVal val="#ppt_x"/>
                                          </p:val>
                                        </p:tav>
                                      </p:tavLst>
                                    </p:anim>
                                    <p:anim calcmode="lin" valueType="num">
                                      <p:cBhvr>
                                        <p:cTn id="74" dur="1000" fill="hold"/>
                                        <p:tgtEl>
                                          <p:spTgt spid="29712"/>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9713"/>
                                        </p:tgtEl>
                                        <p:attrNameLst>
                                          <p:attrName>style.visibility</p:attrName>
                                        </p:attrNameLst>
                                      </p:cBhvr>
                                      <p:to>
                                        <p:strVal val="visible"/>
                                      </p:to>
                                    </p:set>
                                    <p:animEffect transition="in" filter="fade">
                                      <p:cBhvr>
                                        <p:cTn id="77" dur="1000"/>
                                        <p:tgtEl>
                                          <p:spTgt spid="29713"/>
                                        </p:tgtEl>
                                      </p:cBhvr>
                                    </p:animEffect>
                                    <p:anim calcmode="lin" valueType="num">
                                      <p:cBhvr>
                                        <p:cTn id="78" dur="1000" fill="hold"/>
                                        <p:tgtEl>
                                          <p:spTgt spid="29713"/>
                                        </p:tgtEl>
                                        <p:attrNameLst>
                                          <p:attrName>ppt_x</p:attrName>
                                        </p:attrNameLst>
                                      </p:cBhvr>
                                      <p:tavLst>
                                        <p:tav tm="0">
                                          <p:val>
                                            <p:strVal val="#ppt_x"/>
                                          </p:val>
                                        </p:tav>
                                        <p:tav tm="100000">
                                          <p:val>
                                            <p:strVal val="#ppt_x"/>
                                          </p:val>
                                        </p:tav>
                                      </p:tavLst>
                                    </p:anim>
                                    <p:anim calcmode="lin" valueType="num">
                                      <p:cBhvr>
                                        <p:cTn id="79" dur="1000" fill="hold"/>
                                        <p:tgtEl>
                                          <p:spTgt spid="29713"/>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9714"/>
                                        </p:tgtEl>
                                        <p:attrNameLst>
                                          <p:attrName>style.visibility</p:attrName>
                                        </p:attrNameLst>
                                      </p:cBhvr>
                                      <p:to>
                                        <p:strVal val="visible"/>
                                      </p:to>
                                    </p:set>
                                    <p:animEffect transition="in" filter="fade">
                                      <p:cBhvr>
                                        <p:cTn id="82" dur="1000"/>
                                        <p:tgtEl>
                                          <p:spTgt spid="29714"/>
                                        </p:tgtEl>
                                      </p:cBhvr>
                                    </p:animEffect>
                                    <p:anim calcmode="lin" valueType="num">
                                      <p:cBhvr>
                                        <p:cTn id="83" dur="1000" fill="hold"/>
                                        <p:tgtEl>
                                          <p:spTgt spid="29714"/>
                                        </p:tgtEl>
                                        <p:attrNameLst>
                                          <p:attrName>ppt_x</p:attrName>
                                        </p:attrNameLst>
                                      </p:cBhvr>
                                      <p:tavLst>
                                        <p:tav tm="0">
                                          <p:val>
                                            <p:strVal val="#ppt_x"/>
                                          </p:val>
                                        </p:tav>
                                        <p:tav tm="100000">
                                          <p:val>
                                            <p:strVal val="#ppt_x"/>
                                          </p:val>
                                        </p:tav>
                                      </p:tavLst>
                                    </p:anim>
                                    <p:anim calcmode="lin" valueType="num">
                                      <p:cBhvr>
                                        <p:cTn id="84" dur="1000" fill="hold"/>
                                        <p:tgtEl>
                                          <p:spTgt spid="29714"/>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9715"/>
                                        </p:tgtEl>
                                        <p:attrNameLst>
                                          <p:attrName>style.visibility</p:attrName>
                                        </p:attrNameLst>
                                      </p:cBhvr>
                                      <p:to>
                                        <p:strVal val="visible"/>
                                      </p:to>
                                    </p:set>
                                    <p:animEffect transition="in" filter="fade">
                                      <p:cBhvr>
                                        <p:cTn id="87" dur="1000"/>
                                        <p:tgtEl>
                                          <p:spTgt spid="29715"/>
                                        </p:tgtEl>
                                      </p:cBhvr>
                                    </p:animEffect>
                                    <p:anim calcmode="lin" valueType="num">
                                      <p:cBhvr>
                                        <p:cTn id="88" dur="1000" fill="hold"/>
                                        <p:tgtEl>
                                          <p:spTgt spid="29715"/>
                                        </p:tgtEl>
                                        <p:attrNameLst>
                                          <p:attrName>ppt_x</p:attrName>
                                        </p:attrNameLst>
                                      </p:cBhvr>
                                      <p:tavLst>
                                        <p:tav tm="0">
                                          <p:val>
                                            <p:strVal val="#ppt_x"/>
                                          </p:val>
                                        </p:tav>
                                        <p:tav tm="100000">
                                          <p:val>
                                            <p:strVal val="#ppt_x"/>
                                          </p:val>
                                        </p:tav>
                                      </p:tavLst>
                                    </p:anim>
                                    <p:anim calcmode="lin" valueType="num">
                                      <p:cBhvr>
                                        <p:cTn id="89" dur="1000" fill="hold"/>
                                        <p:tgtEl>
                                          <p:spTgt spid="29715"/>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9716"/>
                                        </p:tgtEl>
                                        <p:attrNameLst>
                                          <p:attrName>style.visibility</p:attrName>
                                        </p:attrNameLst>
                                      </p:cBhvr>
                                      <p:to>
                                        <p:strVal val="visible"/>
                                      </p:to>
                                    </p:set>
                                    <p:animEffect transition="in" filter="fade">
                                      <p:cBhvr>
                                        <p:cTn id="92" dur="1000"/>
                                        <p:tgtEl>
                                          <p:spTgt spid="29716"/>
                                        </p:tgtEl>
                                      </p:cBhvr>
                                    </p:animEffect>
                                    <p:anim calcmode="lin" valueType="num">
                                      <p:cBhvr>
                                        <p:cTn id="93" dur="1000" fill="hold"/>
                                        <p:tgtEl>
                                          <p:spTgt spid="29716"/>
                                        </p:tgtEl>
                                        <p:attrNameLst>
                                          <p:attrName>ppt_x</p:attrName>
                                        </p:attrNameLst>
                                      </p:cBhvr>
                                      <p:tavLst>
                                        <p:tav tm="0">
                                          <p:val>
                                            <p:strVal val="#ppt_x"/>
                                          </p:val>
                                        </p:tav>
                                        <p:tav tm="100000">
                                          <p:val>
                                            <p:strVal val="#ppt_x"/>
                                          </p:val>
                                        </p:tav>
                                      </p:tavLst>
                                    </p:anim>
                                    <p:anim calcmode="lin" valueType="num">
                                      <p:cBhvr>
                                        <p:cTn id="94" dur="1000" fill="hold"/>
                                        <p:tgtEl>
                                          <p:spTgt spid="29716"/>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29717"/>
                                        </p:tgtEl>
                                        <p:attrNameLst>
                                          <p:attrName>style.visibility</p:attrName>
                                        </p:attrNameLst>
                                      </p:cBhvr>
                                      <p:to>
                                        <p:strVal val="visible"/>
                                      </p:to>
                                    </p:set>
                                    <p:animEffect transition="in" filter="fade">
                                      <p:cBhvr>
                                        <p:cTn id="97" dur="1000"/>
                                        <p:tgtEl>
                                          <p:spTgt spid="29717"/>
                                        </p:tgtEl>
                                      </p:cBhvr>
                                    </p:animEffect>
                                    <p:anim calcmode="lin" valueType="num">
                                      <p:cBhvr>
                                        <p:cTn id="98" dur="1000" fill="hold"/>
                                        <p:tgtEl>
                                          <p:spTgt spid="29717"/>
                                        </p:tgtEl>
                                        <p:attrNameLst>
                                          <p:attrName>ppt_x</p:attrName>
                                        </p:attrNameLst>
                                      </p:cBhvr>
                                      <p:tavLst>
                                        <p:tav tm="0">
                                          <p:val>
                                            <p:strVal val="#ppt_x"/>
                                          </p:val>
                                        </p:tav>
                                        <p:tav tm="100000">
                                          <p:val>
                                            <p:strVal val="#ppt_x"/>
                                          </p:val>
                                        </p:tav>
                                      </p:tavLst>
                                    </p:anim>
                                    <p:anim calcmode="lin" valueType="num">
                                      <p:cBhvr>
                                        <p:cTn id="99" dur="1000" fill="hold"/>
                                        <p:tgtEl>
                                          <p:spTgt spid="29717"/>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29718"/>
                                        </p:tgtEl>
                                        <p:attrNameLst>
                                          <p:attrName>style.visibility</p:attrName>
                                        </p:attrNameLst>
                                      </p:cBhvr>
                                      <p:to>
                                        <p:strVal val="visible"/>
                                      </p:to>
                                    </p:set>
                                    <p:animEffect transition="in" filter="fade">
                                      <p:cBhvr>
                                        <p:cTn id="102" dur="1000"/>
                                        <p:tgtEl>
                                          <p:spTgt spid="29718"/>
                                        </p:tgtEl>
                                      </p:cBhvr>
                                    </p:animEffect>
                                    <p:anim calcmode="lin" valueType="num">
                                      <p:cBhvr>
                                        <p:cTn id="103" dur="1000" fill="hold"/>
                                        <p:tgtEl>
                                          <p:spTgt spid="29718"/>
                                        </p:tgtEl>
                                        <p:attrNameLst>
                                          <p:attrName>ppt_x</p:attrName>
                                        </p:attrNameLst>
                                      </p:cBhvr>
                                      <p:tavLst>
                                        <p:tav tm="0">
                                          <p:val>
                                            <p:strVal val="#ppt_x"/>
                                          </p:val>
                                        </p:tav>
                                        <p:tav tm="100000">
                                          <p:val>
                                            <p:strVal val="#ppt_x"/>
                                          </p:val>
                                        </p:tav>
                                      </p:tavLst>
                                    </p:anim>
                                    <p:anim calcmode="lin" valueType="num">
                                      <p:cBhvr>
                                        <p:cTn id="104" dur="1000" fill="hold"/>
                                        <p:tgtEl>
                                          <p:spTgt spid="29718"/>
                                        </p:tgtEl>
                                        <p:attrNameLst>
                                          <p:attrName>ppt_y</p:attrName>
                                        </p:attrNameLst>
                                      </p:cBhvr>
                                      <p:tavLst>
                                        <p:tav tm="0">
                                          <p:val>
                                            <p:strVal val="#ppt_y+.1"/>
                                          </p:val>
                                        </p:tav>
                                        <p:tav tm="100000">
                                          <p:val>
                                            <p:strVal val="#ppt_y"/>
                                          </p:val>
                                        </p:tav>
                                      </p:tavLst>
                                    </p:anim>
                                  </p:childTnLst>
                                </p:cTn>
                              </p:par>
                            </p:childTnLst>
                          </p:cTn>
                        </p:par>
                        <p:par>
                          <p:cTn id="105" fill="hold">
                            <p:stCondLst>
                              <p:cond delay="1000"/>
                            </p:stCondLst>
                            <p:childTnLst>
                              <p:par>
                                <p:cTn id="106" presetID="47" presetClass="entr" presetSubtype="0" fill="hold" nodeType="afterEffect">
                                  <p:stCondLst>
                                    <p:cond delay="0"/>
                                  </p:stCondLst>
                                  <p:childTnLst>
                                    <p:set>
                                      <p:cBhvr>
                                        <p:cTn id="107" dur="1" fill="hold">
                                          <p:stCondLst>
                                            <p:cond delay="0"/>
                                          </p:stCondLst>
                                        </p:cTn>
                                        <p:tgtEl>
                                          <p:spTgt spid="42"/>
                                        </p:tgtEl>
                                        <p:attrNameLst>
                                          <p:attrName>style.visibility</p:attrName>
                                        </p:attrNameLst>
                                      </p:cBhvr>
                                      <p:to>
                                        <p:strVal val="visible"/>
                                      </p:to>
                                    </p:set>
                                    <p:animEffect transition="in" filter="fade">
                                      <p:cBhvr>
                                        <p:cTn id="108" dur="1000"/>
                                        <p:tgtEl>
                                          <p:spTgt spid="42"/>
                                        </p:tgtEl>
                                      </p:cBhvr>
                                    </p:animEffect>
                                    <p:anim calcmode="lin" valueType="num">
                                      <p:cBhvr>
                                        <p:cTn id="109" dur="1000" fill="hold"/>
                                        <p:tgtEl>
                                          <p:spTgt spid="42"/>
                                        </p:tgtEl>
                                        <p:attrNameLst>
                                          <p:attrName>ppt_x</p:attrName>
                                        </p:attrNameLst>
                                      </p:cBhvr>
                                      <p:tavLst>
                                        <p:tav tm="0">
                                          <p:val>
                                            <p:strVal val="#ppt_x"/>
                                          </p:val>
                                        </p:tav>
                                        <p:tav tm="100000">
                                          <p:val>
                                            <p:strVal val="#ppt_x"/>
                                          </p:val>
                                        </p:tav>
                                      </p:tavLst>
                                    </p:anim>
                                    <p:anim calcmode="lin" valueType="num">
                                      <p:cBhvr>
                                        <p:cTn id="110" dur="1000" fill="hold"/>
                                        <p:tgtEl>
                                          <p:spTgt spid="42"/>
                                        </p:tgtEl>
                                        <p:attrNameLst>
                                          <p:attrName>ppt_y</p:attrName>
                                        </p:attrNameLst>
                                      </p:cBhvr>
                                      <p:tavLst>
                                        <p:tav tm="0">
                                          <p:val>
                                            <p:strVal val="#ppt_y-.1"/>
                                          </p:val>
                                        </p:tav>
                                        <p:tav tm="100000">
                                          <p:val>
                                            <p:strVal val="#ppt_y"/>
                                          </p:val>
                                        </p:tav>
                                      </p:tavLst>
                                    </p:anim>
                                  </p:childTnLst>
                                </p:cTn>
                              </p:par>
                            </p:childTnLst>
                          </p:cTn>
                        </p:par>
                        <p:par>
                          <p:cTn id="111" fill="hold">
                            <p:stCondLst>
                              <p:cond delay="2000"/>
                            </p:stCondLst>
                            <p:childTnLst>
                              <p:par>
                                <p:cTn id="112" presetID="10" presetClass="entr" presetSubtype="0" fill="hold" nodeType="afterEffect">
                                  <p:stCondLst>
                                    <p:cond delay="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childTnLst>
                                </p:cTn>
                              </p:par>
                            </p:childTnLst>
                          </p:cTn>
                        </p:par>
                        <p:par>
                          <p:cTn id="115" fill="hold">
                            <p:stCondLst>
                              <p:cond delay="2500"/>
                            </p:stCondLst>
                            <p:childTnLst>
                              <p:par>
                                <p:cTn id="116" presetID="22" presetClass="entr" presetSubtype="8" fill="hold" nodeType="after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wipe(left)">
                                      <p:cBhvr>
                                        <p:cTn id="118" dur="500"/>
                                        <p:tgtEl>
                                          <p:spTgt spid="43"/>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wipe(left)">
                                      <p:cBhvr>
                                        <p:cTn id="12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p:bldP spid="29700" grpId="0" animBg="1"/>
      <p:bldP spid="29701" grpId="0" animBg="1"/>
      <p:bldP spid="29702" grpId="0" animBg="1"/>
      <p:bldP spid="29703" grpId="0" animBg="1"/>
      <p:bldP spid="29704" grpId="0" animBg="1"/>
      <p:bldP spid="29705" grpId="0" animBg="1"/>
      <p:bldP spid="29706" grpId="0" animBg="1"/>
      <p:bldP spid="29707" grpId="0" animBg="1"/>
      <p:bldP spid="29708" grpId="0" animBg="1"/>
      <p:bldP spid="29709" grpId="0" animBg="1"/>
      <p:bldP spid="29710" grpId="0" animBg="1"/>
      <p:bldP spid="29711" grpId="0" animBg="1"/>
      <p:bldP spid="29712" grpId="0" animBg="1"/>
      <p:bldP spid="3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Shape 78"/>
          <p:cNvSpPr>
            <a:spLocks/>
          </p:cNvSpPr>
          <p:nvPr/>
        </p:nvSpPr>
        <p:spPr bwMode="auto">
          <a:xfrm>
            <a:off x="7172325" y="2605088"/>
            <a:ext cx="2097088" cy="2098675"/>
          </a:xfrm>
          <a:custGeom>
            <a:avLst/>
            <a:gdLst>
              <a:gd name="T0" fmla="*/ 190846 w 2098179"/>
              <a:gd name="T1" fmla="*/ 1537092 h 2098179"/>
              <a:gd name="T2" fmla="*/ 272060 w 2098179"/>
              <a:gd name="T3" fmla="*/ 1490900 h 2098179"/>
              <a:gd name="T4" fmla="*/ 970778 w 2098179"/>
              <a:gd name="T5" fmla="*/ 1939912 h 2098179"/>
              <a:gd name="T6" fmla="*/ 1736335 w 2098179"/>
              <a:gd name="T7" fmla="*/ 1618287 h 2098179"/>
              <a:gd name="T8" fmla="*/ 1682771 w 2098179"/>
              <a:gd name="T9" fmla="*/ 1587823 h 2098179"/>
              <a:gd name="T10" fmla="*/ 1864544 w 2098179"/>
              <a:gd name="T11" fmla="*/ 1513997 h 2098179"/>
              <a:gd name="T12" fmla="*/ 1872285 w 2098179"/>
              <a:gd name="T13" fmla="*/ 1695611 h 2098179"/>
              <a:gd name="T14" fmla="*/ 1818665 w 2098179"/>
              <a:gd name="T15" fmla="*/ 1665114 h 2098179"/>
              <a:gd name="T16" fmla="*/ 970830 w 2098179"/>
              <a:gd name="T17" fmla="*/ 2033776 h 2098179"/>
              <a:gd name="T18" fmla="*/ 190845 w 2098179"/>
              <a:gd name="T19" fmla="*/ 1537092 h 2098179"/>
              <a:gd name="T20" fmla="*/ 190846 w 2098179"/>
              <a:gd name="T21" fmla="*/ 1537092 h 2098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98179" h="2098179">
                <a:moveTo>
                  <a:pt x="191044" y="1536366"/>
                </a:moveTo>
                <a:lnTo>
                  <a:pt x="272344" y="1490196"/>
                </a:lnTo>
                <a:cubicBezTo>
                  <a:pt x="417469" y="1745746"/>
                  <a:pt x="679008" y="1913563"/>
                  <a:pt x="971788" y="1938996"/>
                </a:cubicBezTo>
                <a:cubicBezTo>
                  <a:pt x="1264568" y="1964428"/>
                  <a:pt x="1551127" y="1844222"/>
                  <a:pt x="1738142" y="1617523"/>
                </a:cubicBezTo>
                <a:lnTo>
                  <a:pt x="1684522" y="1587073"/>
                </a:lnTo>
                <a:lnTo>
                  <a:pt x="1866485" y="1513281"/>
                </a:lnTo>
                <a:lnTo>
                  <a:pt x="1874234" y="1694809"/>
                </a:lnTo>
                <a:lnTo>
                  <a:pt x="1820558" y="1664327"/>
                </a:lnTo>
                <a:cubicBezTo>
                  <a:pt x="1616341" y="1920402"/>
                  <a:pt x="1298369" y="2058455"/>
                  <a:pt x="971840" y="2032814"/>
                </a:cubicBezTo>
                <a:cubicBezTo>
                  <a:pt x="645311" y="2007173"/>
                  <a:pt x="352785" y="1821178"/>
                  <a:pt x="191043" y="1536366"/>
                </a:cubicBezTo>
                <a:lnTo>
                  <a:pt x="191044" y="1536366"/>
                </a:lnTo>
                <a:close/>
              </a:path>
            </a:pathLst>
          </a:custGeom>
          <a:solidFill>
            <a:srgbClr val="79CBA8"/>
          </a:solidFill>
          <a:ln>
            <a:noFill/>
          </a:ln>
          <a:extLst/>
        </p:spPr>
        <p:txBody>
          <a:bodyPr/>
          <a:lstStyle/>
          <a:p>
            <a:endParaRPr lang="zh-CN" altLang="en-US"/>
          </a:p>
        </p:txBody>
      </p:sp>
      <p:sp>
        <p:nvSpPr>
          <p:cNvPr id="37892" name="Shape 69"/>
          <p:cNvSpPr>
            <a:spLocks/>
          </p:cNvSpPr>
          <p:nvPr/>
        </p:nvSpPr>
        <p:spPr bwMode="auto">
          <a:xfrm>
            <a:off x="2482850" y="2605088"/>
            <a:ext cx="2098675" cy="2098675"/>
          </a:xfrm>
          <a:custGeom>
            <a:avLst/>
            <a:gdLst>
              <a:gd name="T0" fmla="*/ 191134 w 2098179"/>
              <a:gd name="T1" fmla="*/ 1537092 h 2098179"/>
              <a:gd name="T2" fmla="*/ 272472 w 2098179"/>
              <a:gd name="T3" fmla="*/ 1490900 h 2098179"/>
              <a:gd name="T4" fmla="*/ 972248 w 2098179"/>
              <a:gd name="T5" fmla="*/ 1939912 h 2098179"/>
              <a:gd name="T6" fmla="*/ 1738964 w 2098179"/>
              <a:gd name="T7" fmla="*/ 1618287 h 2098179"/>
              <a:gd name="T8" fmla="*/ 1685318 w 2098179"/>
              <a:gd name="T9" fmla="*/ 1587823 h 2098179"/>
              <a:gd name="T10" fmla="*/ 1867367 w 2098179"/>
              <a:gd name="T11" fmla="*/ 1513997 h 2098179"/>
              <a:gd name="T12" fmla="*/ 1875120 w 2098179"/>
              <a:gd name="T13" fmla="*/ 1695611 h 2098179"/>
              <a:gd name="T14" fmla="*/ 1821418 w 2098179"/>
              <a:gd name="T15" fmla="*/ 1665114 h 2098179"/>
              <a:gd name="T16" fmla="*/ 972300 w 2098179"/>
              <a:gd name="T17" fmla="*/ 2033776 h 2098179"/>
              <a:gd name="T18" fmla="*/ 191133 w 2098179"/>
              <a:gd name="T19" fmla="*/ 1537092 h 2098179"/>
              <a:gd name="T20" fmla="*/ 191134 w 2098179"/>
              <a:gd name="T21" fmla="*/ 1537092 h 2098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98179" h="2098179">
                <a:moveTo>
                  <a:pt x="191044" y="1536366"/>
                </a:moveTo>
                <a:lnTo>
                  <a:pt x="272344" y="1490196"/>
                </a:lnTo>
                <a:cubicBezTo>
                  <a:pt x="417469" y="1745746"/>
                  <a:pt x="679008" y="1913563"/>
                  <a:pt x="971788" y="1938996"/>
                </a:cubicBezTo>
                <a:cubicBezTo>
                  <a:pt x="1264568" y="1964428"/>
                  <a:pt x="1551127" y="1844222"/>
                  <a:pt x="1738142" y="1617523"/>
                </a:cubicBezTo>
                <a:lnTo>
                  <a:pt x="1684522" y="1587073"/>
                </a:lnTo>
                <a:lnTo>
                  <a:pt x="1866485" y="1513281"/>
                </a:lnTo>
                <a:lnTo>
                  <a:pt x="1874234" y="1694809"/>
                </a:lnTo>
                <a:lnTo>
                  <a:pt x="1820558" y="1664327"/>
                </a:lnTo>
                <a:cubicBezTo>
                  <a:pt x="1616341" y="1920402"/>
                  <a:pt x="1298369" y="2058455"/>
                  <a:pt x="971840" y="2032814"/>
                </a:cubicBezTo>
                <a:cubicBezTo>
                  <a:pt x="645311" y="2007173"/>
                  <a:pt x="352785" y="1821178"/>
                  <a:pt x="191043" y="1536366"/>
                </a:cubicBezTo>
                <a:lnTo>
                  <a:pt x="191044" y="1536366"/>
                </a:lnTo>
                <a:close/>
              </a:path>
            </a:pathLst>
          </a:custGeom>
          <a:solidFill>
            <a:srgbClr val="79CBA8"/>
          </a:solidFill>
          <a:ln>
            <a:noFill/>
          </a:ln>
          <a:extLst/>
        </p:spPr>
        <p:txBody>
          <a:bodyPr/>
          <a:lstStyle/>
          <a:p>
            <a:endParaRPr lang="zh-CN" altLang="en-US"/>
          </a:p>
        </p:txBody>
      </p:sp>
      <p:sp>
        <p:nvSpPr>
          <p:cNvPr id="37893" name="Freeform 68"/>
          <p:cNvSpPr>
            <a:spLocks/>
          </p:cNvSpPr>
          <p:nvPr/>
        </p:nvSpPr>
        <p:spPr bwMode="auto">
          <a:xfrm>
            <a:off x="1606550" y="2560638"/>
            <a:ext cx="1652588" cy="1363662"/>
          </a:xfrm>
          <a:custGeom>
            <a:avLst/>
            <a:gdLst>
              <a:gd name="T0" fmla="*/ 0 w 1368949"/>
              <a:gd name="T1" fmla="*/ 164697 h 1129097"/>
              <a:gd name="T2" fmla="*/ 48195 w 1368949"/>
              <a:gd name="T3" fmla="*/ 48239 h 1129097"/>
              <a:gd name="T4" fmla="*/ 164548 w 1368949"/>
              <a:gd name="T5" fmla="*/ 1 h 1129097"/>
              <a:gd name="T6" fmla="*/ 1830450 w 1368949"/>
              <a:gd name="T7" fmla="*/ 0 h 1129097"/>
              <a:gd name="T8" fmla="*/ 1946801 w 1368949"/>
              <a:gd name="T9" fmla="*/ 48239 h 1129097"/>
              <a:gd name="T10" fmla="*/ 1994994 w 1368949"/>
              <a:gd name="T11" fmla="*/ 164698 h 1129097"/>
              <a:gd name="T12" fmla="*/ 1994996 w 1368949"/>
              <a:gd name="T13" fmla="*/ 1482260 h 1129097"/>
              <a:gd name="T14" fmla="*/ 1946801 w 1368949"/>
              <a:gd name="T15" fmla="*/ 1598718 h 1129097"/>
              <a:gd name="T16" fmla="*/ 1830450 w 1368949"/>
              <a:gd name="T17" fmla="*/ 1646957 h 1129097"/>
              <a:gd name="T18" fmla="*/ 164545 w 1368949"/>
              <a:gd name="T19" fmla="*/ 1646957 h 1129097"/>
              <a:gd name="T20" fmla="*/ 48195 w 1368949"/>
              <a:gd name="T21" fmla="*/ 1598718 h 1129097"/>
              <a:gd name="T22" fmla="*/ 0 w 1368949"/>
              <a:gd name="T23" fmla="*/ 1482260 h 1129097"/>
              <a:gd name="T24" fmla="*/ 0 w 1368949"/>
              <a:gd name="T25" fmla="*/ 164697 h 11290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w="12700" cap="flat" cmpd="sng">
            <a:solidFill>
              <a:srgbClr val="79CBA8"/>
            </a:solidFill>
            <a:round/>
            <a:headEnd/>
            <a:tailEnd/>
          </a:ln>
          <a:extLst>
            <a:ext uri="{909E8E84-426E-40DD-AFC4-6F175D3DCCD1}">
              <a14:hiddenFill xmlns:a14="http://schemas.microsoft.com/office/drawing/2010/main">
                <a:solidFill>
                  <a:srgbClr val="FFFFFF"/>
                </a:solidFill>
              </a14:hiddenFill>
            </a:ext>
          </a:extLst>
        </p:spPr>
        <p:txBody>
          <a:bodyPr lIns="95605" tIns="95605" rIns="95605" bIns="418205"/>
          <a:lstStyle/>
          <a:p>
            <a:endParaRPr lang="zh-CN" altLang="en-US"/>
          </a:p>
        </p:txBody>
      </p:sp>
      <p:sp>
        <p:nvSpPr>
          <p:cNvPr id="37894" name="Freeform 70"/>
          <p:cNvSpPr>
            <a:spLocks noChangeArrowheads="1"/>
          </p:cNvSpPr>
          <p:nvPr/>
        </p:nvSpPr>
        <p:spPr bwMode="auto">
          <a:xfrm>
            <a:off x="1973263" y="3632200"/>
            <a:ext cx="1470025" cy="584200"/>
          </a:xfrm>
          <a:custGeom>
            <a:avLst/>
            <a:gdLst>
              <a:gd name="T0" fmla="*/ 0 w 1216844"/>
              <a:gd name="T1" fmla="*/ 85172 h 483898"/>
              <a:gd name="T2" fmla="*/ 24978 w 1216844"/>
              <a:gd name="T3" fmla="*/ 24946 h 483898"/>
              <a:gd name="T4" fmla="*/ 85282 w 1216844"/>
              <a:gd name="T5" fmla="*/ 0 h 483898"/>
              <a:gd name="T6" fmla="*/ 2059281 w 1216844"/>
              <a:gd name="T7" fmla="*/ 0 h 483898"/>
              <a:gd name="T8" fmla="*/ 2119585 w 1216844"/>
              <a:gd name="T9" fmla="*/ 24946 h 483898"/>
              <a:gd name="T10" fmla="*/ 2144563 w 1216844"/>
              <a:gd name="T11" fmla="*/ 85172 h 483898"/>
              <a:gd name="T12" fmla="*/ 2144563 w 1216844"/>
              <a:gd name="T13" fmla="*/ 766541 h 483898"/>
              <a:gd name="T14" fmla="*/ 2119585 w 1216844"/>
              <a:gd name="T15" fmla="*/ 826768 h 483898"/>
              <a:gd name="T16" fmla="*/ 2059281 w 1216844"/>
              <a:gd name="T17" fmla="*/ 851714 h 483898"/>
              <a:gd name="T18" fmla="*/ 85282 w 1216844"/>
              <a:gd name="T19" fmla="*/ 851714 h 483898"/>
              <a:gd name="T20" fmla="*/ 24978 w 1216844"/>
              <a:gd name="T21" fmla="*/ 826768 h 483898"/>
              <a:gd name="T22" fmla="*/ 0 w 1216844"/>
              <a:gd name="T23" fmla="*/ 766541 h 483898"/>
              <a:gd name="T24" fmla="*/ 0 w 1216844"/>
              <a:gd name="T25" fmla="*/ 85172 h 4838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6844"/>
              <a:gd name="T40" fmla="*/ 0 h 483898"/>
              <a:gd name="T41" fmla="*/ 1216844 w 1216844"/>
              <a:gd name="T42" fmla="*/ 483898 h 4838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rgbClr val="79CBA8"/>
          </a:solidFill>
          <a:ln>
            <a:noFill/>
          </a:ln>
          <a:extLst/>
        </p:spPr>
        <p:txBody>
          <a:bodyPr lIns="87477" tIns="64617" rIns="87477" bIns="64617" anchor="ctr"/>
          <a:lstStyle/>
          <a:p>
            <a:pPr algn="ctr" defTabSz="1598613" eaLnBrk="1" hangingPunct="1">
              <a:lnSpc>
                <a:spcPct val="90000"/>
              </a:lnSpc>
              <a:spcAft>
                <a:spcPct val="35000"/>
              </a:spcAft>
            </a:pPr>
            <a:r>
              <a:rPr lang="en-US" altLang="zh-CN" b="1">
                <a:solidFill>
                  <a:srgbClr val="FFFFFF"/>
                </a:solidFill>
                <a:latin typeface="Arial" pitchFamily="34" charset="0"/>
                <a:ea typeface="微软雅黑" pitchFamily="34" charset="-122"/>
                <a:sym typeface="Arial" pitchFamily="34" charset="0"/>
              </a:rPr>
              <a:t>90%</a:t>
            </a:r>
          </a:p>
        </p:txBody>
      </p:sp>
      <p:sp>
        <p:nvSpPr>
          <p:cNvPr id="37895" name="Circular Arrow 72"/>
          <p:cNvSpPr>
            <a:spLocks/>
          </p:cNvSpPr>
          <p:nvPr/>
        </p:nvSpPr>
        <p:spPr bwMode="auto">
          <a:xfrm>
            <a:off x="4751388" y="1768475"/>
            <a:ext cx="2309812" cy="2308225"/>
          </a:xfrm>
          <a:custGeom>
            <a:avLst/>
            <a:gdLst>
              <a:gd name="T0" fmla="*/ 204875 w 2309415"/>
              <a:gd name="T1" fmla="*/ 614632 h 2309415"/>
              <a:gd name="T2" fmla="*/ 1077757 w 2309415"/>
              <a:gd name="T3" fmla="*/ 64991 h 2309415"/>
              <a:gd name="T4" fmla="*/ 2019613 w 2309415"/>
              <a:gd name="T5" fmla="*/ 486036 h 2309415"/>
              <a:gd name="T6" fmla="*/ 2073392 w 2309415"/>
              <a:gd name="T7" fmla="*/ 455538 h 2309415"/>
              <a:gd name="T8" fmla="*/ 2064664 w 2309415"/>
              <a:gd name="T9" fmla="*/ 637697 h 2309415"/>
              <a:gd name="T10" fmla="*/ 1883634 w 2309415"/>
              <a:gd name="T11" fmla="*/ 563153 h 2309415"/>
              <a:gd name="T12" fmla="*/ 1937372 w 2309415"/>
              <a:gd name="T13" fmla="*/ 532676 h 2309415"/>
              <a:gd name="T14" fmla="*/ 1077718 w 2309415"/>
              <a:gd name="T15" fmla="*/ 158664 h 2309415"/>
              <a:gd name="T16" fmla="*/ 286214 w 2309415"/>
              <a:gd name="T17" fmla="*/ 660761 h 2309415"/>
              <a:gd name="T18" fmla="*/ 204875 w 2309415"/>
              <a:gd name="T19" fmla="*/ 614632 h 23094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09415" h="2309415">
                <a:moveTo>
                  <a:pt x="204805" y="615266"/>
                </a:moveTo>
                <a:cubicBezTo>
                  <a:pt x="385300" y="297432"/>
                  <a:pt x="712794" y="90930"/>
                  <a:pt x="1077387" y="65059"/>
                </a:cubicBezTo>
                <a:cubicBezTo>
                  <a:pt x="1441979" y="39188"/>
                  <a:pt x="1795352" y="197376"/>
                  <a:pt x="2018919" y="486538"/>
                </a:cubicBezTo>
                <a:lnTo>
                  <a:pt x="2072680" y="456008"/>
                </a:lnTo>
                <a:lnTo>
                  <a:pt x="2063954" y="638355"/>
                </a:lnTo>
                <a:lnTo>
                  <a:pt x="1882986" y="563733"/>
                </a:lnTo>
                <a:lnTo>
                  <a:pt x="1936706" y="533226"/>
                </a:lnTo>
                <a:cubicBezTo>
                  <a:pt x="1730231" y="273423"/>
                  <a:pt x="1408209" y="133127"/>
                  <a:pt x="1077348" y="158828"/>
                </a:cubicBezTo>
                <a:cubicBezTo>
                  <a:pt x="746487" y="184529"/>
                  <a:pt x="449993" y="372871"/>
                  <a:pt x="286116" y="661443"/>
                </a:cubicBezTo>
                <a:lnTo>
                  <a:pt x="204805" y="615266"/>
                </a:lnTo>
                <a:close/>
              </a:path>
            </a:pathLst>
          </a:custGeom>
          <a:solidFill>
            <a:srgbClr val="79CBA8"/>
          </a:solidFill>
          <a:ln>
            <a:noFill/>
          </a:ln>
          <a:extLst/>
        </p:spPr>
        <p:txBody>
          <a:bodyPr/>
          <a:lstStyle/>
          <a:p>
            <a:endParaRPr lang="zh-CN" altLang="en-US"/>
          </a:p>
        </p:txBody>
      </p:sp>
      <p:sp>
        <p:nvSpPr>
          <p:cNvPr id="37896" name="Freeform 71"/>
          <p:cNvSpPr>
            <a:spLocks/>
          </p:cNvSpPr>
          <p:nvPr/>
        </p:nvSpPr>
        <p:spPr bwMode="auto">
          <a:xfrm>
            <a:off x="3887788" y="2560638"/>
            <a:ext cx="1654175" cy="1363662"/>
          </a:xfrm>
          <a:custGeom>
            <a:avLst/>
            <a:gdLst>
              <a:gd name="T0" fmla="*/ 0 w 1368949"/>
              <a:gd name="T1" fmla="*/ 198887 h 1129097"/>
              <a:gd name="T2" fmla="*/ 58313 w 1368949"/>
              <a:gd name="T3" fmla="*/ 58254 h 1129097"/>
              <a:gd name="T4" fmla="*/ 199090 w 1368949"/>
              <a:gd name="T5" fmla="*/ 1 h 1129097"/>
              <a:gd name="T6" fmla="*/ 2214705 w 1368949"/>
              <a:gd name="T7" fmla="*/ 0 h 1129097"/>
              <a:gd name="T8" fmla="*/ 2355479 w 1368949"/>
              <a:gd name="T9" fmla="*/ 58254 h 1129097"/>
              <a:gd name="T10" fmla="*/ 2413791 w 1368949"/>
              <a:gd name="T11" fmla="*/ 198890 h 1129097"/>
              <a:gd name="T12" fmla="*/ 2413792 w 1368949"/>
              <a:gd name="T13" fmla="*/ 1789983 h 1129097"/>
              <a:gd name="T14" fmla="*/ 2355479 w 1368949"/>
              <a:gd name="T15" fmla="*/ 1930616 h 1129097"/>
              <a:gd name="T16" fmla="*/ 2214705 w 1368949"/>
              <a:gd name="T17" fmla="*/ 1988870 h 1129097"/>
              <a:gd name="T18" fmla="*/ 199087 w 1368949"/>
              <a:gd name="T19" fmla="*/ 1988870 h 1129097"/>
              <a:gd name="T20" fmla="*/ 58313 w 1368949"/>
              <a:gd name="T21" fmla="*/ 1930616 h 1129097"/>
              <a:gd name="T22" fmla="*/ 0 w 1368949"/>
              <a:gd name="T23" fmla="*/ 1789983 h 1129097"/>
              <a:gd name="T24" fmla="*/ 0 w 1368949"/>
              <a:gd name="T25" fmla="*/ 198887 h 11290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8949"/>
              <a:gd name="T40" fmla="*/ 0 h 1129097"/>
              <a:gd name="T41" fmla="*/ 1368949 w 1368949"/>
              <a:gd name="T42" fmla="*/ 1129097 h 11290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w="12700">
            <a:solidFill>
              <a:srgbClr val="79CBA8"/>
            </a:solidFill>
            <a:miter lim="800000"/>
            <a:headEnd/>
            <a:tailEnd/>
          </a:ln>
          <a:extLst>
            <a:ext uri="{909E8E84-426E-40DD-AFC4-6F175D3DCCD1}">
              <a14:hiddenFill xmlns:a14="http://schemas.microsoft.com/office/drawing/2010/main">
                <a:solidFill>
                  <a:srgbClr val="FFFFFF"/>
                </a:solidFill>
              </a14:hiddenFill>
            </a:ext>
          </a:extLst>
        </p:spPr>
        <p:txBody>
          <a:bodyPr lIns="95605" tIns="418204" rIns="95605" bIns="95607"/>
          <a:lstStyle/>
          <a:p>
            <a:pPr marL="303213" lvl="1" indent="-303213" defTabSz="1420813" eaLnBrk="1" hangingPunct="1">
              <a:lnSpc>
                <a:spcPct val="90000"/>
              </a:lnSpc>
              <a:spcAft>
                <a:spcPct val="15000"/>
              </a:spcAft>
              <a:buFont typeface="Arial" pitchFamily="34" charset="0"/>
              <a:buChar char="•"/>
            </a:pPr>
            <a:endParaRPr lang="en-US" altLang="zh-CN" sz="3200">
              <a:solidFill>
                <a:srgbClr val="0E5A8B"/>
              </a:solidFill>
              <a:latin typeface="Arial" pitchFamily="34" charset="0"/>
              <a:ea typeface="微软雅黑" pitchFamily="34" charset="-122"/>
              <a:sym typeface="Arial" pitchFamily="34" charset="0"/>
            </a:endParaRPr>
          </a:p>
          <a:p>
            <a:pPr marL="303213" lvl="1" indent="-303213" defTabSz="1420813" eaLnBrk="1" hangingPunct="1">
              <a:lnSpc>
                <a:spcPct val="90000"/>
              </a:lnSpc>
              <a:spcAft>
                <a:spcPct val="15000"/>
              </a:spcAft>
              <a:buFont typeface="Arial" pitchFamily="34" charset="0"/>
              <a:buChar char="•"/>
            </a:pPr>
            <a:endParaRPr lang="en-US" altLang="zh-CN" sz="3200">
              <a:solidFill>
                <a:srgbClr val="0E5A8B"/>
              </a:solidFill>
              <a:latin typeface="Arial" pitchFamily="34" charset="0"/>
              <a:ea typeface="微软雅黑" pitchFamily="34" charset="-122"/>
              <a:sym typeface="Arial" pitchFamily="34" charset="0"/>
            </a:endParaRPr>
          </a:p>
        </p:txBody>
      </p:sp>
      <p:sp>
        <p:nvSpPr>
          <p:cNvPr id="37897" name="Freeform 73"/>
          <p:cNvSpPr>
            <a:spLocks noChangeArrowheads="1"/>
          </p:cNvSpPr>
          <p:nvPr/>
        </p:nvSpPr>
        <p:spPr bwMode="auto">
          <a:xfrm>
            <a:off x="4256088" y="2268538"/>
            <a:ext cx="1468437" cy="584200"/>
          </a:xfrm>
          <a:custGeom>
            <a:avLst/>
            <a:gdLst>
              <a:gd name="T0" fmla="*/ 0 w 1216844"/>
              <a:gd name="T1" fmla="*/ 85172 h 483898"/>
              <a:gd name="T2" fmla="*/ 24924 w 1216844"/>
              <a:gd name="T3" fmla="*/ 24946 h 483898"/>
              <a:gd name="T4" fmla="*/ 85098 w 1216844"/>
              <a:gd name="T5" fmla="*/ 0 h 483898"/>
              <a:gd name="T6" fmla="*/ 2054834 w 1216844"/>
              <a:gd name="T7" fmla="*/ 0 h 483898"/>
              <a:gd name="T8" fmla="*/ 2115009 w 1216844"/>
              <a:gd name="T9" fmla="*/ 24946 h 483898"/>
              <a:gd name="T10" fmla="*/ 2139933 w 1216844"/>
              <a:gd name="T11" fmla="*/ 85172 h 483898"/>
              <a:gd name="T12" fmla="*/ 2139933 w 1216844"/>
              <a:gd name="T13" fmla="*/ 766541 h 483898"/>
              <a:gd name="T14" fmla="*/ 2115009 w 1216844"/>
              <a:gd name="T15" fmla="*/ 826768 h 483898"/>
              <a:gd name="T16" fmla="*/ 2054834 w 1216844"/>
              <a:gd name="T17" fmla="*/ 851714 h 483898"/>
              <a:gd name="T18" fmla="*/ 85098 w 1216844"/>
              <a:gd name="T19" fmla="*/ 851714 h 483898"/>
              <a:gd name="T20" fmla="*/ 24924 w 1216844"/>
              <a:gd name="T21" fmla="*/ 826768 h 483898"/>
              <a:gd name="T22" fmla="*/ 0 w 1216844"/>
              <a:gd name="T23" fmla="*/ 766541 h 483898"/>
              <a:gd name="T24" fmla="*/ 0 w 1216844"/>
              <a:gd name="T25" fmla="*/ 85172 h 4838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6844"/>
              <a:gd name="T40" fmla="*/ 0 h 483898"/>
              <a:gd name="T41" fmla="*/ 1216844 w 1216844"/>
              <a:gd name="T42" fmla="*/ 483898 h 4838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rgbClr val="79CBA8"/>
          </a:solidFill>
          <a:ln>
            <a:noFill/>
          </a:ln>
          <a:extLst/>
        </p:spPr>
        <p:txBody>
          <a:bodyPr lIns="87477" tIns="64617" rIns="87477" bIns="64617" anchor="ctr"/>
          <a:lstStyle/>
          <a:p>
            <a:pPr algn="ctr" defTabSz="1598613" eaLnBrk="1" hangingPunct="1">
              <a:lnSpc>
                <a:spcPct val="90000"/>
              </a:lnSpc>
              <a:spcAft>
                <a:spcPct val="35000"/>
              </a:spcAft>
            </a:pPr>
            <a:r>
              <a:rPr lang="en-US" altLang="zh-CN" b="1">
                <a:solidFill>
                  <a:srgbClr val="FFFFFF"/>
                </a:solidFill>
                <a:latin typeface="Arial" pitchFamily="34" charset="0"/>
                <a:ea typeface="微软雅黑" pitchFamily="34" charset="-122"/>
                <a:sym typeface="Arial" pitchFamily="34" charset="0"/>
              </a:rPr>
              <a:t>80%</a:t>
            </a:r>
          </a:p>
        </p:txBody>
      </p:sp>
      <p:sp>
        <p:nvSpPr>
          <p:cNvPr id="37898" name="Freeform 74"/>
          <p:cNvSpPr>
            <a:spLocks/>
          </p:cNvSpPr>
          <p:nvPr/>
        </p:nvSpPr>
        <p:spPr bwMode="auto">
          <a:xfrm>
            <a:off x="6170613" y="2560638"/>
            <a:ext cx="1652587" cy="1363662"/>
          </a:xfrm>
          <a:custGeom>
            <a:avLst/>
            <a:gdLst>
              <a:gd name="T0" fmla="*/ 0 w 1368949"/>
              <a:gd name="T1" fmla="*/ 198887 h 1129097"/>
              <a:gd name="T2" fmla="*/ 58201 w 1368949"/>
              <a:gd name="T3" fmla="*/ 58254 h 1129097"/>
              <a:gd name="T4" fmla="*/ 198708 w 1368949"/>
              <a:gd name="T5" fmla="*/ 1 h 1129097"/>
              <a:gd name="T6" fmla="*/ 2210454 w 1368949"/>
              <a:gd name="T7" fmla="*/ 0 h 1129097"/>
              <a:gd name="T8" fmla="*/ 2350958 w 1368949"/>
              <a:gd name="T9" fmla="*/ 58254 h 1129097"/>
              <a:gd name="T10" fmla="*/ 2409158 w 1368949"/>
              <a:gd name="T11" fmla="*/ 198890 h 1129097"/>
              <a:gd name="T12" fmla="*/ 2409160 w 1368949"/>
              <a:gd name="T13" fmla="*/ 1789983 h 1129097"/>
              <a:gd name="T14" fmla="*/ 2350958 w 1368949"/>
              <a:gd name="T15" fmla="*/ 1930616 h 1129097"/>
              <a:gd name="T16" fmla="*/ 2210454 w 1368949"/>
              <a:gd name="T17" fmla="*/ 1988870 h 1129097"/>
              <a:gd name="T18" fmla="*/ 198705 w 1368949"/>
              <a:gd name="T19" fmla="*/ 1988870 h 1129097"/>
              <a:gd name="T20" fmla="*/ 58201 w 1368949"/>
              <a:gd name="T21" fmla="*/ 1930616 h 1129097"/>
              <a:gd name="T22" fmla="*/ 0 w 1368949"/>
              <a:gd name="T23" fmla="*/ 1789983 h 1129097"/>
              <a:gd name="T24" fmla="*/ 0 w 1368949"/>
              <a:gd name="T25" fmla="*/ 198887 h 11290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8949"/>
              <a:gd name="T40" fmla="*/ 0 h 1129097"/>
              <a:gd name="T41" fmla="*/ 1368949 w 1368949"/>
              <a:gd name="T42" fmla="*/ 1129097 h 11290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w="12700">
            <a:solidFill>
              <a:srgbClr val="79CBA8"/>
            </a:solidFill>
            <a:miter lim="800000"/>
            <a:headEnd/>
            <a:tailEnd/>
          </a:ln>
          <a:extLst>
            <a:ext uri="{909E8E84-426E-40DD-AFC4-6F175D3DCCD1}">
              <a14:hiddenFill xmlns:a14="http://schemas.microsoft.com/office/drawing/2010/main">
                <a:solidFill>
                  <a:srgbClr val="FFFFFF"/>
                </a:solidFill>
              </a14:hiddenFill>
            </a:ext>
          </a:extLst>
        </p:spPr>
        <p:txBody>
          <a:bodyPr lIns="95605" tIns="95605" rIns="95605" bIns="418205"/>
          <a:lstStyle/>
          <a:p>
            <a:pPr marL="303213" lvl="1" indent="-303213" defTabSz="1420813" eaLnBrk="1" hangingPunct="1">
              <a:lnSpc>
                <a:spcPct val="90000"/>
              </a:lnSpc>
              <a:spcAft>
                <a:spcPct val="15000"/>
              </a:spcAft>
              <a:buFont typeface="Arial" pitchFamily="34" charset="0"/>
              <a:buChar char="•"/>
            </a:pPr>
            <a:endParaRPr lang="en-US" altLang="zh-CN" sz="3200">
              <a:solidFill>
                <a:srgbClr val="000000"/>
              </a:solidFill>
              <a:latin typeface="Arial" pitchFamily="34" charset="0"/>
              <a:ea typeface="微软雅黑" pitchFamily="34" charset="-122"/>
              <a:sym typeface="Arial" pitchFamily="34" charset="0"/>
            </a:endParaRPr>
          </a:p>
          <a:p>
            <a:pPr marL="303213" lvl="1" indent="-303213" defTabSz="1420813" eaLnBrk="1" hangingPunct="1">
              <a:lnSpc>
                <a:spcPct val="90000"/>
              </a:lnSpc>
              <a:spcAft>
                <a:spcPct val="15000"/>
              </a:spcAft>
              <a:buFont typeface="Arial" pitchFamily="34" charset="0"/>
              <a:buChar char="•"/>
            </a:pPr>
            <a:endParaRPr lang="en-US" altLang="zh-CN" sz="3200">
              <a:solidFill>
                <a:srgbClr val="000000"/>
              </a:solidFill>
              <a:latin typeface="Arial" pitchFamily="34" charset="0"/>
              <a:ea typeface="微软雅黑" pitchFamily="34" charset="-122"/>
              <a:sym typeface="Arial" pitchFamily="34" charset="0"/>
            </a:endParaRPr>
          </a:p>
        </p:txBody>
      </p:sp>
      <p:sp>
        <p:nvSpPr>
          <p:cNvPr id="37899" name="Freeform 75"/>
          <p:cNvSpPr>
            <a:spLocks noChangeArrowheads="1"/>
          </p:cNvSpPr>
          <p:nvPr/>
        </p:nvSpPr>
        <p:spPr bwMode="auto">
          <a:xfrm>
            <a:off x="6537325" y="3632200"/>
            <a:ext cx="1470025" cy="584200"/>
          </a:xfrm>
          <a:custGeom>
            <a:avLst/>
            <a:gdLst>
              <a:gd name="T0" fmla="*/ 0 w 1216844"/>
              <a:gd name="T1" fmla="*/ 85172 h 483898"/>
              <a:gd name="T2" fmla="*/ 24978 w 1216844"/>
              <a:gd name="T3" fmla="*/ 24946 h 483898"/>
              <a:gd name="T4" fmla="*/ 85282 w 1216844"/>
              <a:gd name="T5" fmla="*/ 0 h 483898"/>
              <a:gd name="T6" fmla="*/ 2059281 w 1216844"/>
              <a:gd name="T7" fmla="*/ 0 h 483898"/>
              <a:gd name="T8" fmla="*/ 2119585 w 1216844"/>
              <a:gd name="T9" fmla="*/ 24946 h 483898"/>
              <a:gd name="T10" fmla="*/ 2144563 w 1216844"/>
              <a:gd name="T11" fmla="*/ 85172 h 483898"/>
              <a:gd name="T12" fmla="*/ 2144563 w 1216844"/>
              <a:gd name="T13" fmla="*/ 766541 h 483898"/>
              <a:gd name="T14" fmla="*/ 2119585 w 1216844"/>
              <a:gd name="T15" fmla="*/ 826768 h 483898"/>
              <a:gd name="T16" fmla="*/ 2059281 w 1216844"/>
              <a:gd name="T17" fmla="*/ 851714 h 483898"/>
              <a:gd name="T18" fmla="*/ 85282 w 1216844"/>
              <a:gd name="T19" fmla="*/ 851714 h 483898"/>
              <a:gd name="T20" fmla="*/ 24978 w 1216844"/>
              <a:gd name="T21" fmla="*/ 826768 h 483898"/>
              <a:gd name="T22" fmla="*/ 0 w 1216844"/>
              <a:gd name="T23" fmla="*/ 766541 h 483898"/>
              <a:gd name="T24" fmla="*/ 0 w 1216844"/>
              <a:gd name="T25" fmla="*/ 85172 h 4838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6844"/>
              <a:gd name="T40" fmla="*/ 0 h 483898"/>
              <a:gd name="T41" fmla="*/ 1216844 w 1216844"/>
              <a:gd name="T42" fmla="*/ 483898 h 4838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rgbClr val="79CBA8"/>
          </a:solidFill>
          <a:ln>
            <a:noFill/>
          </a:ln>
          <a:extLst/>
        </p:spPr>
        <p:txBody>
          <a:bodyPr lIns="87477" tIns="64617" rIns="87477" bIns="64617" anchor="ctr"/>
          <a:lstStyle/>
          <a:p>
            <a:pPr algn="ctr" defTabSz="1598613" eaLnBrk="1" hangingPunct="1">
              <a:lnSpc>
                <a:spcPct val="90000"/>
              </a:lnSpc>
              <a:spcAft>
                <a:spcPct val="35000"/>
              </a:spcAft>
            </a:pPr>
            <a:r>
              <a:rPr lang="en-US" altLang="zh-CN" b="1">
                <a:solidFill>
                  <a:srgbClr val="FFFFFF"/>
                </a:solidFill>
                <a:latin typeface="Arial" pitchFamily="34" charset="0"/>
                <a:ea typeface="微软雅黑" pitchFamily="34" charset="-122"/>
                <a:sym typeface="Arial" pitchFamily="34" charset="0"/>
              </a:rPr>
              <a:t>90%</a:t>
            </a:r>
          </a:p>
        </p:txBody>
      </p:sp>
      <p:sp>
        <p:nvSpPr>
          <p:cNvPr id="37900" name="Freeform 76"/>
          <p:cNvSpPr>
            <a:spLocks/>
          </p:cNvSpPr>
          <p:nvPr/>
        </p:nvSpPr>
        <p:spPr bwMode="auto">
          <a:xfrm>
            <a:off x="8474075" y="2560638"/>
            <a:ext cx="1652588" cy="1363662"/>
          </a:xfrm>
          <a:custGeom>
            <a:avLst/>
            <a:gdLst>
              <a:gd name="T0" fmla="*/ 0 w 1368949"/>
              <a:gd name="T1" fmla="*/ 198887 h 1129097"/>
              <a:gd name="T2" fmla="*/ 58201 w 1368949"/>
              <a:gd name="T3" fmla="*/ 58254 h 1129097"/>
              <a:gd name="T4" fmla="*/ 198708 w 1368949"/>
              <a:gd name="T5" fmla="*/ 1 h 1129097"/>
              <a:gd name="T6" fmla="*/ 2210457 w 1368949"/>
              <a:gd name="T7" fmla="*/ 0 h 1129097"/>
              <a:gd name="T8" fmla="*/ 2350962 w 1368949"/>
              <a:gd name="T9" fmla="*/ 58254 h 1129097"/>
              <a:gd name="T10" fmla="*/ 2409161 w 1368949"/>
              <a:gd name="T11" fmla="*/ 198890 h 1129097"/>
              <a:gd name="T12" fmla="*/ 2409162 w 1368949"/>
              <a:gd name="T13" fmla="*/ 1789983 h 1129097"/>
              <a:gd name="T14" fmla="*/ 2350962 w 1368949"/>
              <a:gd name="T15" fmla="*/ 1930616 h 1129097"/>
              <a:gd name="T16" fmla="*/ 2210457 w 1368949"/>
              <a:gd name="T17" fmla="*/ 1988870 h 1129097"/>
              <a:gd name="T18" fmla="*/ 198705 w 1368949"/>
              <a:gd name="T19" fmla="*/ 1988870 h 1129097"/>
              <a:gd name="T20" fmla="*/ 58201 w 1368949"/>
              <a:gd name="T21" fmla="*/ 1930616 h 1129097"/>
              <a:gd name="T22" fmla="*/ 0 w 1368949"/>
              <a:gd name="T23" fmla="*/ 1789983 h 1129097"/>
              <a:gd name="T24" fmla="*/ 0 w 1368949"/>
              <a:gd name="T25" fmla="*/ 198887 h 11290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68949"/>
              <a:gd name="T40" fmla="*/ 0 h 1129097"/>
              <a:gd name="T41" fmla="*/ 1368949 w 1368949"/>
              <a:gd name="T42" fmla="*/ 1129097 h 112909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68949" h="1129097">
                <a:moveTo>
                  <a:pt x="0" y="112910"/>
                </a:moveTo>
                <a:cubicBezTo>
                  <a:pt x="0" y="82964"/>
                  <a:pt x="11896" y="54245"/>
                  <a:pt x="33071" y="33071"/>
                </a:cubicBezTo>
                <a:cubicBezTo>
                  <a:pt x="54246" y="11896"/>
                  <a:pt x="82965" y="0"/>
                  <a:pt x="112911" y="1"/>
                </a:cubicBezTo>
                <a:lnTo>
                  <a:pt x="1256039" y="0"/>
                </a:lnTo>
                <a:cubicBezTo>
                  <a:pt x="1285985" y="0"/>
                  <a:pt x="1314704" y="11896"/>
                  <a:pt x="1335878" y="33071"/>
                </a:cubicBezTo>
                <a:cubicBezTo>
                  <a:pt x="1357053" y="54246"/>
                  <a:pt x="1368949" y="82965"/>
                  <a:pt x="1368948" y="112911"/>
                </a:cubicBezTo>
                <a:cubicBezTo>
                  <a:pt x="1368948" y="414003"/>
                  <a:pt x="1368949" y="715095"/>
                  <a:pt x="1368949" y="1016187"/>
                </a:cubicBezTo>
                <a:cubicBezTo>
                  <a:pt x="1368949" y="1046133"/>
                  <a:pt x="1357053" y="1074852"/>
                  <a:pt x="1335878" y="1096026"/>
                </a:cubicBezTo>
                <a:cubicBezTo>
                  <a:pt x="1314703" y="1117201"/>
                  <a:pt x="1285984" y="1129097"/>
                  <a:pt x="1256039" y="1129097"/>
                </a:cubicBezTo>
                <a:lnTo>
                  <a:pt x="112910" y="1129097"/>
                </a:lnTo>
                <a:cubicBezTo>
                  <a:pt x="82964" y="1129097"/>
                  <a:pt x="54245" y="1117201"/>
                  <a:pt x="33071" y="1096026"/>
                </a:cubicBezTo>
                <a:cubicBezTo>
                  <a:pt x="11896" y="1074851"/>
                  <a:pt x="0" y="1046132"/>
                  <a:pt x="0" y="1016187"/>
                </a:cubicBezTo>
                <a:lnTo>
                  <a:pt x="0" y="112910"/>
                </a:lnTo>
                <a:close/>
              </a:path>
            </a:pathLst>
          </a:custGeom>
          <a:noFill/>
          <a:ln w="12700">
            <a:solidFill>
              <a:srgbClr val="79CBA8"/>
            </a:solidFill>
            <a:miter lim="800000"/>
            <a:headEnd/>
            <a:tailEnd/>
          </a:ln>
          <a:extLst>
            <a:ext uri="{909E8E84-426E-40DD-AFC4-6F175D3DCCD1}">
              <a14:hiddenFill xmlns:a14="http://schemas.microsoft.com/office/drawing/2010/main">
                <a:solidFill>
                  <a:srgbClr val="FFFFFF"/>
                </a:solidFill>
              </a14:hiddenFill>
            </a:ext>
          </a:extLst>
        </p:spPr>
        <p:txBody>
          <a:bodyPr lIns="95605" tIns="418204" rIns="95605" bIns="95607"/>
          <a:lstStyle/>
          <a:p>
            <a:pPr marL="303213" lvl="1" indent="-303213" defTabSz="1420813" eaLnBrk="1" hangingPunct="1">
              <a:lnSpc>
                <a:spcPct val="90000"/>
              </a:lnSpc>
              <a:spcAft>
                <a:spcPct val="15000"/>
              </a:spcAft>
              <a:buFont typeface="Arial" pitchFamily="34" charset="0"/>
              <a:buChar char="•"/>
            </a:pPr>
            <a:endParaRPr lang="en-US" altLang="zh-CN" sz="3200">
              <a:solidFill>
                <a:srgbClr val="000000"/>
              </a:solidFill>
              <a:latin typeface="Arial" pitchFamily="34" charset="0"/>
              <a:ea typeface="微软雅黑" pitchFamily="34" charset="-122"/>
              <a:sym typeface="Arial" pitchFamily="34" charset="0"/>
            </a:endParaRPr>
          </a:p>
          <a:p>
            <a:pPr marL="303213" lvl="1" indent="-303213" defTabSz="1420813" eaLnBrk="1" hangingPunct="1">
              <a:lnSpc>
                <a:spcPct val="90000"/>
              </a:lnSpc>
              <a:spcAft>
                <a:spcPct val="15000"/>
              </a:spcAft>
              <a:buFont typeface="Arial" pitchFamily="34" charset="0"/>
              <a:buChar char="•"/>
            </a:pPr>
            <a:endParaRPr lang="en-US" altLang="zh-CN" sz="3200">
              <a:solidFill>
                <a:srgbClr val="000000"/>
              </a:solidFill>
              <a:latin typeface="Arial" pitchFamily="34" charset="0"/>
              <a:ea typeface="微软雅黑" pitchFamily="34" charset="-122"/>
              <a:sym typeface="Arial" pitchFamily="34" charset="0"/>
            </a:endParaRPr>
          </a:p>
        </p:txBody>
      </p:sp>
      <p:sp>
        <p:nvSpPr>
          <p:cNvPr id="37901" name="Freeform 77"/>
          <p:cNvSpPr>
            <a:spLocks noChangeArrowheads="1"/>
          </p:cNvSpPr>
          <p:nvPr/>
        </p:nvSpPr>
        <p:spPr bwMode="auto">
          <a:xfrm>
            <a:off x="8840788" y="2268538"/>
            <a:ext cx="1470025" cy="584200"/>
          </a:xfrm>
          <a:custGeom>
            <a:avLst/>
            <a:gdLst>
              <a:gd name="T0" fmla="*/ 0 w 1216844"/>
              <a:gd name="T1" fmla="*/ 85172 h 483898"/>
              <a:gd name="T2" fmla="*/ 24978 w 1216844"/>
              <a:gd name="T3" fmla="*/ 24946 h 483898"/>
              <a:gd name="T4" fmla="*/ 85282 w 1216844"/>
              <a:gd name="T5" fmla="*/ 0 h 483898"/>
              <a:gd name="T6" fmla="*/ 2059281 w 1216844"/>
              <a:gd name="T7" fmla="*/ 0 h 483898"/>
              <a:gd name="T8" fmla="*/ 2119585 w 1216844"/>
              <a:gd name="T9" fmla="*/ 24946 h 483898"/>
              <a:gd name="T10" fmla="*/ 2144563 w 1216844"/>
              <a:gd name="T11" fmla="*/ 85172 h 483898"/>
              <a:gd name="T12" fmla="*/ 2144563 w 1216844"/>
              <a:gd name="T13" fmla="*/ 766541 h 483898"/>
              <a:gd name="T14" fmla="*/ 2119585 w 1216844"/>
              <a:gd name="T15" fmla="*/ 826768 h 483898"/>
              <a:gd name="T16" fmla="*/ 2059281 w 1216844"/>
              <a:gd name="T17" fmla="*/ 851714 h 483898"/>
              <a:gd name="T18" fmla="*/ 85282 w 1216844"/>
              <a:gd name="T19" fmla="*/ 851714 h 483898"/>
              <a:gd name="T20" fmla="*/ 24978 w 1216844"/>
              <a:gd name="T21" fmla="*/ 826768 h 483898"/>
              <a:gd name="T22" fmla="*/ 0 w 1216844"/>
              <a:gd name="T23" fmla="*/ 766541 h 483898"/>
              <a:gd name="T24" fmla="*/ 0 w 1216844"/>
              <a:gd name="T25" fmla="*/ 85172 h 48389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6844"/>
              <a:gd name="T40" fmla="*/ 0 h 483898"/>
              <a:gd name="T41" fmla="*/ 1216844 w 1216844"/>
              <a:gd name="T42" fmla="*/ 483898 h 48389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6844" h="483898">
                <a:moveTo>
                  <a:pt x="0" y="48390"/>
                </a:moveTo>
                <a:cubicBezTo>
                  <a:pt x="0" y="35556"/>
                  <a:pt x="5098" y="23248"/>
                  <a:pt x="14173" y="14173"/>
                </a:cubicBezTo>
                <a:cubicBezTo>
                  <a:pt x="23248" y="5098"/>
                  <a:pt x="35556" y="0"/>
                  <a:pt x="48390" y="0"/>
                </a:cubicBezTo>
                <a:lnTo>
                  <a:pt x="1168454" y="0"/>
                </a:lnTo>
                <a:cubicBezTo>
                  <a:pt x="1181288" y="0"/>
                  <a:pt x="1193596" y="5098"/>
                  <a:pt x="1202671" y="14173"/>
                </a:cubicBezTo>
                <a:cubicBezTo>
                  <a:pt x="1211746" y="23248"/>
                  <a:pt x="1216844" y="35556"/>
                  <a:pt x="1216844" y="48390"/>
                </a:cubicBezTo>
                <a:lnTo>
                  <a:pt x="1216844" y="435508"/>
                </a:lnTo>
                <a:cubicBezTo>
                  <a:pt x="1216844" y="448342"/>
                  <a:pt x="1211746" y="460650"/>
                  <a:pt x="1202671" y="469725"/>
                </a:cubicBezTo>
                <a:cubicBezTo>
                  <a:pt x="1193596" y="478800"/>
                  <a:pt x="1181288" y="483898"/>
                  <a:pt x="1168454" y="483898"/>
                </a:cubicBezTo>
                <a:lnTo>
                  <a:pt x="48390" y="483898"/>
                </a:lnTo>
                <a:cubicBezTo>
                  <a:pt x="35556" y="483898"/>
                  <a:pt x="23248" y="478800"/>
                  <a:pt x="14173" y="469725"/>
                </a:cubicBezTo>
                <a:cubicBezTo>
                  <a:pt x="5098" y="460650"/>
                  <a:pt x="0" y="448342"/>
                  <a:pt x="0" y="435508"/>
                </a:cubicBezTo>
                <a:lnTo>
                  <a:pt x="0" y="48390"/>
                </a:lnTo>
                <a:close/>
              </a:path>
            </a:pathLst>
          </a:custGeom>
          <a:solidFill>
            <a:srgbClr val="79CBA8"/>
          </a:solidFill>
          <a:ln>
            <a:noFill/>
          </a:ln>
          <a:extLst/>
        </p:spPr>
        <p:txBody>
          <a:bodyPr lIns="87477" tIns="64617" rIns="87477" bIns="64617" anchor="ctr"/>
          <a:lstStyle/>
          <a:p>
            <a:pPr algn="ctr" defTabSz="1598613" eaLnBrk="1" hangingPunct="1">
              <a:lnSpc>
                <a:spcPct val="90000"/>
              </a:lnSpc>
              <a:spcAft>
                <a:spcPct val="35000"/>
              </a:spcAft>
            </a:pPr>
            <a:r>
              <a:rPr lang="en-US" altLang="zh-CN" b="1">
                <a:solidFill>
                  <a:srgbClr val="FFFFFF"/>
                </a:solidFill>
                <a:latin typeface="Arial" pitchFamily="34" charset="0"/>
                <a:ea typeface="微软雅黑" pitchFamily="34" charset="-122"/>
                <a:sym typeface="Arial" pitchFamily="34" charset="0"/>
              </a:rPr>
              <a:t>50%</a:t>
            </a:r>
          </a:p>
        </p:txBody>
      </p:sp>
      <p:sp>
        <p:nvSpPr>
          <p:cNvPr id="37902" name="Text Placeholder 3"/>
          <p:cNvSpPr txBox="1">
            <a:spLocks noChangeArrowheads="1"/>
          </p:cNvSpPr>
          <p:nvPr/>
        </p:nvSpPr>
        <p:spPr bwMode="auto">
          <a:xfrm>
            <a:off x="2109788" y="3073400"/>
            <a:ext cx="557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613">
              <a:defRPr>
                <a:solidFill>
                  <a:schemeClr val="tx1"/>
                </a:solidFill>
                <a:latin typeface="Calibri" pitchFamily="34" charset="0"/>
                <a:ea typeface="宋体" pitchFamily="2" charset="-122"/>
              </a:defRPr>
            </a:lvl1pPr>
            <a:lvl2pPr marL="742950" indent="-285750" defTabSz="1217613">
              <a:defRPr>
                <a:solidFill>
                  <a:schemeClr val="tx1"/>
                </a:solidFill>
                <a:latin typeface="Calibri" pitchFamily="34" charset="0"/>
                <a:ea typeface="宋体" pitchFamily="2" charset="-122"/>
              </a:defRPr>
            </a:lvl2pPr>
            <a:lvl3pPr marL="1143000" indent="-228600" defTabSz="1217613">
              <a:defRPr>
                <a:solidFill>
                  <a:schemeClr val="tx1"/>
                </a:solidFill>
                <a:latin typeface="Calibri" pitchFamily="34" charset="0"/>
                <a:ea typeface="宋体" pitchFamily="2" charset="-122"/>
              </a:defRPr>
            </a:lvl3pPr>
            <a:lvl4pPr marL="1600200" indent="-228600" defTabSz="1217613">
              <a:defRPr>
                <a:solidFill>
                  <a:schemeClr val="tx1"/>
                </a:solidFill>
                <a:latin typeface="Calibri" pitchFamily="34" charset="0"/>
                <a:ea typeface="宋体" pitchFamily="2" charset="-122"/>
              </a:defRPr>
            </a:lvl4pPr>
            <a:lvl5pPr marL="2057400" indent="-228600" defTabSz="1217613">
              <a:defRPr>
                <a:solidFill>
                  <a:schemeClr val="tx1"/>
                </a:solidFill>
                <a:latin typeface="Calibri" pitchFamily="34" charset="0"/>
                <a:ea typeface="宋体" pitchFamily="2" charset="-122"/>
              </a:defRPr>
            </a:lvl5pPr>
            <a:lvl6pPr marL="25146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KEYS</a:t>
            </a:r>
          </a:p>
        </p:txBody>
      </p:sp>
      <p:sp>
        <p:nvSpPr>
          <p:cNvPr id="37903" name="Text Placeholder 3"/>
          <p:cNvSpPr txBox="1">
            <a:spLocks noChangeArrowheads="1"/>
          </p:cNvSpPr>
          <p:nvPr/>
        </p:nvSpPr>
        <p:spPr bwMode="auto">
          <a:xfrm>
            <a:off x="4400550" y="3073400"/>
            <a:ext cx="5572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613">
              <a:defRPr>
                <a:solidFill>
                  <a:schemeClr val="tx1"/>
                </a:solidFill>
                <a:latin typeface="Calibri" pitchFamily="34" charset="0"/>
                <a:ea typeface="宋体" pitchFamily="2" charset="-122"/>
              </a:defRPr>
            </a:lvl1pPr>
            <a:lvl2pPr marL="742950" indent="-285750" defTabSz="1217613">
              <a:defRPr>
                <a:solidFill>
                  <a:schemeClr val="tx1"/>
                </a:solidFill>
                <a:latin typeface="Calibri" pitchFamily="34" charset="0"/>
                <a:ea typeface="宋体" pitchFamily="2" charset="-122"/>
              </a:defRPr>
            </a:lvl2pPr>
            <a:lvl3pPr marL="1143000" indent="-228600" defTabSz="1217613">
              <a:defRPr>
                <a:solidFill>
                  <a:schemeClr val="tx1"/>
                </a:solidFill>
                <a:latin typeface="Calibri" pitchFamily="34" charset="0"/>
                <a:ea typeface="宋体" pitchFamily="2" charset="-122"/>
              </a:defRPr>
            </a:lvl3pPr>
            <a:lvl4pPr marL="1600200" indent="-228600" defTabSz="1217613">
              <a:defRPr>
                <a:solidFill>
                  <a:schemeClr val="tx1"/>
                </a:solidFill>
                <a:latin typeface="Calibri" pitchFamily="34" charset="0"/>
                <a:ea typeface="宋体" pitchFamily="2" charset="-122"/>
              </a:defRPr>
            </a:lvl4pPr>
            <a:lvl5pPr marL="2057400" indent="-228600" defTabSz="1217613">
              <a:defRPr>
                <a:solidFill>
                  <a:schemeClr val="tx1"/>
                </a:solidFill>
                <a:latin typeface="Calibri" pitchFamily="34" charset="0"/>
                <a:ea typeface="宋体" pitchFamily="2" charset="-122"/>
              </a:defRPr>
            </a:lvl5pPr>
            <a:lvl6pPr marL="25146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KEYS</a:t>
            </a:r>
          </a:p>
        </p:txBody>
      </p:sp>
      <p:sp>
        <p:nvSpPr>
          <p:cNvPr id="37904" name="Text Placeholder 3"/>
          <p:cNvSpPr txBox="1">
            <a:spLocks noChangeArrowheads="1"/>
          </p:cNvSpPr>
          <p:nvPr/>
        </p:nvSpPr>
        <p:spPr bwMode="auto">
          <a:xfrm>
            <a:off x="6691313" y="3073400"/>
            <a:ext cx="555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613">
              <a:defRPr>
                <a:solidFill>
                  <a:schemeClr val="tx1"/>
                </a:solidFill>
                <a:latin typeface="Calibri" pitchFamily="34" charset="0"/>
                <a:ea typeface="宋体" pitchFamily="2" charset="-122"/>
              </a:defRPr>
            </a:lvl1pPr>
            <a:lvl2pPr marL="742950" indent="-285750" defTabSz="1217613">
              <a:defRPr>
                <a:solidFill>
                  <a:schemeClr val="tx1"/>
                </a:solidFill>
                <a:latin typeface="Calibri" pitchFamily="34" charset="0"/>
                <a:ea typeface="宋体" pitchFamily="2" charset="-122"/>
              </a:defRPr>
            </a:lvl2pPr>
            <a:lvl3pPr marL="1143000" indent="-228600" defTabSz="1217613">
              <a:defRPr>
                <a:solidFill>
                  <a:schemeClr val="tx1"/>
                </a:solidFill>
                <a:latin typeface="Calibri" pitchFamily="34" charset="0"/>
                <a:ea typeface="宋体" pitchFamily="2" charset="-122"/>
              </a:defRPr>
            </a:lvl3pPr>
            <a:lvl4pPr marL="1600200" indent="-228600" defTabSz="1217613">
              <a:defRPr>
                <a:solidFill>
                  <a:schemeClr val="tx1"/>
                </a:solidFill>
                <a:latin typeface="Calibri" pitchFamily="34" charset="0"/>
                <a:ea typeface="宋体" pitchFamily="2" charset="-122"/>
              </a:defRPr>
            </a:lvl4pPr>
            <a:lvl5pPr marL="2057400" indent="-228600" defTabSz="1217613">
              <a:defRPr>
                <a:solidFill>
                  <a:schemeClr val="tx1"/>
                </a:solidFill>
                <a:latin typeface="Calibri" pitchFamily="34" charset="0"/>
                <a:ea typeface="宋体" pitchFamily="2" charset="-122"/>
              </a:defRPr>
            </a:lvl5pPr>
            <a:lvl6pPr marL="25146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KEYS</a:t>
            </a:r>
          </a:p>
        </p:txBody>
      </p:sp>
      <p:sp>
        <p:nvSpPr>
          <p:cNvPr id="37905" name="Text Placeholder 3"/>
          <p:cNvSpPr txBox="1">
            <a:spLocks noChangeArrowheads="1"/>
          </p:cNvSpPr>
          <p:nvPr/>
        </p:nvSpPr>
        <p:spPr bwMode="auto">
          <a:xfrm>
            <a:off x="8982075" y="3073400"/>
            <a:ext cx="555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1217613">
              <a:defRPr>
                <a:solidFill>
                  <a:schemeClr val="tx1"/>
                </a:solidFill>
                <a:latin typeface="Calibri" pitchFamily="34" charset="0"/>
                <a:ea typeface="宋体" pitchFamily="2" charset="-122"/>
              </a:defRPr>
            </a:lvl1pPr>
            <a:lvl2pPr marL="742950" indent="-285750" defTabSz="1217613">
              <a:defRPr>
                <a:solidFill>
                  <a:schemeClr val="tx1"/>
                </a:solidFill>
                <a:latin typeface="Calibri" pitchFamily="34" charset="0"/>
                <a:ea typeface="宋体" pitchFamily="2" charset="-122"/>
              </a:defRPr>
            </a:lvl2pPr>
            <a:lvl3pPr marL="1143000" indent="-228600" defTabSz="1217613">
              <a:defRPr>
                <a:solidFill>
                  <a:schemeClr val="tx1"/>
                </a:solidFill>
                <a:latin typeface="Calibri" pitchFamily="34" charset="0"/>
                <a:ea typeface="宋体" pitchFamily="2" charset="-122"/>
              </a:defRPr>
            </a:lvl3pPr>
            <a:lvl4pPr marL="1600200" indent="-228600" defTabSz="1217613">
              <a:defRPr>
                <a:solidFill>
                  <a:schemeClr val="tx1"/>
                </a:solidFill>
                <a:latin typeface="Calibri" pitchFamily="34" charset="0"/>
                <a:ea typeface="宋体" pitchFamily="2" charset="-122"/>
              </a:defRPr>
            </a:lvl4pPr>
            <a:lvl5pPr marL="2057400" indent="-228600" defTabSz="1217613">
              <a:defRPr>
                <a:solidFill>
                  <a:schemeClr val="tx1"/>
                </a:solidFill>
                <a:latin typeface="Calibri" pitchFamily="34" charset="0"/>
                <a:ea typeface="宋体" pitchFamily="2" charset="-122"/>
              </a:defRPr>
            </a:lvl5pPr>
            <a:lvl6pPr marL="25146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7613"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KEYS</a:t>
            </a:r>
          </a:p>
        </p:txBody>
      </p:sp>
      <p:sp>
        <p:nvSpPr>
          <p:cNvPr id="37906" name="Oval 62"/>
          <p:cNvSpPr>
            <a:spLocks noChangeAspect="1" noChangeArrowheads="1"/>
          </p:cNvSpPr>
          <p:nvPr/>
        </p:nvSpPr>
        <p:spPr bwMode="auto">
          <a:xfrm>
            <a:off x="2033588" y="5103813"/>
            <a:ext cx="268287" cy="260350"/>
          </a:xfrm>
          <a:prstGeom prst="ellipse">
            <a:avLst/>
          </a:prstGeom>
          <a:solidFill>
            <a:srgbClr val="79CBA8"/>
          </a:solidFill>
          <a:ln>
            <a:noFill/>
          </a:ln>
          <a:extLst/>
        </p:spPr>
        <p:txBody>
          <a:bodyPr anchor="ctr"/>
          <a:lstStyle/>
          <a:p>
            <a:pPr algn="ctr" defTabSz="1374775" eaLnBrk="1" hangingPunct="1"/>
            <a:endParaRPr lang="en-US" altLang="zh-CN" sz="3600">
              <a:solidFill>
                <a:srgbClr val="445469"/>
              </a:solidFill>
              <a:latin typeface="Arial" pitchFamily="34" charset="0"/>
              <a:ea typeface="微软雅黑" pitchFamily="34" charset="-122"/>
              <a:sym typeface="Arial" pitchFamily="34" charset="0"/>
            </a:endParaRPr>
          </a:p>
        </p:txBody>
      </p:sp>
      <p:sp>
        <p:nvSpPr>
          <p:cNvPr id="37907" name="TextBox 13"/>
          <p:cNvSpPr txBox="1">
            <a:spLocks noChangeArrowheads="1"/>
          </p:cNvSpPr>
          <p:nvPr/>
        </p:nvSpPr>
        <p:spPr bwMode="auto">
          <a:xfrm>
            <a:off x="2411413" y="5119688"/>
            <a:ext cx="12906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37908" name="Oval 58"/>
          <p:cNvSpPr>
            <a:spLocks noChangeAspect="1" noChangeArrowheads="1"/>
          </p:cNvSpPr>
          <p:nvPr/>
        </p:nvSpPr>
        <p:spPr bwMode="auto">
          <a:xfrm>
            <a:off x="4141788" y="5103813"/>
            <a:ext cx="266700" cy="260350"/>
          </a:xfrm>
          <a:prstGeom prst="ellipse">
            <a:avLst/>
          </a:prstGeom>
          <a:solidFill>
            <a:srgbClr val="79CBA8">
              <a:alpha val="50000"/>
            </a:srgbClr>
          </a:solidFill>
          <a:ln>
            <a:noFill/>
          </a:ln>
          <a:extLst/>
        </p:spPr>
        <p:txBody>
          <a:bodyPr anchor="ctr"/>
          <a:lstStyle/>
          <a:p>
            <a:pPr algn="ctr" defTabSz="1374775" eaLnBrk="1" hangingPunct="1"/>
            <a:endParaRPr lang="en-US" altLang="zh-CN" sz="3600">
              <a:solidFill>
                <a:srgbClr val="445469"/>
              </a:solidFill>
              <a:latin typeface="Arial" pitchFamily="34" charset="0"/>
              <a:ea typeface="微软雅黑" pitchFamily="34" charset="-122"/>
              <a:sym typeface="Arial" pitchFamily="34" charset="0"/>
            </a:endParaRPr>
          </a:p>
        </p:txBody>
      </p:sp>
      <p:sp>
        <p:nvSpPr>
          <p:cNvPr id="37909" name="TextBox 13"/>
          <p:cNvSpPr txBox="1">
            <a:spLocks noChangeArrowheads="1"/>
          </p:cNvSpPr>
          <p:nvPr/>
        </p:nvSpPr>
        <p:spPr bwMode="auto">
          <a:xfrm>
            <a:off x="4575175" y="5110163"/>
            <a:ext cx="12922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37910" name="Oval 55"/>
          <p:cNvSpPr>
            <a:spLocks noChangeAspect="1" noChangeArrowheads="1"/>
          </p:cNvSpPr>
          <p:nvPr/>
        </p:nvSpPr>
        <p:spPr bwMode="auto">
          <a:xfrm>
            <a:off x="6307138" y="5103813"/>
            <a:ext cx="266700" cy="260350"/>
          </a:xfrm>
          <a:prstGeom prst="ellipse">
            <a:avLst/>
          </a:prstGeom>
          <a:solidFill>
            <a:srgbClr val="79CBA8"/>
          </a:solidFill>
          <a:ln>
            <a:noFill/>
          </a:ln>
          <a:extLst/>
        </p:spPr>
        <p:txBody>
          <a:bodyPr anchor="ctr"/>
          <a:lstStyle/>
          <a:p>
            <a:pPr algn="ctr" defTabSz="1374775" eaLnBrk="1" hangingPunct="1"/>
            <a:endParaRPr lang="en-US" altLang="zh-CN" sz="3600">
              <a:solidFill>
                <a:srgbClr val="445469"/>
              </a:solidFill>
              <a:latin typeface="Arial" pitchFamily="34" charset="0"/>
              <a:ea typeface="微软雅黑" pitchFamily="34" charset="-122"/>
              <a:sym typeface="Arial" pitchFamily="34" charset="0"/>
            </a:endParaRPr>
          </a:p>
        </p:txBody>
      </p:sp>
      <p:sp>
        <p:nvSpPr>
          <p:cNvPr id="37911" name="TextBox 13"/>
          <p:cNvSpPr txBox="1">
            <a:spLocks noChangeArrowheads="1"/>
          </p:cNvSpPr>
          <p:nvPr/>
        </p:nvSpPr>
        <p:spPr bwMode="auto">
          <a:xfrm>
            <a:off x="6696075" y="5110163"/>
            <a:ext cx="12906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sp>
        <p:nvSpPr>
          <p:cNvPr id="37912" name="Oval 47"/>
          <p:cNvSpPr>
            <a:spLocks noChangeAspect="1" noChangeArrowheads="1"/>
          </p:cNvSpPr>
          <p:nvPr/>
        </p:nvSpPr>
        <p:spPr bwMode="auto">
          <a:xfrm>
            <a:off x="8428038" y="5103813"/>
            <a:ext cx="266700" cy="260350"/>
          </a:xfrm>
          <a:prstGeom prst="ellipse">
            <a:avLst/>
          </a:prstGeom>
          <a:solidFill>
            <a:srgbClr val="79CBA8">
              <a:alpha val="50000"/>
            </a:srgbClr>
          </a:solidFill>
          <a:ln>
            <a:noFill/>
          </a:ln>
          <a:extLst/>
        </p:spPr>
        <p:txBody>
          <a:bodyPr anchor="ctr"/>
          <a:lstStyle/>
          <a:p>
            <a:pPr algn="ctr" defTabSz="1374775" eaLnBrk="1" hangingPunct="1"/>
            <a:endParaRPr lang="en-US" altLang="zh-CN" sz="3600">
              <a:solidFill>
                <a:srgbClr val="445469"/>
              </a:solidFill>
              <a:latin typeface="Arial" pitchFamily="34" charset="0"/>
              <a:ea typeface="微软雅黑" pitchFamily="34" charset="-122"/>
              <a:sym typeface="Arial" pitchFamily="34" charset="0"/>
            </a:endParaRPr>
          </a:p>
        </p:txBody>
      </p:sp>
      <p:sp>
        <p:nvSpPr>
          <p:cNvPr id="37913" name="TextBox 13"/>
          <p:cNvSpPr txBox="1">
            <a:spLocks noChangeArrowheads="1"/>
          </p:cNvSpPr>
          <p:nvPr/>
        </p:nvSpPr>
        <p:spPr bwMode="auto">
          <a:xfrm>
            <a:off x="8836025" y="5122863"/>
            <a:ext cx="12906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b="1">
                <a:solidFill>
                  <a:srgbClr val="445469"/>
                </a:solidFill>
                <a:latin typeface="Arial" pitchFamily="34" charset="0"/>
                <a:ea typeface="微软雅黑" pitchFamily="34" charset="-122"/>
                <a:sym typeface="Arial" pitchFamily="34" charset="0"/>
              </a:rPr>
              <a:t>ADD TITLE</a:t>
            </a:r>
          </a:p>
        </p:txBody>
      </p:sp>
      <p:pic>
        <p:nvPicPr>
          <p:cNvPr id="29" name="图片 28"/>
          <p:cNvPicPr>
            <a:picLocks noChangeAspect="1"/>
          </p:cNvPicPr>
          <p:nvPr/>
        </p:nvPicPr>
        <p:blipFill>
          <a:blip r:embed="rId3"/>
          <a:stretch>
            <a:fillRect/>
          </a:stretch>
        </p:blipFill>
        <p:spPr>
          <a:xfrm>
            <a:off x="-250713" y="193632"/>
            <a:ext cx="1719113" cy="1088640"/>
          </a:xfrm>
          <a:prstGeom prst="rect">
            <a:avLst/>
          </a:prstGeom>
        </p:spPr>
      </p:pic>
      <p:sp>
        <p:nvSpPr>
          <p:cNvPr id="30" name="文本框 29"/>
          <p:cNvSpPr txBox="1"/>
          <p:nvPr/>
        </p:nvSpPr>
        <p:spPr>
          <a:xfrm>
            <a:off x="1284249" y="436405"/>
            <a:ext cx="5707101" cy="46166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r>
              <a:rPr lang="zh-CN" altLang="en-US" dirty="0">
                <a:solidFill>
                  <a:srgbClr val="79CBA8"/>
                </a:solidFill>
                <a:latin typeface="微软雅黑" panose="020B0503020204020204" pitchFamily="34" charset="-122"/>
                <a:ea typeface="微软雅黑" panose="020B0503020204020204" pitchFamily="34" charset="-122"/>
              </a:rPr>
              <a:t>在这里输入您的标题</a:t>
            </a:r>
          </a:p>
        </p:txBody>
      </p:sp>
      <p:pic>
        <p:nvPicPr>
          <p:cNvPr id="33" name="图片 32"/>
          <p:cNvPicPr>
            <a:picLocks noChangeAspect="1"/>
          </p:cNvPicPr>
          <p:nvPr/>
        </p:nvPicPr>
        <p:blipFill>
          <a:blip r:embed="rId4"/>
          <a:stretch>
            <a:fillRect/>
          </a:stretch>
        </p:blipFill>
        <p:spPr>
          <a:xfrm flipH="1">
            <a:off x="366968" y="117889"/>
            <a:ext cx="748519" cy="1562771"/>
          </a:xfrm>
          <a:prstGeom prst="rect">
            <a:avLst/>
          </a:prstGeom>
        </p:spPr>
      </p:pic>
      <p:cxnSp>
        <p:nvCxnSpPr>
          <p:cNvPr id="34" name="直接连接符 33"/>
          <p:cNvCxnSpPr/>
          <p:nvPr/>
        </p:nvCxnSpPr>
        <p:spPr>
          <a:xfrm>
            <a:off x="1284249" y="993913"/>
            <a:ext cx="10209251" cy="0"/>
          </a:xfrm>
          <a:prstGeom prst="line">
            <a:avLst/>
          </a:prstGeom>
          <a:ln w="12700">
            <a:solidFill>
              <a:srgbClr val="79CB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52236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fade">
                                      <p:cBhvr>
                                        <p:cTn id="7" dur="1000"/>
                                        <p:tgtEl>
                                          <p:spTgt spid="37891"/>
                                        </p:tgtEl>
                                      </p:cBhvr>
                                    </p:animEffect>
                                    <p:anim calcmode="lin" valueType="num">
                                      <p:cBhvr>
                                        <p:cTn id="8" dur="1000" fill="hold"/>
                                        <p:tgtEl>
                                          <p:spTgt spid="37891"/>
                                        </p:tgtEl>
                                        <p:attrNameLst>
                                          <p:attrName>ppt_x</p:attrName>
                                        </p:attrNameLst>
                                      </p:cBhvr>
                                      <p:tavLst>
                                        <p:tav tm="0">
                                          <p:val>
                                            <p:strVal val="#ppt_x"/>
                                          </p:val>
                                        </p:tav>
                                        <p:tav tm="100000">
                                          <p:val>
                                            <p:strVal val="#ppt_x"/>
                                          </p:val>
                                        </p:tav>
                                      </p:tavLst>
                                    </p:anim>
                                    <p:anim calcmode="lin" valueType="num">
                                      <p:cBhvr>
                                        <p:cTn id="9" dur="1000" fill="hold"/>
                                        <p:tgtEl>
                                          <p:spTgt spid="3789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892"/>
                                        </p:tgtEl>
                                        <p:attrNameLst>
                                          <p:attrName>style.visibility</p:attrName>
                                        </p:attrNameLst>
                                      </p:cBhvr>
                                      <p:to>
                                        <p:strVal val="visible"/>
                                      </p:to>
                                    </p:set>
                                    <p:animEffect transition="in" filter="fade">
                                      <p:cBhvr>
                                        <p:cTn id="12" dur="1000"/>
                                        <p:tgtEl>
                                          <p:spTgt spid="37892"/>
                                        </p:tgtEl>
                                      </p:cBhvr>
                                    </p:animEffect>
                                    <p:anim calcmode="lin" valueType="num">
                                      <p:cBhvr>
                                        <p:cTn id="13" dur="1000" fill="hold"/>
                                        <p:tgtEl>
                                          <p:spTgt spid="37892"/>
                                        </p:tgtEl>
                                        <p:attrNameLst>
                                          <p:attrName>ppt_x</p:attrName>
                                        </p:attrNameLst>
                                      </p:cBhvr>
                                      <p:tavLst>
                                        <p:tav tm="0">
                                          <p:val>
                                            <p:strVal val="#ppt_x"/>
                                          </p:val>
                                        </p:tav>
                                        <p:tav tm="100000">
                                          <p:val>
                                            <p:strVal val="#ppt_x"/>
                                          </p:val>
                                        </p:tav>
                                      </p:tavLst>
                                    </p:anim>
                                    <p:anim calcmode="lin" valueType="num">
                                      <p:cBhvr>
                                        <p:cTn id="14" dur="1000" fill="hold"/>
                                        <p:tgtEl>
                                          <p:spTgt spid="3789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7893"/>
                                        </p:tgtEl>
                                        <p:attrNameLst>
                                          <p:attrName>style.visibility</p:attrName>
                                        </p:attrNameLst>
                                      </p:cBhvr>
                                      <p:to>
                                        <p:strVal val="visible"/>
                                      </p:to>
                                    </p:set>
                                    <p:animEffect transition="in" filter="fade">
                                      <p:cBhvr>
                                        <p:cTn id="17" dur="1000"/>
                                        <p:tgtEl>
                                          <p:spTgt spid="37893"/>
                                        </p:tgtEl>
                                      </p:cBhvr>
                                    </p:animEffect>
                                    <p:anim calcmode="lin" valueType="num">
                                      <p:cBhvr>
                                        <p:cTn id="18" dur="1000" fill="hold"/>
                                        <p:tgtEl>
                                          <p:spTgt spid="37893"/>
                                        </p:tgtEl>
                                        <p:attrNameLst>
                                          <p:attrName>ppt_x</p:attrName>
                                        </p:attrNameLst>
                                      </p:cBhvr>
                                      <p:tavLst>
                                        <p:tav tm="0">
                                          <p:val>
                                            <p:strVal val="#ppt_x"/>
                                          </p:val>
                                        </p:tav>
                                        <p:tav tm="100000">
                                          <p:val>
                                            <p:strVal val="#ppt_x"/>
                                          </p:val>
                                        </p:tav>
                                      </p:tavLst>
                                    </p:anim>
                                    <p:anim calcmode="lin" valueType="num">
                                      <p:cBhvr>
                                        <p:cTn id="19" dur="1000" fill="hold"/>
                                        <p:tgtEl>
                                          <p:spTgt spid="3789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894"/>
                                        </p:tgtEl>
                                        <p:attrNameLst>
                                          <p:attrName>style.visibility</p:attrName>
                                        </p:attrNameLst>
                                      </p:cBhvr>
                                      <p:to>
                                        <p:strVal val="visible"/>
                                      </p:to>
                                    </p:set>
                                    <p:animEffect transition="in" filter="fade">
                                      <p:cBhvr>
                                        <p:cTn id="22" dur="1000"/>
                                        <p:tgtEl>
                                          <p:spTgt spid="37894"/>
                                        </p:tgtEl>
                                      </p:cBhvr>
                                    </p:animEffect>
                                    <p:anim calcmode="lin" valueType="num">
                                      <p:cBhvr>
                                        <p:cTn id="23" dur="1000" fill="hold"/>
                                        <p:tgtEl>
                                          <p:spTgt spid="37894"/>
                                        </p:tgtEl>
                                        <p:attrNameLst>
                                          <p:attrName>ppt_x</p:attrName>
                                        </p:attrNameLst>
                                      </p:cBhvr>
                                      <p:tavLst>
                                        <p:tav tm="0">
                                          <p:val>
                                            <p:strVal val="#ppt_x"/>
                                          </p:val>
                                        </p:tav>
                                        <p:tav tm="100000">
                                          <p:val>
                                            <p:strVal val="#ppt_x"/>
                                          </p:val>
                                        </p:tav>
                                      </p:tavLst>
                                    </p:anim>
                                    <p:anim calcmode="lin" valueType="num">
                                      <p:cBhvr>
                                        <p:cTn id="24" dur="1000" fill="hold"/>
                                        <p:tgtEl>
                                          <p:spTgt spid="3789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895"/>
                                        </p:tgtEl>
                                        <p:attrNameLst>
                                          <p:attrName>style.visibility</p:attrName>
                                        </p:attrNameLst>
                                      </p:cBhvr>
                                      <p:to>
                                        <p:strVal val="visible"/>
                                      </p:to>
                                    </p:set>
                                    <p:animEffect transition="in" filter="fade">
                                      <p:cBhvr>
                                        <p:cTn id="27" dur="1000"/>
                                        <p:tgtEl>
                                          <p:spTgt spid="37895"/>
                                        </p:tgtEl>
                                      </p:cBhvr>
                                    </p:animEffect>
                                    <p:anim calcmode="lin" valueType="num">
                                      <p:cBhvr>
                                        <p:cTn id="28" dur="1000" fill="hold"/>
                                        <p:tgtEl>
                                          <p:spTgt spid="37895"/>
                                        </p:tgtEl>
                                        <p:attrNameLst>
                                          <p:attrName>ppt_x</p:attrName>
                                        </p:attrNameLst>
                                      </p:cBhvr>
                                      <p:tavLst>
                                        <p:tav tm="0">
                                          <p:val>
                                            <p:strVal val="#ppt_x"/>
                                          </p:val>
                                        </p:tav>
                                        <p:tav tm="100000">
                                          <p:val>
                                            <p:strVal val="#ppt_x"/>
                                          </p:val>
                                        </p:tav>
                                      </p:tavLst>
                                    </p:anim>
                                    <p:anim calcmode="lin" valueType="num">
                                      <p:cBhvr>
                                        <p:cTn id="29" dur="1000" fill="hold"/>
                                        <p:tgtEl>
                                          <p:spTgt spid="3789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7896"/>
                                        </p:tgtEl>
                                        <p:attrNameLst>
                                          <p:attrName>style.visibility</p:attrName>
                                        </p:attrNameLst>
                                      </p:cBhvr>
                                      <p:to>
                                        <p:strVal val="visible"/>
                                      </p:to>
                                    </p:set>
                                    <p:animEffect transition="in" filter="fade">
                                      <p:cBhvr>
                                        <p:cTn id="32" dur="1000"/>
                                        <p:tgtEl>
                                          <p:spTgt spid="37896"/>
                                        </p:tgtEl>
                                      </p:cBhvr>
                                    </p:animEffect>
                                    <p:anim calcmode="lin" valueType="num">
                                      <p:cBhvr>
                                        <p:cTn id="33" dur="1000" fill="hold"/>
                                        <p:tgtEl>
                                          <p:spTgt spid="37896"/>
                                        </p:tgtEl>
                                        <p:attrNameLst>
                                          <p:attrName>ppt_x</p:attrName>
                                        </p:attrNameLst>
                                      </p:cBhvr>
                                      <p:tavLst>
                                        <p:tav tm="0">
                                          <p:val>
                                            <p:strVal val="#ppt_x"/>
                                          </p:val>
                                        </p:tav>
                                        <p:tav tm="100000">
                                          <p:val>
                                            <p:strVal val="#ppt_x"/>
                                          </p:val>
                                        </p:tav>
                                      </p:tavLst>
                                    </p:anim>
                                    <p:anim calcmode="lin" valueType="num">
                                      <p:cBhvr>
                                        <p:cTn id="34" dur="1000" fill="hold"/>
                                        <p:tgtEl>
                                          <p:spTgt spid="3789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897"/>
                                        </p:tgtEl>
                                        <p:attrNameLst>
                                          <p:attrName>style.visibility</p:attrName>
                                        </p:attrNameLst>
                                      </p:cBhvr>
                                      <p:to>
                                        <p:strVal val="visible"/>
                                      </p:to>
                                    </p:set>
                                    <p:animEffect transition="in" filter="fade">
                                      <p:cBhvr>
                                        <p:cTn id="37" dur="1000"/>
                                        <p:tgtEl>
                                          <p:spTgt spid="37897"/>
                                        </p:tgtEl>
                                      </p:cBhvr>
                                    </p:animEffect>
                                    <p:anim calcmode="lin" valueType="num">
                                      <p:cBhvr>
                                        <p:cTn id="38" dur="1000" fill="hold"/>
                                        <p:tgtEl>
                                          <p:spTgt spid="37897"/>
                                        </p:tgtEl>
                                        <p:attrNameLst>
                                          <p:attrName>ppt_x</p:attrName>
                                        </p:attrNameLst>
                                      </p:cBhvr>
                                      <p:tavLst>
                                        <p:tav tm="0">
                                          <p:val>
                                            <p:strVal val="#ppt_x"/>
                                          </p:val>
                                        </p:tav>
                                        <p:tav tm="100000">
                                          <p:val>
                                            <p:strVal val="#ppt_x"/>
                                          </p:val>
                                        </p:tav>
                                      </p:tavLst>
                                    </p:anim>
                                    <p:anim calcmode="lin" valueType="num">
                                      <p:cBhvr>
                                        <p:cTn id="39" dur="1000" fill="hold"/>
                                        <p:tgtEl>
                                          <p:spTgt spid="3789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898"/>
                                        </p:tgtEl>
                                        <p:attrNameLst>
                                          <p:attrName>style.visibility</p:attrName>
                                        </p:attrNameLst>
                                      </p:cBhvr>
                                      <p:to>
                                        <p:strVal val="visible"/>
                                      </p:to>
                                    </p:set>
                                    <p:animEffect transition="in" filter="fade">
                                      <p:cBhvr>
                                        <p:cTn id="42" dur="1000"/>
                                        <p:tgtEl>
                                          <p:spTgt spid="37898"/>
                                        </p:tgtEl>
                                      </p:cBhvr>
                                    </p:animEffect>
                                    <p:anim calcmode="lin" valueType="num">
                                      <p:cBhvr>
                                        <p:cTn id="43" dur="1000" fill="hold"/>
                                        <p:tgtEl>
                                          <p:spTgt spid="37898"/>
                                        </p:tgtEl>
                                        <p:attrNameLst>
                                          <p:attrName>ppt_x</p:attrName>
                                        </p:attrNameLst>
                                      </p:cBhvr>
                                      <p:tavLst>
                                        <p:tav tm="0">
                                          <p:val>
                                            <p:strVal val="#ppt_x"/>
                                          </p:val>
                                        </p:tav>
                                        <p:tav tm="100000">
                                          <p:val>
                                            <p:strVal val="#ppt_x"/>
                                          </p:val>
                                        </p:tav>
                                      </p:tavLst>
                                    </p:anim>
                                    <p:anim calcmode="lin" valueType="num">
                                      <p:cBhvr>
                                        <p:cTn id="44" dur="1000" fill="hold"/>
                                        <p:tgtEl>
                                          <p:spTgt spid="3789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899"/>
                                        </p:tgtEl>
                                        <p:attrNameLst>
                                          <p:attrName>style.visibility</p:attrName>
                                        </p:attrNameLst>
                                      </p:cBhvr>
                                      <p:to>
                                        <p:strVal val="visible"/>
                                      </p:to>
                                    </p:set>
                                    <p:animEffect transition="in" filter="fade">
                                      <p:cBhvr>
                                        <p:cTn id="47" dur="1000"/>
                                        <p:tgtEl>
                                          <p:spTgt spid="37899"/>
                                        </p:tgtEl>
                                      </p:cBhvr>
                                    </p:animEffect>
                                    <p:anim calcmode="lin" valueType="num">
                                      <p:cBhvr>
                                        <p:cTn id="48" dur="1000" fill="hold"/>
                                        <p:tgtEl>
                                          <p:spTgt spid="37899"/>
                                        </p:tgtEl>
                                        <p:attrNameLst>
                                          <p:attrName>ppt_x</p:attrName>
                                        </p:attrNameLst>
                                      </p:cBhvr>
                                      <p:tavLst>
                                        <p:tav tm="0">
                                          <p:val>
                                            <p:strVal val="#ppt_x"/>
                                          </p:val>
                                        </p:tav>
                                        <p:tav tm="100000">
                                          <p:val>
                                            <p:strVal val="#ppt_x"/>
                                          </p:val>
                                        </p:tav>
                                      </p:tavLst>
                                    </p:anim>
                                    <p:anim calcmode="lin" valueType="num">
                                      <p:cBhvr>
                                        <p:cTn id="49" dur="1000" fill="hold"/>
                                        <p:tgtEl>
                                          <p:spTgt spid="3789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900"/>
                                        </p:tgtEl>
                                        <p:attrNameLst>
                                          <p:attrName>style.visibility</p:attrName>
                                        </p:attrNameLst>
                                      </p:cBhvr>
                                      <p:to>
                                        <p:strVal val="visible"/>
                                      </p:to>
                                    </p:set>
                                    <p:animEffect transition="in" filter="fade">
                                      <p:cBhvr>
                                        <p:cTn id="52" dur="1000"/>
                                        <p:tgtEl>
                                          <p:spTgt spid="37900"/>
                                        </p:tgtEl>
                                      </p:cBhvr>
                                    </p:animEffect>
                                    <p:anim calcmode="lin" valueType="num">
                                      <p:cBhvr>
                                        <p:cTn id="53" dur="1000" fill="hold"/>
                                        <p:tgtEl>
                                          <p:spTgt spid="37900"/>
                                        </p:tgtEl>
                                        <p:attrNameLst>
                                          <p:attrName>ppt_x</p:attrName>
                                        </p:attrNameLst>
                                      </p:cBhvr>
                                      <p:tavLst>
                                        <p:tav tm="0">
                                          <p:val>
                                            <p:strVal val="#ppt_x"/>
                                          </p:val>
                                        </p:tav>
                                        <p:tav tm="100000">
                                          <p:val>
                                            <p:strVal val="#ppt_x"/>
                                          </p:val>
                                        </p:tav>
                                      </p:tavLst>
                                    </p:anim>
                                    <p:anim calcmode="lin" valueType="num">
                                      <p:cBhvr>
                                        <p:cTn id="54" dur="1000" fill="hold"/>
                                        <p:tgtEl>
                                          <p:spTgt spid="3790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7901"/>
                                        </p:tgtEl>
                                        <p:attrNameLst>
                                          <p:attrName>style.visibility</p:attrName>
                                        </p:attrNameLst>
                                      </p:cBhvr>
                                      <p:to>
                                        <p:strVal val="visible"/>
                                      </p:to>
                                    </p:set>
                                    <p:animEffect transition="in" filter="fade">
                                      <p:cBhvr>
                                        <p:cTn id="57" dur="1000"/>
                                        <p:tgtEl>
                                          <p:spTgt spid="37901"/>
                                        </p:tgtEl>
                                      </p:cBhvr>
                                    </p:animEffect>
                                    <p:anim calcmode="lin" valueType="num">
                                      <p:cBhvr>
                                        <p:cTn id="58" dur="1000" fill="hold"/>
                                        <p:tgtEl>
                                          <p:spTgt spid="37901"/>
                                        </p:tgtEl>
                                        <p:attrNameLst>
                                          <p:attrName>ppt_x</p:attrName>
                                        </p:attrNameLst>
                                      </p:cBhvr>
                                      <p:tavLst>
                                        <p:tav tm="0">
                                          <p:val>
                                            <p:strVal val="#ppt_x"/>
                                          </p:val>
                                        </p:tav>
                                        <p:tav tm="100000">
                                          <p:val>
                                            <p:strVal val="#ppt_x"/>
                                          </p:val>
                                        </p:tav>
                                      </p:tavLst>
                                    </p:anim>
                                    <p:anim calcmode="lin" valueType="num">
                                      <p:cBhvr>
                                        <p:cTn id="59" dur="1000" fill="hold"/>
                                        <p:tgtEl>
                                          <p:spTgt spid="3790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7902"/>
                                        </p:tgtEl>
                                        <p:attrNameLst>
                                          <p:attrName>style.visibility</p:attrName>
                                        </p:attrNameLst>
                                      </p:cBhvr>
                                      <p:to>
                                        <p:strVal val="visible"/>
                                      </p:to>
                                    </p:set>
                                    <p:animEffect transition="in" filter="fade">
                                      <p:cBhvr>
                                        <p:cTn id="62" dur="1000"/>
                                        <p:tgtEl>
                                          <p:spTgt spid="37902"/>
                                        </p:tgtEl>
                                      </p:cBhvr>
                                    </p:animEffect>
                                    <p:anim calcmode="lin" valueType="num">
                                      <p:cBhvr>
                                        <p:cTn id="63" dur="1000" fill="hold"/>
                                        <p:tgtEl>
                                          <p:spTgt spid="37902"/>
                                        </p:tgtEl>
                                        <p:attrNameLst>
                                          <p:attrName>ppt_x</p:attrName>
                                        </p:attrNameLst>
                                      </p:cBhvr>
                                      <p:tavLst>
                                        <p:tav tm="0">
                                          <p:val>
                                            <p:strVal val="#ppt_x"/>
                                          </p:val>
                                        </p:tav>
                                        <p:tav tm="100000">
                                          <p:val>
                                            <p:strVal val="#ppt_x"/>
                                          </p:val>
                                        </p:tav>
                                      </p:tavLst>
                                    </p:anim>
                                    <p:anim calcmode="lin" valueType="num">
                                      <p:cBhvr>
                                        <p:cTn id="64" dur="1000" fill="hold"/>
                                        <p:tgtEl>
                                          <p:spTgt spid="3790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7903"/>
                                        </p:tgtEl>
                                        <p:attrNameLst>
                                          <p:attrName>style.visibility</p:attrName>
                                        </p:attrNameLst>
                                      </p:cBhvr>
                                      <p:to>
                                        <p:strVal val="visible"/>
                                      </p:to>
                                    </p:set>
                                    <p:animEffect transition="in" filter="fade">
                                      <p:cBhvr>
                                        <p:cTn id="67" dur="1000"/>
                                        <p:tgtEl>
                                          <p:spTgt spid="37903"/>
                                        </p:tgtEl>
                                      </p:cBhvr>
                                    </p:animEffect>
                                    <p:anim calcmode="lin" valueType="num">
                                      <p:cBhvr>
                                        <p:cTn id="68" dur="1000" fill="hold"/>
                                        <p:tgtEl>
                                          <p:spTgt spid="37903"/>
                                        </p:tgtEl>
                                        <p:attrNameLst>
                                          <p:attrName>ppt_x</p:attrName>
                                        </p:attrNameLst>
                                      </p:cBhvr>
                                      <p:tavLst>
                                        <p:tav tm="0">
                                          <p:val>
                                            <p:strVal val="#ppt_x"/>
                                          </p:val>
                                        </p:tav>
                                        <p:tav tm="100000">
                                          <p:val>
                                            <p:strVal val="#ppt_x"/>
                                          </p:val>
                                        </p:tav>
                                      </p:tavLst>
                                    </p:anim>
                                    <p:anim calcmode="lin" valueType="num">
                                      <p:cBhvr>
                                        <p:cTn id="69" dur="1000" fill="hold"/>
                                        <p:tgtEl>
                                          <p:spTgt spid="3790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7904"/>
                                        </p:tgtEl>
                                        <p:attrNameLst>
                                          <p:attrName>style.visibility</p:attrName>
                                        </p:attrNameLst>
                                      </p:cBhvr>
                                      <p:to>
                                        <p:strVal val="visible"/>
                                      </p:to>
                                    </p:set>
                                    <p:animEffect transition="in" filter="fade">
                                      <p:cBhvr>
                                        <p:cTn id="72" dur="1000"/>
                                        <p:tgtEl>
                                          <p:spTgt spid="37904"/>
                                        </p:tgtEl>
                                      </p:cBhvr>
                                    </p:animEffect>
                                    <p:anim calcmode="lin" valueType="num">
                                      <p:cBhvr>
                                        <p:cTn id="73" dur="1000" fill="hold"/>
                                        <p:tgtEl>
                                          <p:spTgt spid="37904"/>
                                        </p:tgtEl>
                                        <p:attrNameLst>
                                          <p:attrName>ppt_x</p:attrName>
                                        </p:attrNameLst>
                                      </p:cBhvr>
                                      <p:tavLst>
                                        <p:tav tm="0">
                                          <p:val>
                                            <p:strVal val="#ppt_x"/>
                                          </p:val>
                                        </p:tav>
                                        <p:tav tm="100000">
                                          <p:val>
                                            <p:strVal val="#ppt_x"/>
                                          </p:val>
                                        </p:tav>
                                      </p:tavLst>
                                    </p:anim>
                                    <p:anim calcmode="lin" valueType="num">
                                      <p:cBhvr>
                                        <p:cTn id="74" dur="1000" fill="hold"/>
                                        <p:tgtEl>
                                          <p:spTgt spid="3790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37905"/>
                                        </p:tgtEl>
                                        <p:attrNameLst>
                                          <p:attrName>style.visibility</p:attrName>
                                        </p:attrNameLst>
                                      </p:cBhvr>
                                      <p:to>
                                        <p:strVal val="visible"/>
                                      </p:to>
                                    </p:set>
                                    <p:animEffect transition="in" filter="fade">
                                      <p:cBhvr>
                                        <p:cTn id="77" dur="1000"/>
                                        <p:tgtEl>
                                          <p:spTgt spid="37905"/>
                                        </p:tgtEl>
                                      </p:cBhvr>
                                    </p:animEffect>
                                    <p:anim calcmode="lin" valueType="num">
                                      <p:cBhvr>
                                        <p:cTn id="78" dur="1000" fill="hold"/>
                                        <p:tgtEl>
                                          <p:spTgt spid="37905"/>
                                        </p:tgtEl>
                                        <p:attrNameLst>
                                          <p:attrName>ppt_x</p:attrName>
                                        </p:attrNameLst>
                                      </p:cBhvr>
                                      <p:tavLst>
                                        <p:tav tm="0">
                                          <p:val>
                                            <p:strVal val="#ppt_x"/>
                                          </p:val>
                                        </p:tav>
                                        <p:tav tm="100000">
                                          <p:val>
                                            <p:strVal val="#ppt_x"/>
                                          </p:val>
                                        </p:tav>
                                      </p:tavLst>
                                    </p:anim>
                                    <p:anim calcmode="lin" valueType="num">
                                      <p:cBhvr>
                                        <p:cTn id="79" dur="1000" fill="hold"/>
                                        <p:tgtEl>
                                          <p:spTgt spid="37905"/>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42" presetClass="entr" presetSubtype="0" fill="hold" grpId="0" nodeType="afterEffect">
                                  <p:stCondLst>
                                    <p:cond delay="0"/>
                                  </p:stCondLst>
                                  <p:childTnLst>
                                    <p:set>
                                      <p:cBhvr>
                                        <p:cTn id="82" dur="1" fill="hold">
                                          <p:stCondLst>
                                            <p:cond delay="0"/>
                                          </p:stCondLst>
                                        </p:cTn>
                                        <p:tgtEl>
                                          <p:spTgt spid="37906"/>
                                        </p:tgtEl>
                                        <p:attrNameLst>
                                          <p:attrName>style.visibility</p:attrName>
                                        </p:attrNameLst>
                                      </p:cBhvr>
                                      <p:to>
                                        <p:strVal val="visible"/>
                                      </p:to>
                                    </p:set>
                                    <p:animEffect transition="in" filter="fade">
                                      <p:cBhvr>
                                        <p:cTn id="83" dur="1000"/>
                                        <p:tgtEl>
                                          <p:spTgt spid="37906"/>
                                        </p:tgtEl>
                                      </p:cBhvr>
                                    </p:animEffect>
                                    <p:anim calcmode="lin" valueType="num">
                                      <p:cBhvr>
                                        <p:cTn id="84" dur="1000" fill="hold"/>
                                        <p:tgtEl>
                                          <p:spTgt spid="37906"/>
                                        </p:tgtEl>
                                        <p:attrNameLst>
                                          <p:attrName>ppt_x</p:attrName>
                                        </p:attrNameLst>
                                      </p:cBhvr>
                                      <p:tavLst>
                                        <p:tav tm="0">
                                          <p:val>
                                            <p:strVal val="#ppt_x"/>
                                          </p:val>
                                        </p:tav>
                                        <p:tav tm="100000">
                                          <p:val>
                                            <p:strVal val="#ppt_x"/>
                                          </p:val>
                                        </p:tav>
                                      </p:tavLst>
                                    </p:anim>
                                    <p:anim calcmode="lin" valueType="num">
                                      <p:cBhvr>
                                        <p:cTn id="85" dur="1000" fill="hold"/>
                                        <p:tgtEl>
                                          <p:spTgt spid="3790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7907"/>
                                        </p:tgtEl>
                                        <p:attrNameLst>
                                          <p:attrName>style.visibility</p:attrName>
                                        </p:attrNameLst>
                                      </p:cBhvr>
                                      <p:to>
                                        <p:strVal val="visible"/>
                                      </p:to>
                                    </p:set>
                                    <p:animEffect transition="in" filter="fade">
                                      <p:cBhvr>
                                        <p:cTn id="88" dur="1000"/>
                                        <p:tgtEl>
                                          <p:spTgt spid="37907"/>
                                        </p:tgtEl>
                                      </p:cBhvr>
                                    </p:animEffect>
                                    <p:anim calcmode="lin" valueType="num">
                                      <p:cBhvr>
                                        <p:cTn id="89" dur="1000" fill="hold"/>
                                        <p:tgtEl>
                                          <p:spTgt spid="37907"/>
                                        </p:tgtEl>
                                        <p:attrNameLst>
                                          <p:attrName>ppt_x</p:attrName>
                                        </p:attrNameLst>
                                      </p:cBhvr>
                                      <p:tavLst>
                                        <p:tav tm="0">
                                          <p:val>
                                            <p:strVal val="#ppt_x"/>
                                          </p:val>
                                        </p:tav>
                                        <p:tav tm="100000">
                                          <p:val>
                                            <p:strVal val="#ppt_x"/>
                                          </p:val>
                                        </p:tav>
                                      </p:tavLst>
                                    </p:anim>
                                    <p:anim calcmode="lin" valueType="num">
                                      <p:cBhvr>
                                        <p:cTn id="90" dur="1000" fill="hold"/>
                                        <p:tgtEl>
                                          <p:spTgt spid="3790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7908"/>
                                        </p:tgtEl>
                                        <p:attrNameLst>
                                          <p:attrName>style.visibility</p:attrName>
                                        </p:attrNameLst>
                                      </p:cBhvr>
                                      <p:to>
                                        <p:strVal val="visible"/>
                                      </p:to>
                                    </p:set>
                                    <p:animEffect transition="in" filter="fade">
                                      <p:cBhvr>
                                        <p:cTn id="93" dur="1000"/>
                                        <p:tgtEl>
                                          <p:spTgt spid="37908"/>
                                        </p:tgtEl>
                                      </p:cBhvr>
                                    </p:animEffect>
                                    <p:anim calcmode="lin" valueType="num">
                                      <p:cBhvr>
                                        <p:cTn id="94" dur="1000" fill="hold"/>
                                        <p:tgtEl>
                                          <p:spTgt spid="37908"/>
                                        </p:tgtEl>
                                        <p:attrNameLst>
                                          <p:attrName>ppt_x</p:attrName>
                                        </p:attrNameLst>
                                      </p:cBhvr>
                                      <p:tavLst>
                                        <p:tav tm="0">
                                          <p:val>
                                            <p:strVal val="#ppt_x"/>
                                          </p:val>
                                        </p:tav>
                                        <p:tav tm="100000">
                                          <p:val>
                                            <p:strVal val="#ppt_x"/>
                                          </p:val>
                                        </p:tav>
                                      </p:tavLst>
                                    </p:anim>
                                    <p:anim calcmode="lin" valueType="num">
                                      <p:cBhvr>
                                        <p:cTn id="95" dur="1000" fill="hold"/>
                                        <p:tgtEl>
                                          <p:spTgt spid="3790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7909"/>
                                        </p:tgtEl>
                                        <p:attrNameLst>
                                          <p:attrName>style.visibility</p:attrName>
                                        </p:attrNameLst>
                                      </p:cBhvr>
                                      <p:to>
                                        <p:strVal val="visible"/>
                                      </p:to>
                                    </p:set>
                                    <p:animEffect transition="in" filter="fade">
                                      <p:cBhvr>
                                        <p:cTn id="98" dur="1000"/>
                                        <p:tgtEl>
                                          <p:spTgt spid="37909"/>
                                        </p:tgtEl>
                                      </p:cBhvr>
                                    </p:animEffect>
                                    <p:anim calcmode="lin" valueType="num">
                                      <p:cBhvr>
                                        <p:cTn id="99" dur="1000" fill="hold"/>
                                        <p:tgtEl>
                                          <p:spTgt spid="37909"/>
                                        </p:tgtEl>
                                        <p:attrNameLst>
                                          <p:attrName>ppt_x</p:attrName>
                                        </p:attrNameLst>
                                      </p:cBhvr>
                                      <p:tavLst>
                                        <p:tav tm="0">
                                          <p:val>
                                            <p:strVal val="#ppt_x"/>
                                          </p:val>
                                        </p:tav>
                                        <p:tav tm="100000">
                                          <p:val>
                                            <p:strVal val="#ppt_x"/>
                                          </p:val>
                                        </p:tav>
                                      </p:tavLst>
                                    </p:anim>
                                    <p:anim calcmode="lin" valueType="num">
                                      <p:cBhvr>
                                        <p:cTn id="100" dur="1000" fill="hold"/>
                                        <p:tgtEl>
                                          <p:spTgt spid="37909"/>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7910"/>
                                        </p:tgtEl>
                                        <p:attrNameLst>
                                          <p:attrName>style.visibility</p:attrName>
                                        </p:attrNameLst>
                                      </p:cBhvr>
                                      <p:to>
                                        <p:strVal val="visible"/>
                                      </p:to>
                                    </p:set>
                                    <p:animEffect transition="in" filter="fade">
                                      <p:cBhvr>
                                        <p:cTn id="103" dur="1000"/>
                                        <p:tgtEl>
                                          <p:spTgt spid="37910"/>
                                        </p:tgtEl>
                                      </p:cBhvr>
                                    </p:animEffect>
                                    <p:anim calcmode="lin" valueType="num">
                                      <p:cBhvr>
                                        <p:cTn id="104" dur="1000" fill="hold"/>
                                        <p:tgtEl>
                                          <p:spTgt spid="37910"/>
                                        </p:tgtEl>
                                        <p:attrNameLst>
                                          <p:attrName>ppt_x</p:attrName>
                                        </p:attrNameLst>
                                      </p:cBhvr>
                                      <p:tavLst>
                                        <p:tav tm="0">
                                          <p:val>
                                            <p:strVal val="#ppt_x"/>
                                          </p:val>
                                        </p:tav>
                                        <p:tav tm="100000">
                                          <p:val>
                                            <p:strVal val="#ppt_x"/>
                                          </p:val>
                                        </p:tav>
                                      </p:tavLst>
                                    </p:anim>
                                    <p:anim calcmode="lin" valueType="num">
                                      <p:cBhvr>
                                        <p:cTn id="105" dur="1000" fill="hold"/>
                                        <p:tgtEl>
                                          <p:spTgt spid="3791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7911"/>
                                        </p:tgtEl>
                                        <p:attrNameLst>
                                          <p:attrName>style.visibility</p:attrName>
                                        </p:attrNameLst>
                                      </p:cBhvr>
                                      <p:to>
                                        <p:strVal val="visible"/>
                                      </p:to>
                                    </p:set>
                                    <p:animEffect transition="in" filter="fade">
                                      <p:cBhvr>
                                        <p:cTn id="108" dur="1000"/>
                                        <p:tgtEl>
                                          <p:spTgt spid="37911"/>
                                        </p:tgtEl>
                                      </p:cBhvr>
                                    </p:animEffect>
                                    <p:anim calcmode="lin" valueType="num">
                                      <p:cBhvr>
                                        <p:cTn id="109" dur="1000" fill="hold"/>
                                        <p:tgtEl>
                                          <p:spTgt spid="37911"/>
                                        </p:tgtEl>
                                        <p:attrNameLst>
                                          <p:attrName>ppt_x</p:attrName>
                                        </p:attrNameLst>
                                      </p:cBhvr>
                                      <p:tavLst>
                                        <p:tav tm="0">
                                          <p:val>
                                            <p:strVal val="#ppt_x"/>
                                          </p:val>
                                        </p:tav>
                                        <p:tav tm="100000">
                                          <p:val>
                                            <p:strVal val="#ppt_x"/>
                                          </p:val>
                                        </p:tav>
                                      </p:tavLst>
                                    </p:anim>
                                    <p:anim calcmode="lin" valueType="num">
                                      <p:cBhvr>
                                        <p:cTn id="110" dur="1000" fill="hold"/>
                                        <p:tgtEl>
                                          <p:spTgt spid="37911"/>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7912"/>
                                        </p:tgtEl>
                                        <p:attrNameLst>
                                          <p:attrName>style.visibility</p:attrName>
                                        </p:attrNameLst>
                                      </p:cBhvr>
                                      <p:to>
                                        <p:strVal val="visible"/>
                                      </p:to>
                                    </p:set>
                                    <p:animEffect transition="in" filter="fade">
                                      <p:cBhvr>
                                        <p:cTn id="113" dur="1000"/>
                                        <p:tgtEl>
                                          <p:spTgt spid="37912"/>
                                        </p:tgtEl>
                                      </p:cBhvr>
                                    </p:animEffect>
                                    <p:anim calcmode="lin" valueType="num">
                                      <p:cBhvr>
                                        <p:cTn id="114" dur="1000" fill="hold"/>
                                        <p:tgtEl>
                                          <p:spTgt spid="37912"/>
                                        </p:tgtEl>
                                        <p:attrNameLst>
                                          <p:attrName>ppt_x</p:attrName>
                                        </p:attrNameLst>
                                      </p:cBhvr>
                                      <p:tavLst>
                                        <p:tav tm="0">
                                          <p:val>
                                            <p:strVal val="#ppt_x"/>
                                          </p:val>
                                        </p:tav>
                                        <p:tav tm="100000">
                                          <p:val>
                                            <p:strVal val="#ppt_x"/>
                                          </p:val>
                                        </p:tav>
                                      </p:tavLst>
                                    </p:anim>
                                    <p:anim calcmode="lin" valueType="num">
                                      <p:cBhvr>
                                        <p:cTn id="115" dur="1000" fill="hold"/>
                                        <p:tgtEl>
                                          <p:spTgt spid="37912"/>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913"/>
                                        </p:tgtEl>
                                        <p:attrNameLst>
                                          <p:attrName>style.visibility</p:attrName>
                                        </p:attrNameLst>
                                      </p:cBhvr>
                                      <p:to>
                                        <p:strVal val="visible"/>
                                      </p:to>
                                    </p:set>
                                    <p:animEffect transition="in" filter="fade">
                                      <p:cBhvr>
                                        <p:cTn id="118" dur="1000"/>
                                        <p:tgtEl>
                                          <p:spTgt spid="37913"/>
                                        </p:tgtEl>
                                      </p:cBhvr>
                                    </p:animEffect>
                                    <p:anim calcmode="lin" valueType="num">
                                      <p:cBhvr>
                                        <p:cTn id="119" dur="1000" fill="hold"/>
                                        <p:tgtEl>
                                          <p:spTgt spid="37913"/>
                                        </p:tgtEl>
                                        <p:attrNameLst>
                                          <p:attrName>ppt_x</p:attrName>
                                        </p:attrNameLst>
                                      </p:cBhvr>
                                      <p:tavLst>
                                        <p:tav tm="0">
                                          <p:val>
                                            <p:strVal val="#ppt_x"/>
                                          </p:val>
                                        </p:tav>
                                        <p:tav tm="100000">
                                          <p:val>
                                            <p:strVal val="#ppt_x"/>
                                          </p:val>
                                        </p:tav>
                                      </p:tavLst>
                                    </p:anim>
                                    <p:anim calcmode="lin" valueType="num">
                                      <p:cBhvr>
                                        <p:cTn id="120" dur="1000" fill="hold"/>
                                        <p:tgtEl>
                                          <p:spTgt spid="37913"/>
                                        </p:tgtEl>
                                        <p:attrNameLst>
                                          <p:attrName>ppt_y</p:attrName>
                                        </p:attrNameLst>
                                      </p:cBhvr>
                                      <p:tavLst>
                                        <p:tav tm="0">
                                          <p:val>
                                            <p:strVal val="#ppt_y+.1"/>
                                          </p:val>
                                        </p:tav>
                                        <p:tav tm="100000">
                                          <p:val>
                                            <p:strVal val="#ppt_y"/>
                                          </p:val>
                                        </p:tav>
                                      </p:tavLst>
                                    </p:anim>
                                  </p:childTnLst>
                                </p:cTn>
                              </p:par>
                            </p:childTnLst>
                          </p:cTn>
                        </p:par>
                        <p:par>
                          <p:cTn id="121" fill="hold">
                            <p:stCondLst>
                              <p:cond delay="2000"/>
                            </p:stCondLst>
                            <p:childTnLst>
                              <p:par>
                                <p:cTn id="122" presetID="47" presetClass="entr" presetSubtype="0" fill="hold" nodeType="afterEffect">
                                  <p:stCondLst>
                                    <p:cond delay="0"/>
                                  </p:stCondLst>
                                  <p:childTnLst>
                                    <p:set>
                                      <p:cBhvr>
                                        <p:cTn id="123" dur="1" fill="hold">
                                          <p:stCondLst>
                                            <p:cond delay="0"/>
                                          </p:stCondLst>
                                        </p:cTn>
                                        <p:tgtEl>
                                          <p:spTgt spid="33"/>
                                        </p:tgtEl>
                                        <p:attrNameLst>
                                          <p:attrName>style.visibility</p:attrName>
                                        </p:attrNameLst>
                                      </p:cBhvr>
                                      <p:to>
                                        <p:strVal val="visible"/>
                                      </p:to>
                                    </p:set>
                                    <p:animEffect transition="in" filter="fade">
                                      <p:cBhvr>
                                        <p:cTn id="124" dur="1000"/>
                                        <p:tgtEl>
                                          <p:spTgt spid="33"/>
                                        </p:tgtEl>
                                      </p:cBhvr>
                                    </p:animEffect>
                                    <p:anim calcmode="lin" valueType="num">
                                      <p:cBhvr>
                                        <p:cTn id="125" dur="1000" fill="hold"/>
                                        <p:tgtEl>
                                          <p:spTgt spid="33"/>
                                        </p:tgtEl>
                                        <p:attrNameLst>
                                          <p:attrName>ppt_x</p:attrName>
                                        </p:attrNameLst>
                                      </p:cBhvr>
                                      <p:tavLst>
                                        <p:tav tm="0">
                                          <p:val>
                                            <p:strVal val="#ppt_x"/>
                                          </p:val>
                                        </p:tav>
                                        <p:tav tm="100000">
                                          <p:val>
                                            <p:strVal val="#ppt_x"/>
                                          </p:val>
                                        </p:tav>
                                      </p:tavLst>
                                    </p:anim>
                                    <p:anim calcmode="lin" valueType="num">
                                      <p:cBhvr>
                                        <p:cTn id="126" dur="1000" fill="hold"/>
                                        <p:tgtEl>
                                          <p:spTgt spid="33"/>
                                        </p:tgtEl>
                                        <p:attrNameLst>
                                          <p:attrName>ppt_y</p:attrName>
                                        </p:attrNameLst>
                                      </p:cBhvr>
                                      <p:tavLst>
                                        <p:tav tm="0">
                                          <p:val>
                                            <p:strVal val="#ppt_y-.1"/>
                                          </p:val>
                                        </p:tav>
                                        <p:tav tm="100000">
                                          <p:val>
                                            <p:strVal val="#ppt_y"/>
                                          </p:val>
                                        </p:tav>
                                      </p:tavLst>
                                    </p:anim>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fade">
                                      <p:cBhvr>
                                        <p:cTn id="130" dur="500"/>
                                        <p:tgtEl>
                                          <p:spTgt spid="29"/>
                                        </p:tgtEl>
                                      </p:cBhvr>
                                    </p:animEffect>
                                  </p:childTnLst>
                                </p:cTn>
                              </p:par>
                            </p:childTnLst>
                          </p:cTn>
                        </p:par>
                        <p:par>
                          <p:cTn id="131" fill="hold">
                            <p:stCondLst>
                              <p:cond delay="3500"/>
                            </p:stCondLst>
                            <p:childTnLst>
                              <p:par>
                                <p:cTn id="132" presetID="22" presetClass="entr" presetSubtype="8" fill="hold" nodeType="afterEffect">
                                  <p:stCondLst>
                                    <p:cond delay="0"/>
                                  </p:stCondLst>
                                  <p:childTnLst>
                                    <p:set>
                                      <p:cBhvr>
                                        <p:cTn id="133" dur="1" fill="hold">
                                          <p:stCondLst>
                                            <p:cond delay="0"/>
                                          </p:stCondLst>
                                        </p:cTn>
                                        <p:tgtEl>
                                          <p:spTgt spid="34"/>
                                        </p:tgtEl>
                                        <p:attrNameLst>
                                          <p:attrName>style.visibility</p:attrName>
                                        </p:attrNameLst>
                                      </p:cBhvr>
                                      <p:to>
                                        <p:strVal val="visible"/>
                                      </p:to>
                                    </p:set>
                                    <p:animEffect transition="in" filter="wipe(left)">
                                      <p:cBhvr>
                                        <p:cTn id="134" dur="500"/>
                                        <p:tgtEl>
                                          <p:spTgt spid="34"/>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wipe(left)">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p:bldP spid="37892" grpId="0" animBg="1"/>
      <p:bldP spid="37893" grpId="0" animBg="1"/>
      <p:bldP spid="37894" grpId="0" animBg="1"/>
      <p:bldP spid="37895" grpId="0" animBg="1"/>
      <p:bldP spid="37896" grpId="0" animBg="1"/>
      <p:bldP spid="37897" grpId="0" animBg="1"/>
      <p:bldP spid="37898" grpId="0" animBg="1"/>
      <p:bldP spid="37899" grpId="0" animBg="1"/>
      <p:bldP spid="37900" grpId="0" animBg="1"/>
      <p:bldP spid="37901" grpId="0" animBg="1"/>
      <p:bldP spid="37902" grpId="0"/>
      <p:bldP spid="37903" grpId="0"/>
      <p:bldP spid="37904" grpId="0"/>
      <p:bldP spid="37905" grpId="0"/>
      <p:bldP spid="37906" grpId="0" animBg="1"/>
      <p:bldP spid="37907" grpId="0"/>
      <p:bldP spid="37908" grpId="0" animBg="1"/>
      <p:bldP spid="37909" grpId="0"/>
      <p:bldP spid="37910" grpId="0" animBg="1"/>
      <p:bldP spid="37911" grpId="0"/>
      <p:bldP spid="37912" grpId="0" animBg="1"/>
      <p:bldP spid="37913" grpId="0"/>
      <p:bldP spid="3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3CEB6"/>
            </a:gs>
            <a:gs pos="23000">
              <a:srgbClr val="6DC4AC"/>
            </a:gs>
            <a:gs pos="69000">
              <a:srgbClr val="79CBA8"/>
            </a:gs>
            <a:gs pos="97000">
              <a:srgbClr val="79CBA8"/>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3006654" y="676275"/>
            <a:ext cx="6178692" cy="5505450"/>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1594" y="1200150"/>
            <a:ext cx="5668812" cy="4457700"/>
          </a:xfrm>
          <a:prstGeom prst="rect">
            <a:avLst/>
          </a:prstGeom>
        </p:spPr>
      </p:pic>
      <p:pic>
        <p:nvPicPr>
          <p:cNvPr id="9" name="图片 8"/>
          <p:cNvPicPr>
            <a:picLocks noChangeAspect="1"/>
          </p:cNvPicPr>
          <p:nvPr/>
        </p:nvPicPr>
        <p:blipFill>
          <a:blip r:embed="rId5"/>
          <a:stretch>
            <a:fillRect/>
          </a:stretch>
        </p:blipFill>
        <p:spPr>
          <a:xfrm>
            <a:off x="7633480" y="1647677"/>
            <a:ext cx="748519" cy="1562771"/>
          </a:xfrm>
          <a:prstGeom prst="rect">
            <a:avLst/>
          </a:prstGeom>
        </p:spPr>
      </p:pic>
      <p:sp>
        <p:nvSpPr>
          <p:cNvPr id="10" name="文本框 9"/>
          <p:cNvSpPr txBox="1"/>
          <p:nvPr/>
        </p:nvSpPr>
        <p:spPr>
          <a:xfrm>
            <a:off x="4288477" y="3099596"/>
            <a:ext cx="3570208" cy="110799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6600" kern="0" dirty="0">
                <a:solidFill>
                  <a:srgbClr val="3C7D29"/>
                </a:solidFill>
                <a:latin typeface="方正正中黑简体" panose="02000000000000000000" pitchFamily="2" charset="-122"/>
                <a:ea typeface="方正正中黑简体" panose="02000000000000000000" pitchFamily="2" charset="-122"/>
                <a:sym typeface="Kozuka Gothic Pr6N EL" pitchFamily="34" charset="-128"/>
              </a:rPr>
              <a:t>谢谢聆听</a:t>
            </a:r>
            <a:endParaRPr kumimoji="0" lang="zh-CN" altLang="en-US" sz="6600" b="0" i="0" u="none" strike="noStrike" kern="0" cap="none" spc="0" normalizeH="0" baseline="0" noProof="0" dirty="0">
              <a:ln>
                <a:noFill/>
              </a:ln>
              <a:solidFill>
                <a:srgbClr val="3C7D29"/>
              </a:solidFill>
              <a:effectLst/>
              <a:uLnTx/>
              <a:uFillTx/>
            </a:endParaRPr>
          </a:p>
        </p:txBody>
      </p:sp>
      <p:sp>
        <p:nvSpPr>
          <p:cNvPr id="11" name="文本框 10"/>
          <p:cNvSpPr txBox="1"/>
          <p:nvPr/>
        </p:nvSpPr>
        <p:spPr>
          <a:xfrm>
            <a:off x="5365695" y="4359957"/>
            <a:ext cx="1415772"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3C7D29"/>
                </a:solidFill>
                <a:effectLst/>
                <a:uLnTx/>
                <a:uFillTx/>
                <a:latin typeface="微软雅黑" panose="020B0503020204020204" pitchFamily="34" charset="-122"/>
                <a:ea typeface="微软雅黑" panose="020B0503020204020204" pitchFamily="34" charset="-122"/>
                <a:sym typeface="Kozuka Gothic Pr6N EL" pitchFamily="34" charset="-128"/>
              </a:rPr>
              <a:t>汇报人：心语</a:t>
            </a:r>
            <a:endParaRPr kumimoji="0" lang="zh-CN" altLang="en-US" sz="1600" b="0" i="0" u="none" strike="noStrike" kern="0" cap="none" spc="0" normalizeH="0" baseline="0" noProof="0" dirty="0">
              <a:ln>
                <a:noFill/>
              </a:ln>
              <a:solidFill>
                <a:srgbClr val="3C7D29"/>
              </a:solidFill>
              <a:effectLst/>
              <a:uLnTx/>
              <a:uFillTx/>
              <a:latin typeface="微软雅黑" panose="020B0503020204020204" pitchFamily="34" charset="-122"/>
              <a:ea typeface="微软雅黑" panose="020B0503020204020204" pitchFamily="34" charset="-122"/>
            </a:endParaRPr>
          </a:p>
        </p:txBody>
      </p:sp>
      <p:cxnSp>
        <p:nvCxnSpPr>
          <p:cNvPr id="12" name="直接连接符 11"/>
          <p:cNvCxnSpPr/>
          <p:nvPr/>
        </p:nvCxnSpPr>
        <p:spPr bwMode="auto">
          <a:xfrm>
            <a:off x="4168841" y="3046974"/>
            <a:ext cx="3874214" cy="0"/>
          </a:xfrm>
          <a:prstGeom prst="line">
            <a:avLst/>
          </a:prstGeom>
          <a:solidFill>
            <a:schemeClr val="accent1"/>
          </a:solidFill>
          <a:ln w="19050" cap="flat" cmpd="sng" algn="ctr">
            <a:solidFill>
              <a:srgbClr val="92CFB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p:nvPr/>
        </p:nvCxnSpPr>
        <p:spPr bwMode="auto">
          <a:xfrm>
            <a:off x="4159892" y="4174635"/>
            <a:ext cx="3883163" cy="0"/>
          </a:xfrm>
          <a:prstGeom prst="line">
            <a:avLst/>
          </a:prstGeom>
          <a:solidFill>
            <a:schemeClr val="accent1"/>
          </a:solidFill>
          <a:ln w="19050" cap="flat" cmpd="sng" algn="ctr">
            <a:solidFill>
              <a:srgbClr val="92CFB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151821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250" fill="hold"/>
                                        <p:tgtEl>
                                          <p:spTgt spid="6"/>
                                        </p:tgtEl>
                                        <p:attrNameLst>
                                          <p:attrName>ppt_w</p:attrName>
                                        </p:attrNameLst>
                                      </p:cBhvr>
                                      <p:tavLst>
                                        <p:tav tm="0">
                                          <p:val>
                                            <p:fltVal val="0"/>
                                          </p:val>
                                        </p:tav>
                                        <p:tav tm="100000">
                                          <p:val>
                                            <p:strVal val="#ppt_w"/>
                                          </p:val>
                                        </p:tav>
                                      </p:tavLst>
                                    </p:anim>
                                    <p:anim calcmode="lin" valueType="num">
                                      <p:cBhvr>
                                        <p:cTn id="8" dur="1250" fill="hold"/>
                                        <p:tgtEl>
                                          <p:spTgt spid="6"/>
                                        </p:tgtEl>
                                        <p:attrNameLst>
                                          <p:attrName>ppt_h</p:attrName>
                                        </p:attrNameLst>
                                      </p:cBhvr>
                                      <p:tavLst>
                                        <p:tav tm="0">
                                          <p:val>
                                            <p:fltVal val="0"/>
                                          </p:val>
                                        </p:tav>
                                        <p:tav tm="100000">
                                          <p:val>
                                            <p:strVal val="#ppt_h"/>
                                          </p:val>
                                        </p:tav>
                                      </p:tavLst>
                                    </p:anim>
                                    <p:animEffect transition="in" filter="fade">
                                      <p:cBhvr>
                                        <p:cTn id="9" dur="1250"/>
                                        <p:tgtEl>
                                          <p:spTgt spid="6"/>
                                        </p:tgtEl>
                                      </p:cBhvr>
                                    </p:animEffect>
                                  </p:childTnLst>
                                </p:cTn>
                              </p:par>
                            </p:childTnLst>
                          </p:cTn>
                        </p:par>
                        <p:par>
                          <p:cTn id="10" fill="hold">
                            <p:stCondLst>
                              <p:cond delay="1250"/>
                            </p:stCondLst>
                            <p:childTnLst>
                              <p:par>
                                <p:cTn id="11" presetID="47"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22" presetClass="entr" presetSubtype="2" fill="hold"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wipe(right)">
                                      <p:cBhvr>
                                        <p:cTn id="19" dur="500"/>
                                        <p:tgtEl>
                                          <p:spTgt spid="10">
                                            <p:txEl>
                                              <p:pRg st="0" end="0"/>
                                            </p:txEl>
                                          </p:spTgt>
                                        </p:tgtEl>
                                      </p:cBhvr>
                                    </p:animEffect>
                                  </p:childTnLst>
                                </p:cTn>
                              </p:par>
                            </p:childTnLst>
                          </p:cTn>
                        </p:par>
                        <p:par>
                          <p:cTn id="20" fill="hold">
                            <p:stCondLst>
                              <p:cond delay="275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22" presetClass="entr" presetSubtype="8"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par>
                          <p:cTn id="27" fill="hold">
                            <p:stCondLst>
                              <p:cond delay="3250"/>
                            </p:stCondLst>
                            <p:childTnLst>
                              <p:par>
                                <p:cTn id="28" presetID="42" presetClass="entr" presetSubtype="0" fill="hold" nodeType="after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1000"/>
                                        <p:tgtEl>
                                          <p:spTgt spid="11">
                                            <p:txEl>
                                              <p:pRg st="0" end="0"/>
                                            </p:txEl>
                                          </p:spTgt>
                                        </p:tgtEl>
                                      </p:cBhvr>
                                    </p:animEffect>
                                    <p:anim calcmode="lin" valueType="num">
                                      <p:cBhvr>
                                        <p:cTn id="31"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2"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42286E7-2BDA-4E5F-86B7-BF55987CD6DD"/>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唯美小清新ppt模版"/>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60520220250"/>
  <p:tag name="MH_LIBRARY" val="GRAPHIC"/>
  <p:tag name="MH_TYPE" val="Other"/>
  <p:tag name="MH_ORDER" val="13"/>
</p:tagLst>
</file>

<file path=ppt/tags/tag1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ags/tag2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585</TotalTime>
  <Words>2916</Words>
  <Application>Microsoft Office PowerPoint</Application>
  <PresentationFormat>宽屏</PresentationFormat>
  <Paragraphs>399</Paragraphs>
  <Slides>40</Slides>
  <Notes>40</Notes>
  <HiddenSlides>0</HiddenSlides>
  <MMClips>1</MMClips>
  <ScaleCrop>false</ScaleCrop>
  <HeadingPairs>
    <vt:vector size="6" baseType="variant">
      <vt:variant>
        <vt:lpstr>已用的字体</vt:lpstr>
      </vt:variant>
      <vt:variant>
        <vt:i4>25</vt:i4>
      </vt:variant>
      <vt:variant>
        <vt:lpstr>主题</vt:lpstr>
      </vt:variant>
      <vt:variant>
        <vt:i4>3</vt:i4>
      </vt:variant>
      <vt:variant>
        <vt:lpstr>幻灯片标题</vt:lpstr>
      </vt:variant>
      <vt:variant>
        <vt:i4>40</vt:i4>
      </vt:variant>
    </vt:vector>
  </HeadingPairs>
  <TitlesOfParts>
    <vt:vector size="68" baseType="lpstr">
      <vt:lpstr>Adobe 黑体 Std R</vt:lpstr>
      <vt:lpstr>Andalus</vt:lpstr>
      <vt:lpstr>Arial Unicode MS</vt:lpstr>
      <vt:lpstr>Dancing Script</vt:lpstr>
      <vt:lpstr>Gill Sans</vt:lpstr>
      <vt:lpstr>Kozuka Gothic Pr6N EL</vt:lpstr>
      <vt:lpstr>Meiryo</vt:lpstr>
      <vt:lpstr>等线</vt:lpstr>
      <vt:lpstr>等线 Light</vt:lpstr>
      <vt:lpstr>方正兰亭黑简体</vt:lpstr>
      <vt:lpstr>方正正中黑简体</vt:lpstr>
      <vt:lpstr>华文细黑</vt:lpstr>
      <vt:lpstr>迷你简汉真广标</vt:lpstr>
      <vt:lpstr>宋体</vt:lpstr>
      <vt:lpstr>微软雅黑</vt:lpstr>
      <vt:lpstr>微软雅黑 Light</vt:lpstr>
      <vt:lpstr>造字工房力黑（非商用）常规体</vt:lpstr>
      <vt:lpstr>造字工房悦黑体验版纤细体</vt:lpstr>
      <vt:lpstr>Arial</vt:lpstr>
      <vt:lpstr>Calibri</vt:lpstr>
      <vt:lpstr>Calibri Light</vt:lpstr>
      <vt:lpstr>Eras Medium ITC</vt:lpstr>
      <vt:lpstr>FontAwesome</vt:lpstr>
      <vt:lpstr>Impact</vt:lpstr>
      <vt:lpstr>Roboto light</vt:lpstr>
      <vt:lpstr>Office 主题​​</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唯美小清新ppt模版</dc:title>
  <dc:creator>段生耀</dc:creator>
  <cp:lastModifiedBy>段生耀</cp:lastModifiedBy>
  <cp:revision>42</cp:revision>
  <dcterms:created xsi:type="dcterms:W3CDTF">2016-09-21T06:26:56Z</dcterms:created>
  <dcterms:modified xsi:type="dcterms:W3CDTF">2016-09-30T05:58:06Z</dcterms:modified>
</cp:coreProperties>
</file>