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81" r:id="rId6"/>
    <p:sldId id="279" r:id="rId7"/>
    <p:sldId id="280" r:id="rId8"/>
    <p:sldId id="276" r:id="rId9"/>
    <p:sldId id="282" r:id="rId10"/>
    <p:sldId id="283" r:id="rId11"/>
    <p:sldId id="284" r:id="rId12"/>
    <p:sldId id="285" r:id="rId13"/>
    <p:sldId id="277" r:id="rId14"/>
    <p:sldId id="286" r:id="rId15"/>
    <p:sldId id="288" r:id="rId16"/>
    <p:sldId id="287" r:id="rId17"/>
    <p:sldId id="289" r:id="rId18"/>
    <p:sldId id="261" r:id="rId19"/>
    <p:sldId id="290" r:id="rId20"/>
    <p:sldId id="291" r:id="rId21"/>
    <p:sldId id="292" r:id="rId22"/>
    <p:sldId id="293" r:id="rId23"/>
    <p:sldId id="275" r:id="rId24"/>
    <p:sldId id="294" r:id="rId25"/>
    <p:sldId id="295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32" userDrawn="1">
          <p15:clr>
            <a:srgbClr val="A4A3A4"/>
          </p15:clr>
        </p15:guide>
        <p15:guide id="4" orient="horz" pos="3888" userDrawn="1">
          <p15:clr>
            <a:srgbClr val="A4A3A4"/>
          </p15:clr>
        </p15:guide>
        <p15:guide id="5" pos="688" userDrawn="1">
          <p15:clr>
            <a:srgbClr val="A4A3A4"/>
          </p15:clr>
        </p15:guide>
        <p15:guide id="6" pos="6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563A"/>
    <a:srgbClr val="7F7F7F"/>
    <a:srgbClr val="A86436"/>
    <a:srgbClr val="E17E3C"/>
    <a:srgbClr val="C18C68"/>
    <a:srgbClr val="6D4225"/>
    <a:srgbClr val="784F34"/>
    <a:srgbClr val="61381C"/>
    <a:srgbClr val="533927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8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740" y="936"/>
      </p:cViewPr>
      <p:guideLst>
        <p:guide orient="horz" pos="2251"/>
        <p:guide pos="3840"/>
        <p:guide orient="horz" pos="432"/>
        <p:guide orient="horz" pos="3888"/>
        <p:guide pos="688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4D5AEFD-B724-4394-91AF-D7715DB85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B98D67E-419F-404E-880B-453720B08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379222E-1B78-43E5-883E-D1A210C2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712A217-2381-47F3-B2CC-00BA942E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D188629-9841-4DB9-8274-E5B1534A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307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02D72A7-47E1-45E9-9845-001F0B354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2DAE9DB-BDE6-49D2-87A6-6E0B27D33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CDFF51-7CA0-4823-9EC4-5D2E2287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A75EB8-2E13-4570-978F-70D7C46B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0782194-9406-4BDB-BEB4-0D913B82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25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D56048-5C45-4856-94A9-4A148C2D1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5134CC8-A225-493C-98E6-4D8DE7A4B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46F15EE-4669-4496-96AD-EAFB28BFC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32F88A9-0ECE-44B1-8CDB-839734124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FD9F885-1290-4C09-995D-0EA86DD1B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80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EA6213F-9E51-44F6-83A7-6ABD17F3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BF4C604-1BC6-4D45-941A-7C86B3254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48D0FD2-7AB2-440F-A054-123CE04B9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2F828B6-597A-46A5-A44C-13582819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6ED5017-3870-418B-89D2-317F5ED6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39946BF-CD28-4CD8-9BE2-9934D7C5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01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61577E6-26E7-4626-9400-ECBAC6366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A7A7E4F-513E-44D1-95EA-E5E3872C3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9C4F6D8-5B36-4268-980F-9D2AF85C1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A33AA9C-11C8-43D6-BBD5-3B7862185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C95D64B-4485-4A11-A76C-E1B2CFCEAF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8C94E55-806B-4B34-9FE8-FBC02BEF1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59ECE73-3E32-4328-B3AD-7CCA2CDB2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C8ADFF3-F54C-46A0-8401-3D57276B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7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ED8A63-72B0-4A12-BE92-4D81BBF82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CB9C554-E156-4826-A530-30CEB8A09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62C836F-9BAD-4505-92D7-3C2CEE2AC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36E556C-CA22-448F-A317-241C89F0D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26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6863896D-AD88-4828-8429-EFB0A87AF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5B4CF2B-7C11-48DD-A37C-BF36D3440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A794DC7-72A9-4FFC-B3D0-9AE00EB86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55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71A452-7ADD-4B22-91AD-512E3E45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3BF65E3-B9F2-444A-B03D-C42CE07AF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678C37C-5FA1-4DC7-BE22-0175CA4BA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A540650-E7B6-4B43-932A-56F15E894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9B3947B-ECB0-440C-9892-3C732BBE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9A8C906-8AC8-4E1C-8D51-276455255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28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51B1B86-678E-4F20-A98C-B8B0099F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FECD806-B1B4-494B-8E4D-73444AADF6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D667281-E7F1-4D3E-BD23-1C893D905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3846233-5136-4879-8DC0-53C5F981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84B0AB9-B00F-4C0F-8A97-39158EA5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AFE2F53-4813-4D6C-9A78-5AD37F203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4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ADCD413-A1E2-4647-AC18-F699189F0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9F62D1B-42E7-4C31-84E1-0A65E1FEE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9F0616E-888A-4147-8678-A3E4E60C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52CCAD2-2168-47A5-8BB7-1B4E911A6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FC4891F-F06E-48D1-8A83-853F32C5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297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51B529-4966-4BDB-92B2-20F3BEB10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5C52315-22A1-41FC-89CD-FC62C4B7E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100311-D475-4775-8807-C262C950A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9904E-13C2-43F5-98F3-24537B08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5F5AD3-CA77-46B0-A4A1-F2EA55124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24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C0555BD-CC4E-498D-BC37-D6E510F4B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94D5AA3-5A21-4930-AEEC-A871FF00F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A691988-5372-42F2-9F9F-547EC3F23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2271B-E714-47FA-A66C-C51A6059ED67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9E3DD9D-6B7E-4DE7-B802-4B901EA2E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CA23A5D-70EB-46F2-89AD-5398CE760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7C18E-48C4-4F48-B590-D07B57A7D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09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3203C32-CBE3-49A0-A157-23887544EEA5}"/>
              </a:ext>
            </a:extLst>
          </p:cNvPr>
          <p:cNvGrpSpPr/>
          <p:nvPr/>
        </p:nvGrpSpPr>
        <p:grpSpPr>
          <a:xfrm>
            <a:off x="3942521" y="198783"/>
            <a:ext cx="4306958" cy="6460434"/>
            <a:chOff x="3942521" y="397566"/>
            <a:chExt cx="4306958" cy="646043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936D78F-A4FB-460A-AC93-67CF8A417254}"/>
                </a:ext>
              </a:extLst>
            </p:cNvPr>
            <p:cNvSpPr/>
            <p:nvPr/>
          </p:nvSpPr>
          <p:spPr>
            <a:xfrm>
              <a:off x="3942521" y="397566"/>
              <a:ext cx="4306958" cy="6460434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EA7172F0-0116-480A-B6EE-4C7B0BCD0885}"/>
                </a:ext>
              </a:extLst>
            </p:cNvPr>
            <p:cNvGrpSpPr/>
            <p:nvPr/>
          </p:nvGrpSpPr>
          <p:grpSpPr>
            <a:xfrm>
              <a:off x="4399722" y="2011019"/>
              <a:ext cx="3392556" cy="3233529"/>
              <a:chOff x="4399722" y="940905"/>
              <a:chExt cx="3392556" cy="3233529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910729CB-C345-4345-B52E-54F82B496E1A}"/>
                  </a:ext>
                </a:extLst>
              </p:cNvPr>
              <p:cNvSpPr txBox="1"/>
              <p:nvPr/>
            </p:nvSpPr>
            <p:spPr>
              <a:xfrm>
                <a:off x="4850296" y="940905"/>
                <a:ext cx="24914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rgbClr val="61381C"/>
                    </a:solidFill>
                    <a:latin typeface="方正悠黑简体" panose="00000500000000000000" pitchFamily="2" charset="-122"/>
                    <a:ea typeface="方正悠黑简体" panose="00000500000000000000" pitchFamily="2" charset="-122"/>
                  </a:rPr>
                  <a:t>2019</a:t>
                </a:r>
                <a:endParaRPr lang="zh-CN" altLang="en-US" sz="6600" dirty="0">
                  <a:solidFill>
                    <a:srgbClr val="61381C"/>
                  </a:solidFill>
                  <a:latin typeface="方正悠黑简体" panose="00000500000000000000" pitchFamily="2" charset="-122"/>
                  <a:ea typeface="方正悠黑简体" panose="00000500000000000000" pitchFamily="2" charset="-122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2810CF9-E570-477E-8503-DC0CB8D0B5F2}"/>
                  </a:ext>
                </a:extLst>
              </p:cNvPr>
              <p:cNvSpPr txBox="1"/>
              <p:nvPr/>
            </p:nvSpPr>
            <p:spPr>
              <a:xfrm>
                <a:off x="4770783" y="1946345"/>
                <a:ext cx="265043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方正兰亭细黑_GBK" panose="02000000000000000000" pitchFamily="2" charset="-122"/>
                    <a:ea typeface="方正兰亭细黑_GBK" panose="02000000000000000000" pitchFamily="2" charset="-122"/>
                  </a:rPr>
                  <a:t>简约时尚工作总结</a:t>
                </a:r>
                <a:r>
                  <a:rPr lang="en-US" altLang="zh-CN" sz="2800" dirty="0">
                    <a:latin typeface="方正兰亭细黑_GBK" panose="02000000000000000000" pitchFamily="2" charset="-122"/>
                    <a:ea typeface="方正兰亭细黑_GBK" panose="02000000000000000000" pitchFamily="2" charset="-122"/>
                  </a:rPr>
                  <a:t>PPT</a:t>
                </a:r>
                <a:r>
                  <a:rPr lang="zh-CN" altLang="en-US" sz="2800" dirty="0">
                    <a:latin typeface="方正兰亭细黑_GBK" panose="02000000000000000000" pitchFamily="2" charset="-122"/>
                    <a:ea typeface="方正兰亭细黑_GBK" panose="02000000000000000000" pitchFamily="2" charset="-122"/>
                  </a:rPr>
                  <a:t>模板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59EF0510-EA9C-4F33-8C59-5B0EA4EA0015}"/>
                  </a:ext>
                </a:extLst>
              </p:cNvPr>
              <p:cNvSpPr txBox="1"/>
              <p:nvPr/>
            </p:nvSpPr>
            <p:spPr>
              <a:xfrm>
                <a:off x="4399722" y="3020136"/>
                <a:ext cx="339255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Life if only such as first see, what autumn wind sad painting fan. It is easy to change, but it is easy to change.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Lishan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language bar half night, tears rain bell will not complain. How such as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bo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xing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jinyi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lang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, wings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lianzhi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wish that day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E82C022C-E5D8-4FB1-9409-C6F0F3596945}"/>
                  </a:ext>
                </a:extLst>
              </p:cNvPr>
              <p:cNvSpPr/>
              <p:nvPr/>
            </p:nvSpPr>
            <p:spPr>
              <a:xfrm>
                <a:off x="5214730" y="3882887"/>
                <a:ext cx="1762540" cy="291547"/>
              </a:xfrm>
              <a:prstGeom prst="rect">
                <a:avLst/>
              </a:prstGeom>
              <a:solidFill>
                <a:srgbClr val="6138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dirty="0"/>
                  <a:t>汇报人</a:t>
                </a:r>
                <a:r>
                  <a:rPr lang="en-US" altLang="zh-CN" sz="1600" dirty="0"/>
                  <a:t>:</a:t>
                </a:r>
                <a:r>
                  <a:rPr lang="zh-CN" altLang="en-US" sz="1600" dirty="0"/>
                  <a:t>张某某</a:t>
                </a: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DD5D44E7-FE34-4ED5-A755-2A1AC5365C27}"/>
                  </a:ext>
                </a:extLst>
              </p:cNvPr>
              <p:cNvCxnSpPr/>
              <p:nvPr/>
            </p:nvCxnSpPr>
            <p:spPr>
              <a:xfrm>
                <a:off x="5883965" y="2900452"/>
                <a:ext cx="424071" cy="0"/>
              </a:xfrm>
              <a:prstGeom prst="line">
                <a:avLst/>
              </a:prstGeom>
              <a:ln w="38100">
                <a:solidFill>
                  <a:srgbClr val="6138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直角三角形 14">
            <a:extLst>
              <a:ext uri="{FF2B5EF4-FFF2-40B4-BE49-F238E27FC236}">
                <a16:creationId xmlns:a16="http://schemas.microsoft.com/office/drawing/2014/main" xmlns="" id="{0E492844-EBCA-4EBA-9931-E42C7235E8AE}"/>
              </a:ext>
            </a:extLst>
          </p:cNvPr>
          <p:cNvSpPr/>
          <p:nvPr/>
        </p:nvSpPr>
        <p:spPr>
          <a:xfrm rot="10800000">
            <a:off x="7706140" y="198783"/>
            <a:ext cx="543339" cy="437322"/>
          </a:xfrm>
          <a:prstGeom prst="rtTriangl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8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C8B1E856-4FED-4A6C-A024-E69EC4ABE19B}"/>
              </a:ext>
            </a:extLst>
          </p:cNvPr>
          <p:cNvSpPr/>
          <p:nvPr/>
        </p:nvSpPr>
        <p:spPr>
          <a:xfrm>
            <a:off x="-1" y="1053548"/>
            <a:ext cx="1444488" cy="475090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AD429414-1F1B-4CDD-B05C-6DD16A6149E6}"/>
              </a:ext>
            </a:extLst>
          </p:cNvPr>
          <p:cNvSpPr/>
          <p:nvPr/>
        </p:nvSpPr>
        <p:spPr>
          <a:xfrm>
            <a:off x="3604590" y="1053548"/>
            <a:ext cx="8733184" cy="4750904"/>
          </a:xfrm>
          <a:prstGeom prst="rect">
            <a:avLst/>
          </a:prstGeom>
          <a:solidFill>
            <a:srgbClr val="ECECEC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37A293F-4825-4838-A944-764AB4A1EF6D}"/>
              </a:ext>
            </a:extLst>
          </p:cNvPr>
          <p:cNvSpPr txBox="1"/>
          <p:nvPr/>
        </p:nvSpPr>
        <p:spPr>
          <a:xfrm>
            <a:off x="97087" y="1775791"/>
            <a:ext cx="923330" cy="31407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方正悠黑简体" panose="00000500000000000000" pitchFamily="2" charset="-122"/>
                <a:ea typeface="方正悠黑简体" panose="00000500000000000000" pitchFamily="2" charset="-122"/>
              </a:rPr>
              <a:t>目录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42CA7F69-69AC-44FD-AFC4-0FD4064C362E}"/>
              </a:ext>
            </a:extLst>
          </p:cNvPr>
          <p:cNvSpPr/>
          <p:nvPr/>
        </p:nvSpPr>
        <p:spPr>
          <a:xfrm>
            <a:off x="4518991" y="1729408"/>
            <a:ext cx="194926" cy="194926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C7F8C554-22B0-47AD-BBDD-9835FA9C6FF6}"/>
              </a:ext>
            </a:extLst>
          </p:cNvPr>
          <p:cNvSpPr/>
          <p:nvPr/>
        </p:nvSpPr>
        <p:spPr>
          <a:xfrm>
            <a:off x="4518991" y="4101547"/>
            <a:ext cx="194926" cy="194926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80C8D882-55D1-4A32-B7AF-95CCC69DC63C}"/>
              </a:ext>
            </a:extLst>
          </p:cNvPr>
          <p:cNvSpPr/>
          <p:nvPr/>
        </p:nvSpPr>
        <p:spPr>
          <a:xfrm>
            <a:off x="8355495" y="1729408"/>
            <a:ext cx="194926" cy="194926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39ED7C23-3F39-43A3-BE88-0F7294303DCF}"/>
              </a:ext>
            </a:extLst>
          </p:cNvPr>
          <p:cNvSpPr/>
          <p:nvPr/>
        </p:nvSpPr>
        <p:spPr>
          <a:xfrm>
            <a:off x="8355495" y="4101547"/>
            <a:ext cx="194926" cy="194926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F6989F4-4F3F-4711-8EDD-6A74AFE51D03}"/>
              </a:ext>
            </a:extLst>
          </p:cNvPr>
          <p:cNvSpPr txBox="1"/>
          <p:nvPr/>
        </p:nvSpPr>
        <p:spPr>
          <a:xfrm>
            <a:off x="4823792" y="1621662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请输入标题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AF3DA9B3-791A-4BBE-B494-49B0C9FB33C4}"/>
              </a:ext>
            </a:extLst>
          </p:cNvPr>
          <p:cNvSpPr txBox="1"/>
          <p:nvPr/>
        </p:nvSpPr>
        <p:spPr>
          <a:xfrm>
            <a:off x="4823792" y="1961221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06755EAB-EB3D-4BA5-AB0C-8D7A7CFE788B}"/>
              </a:ext>
            </a:extLst>
          </p:cNvPr>
          <p:cNvSpPr txBox="1"/>
          <p:nvPr/>
        </p:nvSpPr>
        <p:spPr>
          <a:xfrm>
            <a:off x="8702357" y="1621662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请输入标题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01F2E017-4803-4E73-A7FF-3BE65A4F5A5A}"/>
              </a:ext>
            </a:extLst>
          </p:cNvPr>
          <p:cNvSpPr txBox="1"/>
          <p:nvPr/>
        </p:nvSpPr>
        <p:spPr>
          <a:xfrm>
            <a:off x="8702357" y="1961221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02713D1-FD9C-44C2-A6BD-3E97C6E4DE8C}"/>
              </a:ext>
            </a:extLst>
          </p:cNvPr>
          <p:cNvSpPr txBox="1"/>
          <p:nvPr/>
        </p:nvSpPr>
        <p:spPr>
          <a:xfrm>
            <a:off x="4823792" y="3983418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C4EEDD30-D188-4558-ABB4-DB75C5DE2F66}"/>
              </a:ext>
            </a:extLst>
          </p:cNvPr>
          <p:cNvSpPr txBox="1"/>
          <p:nvPr/>
        </p:nvSpPr>
        <p:spPr>
          <a:xfrm>
            <a:off x="4823792" y="4322977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C1E12BAB-2FF3-4F5D-BC03-F00A65CCCA5D}"/>
              </a:ext>
            </a:extLst>
          </p:cNvPr>
          <p:cNvSpPr txBox="1"/>
          <p:nvPr/>
        </p:nvSpPr>
        <p:spPr>
          <a:xfrm>
            <a:off x="8702357" y="3983418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请输入标题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107D5B9-34FC-48B4-9574-0597D8B125D6}"/>
              </a:ext>
            </a:extLst>
          </p:cNvPr>
          <p:cNvSpPr txBox="1"/>
          <p:nvPr/>
        </p:nvSpPr>
        <p:spPr>
          <a:xfrm>
            <a:off x="8702357" y="4322977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6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77F22A1-1012-4814-857F-BD3B0FC09B7C}"/>
              </a:ext>
            </a:extLst>
          </p:cNvPr>
          <p:cNvSpPr/>
          <p:nvPr/>
        </p:nvSpPr>
        <p:spPr>
          <a:xfrm>
            <a:off x="3392557" y="725557"/>
            <a:ext cx="5406886" cy="54068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B02A232-E326-4116-9DE3-19F10039412F}"/>
              </a:ext>
            </a:extLst>
          </p:cNvPr>
          <p:cNvSpPr/>
          <p:nvPr/>
        </p:nvSpPr>
        <p:spPr>
          <a:xfrm>
            <a:off x="3444240" y="777240"/>
            <a:ext cx="5303520" cy="5303520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AFB35A1-D541-4E46-BC0C-AF0A4DC737E9}"/>
              </a:ext>
            </a:extLst>
          </p:cNvPr>
          <p:cNvSpPr txBox="1"/>
          <p:nvPr/>
        </p:nvSpPr>
        <p:spPr>
          <a:xfrm>
            <a:off x="4489172" y="1736035"/>
            <a:ext cx="319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方正悠黑简体" panose="00000500000000000000" pitchFamily="2" charset="-122"/>
                <a:ea typeface="方正悠黑简体" panose="00000500000000000000" pitchFamily="2" charset="-122"/>
              </a:rPr>
              <a:t>PART 01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方正悠黑简体" panose="00000500000000000000" pitchFamily="2" charset="-122"/>
              <a:ea typeface="方正悠黑简体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9786E21-095B-4221-A4C5-37983B6DF50A}"/>
              </a:ext>
            </a:extLst>
          </p:cNvPr>
          <p:cNvSpPr txBox="1"/>
          <p:nvPr/>
        </p:nvSpPr>
        <p:spPr>
          <a:xfrm>
            <a:off x="4926494" y="2915478"/>
            <a:ext cx="231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A77F47-32C5-4949-BB53-B6C49A1393CF}"/>
              </a:ext>
            </a:extLst>
          </p:cNvPr>
          <p:cNvSpPr txBox="1"/>
          <p:nvPr/>
        </p:nvSpPr>
        <p:spPr>
          <a:xfrm>
            <a:off x="4389781" y="3354399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6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5ADD1FC-FCCD-4A83-8750-8956E21DD857}"/>
              </a:ext>
            </a:extLst>
          </p:cNvPr>
          <p:cNvSpPr/>
          <p:nvPr/>
        </p:nvSpPr>
        <p:spPr>
          <a:xfrm>
            <a:off x="1099930" y="1113182"/>
            <a:ext cx="3472070" cy="5353878"/>
          </a:xfrm>
          <a:prstGeom prst="rect">
            <a:avLst/>
          </a:prstGeom>
          <a:blipFill>
            <a:blip r:embed="rId2"/>
            <a:stretch>
              <a:fillRect l="-65889" r="-654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05A7DA9-08B4-456D-9682-94A95B8FA413}"/>
              </a:ext>
            </a:extLst>
          </p:cNvPr>
          <p:cNvSpPr/>
          <p:nvPr/>
        </p:nvSpPr>
        <p:spPr>
          <a:xfrm>
            <a:off x="6089375" y="1113182"/>
            <a:ext cx="2849217" cy="477079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C26BF7A-6C2D-4DD7-8B76-F8720DC34FE0}"/>
              </a:ext>
            </a:extLst>
          </p:cNvPr>
          <p:cNvSpPr txBox="1"/>
          <p:nvPr/>
        </p:nvSpPr>
        <p:spPr>
          <a:xfrm>
            <a:off x="6162262" y="1151666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9FE173E-089A-48A9-A2FB-99FCDAEC3638}"/>
              </a:ext>
            </a:extLst>
          </p:cNvPr>
          <p:cNvSpPr txBox="1"/>
          <p:nvPr/>
        </p:nvSpPr>
        <p:spPr>
          <a:xfrm>
            <a:off x="5989984" y="1868455"/>
            <a:ext cx="510208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5913D69-D870-4266-8C3B-E928EE390C8B}"/>
              </a:ext>
            </a:extLst>
          </p:cNvPr>
          <p:cNvSpPr/>
          <p:nvPr/>
        </p:nvSpPr>
        <p:spPr>
          <a:xfrm>
            <a:off x="1006475" y="1017517"/>
            <a:ext cx="3658980" cy="5545208"/>
          </a:xfrm>
          <a:prstGeom prst="rect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5CC223E6-98FC-4E31-8E30-131D40431613}"/>
              </a:ext>
            </a:extLst>
          </p:cNvPr>
          <p:cNvSpPr/>
          <p:nvPr/>
        </p:nvSpPr>
        <p:spPr>
          <a:xfrm>
            <a:off x="6268278" y="3617843"/>
            <a:ext cx="927652" cy="927652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black-lightbulb-symbol_44754">
            <a:extLst>
              <a:ext uri="{FF2B5EF4-FFF2-40B4-BE49-F238E27FC236}">
                <a16:creationId xmlns:a16="http://schemas.microsoft.com/office/drawing/2014/main" xmlns="" id="{46116995-A209-4ADC-8201-1D8BCDC07307}"/>
              </a:ext>
            </a:extLst>
          </p:cNvPr>
          <p:cNvSpPr>
            <a:spLocks noChangeAspect="1"/>
          </p:cNvSpPr>
          <p:nvPr/>
        </p:nvSpPr>
        <p:spPr bwMode="auto">
          <a:xfrm>
            <a:off x="8779477" y="3863059"/>
            <a:ext cx="249740" cy="407942"/>
          </a:xfrm>
          <a:custGeom>
            <a:avLst/>
            <a:gdLst>
              <a:gd name="connsiteX0" fmla="*/ 145931 w 371950"/>
              <a:gd name="connsiteY0" fmla="*/ 570451 h 607568"/>
              <a:gd name="connsiteX1" fmla="*/ 226019 w 371950"/>
              <a:gd name="connsiteY1" fmla="*/ 570451 h 607568"/>
              <a:gd name="connsiteX2" fmla="*/ 244650 w 371950"/>
              <a:gd name="connsiteY2" fmla="*/ 589048 h 607568"/>
              <a:gd name="connsiteX3" fmla="*/ 226019 w 371950"/>
              <a:gd name="connsiteY3" fmla="*/ 607568 h 607568"/>
              <a:gd name="connsiteX4" fmla="*/ 145931 w 371950"/>
              <a:gd name="connsiteY4" fmla="*/ 607568 h 607568"/>
              <a:gd name="connsiteX5" fmla="*/ 127300 w 371950"/>
              <a:gd name="connsiteY5" fmla="*/ 589048 h 607568"/>
              <a:gd name="connsiteX6" fmla="*/ 145931 w 371950"/>
              <a:gd name="connsiteY6" fmla="*/ 570451 h 607568"/>
              <a:gd name="connsiteX7" fmla="*/ 130186 w 371950"/>
              <a:gd name="connsiteY7" fmla="*/ 516891 h 607568"/>
              <a:gd name="connsiteX8" fmla="*/ 241764 w 371950"/>
              <a:gd name="connsiteY8" fmla="*/ 516891 h 607568"/>
              <a:gd name="connsiteX9" fmla="*/ 260386 w 371950"/>
              <a:gd name="connsiteY9" fmla="*/ 535520 h 607568"/>
              <a:gd name="connsiteX10" fmla="*/ 241764 w 371950"/>
              <a:gd name="connsiteY10" fmla="*/ 554150 h 607568"/>
              <a:gd name="connsiteX11" fmla="*/ 130186 w 371950"/>
              <a:gd name="connsiteY11" fmla="*/ 554150 h 607568"/>
              <a:gd name="connsiteX12" fmla="*/ 111564 w 371950"/>
              <a:gd name="connsiteY12" fmla="*/ 535520 h 607568"/>
              <a:gd name="connsiteX13" fmla="*/ 130186 w 371950"/>
              <a:gd name="connsiteY13" fmla="*/ 516891 h 607568"/>
              <a:gd name="connsiteX14" fmla="*/ 130186 w 371950"/>
              <a:gd name="connsiteY14" fmla="*/ 464391 h 607568"/>
              <a:gd name="connsiteX15" fmla="*/ 241764 w 371950"/>
              <a:gd name="connsiteY15" fmla="*/ 464391 h 607568"/>
              <a:gd name="connsiteX16" fmla="*/ 260386 w 371950"/>
              <a:gd name="connsiteY16" fmla="*/ 482988 h 607568"/>
              <a:gd name="connsiteX17" fmla="*/ 241764 w 371950"/>
              <a:gd name="connsiteY17" fmla="*/ 501508 h 607568"/>
              <a:gd name="connsiteX18" fmla="*/ 130186 w 371950"/>
              <a:gd name="connsiteY18" fmla="*/ 501508 h 607568"/>
              <a:gd name="connsiteX19" fmla="*/ 111564 w 371950"/>
              <a:gd name="connsiteY19" fmla="*/ 482988 h 607568"/>
              <a:gd name="connsiteX20" fmla="*/ 130186 w 371950"/>
              <a:gd name="connsiteY20" fmla="*/ 464391 h 607568"/>
              <a:gd name="connsiteX21" fmla="*/ 185975 w 371950"/>
              <a:gd name="connsiteY21" fmla="*/ 0 h 607568"/>
              <a:gd name="connsiteX22" fmla="*/ 371950 w 371950"/>
              <a:gd name="connsiteY22" fmla="*/ 185728 h 607568"/>
              <a:gd name="connsiteX23" fmla="*/ 287037 w 371950"/>
              <a:gd name="connsiteY23" fmla="*/ 340745 h 607568"/>
              <a:gd name="connsiteX24" fmla="*/ 279001 w 371950"/>
              <a:gd name="connsiteY24" fmla="*/ 355174 h 607568"/>
              <a:gd name="connsiteX25" fmla="*/ 279001 w 371950"/>
              <a:gd name="connsiteY25" fmla="*/ 408647 h 607568"/>
              <a:gd name="connsiteX26" fmla="*/ 241760 w 371950"/>
              <a:gd name="connsiteY26" fmla="*/ 445762 h 607568"/>
              <a:gd name="connsiteX27" fmla="*/ 130190 w 371950"/>
              <a:gd name="connsiteY27" fmla="*/ 445762 h 607568"/>
              <a:gd name="connsiteX28" fmla="*/ 93026 w 371950"/>
              <a:gd name="connsiteY28" fmla="*/ 408647 h 607568"/>
              <a:gd name="connsiteX29" fmla="*/ 93026 w 371950"/>
              <a:gd name="connsiteY29" fmla="*/ 355174 h 607568"/>
              <a:gd name="connsiteX30" fmla="*/ 84913 w 371950"/>
              <a:gd name="connsiteY30" fmla="*/ 340745 h 607568"/>
              <a:gd name="connsiteX31" fmla="*/ 0 w 371950"/>
              <a:gd name="connsiteY31" fmla="*/ 185728 h 607568"/>
              <a:gd name="connsiteX32" fmla="*/ 185975 w 371950"/>
              <a:gd name="connsiteY32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950" h="607568">
                <a:moveTo>
                  <a:pt x="145931" y="570451"/>
                </a:moveTo>
                <a:lnTo>
                  <a:pt x="226019" y="570451"/>
                </a:lnTo>
                <a:cubicBezTo>
                  <a:pt x="236301" y="570451"/>
                  <a:pt x="244650" y="578785"/>
                  <a:pt x="244650" y="589048"/>
                </a:cubicBezTo>
                <a:cubicBezTo>
                  <a:pt x="244650" y="599311"/>
                  <a:pt x="236301" y="607568"/>
                  <a:pt x="226019" y="607568"/>
                </a:cubicBezTo>
                <a:lnTo>
                  <a:pt x="145931" y="607568"/>
                </a:lnTo>
                <a:cubicBezTo>
                  <a:pt x="135649" y="607568"/>
                  <a:pt x="127300" y="599311"/>
                  <a:pt x="127300" y="589048"/>
                </a:cubicBezTo>
                <a:cubicBezTo>
                  <a:pt x="127300" y="578785"/>
                  <a:pt x="135649" y="570451"/>
                  <a:pt x="145931" y="570451"/>
                </a:cubicBezTo>
                <a:close/>
                <a:moveTo>
                  <a:pt x="130186" y="516891"/>
                </a:moveTo>
                <a:lnTo>
                  <a:pt x="241764" y="516891"/>
                </a:lnTo>
                <a:cubicBezTo>
                  <a:pt x="252041" y="516891"/>
                  <a:pt x="260386" y="525239"/>
                  <a:pt x="260386" y="535520"/>
                </a:cubicBezTo>
                <a:cubicBezTo>
                  <a:pt x="260386" y="545802"/>
                  <a:pt x="252041" y="554150"/>
                  <a:pt x="241764" y="554150"/>
                </a:cubicBezTo>
                <a:lnTo>
                  <a:pt x="130186" y="554150"/>
                </a:lnTo>
                <a:cubicBezTo>
                  <a:pt x="119909" y="554150"/>
                  <a:pt x="111564" y="545802"/>
                  <a:pt x="111564" y="535520"/>
                </a:cubicBezTo>
                <a:cubicBezTo>
                  <a:pt x="111564" y="525239"/>
                  <a:pt x="119909" y="516891"/>
                  <a:pt x="130186" y="516891"/>
                </a:cubicBezTo>
                <a:close/>
                <a:moveTo>
                  <a:pt x="130186" y="464391"/>
                </a:moveTo>
                <a:lnTo>
                  <a:pt x="241764" y="464391"/>
                </a:lnTo>
                <a:cubicBezTo>
                  <a:pt x="252041" y="464391"/>
                  <a:pt x="260386" y="472725"/>
                  <a:pt x="260386" y="482988"/>
                </a:cubicBezTo>
                <a:cubicBezTo>
                  <a:pt x="260386" y="493251"/>
                  <a:pt x="252041" y="501508"/>
                  <a:pt x="241764" y="501508"/>
                </a:cubicBezTo>
                <a:lnTo>
                  <a:pt x="130186" y="501508"/>
                </a:lnTo>
                <a:cubicBezTo>
                  <a:pt x="119909" y="501508"/>
                  <a:pt x="111564" y="493251"/>
                  <a:pt x="111564" y="482988"/>
                </a:cubicBezTo>
                <a:cubicBezTo>
                  <a:pt x="111564" y="472725"/>
                  <a:pt x="119909" y="464391"/>
                  <a:pt x="130186" y="464391"/>
                </a:cubicBezTo>
                <a:close/>
                <a:moveTo>
                  <a:pt x="185975" y="0"/>
                </a:moveTo>
                <a:cubicBezTo>
                  <a:pt x="288737" y="0"/>
                  <a:pt x="371950" y="83180"/>
                  <a:pt x="371950" y="185728"/>
                </a:cubicBezTo>
                <a:cubicBezTo>
                  <a:pt x="371950" y="250929"/>
                  <a:pt x="337954" y="307720"/>
                  <a:pt x="287037" y="340745"/>
                </a:cubicBezTo>
                <a:cubicBezTo>
                  <a:pt x="282633" y="343600"/>
                  <a:pt x="279001" y="349927"/>
                  <a:pt x="279001" y="355174"/>
                </a:cubicBezTo>
                <a:lnTo>
                  <a:pt x="279001" y="408647"/>
                </a:lnTo>
                <a:cubicBezTo>
                  <a:pt x="279001" y="429172"/>
                  <a:pt x="262312" y="445762"/>
                  <a:pt x="241760" y="445762"/>
                </a:cubicBezTo>
                <a:lnTo>
                  <a:pt x="130190" y="445762"/>
                </a:lnTo>
                <a:cubicBezTo>
                  <a:pt x="109638" y="445762"/>
                  <a:pt x="93026" y="429172"/>
                  <a:pt x="93026" y="408647"/>
                </a:cubicBezTo>
                <a:lnTo>
                  <a:pt x="93026" y="355174"/>
                </a:lnTo>
                <a:cubicBezTo>
                  <a:pt x="93026" y="349927"/>
                  <a:pt x="89318" y="343600"/>
                  <a:pt x="84913" y="340745"/>
                </a:cubicBezTo>
                <a:cubicBezTo>
                  <a:pt x="33996" y="307643"/>
                  <a:pt x="0" y="250929"/>
                  <a:pt x="0" y="185728"/>
                </a:cubicBezTo>
                <a:cubicBezTo>
                  <a:pt x="0" y="83180"/>
                  <a:pt x="83291" y="0"/>
                  <a:pt x="185975" y="0"/>
                </a:cubicBezTo>
                <a:close/>
              </a:path>
            </a:pathLst>
          </a:custGeom>
          <a:solidFill>
            <a:srgbClr val="80563A"/>
          </a:solidFill>
          <a:ln>
            <a:noFill/>
          </a:ln>
        </p:spPr>
      </p:sp>
      <p:sp>
        <p:nvSpPr>
          <p:cNvPr id="10" name="alarmclock-with-bells_17639">
            <a:extLst>
              <a:ext uri="{FF2B5EF4-FFF2-40B4-BE49-F238E27FC236}">
                <a16:creationId xmlns:a16="http://schemas.microsoft.com/office/drawing/2014/main" xmlns="" id="{FBDCC2A7-A34D-4A50-97E9-3042541D739A}"/>
              </a:ext>
            </a:extLst>
          </p:cNvPr>
          <p:cNvSpPr>
            <a:spLocks noChangeAspect="1"/>
          </p:cNvSpPr>
          <p:nvPr/>
        </p:nvSpPr>
        <p:spPr bwMode="auto">
          <a:xfrm>
            <a:off x="10975675" y="3904082"/>
            <a:ext cx="407942" cy="375050"/>
          </a:xfrm>
          <a:custGeom>
            <a:avLst/>
            <a:gdLst>
              <a:gd name="connsiteX0" fmla="*/ 303534 w 608274"/>
              <a:gd name="connsiteY0" fmla="*/ 219892 h 559231"/>
              <a:gd name="connsiteX1" fmla="*/ 288427 w 608274"/>
              <a:gd name="connsiteY1" fmla="*/ 226086 h 559231"/>
              <a:gd name="connsiteX2" fmla="*/ 282224 w 608274"/>
              <a:gd name="connsiteY2" fmla="*/ 241169 h 559231"/>
              <a:gd name="connsiteX3" fmla="*/ 282224 w 608274"/>
              <a:gd name="connsiteY3" fmla="*/ 333771 h 559231"/>
              <a:gd name="connsiteX4" fmla="*/ 303534 w 608274"/>
              <a:gd name="connsiteY4" fmla="*/ 355048 h 559231"/>
              <a:gd name="connsiteX5" fmla="*/ 410780 w 608274"/>
              <a:gd name="connsiteY5" fmla="*/ 355048 h 559231"/>
              <a:gd name="connsiteX6" fmla="*/ 425887 w 608274"/>
              <a:gd name="connsiteY6" fmla="*/ 348855 h 559231"/>
              <a:gd name="connsiteX7" fmla="*/ 432190 w 608274"/>
              <a:gd name="connsiteY7" fmla="*/ 333771 h 559231"/>
              <a:gd name="connsiteX8" fmla="*/ 425887 w 608274"/>
              <a:gd name="connsiteY8" fmla="*/ 318687 h 559231"/>
              <a:gd name="connsiteX9" fmla="*/ 410780 w 608274"/>
              <a:gd name="connsiteY9" fmla="*/ 312394 h 559231"/>
              <a:gd name="connsiteX10" fmla="*/ 324943 w 608274"/>
              <a:gd name="connsiteY10" fmla="*/ 312394 h 559231"/>
              <a:gd name="connsiteX11" fmla="*/ 324943 w 608274"/>
              <a:gd name="connsiteY11" fmla="*/ 241169 h 559231"/>
              <a:gd name="connsiteX12" fmla="*/ 318640 w 608274"/>
              <a:gd name="connsiteY12" fmla="*/ 226086 h 559231"/>
              <a:gd name="connsiteX13" fmla="*/ 303534 w 608274"/>
              <a:gd name="connsiteY13" fmla="*/ 219892 h 559231"/>
              <a:gd name="connsiteX14" fmla="*/ 304134 w 608274"/>
              <a:gd name="connsiteY14" fmla="*/ 98721 h 559231"/>
              <a:gd name="connsiteX15" fmla="*/ 534335 w 608274"/>
              <a:gd name="connsiteY15" fmla="*/ 328477 h 559231"/>
              <a:gd name="connsiteX16" fmla="*/ 481211 w 608274"/>
              <a:gd name="connsiteY16" fmla="*/ 475121 h 559231"/>
              <a:gd name="connsiteX17" fmla="*/ 532534 w 608274"/>
              <a:gd name="connsiteY17" fmla="*/ 526466 h 559231"/>
              <a:gd name="connsiteX18" fmla="*/ 532534 w 608274"/>
              <a:gd name="connsiteY18" fmla="*/ 553637 h 559231"/>
              <a:gd name="connsiteX19" fmla="*/ 518928 w 608274"/>
              <a:gd name="connsiteY19" fmla="*/ 559231 h 559231"/>
              <a:gd name="connsiteX20" fmla="*/ 505322 w 608274"/>
              <a:gd name="connsiteY20" fmla="*/ 553637 h 559231"/>
              <a:gd name="connsiteX21" fmla="*/ 454099 w 608274"/>
              <a:gd name="connsiteY21" fmla="*/ 502491 h 559231"/>
              <a:gd name="connsiteX22" fmla="*/ 304134 w 608274"/>
              <a:gd name="connsiteY22" fmla="*/ 558332 h 559231"/>
              <a:gd name="connsiteX23" fmla="*/ 146165 w 608274"/>
              <a:gd name="connsiteY23" fmla="*/ 495099 h 559231"/>
              <a:gd name="connsiteX24" fmla="*/ 87639 w 608274"/>
              <a:gd name="connsiteY24" fmla="*/ 553637 h 559231"/>
              <a:gd name="connsiteX25" fmla="*/ 74033 w 608274"/>
              <a:gd name="connsiteY25" fmla="*/ 559231 h 559231"/>
              <a:gd name="connsiteX26" fmla="*/ 60427 w 608274"/>
              <a:gd name="connsiteY26" fmla="*/ 553637 h 559231"/>
              <a:gd name="connsiteX27" fmla="*/ 60427 w 608274"/>
              <a:gd name="connsiteY27" fmla="*/ 526466 h 559231"/>
              <a:gd name="connsiteX28" fmla="*/ 120554 w 608274"/>
              <a:gd name="connsiteY28" fmla="*/ 466430 h 559231"/>
              <a:gd name="connsiteX29" fmla="*/ 74033 w 608274"/>
              <a:gd name="connsiteY29" fmla="*/ 328477 h 559231"/>
              <a:gd name="connsiteX30" fmla="*/ 304134 w 608274"/>
              <a:gd name="connsiteY30" fmla="*/ 98721 h 559231"/>
              <a:gd name="connsiteX31" fmla="*/ 481005 w 608274"/>
              <a:gd name="connsiteY31" fmla="*/ 0 h 559231"/>
              <a:gd name="connsiteX32" fmla="*/ 571054 w 608274"/>
              <a:gd name="connsiteY32" fmla="*/ 37268 h 559231"/>
              <a:gd name="connsiteX33" fmla="*/ 608274 w 608274"/>
              <a:gd name="connsiteY33" fmla="*/ 127192 h 559231"/>
              <a:gd name="connsiteX34" fmla="*/ 571054 w 608274"/>
              <a:gd name="connsiteY34" fmla="*/ 217115 h 559231"/>
              <a:gd name="connsiteX35" fmla="*/ 555945 w 608274"/>
              <a:gd name="connsiteY35" fmla="*/ 223410 h 559231"/>
              <a:gd name="connsiteX36" fmla="*/ 540837 w 608274"/>
              <a:gd name="connsiteY36" fmla="*/ 217115 h 559231"/>
              <a:gd name="connsiteX37" fmla="*/ 390955 w 608274"/>
              <a:gd name="connsiteY37" fmla="*/ 67443 h 559231"/>
              <a:gd name="connsiteX38" fmla="*/ 384652 w 608274"/>
              <a:gd name="connsiteY38" fmla="*/ 52355 h 559231"/>
              <a:gd name="connsiteX39" fmla="*/ 390955 w 608274"/>
              <a:gd name="connsiteY39" fmla="*/ 37268 h 559231"/>
              <a:gd name="connsiteX40" fmla="*/ 481005 w 608274"/>
              <a:gd name="connsiteY40" fmla="*/ 0 h 559231"/>
              <a:gd name="connsiteX41" fmla="*/ 127369 w 608274"/>
              <a:gd name="connsiteY41" fmla="*/ 0 h 559231"/>
              <a:gd name="connsiteX42" fmla="*/ 217419 w 608274"/>
              <a:gd name="connsiteY42" fmla="*/ 37268 h 559231"/>
              <a:gd name="connsiteX43" fmla="*/ 223622 w 608274"/>
              <a:gd name="connsiteY43" fmla="*/ 52355 h 559231"/>
              <a:gd name="connsiteX44" fmla="*/ 217419 w 608274"/>
              <a:gd name="connsiteY44" fmla="*/ 67443 h 559231"/>
              <a:gd name="connsiteX45" fmla="*/ 67537 w 608274"/>
              <a:gd name="connsiteY45" fmla="*/ 217115 h 559231"/>
              <a:gd name="connsiteX46" fmla="*/ 52429 w 608274"/>
              <a:gd name="connsiteY46" fmla="*/ 223410 h 559231"/>
              <a:gd name="connsiteX47" fmla="*/ 37320 w 608274"/>
              <a:gd name="connsiteY47" fmla="*/ 217115 h 559231"/>
              <a:gd name="connsiteX48" fmla="*/ 0 w 608274"/>
              <a:gd name="connsiteY48" fmla="*/ 127192 h 559231"/>
              <a:gd name="connsiteX49" fmla="*/ 37320 w 608274"/>
              <a:gd name="connsiteY49" fmla="*/ 37268 h 559231"/>
              <a:gd name="connsiteX50" fmla="*/ 127369 w 608274"/>
              <a:gd name="connsiteY50" fmla="*/ 0 h 55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8274" h="559231">
                <a:moveTo>
                  <a:pt x="303534" y="219892"/>
                </a:moveTo>
                <a:cubicBezTo>
                  <a:pt x="297831" y="219892"/>
                  <a:pt x="292429" y="222090"/>
                  <a:pt x="288427" y="226086"/>
                </a:cubicBezTo>
                <a:cubicBezTo>
                  <a:pt x="284425" y="230081"/>
                  <a:pt x="282224" y="235476"/>
                  <a:pt x="282224" y="241169"/>
                </a:cubicBezTo>
                <a:lnTo>
                  <a:pt x="282224" y="333771"/>
                </a:lnTo>
                <a:cubicBezTo>
                  <a:pt x="282224" y="345459"/>
                  <a:pt x="291828" y="355048"/>
                  <a:pt x="303534" y="355048"/>
                </a:cubicBezTo>
                <a:lnTo>
                  <a:pt x="410780" y="355048"/>
                </a:lnTo>
                <a:cubicBezTo>
                  <a:pt x="416483" y="355048"/>
                  <a:pt x="421885" y="352851"/>
                  <a:pt x="425887" y="348855"/>
                </a:cubicBezTo>
                <a:cubicBezTo>
                  <a:pt x="429889" y="344759"/>
                  <a:pt x="432190" y="339465"/>
                  <a:pt x="432190" y="333771"/>
                </a:cubicBezTo>
                <a:cubicBezTo>
                  <a:pt x="432090" y="328077"/>
                  <a:pt x="429889" y="322683"/>
                  <a:pt x="425887" y="318687"/>
                </a:cubicBezTo>
                <a:cubicBezTo>
                  <a:pt x="421885" y="314591"/>
                  <a:pt x="416483" y="312394"/>
                  <a:pt x="410780" y="312394"/>
                </a:cubicBezTo>
                <a:lnTo>
                  <a:pt x="324943" y="312394"/>
                </a:lnTo>
                <a:lnTo>
                  <a:pt x="324943" y="241169"/>
                </a:lnTo>
                <a:cubicBezTo>
                  <a:pt x="324843" y="235476"/>
                  <a:pt x="322642" y="230081"/>
                  <a:pt x="318640" y="226086"/>
                </a:cubicBezTo>
                <a:cubicBezTo>
                  <a:pt x="314638" y="222090"/>
                  <a:pt x="309236" y="219892"/>
                  <a:pt x="303534" y="219892"/>
                </a:cubicBezTo>
                <a:close/>
                <a:moveTo>
                  <a:pt x="304134" y="98721"/>
                </a:moveTo>
                <a:cubicBezTo>
                  <a:pt x="431089" y="98721"/>
                  <a:pt x="534335" y="201711"/>
                  <a:pt x="534335" y="328477"/>
                </a:cubicBezTo>
                <a:cubicBezTo>
                  <a:pt x="534335" y="384217"/>
                  <a:pt x="514326" y="435263"/>
                  <a:pt x="481211" y="475121"/>
                </a:cubicBezTo>
                <a:lnTo>
                  <a:pt x="532534" y="526466"/>
                </a:lnTo>
                <a:cubicBezTo>
                  <a:pt x="540037" y="533958"/>
                  <a:pt x="540037" y="546145"/>
                  <a:pt x="532534" y="553637"/>
                </a:cubicBezTo>
                <a:cubicBezTo>
                  <a:pt x="528832" y="557333"/>
                  <a:pt x="523830" y="559231"/>
                  <a:pt x="518928" y="559231"/>
                </a:cubicBezTo>
                <a:cubicBezTo>
                  <a:pt x="514026" y="559231"/>
                  <a:pt x="509123" y="557333"/>
                  <a:pt x="505322" y="553637"/>
                </a:cubicBezTo>
                <a:lnTo>
                  <a:pt x="454099" y="502491"/>
                </a:lnTo>
                <a:cubicBezTo>
                  <a:pt x="413782" y="537155"/>
                  <a:pt x="361459" y="558332"/>
                  <a:pt x="304134" y="558332"/>
                </a:cubicBezTo>
                <a:cubicBezTo>
                  <a:pt x="243007" y="558332"/>
                  <a:pt x="187483" y="534158"/>
                  <a:pt x="146165" y="495099"/>
                </a:cubicBezTo>
                <a:lnTo>
                  <a:pt x="87639" y="553637"/>
                </a:lnTo>
                <a:cubicBezTo>
                  <a:pt x="83838" y="557333"/>
                  <a:pt x="78935" y="559231"/>
                  <a:pt x="74033" y="559231"/>
                </a:cubicBezTo>
                <a:cubicBezTo>
                  <a:pt x="69131" y="559231"/>
                  <a:pt x="64129" y="557333"/>
                  <a:pt x="60427" y="553637"/>
                </a:cubicBezTo>
                <a:cubicBezTo>
                  <a:pt x="52924" y="546145"/>
                  <a:pt x="52924" y="533958"/>
                  <a:pt x="60427" y="526466"/>
                </a:cubicBezTo>
                <a:lnTo>
                  <a:pt x="120554" y="466430"/>
                </a:lnTo>
                <a:cubicBezTo>
                  <a:pt x="91441" y="427971"/>
                  <a:pt x="74033" y="380222"/>
                  <a:pt x="74033" y="328477"/>
                </a:cubicBezTo>
                <a:cubicBezTo>
                  <a:pt x="74033" y="201711"/>
                  <a:pt x="177278" y="98721"/>
                  <a:pt x="304134" y="98721"/>
                </a:cubicBezTo>
                <a:close/>
                <a:moveTo>
                  <a:pt x="481005" y="0"/>
                </a:moveTo>
                <a:cubicBezTo>
                  <a:pt x="515023" y="0"/>
                  <a:pt x="546941" y="13289"/>
                  <a:pt x="571054" y="37268"/>
                </a:cubicBezTo>
                <a:cubicBezTo>
                  <a:pt x="595067" y="61248"/>
                  <a:pt x="608274" y="93221"/>
                  <a:pt x="608274" y="127192"/>
                </a:cubicBezTo>
                <a:cubicBezTo>
                  <a:pt x="608274" y="161163"/>
                  <a:pt x="595067" y="193136"/>
                  <a:pt x="571054" y="217115"/>
                </a:cubicBezTo>
                <a:cubicBezTo>
                  <a:pt x="566951" y="221112"/>
                  <a:pt x="561549" y="223410"/>
                  <a:pt x="555945" y="223410"/>
                </a:cubicBezTo>
                <a:cubicBezTo>
                  <a:pt x="550242" y="223410"/>
                  <a:pt x="544839" y="221112"/>
                  <a:pt x="540837" y="217115"/>
                </a:cubicBezTo>
                <a:lnTo>
                  <a:pt x="390955" y="67443"/>
                </a:lnTo>
                <a:cubicBezTo>
                  <a:pt x="386853" y="63446"/>
                  <a:pt x="384652" y="58051"/>
                  <a:pt x="384652" y="52355"/>
                </a:cubicBezTo>
                <a:cubicBezTo>
                  <a:pt x="384652" y="46660"/>
                  <a:pt x="386853" y="41265"/>
                  <a:pt x="390955" y="37268"/>
                </a:cubicBezTo>
                <a:cubicBezTo>
                  <a:pt x="414969" y="13289"/>
                  <a:pt x="446986" y="0"/>
                  <a:pt x="481005" y="0"/>
                </a:cubicBezTo>
                <a:close/>
                <a:moveTo>
                  <a:pt x="127369" y="0"/>
                </a:moveTo>
                <a:cubicBezTo>
                  <a:pt x="161388" y="0"/>
                  <a:pt x="193406" y="13289"/>
                  <a:pt x="217419" y="37268"/>
                </a:cubicBezTo>
                <a:cubicBezTo>
                  <a:pt x="221321" y="41265"/>
                  <a:pt x="223622" y="46760"/>
                  <a:pt x="223622" y="52355"/>
                </a:cubicBezTo>
                <a:cubicBezTo>
                  <a:pt x="223622" y="58051"/>
                  <a:pt x="221421" y="63446"/>
                  <a:pt x="217419" y="67443"/>
                </a:cubicBezTo>
                <a:lnTo>
                  <a:pt x="67537" y="217115"/>
                </a:lnTo>
                <a:cubicBezTo>
                  <a:pt x="63435" y="221112"/>
                  <a:pt x="58032" y="223410"/>
                  <a:pt x="52429" y="223410"/>
                </a:cubicBezTo>
                <a:cubicBezTo>
                  <a:pt x="46726" y="223410"/>
                  <a:pt x="41323" y="221112"/>
                  <a:pt x="37320" y="217115"/>
                </a:cubicBezTo>
                <a:cubicBezTo>
                  <a:pt x="13207" y="193136"/>
                  <a:pt x="0" y="161163"/>
                  <a:pt x="0" y="127192"/>
                </a:cubicBezTo>
                <a:cubicBezTo>
                  <a:pt x="0" y="93221"/>
                  <a:pt x="13207" y="61248"/>
                  <a:pt x="37320" y="37268"/>
                </a:cubicBezTo>
                <a:cubicBezTo>
                  <a:pt x="61333" y="13289"/>
                  <a:pt x="93351" y="0"/>
                  <a:pt x="127369" y="0"/>
                </a:cubicBezTo>
                <a:close/>
              </a:path>
            </a:pathLst>
          </a:custGeom>
          <a:solidFill>
            <a:srgbClr val="80563A"/>
          </a:solidFill>
          <a:ln>
            <a:noFill/>
          </a:ln>
        </p:spPr>
      </p:sp>
      <p:sp>
        <p:nvSpPr>
          <p:cNvPr id="11" name="physics-note-pad_71335">
            <a:extLst>
              <a:ext uri="{FF2B5EF4-FFF2-40B4-BE49-F238E27FC236}">
                <a16:creationId xmlns:a16="http://schemas.microsoft.com/office/drawing/2014/main" xmlns="" id="{A5DEECC0-A80C-415C-A187-A86D699D1FAC}"/>
              </a:ext>
            </a:extLst>
          </p:cNvPr>
          <p:cNvSpPr>
            <a:spLocks noChangeAspect="1"/>
          </p:cNvSpPr>
          <p:nvPr/>
        </p:nvSpPr>
        <p:spPr bwMode="auto">
          <a:xfrm>
            <a:off x="6586572" y="3863058"/>
            <a:ext cx="278464" cy="407942"/>
          </a:xfrm>
          <a:custGeom>
            <a:avLst/>
            <a:gdLst>
              <a:gd name="connsiteX0" fmla="*/ 242858 w 414925"/>
              <a:gd name="connsiteY0" fmla="*/ 318744 h 607851"/>
              <a:gd name="connsiteX1" fmla="*/ 301484 w 414925"/>
              <a:gd name="connsiteY1" fmla="*/ 318744 h 607851"/>
              <a:gd name="connsiteX2" fmla="*/ 317968 w 414925"/>
              <a:gd name="connsiteY2" fmla="*/ 335192 h 607851"/>
              <a:gd name="connsiteX3" fmla="*/ 317968 w 414925"/>
              <a:gd name="connsiteY3" fmla="*/ 341742 h 607851"/>
              <a:gd name="connsiteX4" fmla="*/ 301484 w 414925"/>
              <a:gd name="connsiteY4" fmla="*/ 358190 h 607851"/>
              <a:gd name="connsiteX5" fmla="*/ 242858 w 414925"/>
              <a:gd name="connsiteY5" fmla="*/ 358190 h 607851"/>
              <a:gd name="connsiteX6" fmla="*/ 226374 w 414925"/>
              <a:gd name="connsiteY6" fmla="*/ 341742 h 607851"/>
              <a:gd name="connsiteX7" fmla="*/ 226374 w 414925"/>
              <a:gd name="connsiteY7" fmla="*/ 335192 h 607851"/>
              <a:gd name="connsiteX8" fmla="*/ 242858 w 414925"/>
              <a:gd name="connsiteY8" fmla="*/ 318744 h 607851"/>
              <a:gd name="connsiteX9" fmla="*/ 242858 w 414925"/>
              <a:gd name="connsiteY9" fmla="*/ 240487 h 607851"/>
              <a:gd name="connsiteX10" fmla="*/ 301484 w 414925"/>
              <a:gd name="connsiteY10" fmla="*/ 240487 h 607851"/>
              <a:gd name="connsiteX11" fmla="*/ 317968 w 414925"/>
              <a:gd name="connsiteY11" fmla="*/ 256965 h 607851"/>
              <a:gd name="connsiteX12" fmla="*/ 317968 w 414925"/>
              <a:gd name="connsiteY12" fmla="*/ 263526 h 607851"/>
              <a:gd name="connsiteX13" fmla="*/ 301484 w 414925"/>
              <a:gd name="connsiteY13" fmla="*/ 280004 h 607851"/>
              <a:gd name="connsiteX14" fmla="*/ 242858 w 414925"/>
              <a:gd name="connsiteY14" fmla="*/ 280004 h 607851"/>
              <a:gd name="connsiteX15" fmla="*/ 226374 w 414925"/>
              <a:gd name="connsiteY15" fmla="*/ 263526 h 607851"/>
              <a:gd name="connsiteX16" fmla="*/ 226374 w 414925"/>
              <a:gd name="connsiteY16" fmla="*/ 256965 h 607851"/>
              <a:gd name="connsiteX17" fmla="*/ 242858 w 414925"/>
              <a:gd name="connsiteY17" fmla="*/ 240487 h 607851"/>
              <a:gd name="connsiteX18" fmla="*/ 107509 w 414925"/>
              <a:gd name="connsiteY18" fmla="*/ 204993 h 607851"/>
              <a:gd name="connsiteX19" fmla="*/ 132414 w 414925"/>
              <a:gd name="connsiteY19" fmla="*/ 204993 h 607851"/>
              <a:gd name="connsiteX20" fmla="*/ 170519 w 414925"/>
              <a:gd name="connsiteY20" fmla="*/ 204993 h 607851"/>
              <a:gd name="connsiteX21" fmla="*/ 186998 w 414925"/>
              <a:gd name="connsiteY21" fmla="*/ 221456 h 607851"/>
              <a:gd name="connsiteX22" fmla="*/ 186998 w 414925"/>
              <a:gd name="connsiteY22" fmla="*/ 229873 h 607851"/>
              <a:gd name="connsiteX23" fmla="*/ 170519 w 414925"/>
              <a:gd name="connsiteY23" fmla="*/ 246336 h 607851"/>
              <a:gd name="connsiteX24" fmla="*/ 132414 w 414925"/>
              <a:gd name="connsiteY24" fmla="*/ 246336 h 607851"/>
              <a:gd name="connsiteX25" fmla="*/ 132414 w 414925"/>
              <a:gd name="connsiteY25" fmla="*/ 278666 h 607851"/>
              <a:gd name="connsiteX26" fmla="*/ 170519 w 414925"/>
              <a:gd name="connsiteY26" fmla="*/ 278666 h 607851"/>
              <a:gd name="connsiteX27" fmla="*/ 186998 w 414925"/>
              <a:gd name="connsiteY27" fmla="*/ 295128 h 607851"/>
              <a:gd name="connsiteX28" fmla="*/ 186998 w 414925"/>
              <a:gd name="connsiteY28" fmla="*/ 303621 h 607851"/>
              <a:gd name="connsiteX29" fmla="*/ 170519 w 414925"/>
              <a:gd name="connsiteY29" fmla="*/ 320083 h 607851"/>
              <a:gd name="connsiteX30" fmla="*/ 132414 w 414925"/>
              <a:gd name="connsiteY30" fmla="*/ 320083 h 607851"/>
              <a:gd name="connsiteX31" fmla="*/ 132414 w 414925"/>
              <a:gd name="connsiteY31" fmla="*/ 352413 h 607851"/>
              <a:gd name="connsiteX32" fmla="*/ 170519 w 414925"/>
              <a:gd name="connsiteY32" fmla="*/ 352413 h 607851"/>
              <a:gd name="connsiteX33" fmla="*/ 186998 w 414925"/>
              <a:gd name="connsiteY33" fmla="*/ 368876 h 607851"/>
              <a:gd name="connsiteX34" fmla="*/ 186998 w 414925"/>
              <a:gd name="connsiteY34" fmla="*/ 377293 h 607851"/>
              <a:gd name="connsiteX35" fmla="*/ 170519 w 414925"/>
              <a:gd name="connsiteY35" fmla="*/ 393756 h 607851"/>
              <a:gd name="connsiteX36" fmla="*/ 132414 w 414925"/>
              <a:gd name="connsiteY36" fmla="*/ 393756 h 607851"/>
              <a:gd name="connsiteX37" fmla="*/ 107509 w 414925"/>
              <a:gd name="connsiteY37" fmla="*/ 393756 h 607851"/>
              <a:gd name="connsiteX38" fmla="*/ 91029 w 414925"/>
              <a:gd name="connsiteY38" fmla="*/ 377293 h 607851"/>
              <a:gd name="connsiteX39" fmla="*/ 91029 w 414925"/>
              <a:gd name="connsiteY39" fmla="*/ 352413 h 607851"/>
              <a:gd name="connsiteX40" fmla="*/ 91029 w 414925"/>
              <a:gd name="connsiteY40" fmla="*/ 246336 h 607851"/>
              <a:gd name="connsiteX41" fmla="*/ 91029 w 414925"/>
              <a:gd name="connsiteY41" fmla="*/ 221456 h 607851"/>
              <a:gd name="connsiteX42" fmla="*/ 107509 w 414925"/>
              <a:gd name="connsiteY42" fmla="*/ 204993 h 607851"/>
              <a:gd name="connsiteX43" fmla="*/ 19844 w 414925"/>
              <a:gd name="connsiteY43" fmla="*/ 93499 h 607851"/>
              <a:gd name="connsiteX44" fmla="*/ 61321 w 414925"/>
              <a:gd name="connsiteY44" fmla="*/ 93499 h 607851"/>
              <a:gd name="connsiteX45" fmla="*/ 61321 w 414925"/>
              <a:gd name="connsiteY45" fmla="*/ 138342 h 607851"/>
              <a:gd name="connsiteX46" fmla="*/ 61321 w 414925"/>
              <a:gd name="connsiteY46" fmla="*/ 139608 h 607851"/>
              <a:gd name="connsiteX47" fmla="*/ 38344 w 414925"/>
              <a:gd name="connsiteY47" fmla="*/ 139608 h 607851"/>
              <a:gd name="connsiteX48" fmla="*/ 38344 w 414925"/>
              <a:gd name="connsiteY48" fmla="*/ 470194 h 607851"/>
              <a:gd name="connsiteX49" fmla="*/ 376581 w 414925"/>
              <a:gd name="connsiteY49" fmla="*/ 470194 h 607851"/>
              <a:gd name="connsiteX50" fmla="*/ 376581 w 414925"/>
              <a:gd name="connsiteY50" fmla="*/ 139608 h 607851"/>
              <a:gd name="connsiteX51" fmla="*/ 353604 w 414925"/>
              <a:gd name="connsiteY51" fmla="*/ 139608 h 607851"/>
              <a:gd name="connsiteX52" fmla="*/ 353604 w 414925"/>
              <a:gd name="connsiteY52" fmla="*/ 138342 h 607851"/>
              <a:gd name="connsiteX53" fmla="*/ 353604 w 414925"/>
              <a:gd name="connsiteY53" fmla="*/ 93499 h 607851"/>
              <a:gd name="connsiteX54" fmla="*/ 395081 w 414925"/>
              <a:gd name="connsiteY54" fmla="*/ 93499 h 607851"/>
              <a:gd name="connsiteX55" fmla="*/ 414925 w 414925"/>
              <a:gd name="connsiteY55" fmla="*/ 113313 h 607851"/>
              <a:gd name="connsiteX56" fmla="*/ 414925 w 414925"/>
              <a:gd name="connsiteY56" fmla="*/ 588111 h 607851"/>
              <a:gd name="connsiteX57" fmla="*/ 395081 w 414925"/>
              <a:gd name="connsiteY57" fmla="*/ 607851 h 607851"/>
              <a:gd name="connsiteX58" fmla="*/ 19844 w 414925"/>
              <a:gd name="connsiteY58" fmla="*/ 607851 h 607851"/>
              <a:gd name="connsiteX59" fmla="*/ 0 w 414925"/>
              <a:gd name="connsiteY59" fmla="*/ 588111 h 607851"/>
              <a:gd name="connsiteX60" fmla="*/ 0 w 414925"/>
              <a:gd name="connsiteY60" fmla="*/ 113313 h 607851"/>
              <a:gd name="connsiteX61" fmla="*/ 19844 w 414925"/>
              <a:gd name="connsiteY61" fmla="*/ 93499 h 607851"/>
              <a:gd name="connsiteX62" fmla="*/ 207462 w 414925"/>
              <a:gd name="connsiteY62" fmla="*/ 30537 h 607851"/>
              <a:gd name="connsiteX63" fmla="*/ 199332 w 414925"/>
              <a:gd name="connsiteY63" fmla="*/ 32622 h 607851"/>
              <a:gd name="connsiteX64" fmla="*/ 190530 w 414925"/>
              <a:gd name="connsiteY64" fmla="*/ 47369 h 607851"/>
              <a:gd name="connsiteX65" fmla="*/ 207462 w 414925"/>
              <a:gd name="connsiteY65" fmla="*/ 64276 h 607851"/>
              <a:gd name="connsiteX66" fmla="*/ 224394 w 414925"/>
              <a:gd name="connsiteY66" fmla="*/ 47369 h 607851"/>
              <a:gd name="connsiteX67" fmla="*/ 215592 w 414925"/>
              <a:gd name="connsiteY67" fmla="*/ 32622 h 607851"/>
              <a:gd name="connsiteX68" fmla="*/ 207462 w 414925"/>
              <a:gd name="connsiteY68" fmla="*/ 30537 h 607851"/>
              <a:gd name="connsiteX69" fmla="*/ 207462 w 414925"/>
              <a:gd name="connsiteY69" fmla="*/ 0 h 607851"/>
              <a:gd name="connsiteX70" fmla="*/ 244533 w 414925"/>
              <a:gd name="connsiteY70" fmla="*/ 17801 h 607851"/>
              <a:gd name="connsiteX71" fmla="*/ 252588 w 414925"/>
              <a:gd name="connsiteY71" fmla="*/ 32622 h 607851"/>
              <a:gd name="connsiteX72" fmla="*/ 254900 w 414925"/>
              <a:gd name="connsiteY72" fmla="*/ 47369 h 607851"/>
              <a:gd name="connsiteX73" fmla="*/ 304129 w 414925"/>
              <a:gd name="connsiteY73" fmla="*/ 47369 h 607851"/>
              <a:gd name="connsiteX74" fmla="*/ 323895 w 414925"/>
              <a:gd name="connsiteY74" fmla="*/ 67180 h 607851"/>
              <a:gd name="connsiteX75" fmla="*/ 323895 w 414925"/>
              <a:gd name="connsiteY75" fmla="*/ 93471 h 607851"/>
              <a:gd name="connsiteX76" fmla="*/ 323895 w 414925"/>
              <a:gd name="connsiteY76" fmla="*/ 138308 h 607851"/>
              <a:gd name="connsiteX77" fmla="*/ 91029 w 414925"/>
              <a:gd name="connsiteY77" fmla="*/ 138308 h 607851"/>
              <a:gd name="connsiteX78" fmla="*/ 91029 w 414925"/>
              <a:gd name="connsiteY78" fmla="*/ 93471 h 607851"/>
              <a:gd name="connsiteX79" fmla="*/ 91029 w 414925"/>
              <a:gd name="connsiteY79" fmla="*/ 67180 h 607851"/>
              <a:gd name="connsiteX80" fmla="*/ 110795 w 414925"/>
              <a:gd name="connsiteY80" fmla="*/ 47369 h 607851"/>
              <a:gd name="connsiteX81" fmla="*/ 160024 w 414925"/>
              <a:gd name="connsiteY81" fmla="*/ 47369 h 607851"/>
              <a:gd name="connsiteX82" fmla="*/ 162336 w 414925"/>
              <a:gd name="connsiteY82" fmla="*/ 32622 h 607851"/>
              <a:gd name="connsiteX83" fmla="*/ 170391 w 414925"/>
              <a:gd name="connsiteY83" fmla="*/ 17801 h 607851"/>
              <a:gd name="connsiteX84" fmla="*/ 207462 w 414925"/>
              <a:gd name="connsiteY84" fmla="*/ 0 h 60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14925" h="607851">
                <a:moveTo>
                  <a:pt x="242858" y="318744"/>
                </a:moveTo>
                <a:lnTo>
                  <a:pt x="301484" y="318744"/>
                </a:lnTo>
                <a:cubicBezTo>
                  <a:pt x="310584" y="318744"/>
                  <a:pt x="317968" y="326112"/>
                  <a:pt x="317968" y="335192"/>
                </a:cubicBezTo>
                <a:lnTo>
                  <a:pt x="317968" y="341742"/>
                </a:lnTo>
                <a:cubicBezTo>
                  <a:pt x="317968" y="350822"/>
                  <a:pt x="310584" y="358190"/>
                  <a:pt x="301484" y="358190"/>
                </a:cubicBezTo>
                <a:lnTo>
                  <a:pt x="242858" y="358190"/>
                </a:lnTo>
                <a:cubicBezTo>
                  <a:pt x="233758" y="358190"/>
                  <a:pt x="226374" y="350822"/>
                  <a:pt x="226374" y="341742"/>
                </a:cubicBezTo>
                <a:lnTo>
                  <a:pt x="226374" y="335192"/>
                </a:lnTo>
                <a:cubicBezTo>
                  <a:pt x="226374" y="326112"/>
                  <a:pt x="233758" y="318744"/>
                  <a:pt x="242858" y="318744"/>
                </a:cubicBezTo>
                <a:close/>
                <a:moveTo>
                  <a:pt x="242858" y="240487"/>
                </a:moveTo>
                <a:lnTo>
                  <a:pt x="301484" y="240487"/>
                </a:lnTo>
                <a:cubicBezTo>
                  <a:pt x="310584" y="240487"/>
                  <a:pt x="317968" y="247868"/>
                  <a:pt x="317968" y="256965"/>
                </a:cubicBezTo>
                <a:lnTo>
                  <a:pt x="317968" y="263526"/>
                </a:lnTo>
                <a:cubicBezTo>
                  <a:pt x="317968" y="272623"/>
                  <a:pt x="310584" y="280004"/>
                  <a:pt x="301484" y="280004"/>
                </a:cubicBezTo>
                <a:lnTo>
                  <a:pt x="242858" y="280004"/>
                </a:lnTo>
                <a:cubicBezTo>
                  <a:pt x="233758" y="280004"/>
                  <a:pt x="226374" y="272623"/>
                  <a:pt x="226374" y="263526"/>
                </a:cubicBezTo>
                <a:lnTo>
                  <a:pt x="226374" y="256965"/>
                </a:lnTo>
                <a:cubicBezTo>
                  <a:pt x="226374" y="247868"/>
                  <a:pt x="233758" y="240487"/>
                  <a:pt x="242858" y="240487"/>
                </a:cubicBezTo>
                <a:close/>
                <a:moveTo>
                  <a:pt x="107509" y="204993"/>
                </a:moveTo>
                <a:lnTo>
                  <a:pt x="132414" y="204993"/>
                </a:lnTo>
                <a:lnTo>
                  <a:pt x="170519" y="204993"/>
                </a:lnTo>
                <a:cubicBezTo>
                  <a:pt x="179616" y="204993"/>
                  <a:pt x="186998" y="212368"/>
                  <a:pt x="186998" y="221456"/>
                </a:cubicBezTo>
                <a:lnTo>
                  <a:pt x="186998" y="229873"/>
                </a:lnTo>
                <a:cubicBezTo>
                  <a:pt x="186998" y="238961"/>
                  <a:pt x="179616" y="246336"/>
                  <a:pt x="170519" y="246336"/>
                </a:cubicBezTo>
                <a:lnTo>
                  <a:pt x="132414" y="246336"/>
                </a:lnTo>
                <a:lnTo>
                  <a:pt x="132414" y="278666"/>
                </a:lnTo>
                <a:lnTo>
                  <a:pt x="170519" y="278666"/>
                </a:lnTo>
                <a:cubicBezTo>
                  <a:pt x="179616" y="278666"/>
                  <a:pt x="186998" y="286040"/>
                  <a:pt x="186998" y="295128"/>
                </a:cubicBezTo>
                <a:lnTo>
                  <a:pt x="186998" y="303621"/>
                </a:lnTo>
                <a:cubicBezTo>
                  <a:pt x="186998" y="312709"/>
                  <a:pt x="179616" y="320083"/>
                  <a:pt x="170519" y="320083"/>
                </a:cubicBezTo>
                <a:lnTo>
                  <a:pt x="132414" y="320083"/>
                </a:lnTo>
                <a:lnTo>
                  <a:pt x="132414" y="352413"/>
                </a:lnTo>
                <a:lnTo>
                  <a:pt x="170519" y="352413"/>
                </a:lnTo>
                <a:cubicBezTo>
                  <a:pt x="179616" y="352413"/>
                  <a:pt x="186998" y="359788"/>
                  <a:pt x="186998" y="368876"/>
                </a:cubicBezTo>
                <a:lnTo>
                  <a:pt x="186998" y="377293"/>
                </a:lnTo>
                <a:cubicBezTo>
                  <a:pt x="186998" y="386381"/>
                  <a:pt x="179616" y="393756"/>
                  <a:pt x="170519" y="393756"/>
                </a:cubicBezTo>
                <a:lnTo>
                  <a:pt x="132414" y="393756"/>
                </a:lnTo>
                <a:lnTo>
                  <a:pt x="107509" y="393756"/>
                </a:lnTo>
                <a:cubicBezTo>
                  <a:pt x="98411" y="393756"/>
                  <a:pt x="91029" y="386381"/>
                  <a:pt x="91029" y="377293"/>
                </a:cubicBezTo>
                <a:lnTo>
                  <a:pt x="91029" y="352413"/>
                </a:lnTo>
                <a:lnTo>
                  <a:pt x="91029" y="246336"/>
                </a:lnTo>
                <a:lnTo>
                  <a:pt x="91029" y="221456"/>
                </a:lnTo>
                <a:cubicBezTo>
                  <a:pt x="91029" y="212368"/>
                  <a:pt x="98411" y="204993"/>
                  <a:pt x="107509" y="204993"/>
                </a:cubicBezTo>
                <a:close/>
                <a:moveTo>
                  <a:pt x="19844" y="93499"/>
                </a:moveTo>
                <a:lnTo>
                  <a:pt x="61321" y="93499"/>
                </a:lnTo>
                <a:lnTo>
                  <a:pt x="61321" y="138342"/>
                </a:lnTo>
                <a:lnTo>
                  <a:pt x="61321" y="139608"/>
                </a:lnTo>
                <a:lnTo>
                  <a:pt x="38344" y="139608"/>
                </a:lnTo>
                <a:lnTo>
                  <a:pt x="38344" y="470194"/>
                </a:lnTo>
                <a:lnTo>
                  <a:pt x="376581" y="470194"/>
                </a:lnTo>
                <a:lnTo>
                  <a:pt x="376581" y="139608"/>
                </a:lnTo>
                <a:lnTo>
                  <a:pt x="353604" y="139608"/>
                </a:lnTo>
                <a:lnTo>
                  <a:pt x="353604" y="138342"/>
                </a:lnTo>
                <a:lnTo>
                  <a:pt x="353604" y="93499"/>
                </a:lnTo>
                <a:lnTo>
                  <a:pt x="395081" y="93499"/>
                </a:lnTo>
                <a:cubicBezTo>
                  <a:pt x="406048" y="93499"/>
                  <a:pt x="414925" y="102363"/>
                  <a:pt x="414925" y="113313"/>
                </a:cubicBezTo>
                <a:lnTo>
                  <a:pt x="414925" y="588111"/>
                </a:lnTo>
                <a:cubicBezTo>
                  <a:pt x="414925" y="598987"/>
                  <a:pt x="406048" y="607851"/>
                  <a:pt x="395081" y="607851"/>
                </a:cubicBezTo>
                <a:lnTo>
                  <a:pt x="19844" y="607851"/>
                </a:lnTo>
                <a:cubicBezTo>
                  <a:pt x="8877" y="607851"/>
                  <a:pt x="0" y="598987"/>
                  <a:pt x="0" y="588111"/>
                </a:cubicBezTo>
                <a:lnTo>
                  <a:pt x="0" y="113313"/>
                </a:lnTo>
                <a:cubicBezTo>
                  <a:pt x="0" y="102363"/>
                  <a:pt x="8877" y="93499"/>
                  <a:pt x="19844" y="93499"/>
                </a:cubicBezTo>
                <a:close/>
                <a:moveTo>
                  <a:pt x="207462" y="30537"/>
                </a:moveTo>
                <a:cubicBezTo>
                  <a:pt x="204553" y="30537"/>
                  <a:pt x="201793" y="31281"/>
                  <a:pt x="199332" y="32622"/>
                </a:cubicBezTo>
                <a:cubicBezTo>
                  <a:pt x="194111" y="35452"/>
                  <a:pt x="190530" y="41038"/>
                  <a:pt x="190530" y="47369"/>
                </a:cubicBezTo>
                <a:cubicBezTo>
                  <a:pt x="190530" y="56753"/>
                  <a:pt x="198138" y="64276"/>
                  <a:pt x="207462" y="64276"/>
                </a:cubicBezTo>
                <a:cubicBezTo>
                  <a:pt x="216786" y="64276"/>
                  <a:pt x="224394" y="56753"/>
                  <a:pt x="224394" y="47369"/>
                </a:cubicBezTo>
                <a:cubicBezTo>
                  <a:pt x="224394" y="41038"/>
                  <a:pt x="220813" y="35452"/>
                  <a:pt x="215592" y="32622"/>
                </a:cubicBezTo>
                <a:cubicBezTo>
                  <a:pt x="213131" y="31281"/>
                  <a:pt x="210371" y="30537"/>
                  <a:pt x="207462" y="30537"/>
                </a:cubicBezTo>
                <a:close/>
                <a:moveTo>
                  <a:pt x="207462" y="0"/>
                </a:moveTo>
                <a:cubicBezTo>
                  <a:pt x="222454" y="0"/>
                  <a:pt x="235806" y="6927"/>
                  <a:pt x="244533" y="17801"/>
                </a:cubicBezTo>
                <a:cubicBezTo>
                  <a:pt x="248038" y="22120"/>
                  <a:pt x="250798" y="27185"/>
                  <a:pt x="252588" y="32622"/>
                </a:cubicBezTo>
                <a:cubicBezTo>
                  <a:pt x="254080" y="37240"/>
                  <a:pt x="254900" y="42230"/>
                  <a:pt x="254900" y="47369"/>
                </a:cubicBezTo>
                <a:lnTo>
                  <a:pt x="304129" y="47369"/>
                </a:lnTo>
                <a:cubicBezTo>
                  <a:pt x="315019" y="47369"/>
                  <a:pt x="323895" y="56232"/>
                  <a:pt x="323895" y="67180"/>
                </a:cubicBezTo>
                <a:lnTo>
                  <a:pt x="323895" y="93471"/>
                </a:lnTo>
                <a:lnTo>
                  <a:pt x="323895" y="138308"/>
                </a:lnTo>
                <a:lnTo>
                  <a:pt x="91029" y="138308"/>
                </a:lnTo>
                <a:lnTo>
                  <a:pt x="91029" y="93471"/>
                </a:lnTo>
                <a:lnTo>
                  <a:pt x="91029" y="67180"/>
                </a:lnTo>
                <a:cubicBezTo>
                  <a:pt x="91029" y="56232"/>
                  <a:pt x="99905" y="47369"/>
                  <a:pt x="110795" y="47369"/>
                </a:cubicBezTo>
                <a:lnTo>
                  <a:pt x="160024" y="47369"/>
                </a:lnTo>
                <a:cubicBezTo>
                  <a:pt x="160024" y="42230"/>
                  <a:pt x="160844" y="37240"/>
                  <a:pt x="162336" y="32622"/>
                </a:cubicBezTo>
                <a:cubicBezTo>
                  <a:pt x="164126" y="27185"/>
                  <a:pt x="166886" y="22120"/>
                  <a:pt x="170391" y="17801"/>
                </a:cubicBezTo>
                <a:cubicBezTo>
                  <a:pt x="179118" y="6927"/>
                  <a:pt x="192470" y="0"/>
                  <a:pt x="207462" y="0"/>
                </a:cubicBezTo>
                <a:close/>
              </a:path>
            </a:pathLst>
          </a:custGeom>
          <a:solidFill>
            <a:srgbClr val="80563A"/>
          </a:solidFill>
          <a:ln>
            <a:noFill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34BEB94-6628-4028-B6C3-9163EA474C04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DBDEEFE8-B3B3-4A2B-B270-FE48A8A879E6}"/>
              </a:ext>
            </a:extLst>
          </p:cNvPr>
          <p:cNvSpPr/>
          <p:nvPr/>
        </p:nvSpPr>
        <p:spPr>
          <a:xfrm>
            <a:off x="8440521" y="3617843"/>
            <a:ext cx="927652" cy="927652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B4F9BAEC-EC2E-4F8D-91B8-21827796C5D6}"/>
              </a:ext>
            </a:extLst>
          </p:cNvPr>
          <p:cNvSpPr/>
          <p:nvPr/>
        </p:nvSpPr>
        <p:spPr>
          <a:xfrm>
            <a:off x="10715819" y="3617843"/>
            <a:ext cx="927652" cy="927652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98A309D-09D8-4F59-80EE-1C4C8AC82665}"/>
              </a:ext>
            </a:extLst>
          </p:cNvPr>
          <p:cNvSpPr txBox="1"/>
          <p:nvPr/>
        </p:nvSpPr>
        <p:spPr>
          <a:xfrm>
            <a:off x="6096000" y="4875368"/>
            <a:ext cx="17816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see,what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autumn wind sad painting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fan.It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is easy to change,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E8827AF-C6E9-489B-ABC8-4C7495C9F2AB}"/>
              </a:ext>
            </a:extLst>
          </p:cNvPr>
          <p:cNvSpPr txBox="1"/>
          <p:nvPr/>
        </p:nvSpPr>
        <p:spPr>
          <a:xfrm>
            <a:off x="8047745" y="4875368"/>
            <a:ext cx="17816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see,what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autumn wind sad painting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fan.It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is easy to change,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DE338B7-1F53-462A-A45A-E387142E6077}"/>
              </a:ext>
            </a:extLst>
          </p:cNvPr>
          <p:cNvSpPr txBox="1"/>
          <p:nvPr/>
        </p:nvSpPr>
        <p:spPr>
          <a:xfrm>
            <a:off x="10288798" y="4875368"/>
            <a:ext cx="17816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see,what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autumn wind sad painting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fan.It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is easy to change, 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3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4F4805E9-9172-41EC-B8CB-4428B5F0B7FB}"/>
              </a:ext>
            </a:extLst>
          </p:cNvPr>
          <p:cNvSpPr/>
          <p:nvPr/>
        </p:nvSpPr>
        <p:spPr>
          <a:xfrm>
            <a:off x="1113180" y="3604590"/>
            <a:ext cx="3578086" cy="251793"/>
          </a:xfrm>
          <a:prstGeom prst="roundRect">
            <a:avLst>
              <a:gd name="adj" fmla="val 50000"/>
            </a:avLst>
          </a:prstGeom>
          <a:solidFill>
            <a:srgbClr val="A864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358BD15B-2F77-42C4-A8B9-02CB41F7E09C}"/>
              </a:ext>
            </a:extLst>
          </p:cNvPr>
          <p:cNvSpPr/>
          <p:nvPr/>
        </p:nvSpPr>
        <p:spPr>
          <a:xfrm>
            <a:off x="2698537" y="3352796"/>
            <a:ext cx="407373" cy="251794"/>
          </a:xfrm>
          <a:prstGeom prst="triangle">
            <a:avLst/>
          </a:prstGeom>
          <a:solidFill>
            <a:srgbClr val="A864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AA2B3EB-6E01-482C-8C04-85FAB443DA98}"/>
              </a:ext>
            </a:extLst>
          </p:cNvPr>
          <p:cNvSpPr/>
          <p:nvPr/>
        </p:nvSpPr>
        <p:spPr>
          <a:xfrm>
            <a:off x="4903304" y="3604590"/>
            <a:ext cx="2570922" cy="251793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FD7BA6BF-62B1-4BB3-91A7-B090FC99952B}"/>
              </a:ext>
            </a:extLst>
          </p:cNvPr>
          <p:cNvSpPr/>
          <p:nvPr/>
        </p:nvSpPr>
        <p:spPr>
          <a:xfrm>
            <a:off x="5985079" y="3352796"/>
            <a:ext cx="407373" cy="251794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xmlns="" id="{DA6A9B7E-F0A9-49DF-924F-7DC1C912EEA6}"/>
              </a:ext>
            </a:extLst>
          </p:cNvPr>
          <p:cNvSpPr/>
          <p:nvPr/>
        </p:nvSpPr>
        <p:spPr>
          <a:xfrm>
            <a:off x="7686264" y="3604590"/>
            <a:ext cx="3578086" cy="251793"/>
          </a:xfrm>
          <a:prstGeom prst="roundRect">
            <a:avLst>
              <a:gd name="adj" fmla="val 50000"/>
            </a:avLst>
          </a:prstGeom>
          <a:solidFill>
            <a:srgbClr val="A864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45D70202-64A3-402D-B761-DA057FF6F8A2}"/>
              </a:ext>
            </a:extLst>
          </p:cNvPr>
          <p:cNvSpPr/>
          <p:nvPr/>
        </p:nvSpPr>
        <p:spPr>
          <a:xfrm>
            <a:off x="9271621" y="3352796"/>
            <a:ext cx="407373" cy="251794"/>
          </a:xfrm>
          <a:prstGeom prst="triangle">
            <a:avLst/>
          </a:prstGeom>
          <a:solidFill>
            <a:srgbClr val="A864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EBCE9E43-A438-4E8A-A2E0-EF94ECE9D6E8}"/>
              </a:ext>
            </a:extLst>
          </p:cNvPr>
          <p:cNvSpPr/>
          <p:nvPr/>
        </p:nvSpPr>
        <p:spPr>
          <a:xfrm>
            <a:off x="2438397" y="1974569"/>
            <a:ext cx="927652" cy="927652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77D48C33-B205-4D2C-B646-38C47AB845C8}"/>
              </a:ext>
            </a:extLst>
          </p:cNvPr>
          <p:cNvSpPr/>
          <p:nvPr/>
        </p:nvSpPr>
        <p:spPr>
          <a:xfrm>
            <a:off x="5724939" y="1974569"/>
            <a:ext cx="927652" cy="927652"/>
          </a:xfrm>
          <a:prstGeom prst="ellipse">
            <a:avLst/>
          </a:prstGeom>
          <a:noFill/>
          <a:ln w="2857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A5373DA3-3665-4AD1-B0B2-170C5E14A4B9}"/>
              </a:ext>
            </a:extLst>
          </p:cNvPr>
          <p:cNvSpPr/>
          <p:nvPr/>
        </p:nvSpPr>
        <p:spPr>
          <a:xfrm>
            <a:off x="9011481" y="1974569"/>
            <a:ext cx="927652" cy="927652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alarm-clock_990">
            <a:extLst>
              <a:ext uri="{FF2B5EF4-FFF2-40B4-BE49-F238E27FC236}">
                <a16:creationId xmlns:a16="http://schemas.microsoft.com/office/drawing/2014/main" xmlns="" id="{3E224016-D090-4BA1-99A2-0FCBA8F9329A}"/>
              </a:ext>
            </a:extLst>
          </p:cNvPr>
          <p:cNvSpPr>
            <a:spLocks noChangeAspect="1"/>
          </p:cNvSpPr>
          <p:nvPr/>
        </p:nvSpPr>
        <p:spPr bwMode="auto">
          <a:xfrm>
            <a:off x="2669485" y="2188670"/>
            <a:ext cx="465476" cy="499450"/>
          </a:xfrm>
          <a:custGeom>
            <a:avLst/>
            <a:gdLst>
              <a:gd name="connsiteX0" fmla="*/ 278980 w 560198"/>
              <a:gd name="connsiteY0" fmla="*/ 131394 h 601084"/>
              <a:gd name="connsiteX1" fmla="*/ 290602 w 560198"/>
              <a:gd name="connsiteY1" fmla="*/ 143017 h 601084"/>
              <a:gd name="connsiteX2" fmla="*/ 290602 w 560198"/>
              <a:gd name="connsiteY2" fmla="*/ 272166 h 601084"/>
              <a:gd name="connsiteX3" fmla="*/ 431353 w 560198"/>
              <a:gd name="connsiteY3" fmla="*/ 272166 h 601084"/>
              <a:gd name="connsiteX4" fmla="*/ 442974 w 560198"/>
              <a:gd name="connsiteY4" fmla="*/ 283790 h 601084"/>
              <a:gd name="connsiteX5" fmla="*/ 431353 w 560198"/>
              <a:gd name="connsiteY5" fmla="*/ 295413 h 601084"/>
              <a:gd name="connsiteX6" fmla="*/ 278980 w 560198"/>
              <a:gd name="connsiteY6" fmla="*/ 295413 h 601084"/>
              <a:gd name="connsiteX7" fmla="*/ 276397 w 560198"/>
              <a:gd name="connsiteY7" fmla="*/ 295413 h 601084"/>
              <a:gd name="connsiteX8" fmla="*/ 267358 w 560198"/>
              <a:gd name="connsiteY8" fmla="*/ 283790 h 601084"/>
              <a:gd name="connsiteX9" fmla="*/ 267358 w 560198"/>
              <a:gd name="connsiteY9" fmla="*/ 143017 h 601084"/>
              <a:gd name="connsiteX10" fmla="*/ 278980 w 560198"/>
              <a:gd name="connsiteY10" fmla="*/ 131394 h 601084"/>
              <a:gd name="connsiteX11" fmla="*/ 267395 w 560198"/>
              <a:gd name="connsiteY11" fmla="*/ 51464 h 601084"/>
              <a:gd name="connsiteX12" fmla="*/ 46503 w 560198"/>
              <a:gd name="connsiteY12" fmla="*/ 272086 h 601084"/>
              <a:gd name="connsiteX13" fmla="*/ 85256 w 560198"/>
              <a:gd name="connsiteY13" fmla="*/ 272086 h 601084"/>
              <a:gd name="connsiteX14" fmla="*/ 98174 w 560198"/>
              <a:gd name="connsiteY14" fmla="*/ 283698 h 601084"/>
              <a:gd name="connsiteX15" fmla="*/ 85256 w 560198"/>
              <a:gd name="connsiteY15" fmla="*/ 295309 h 601084"/>
              <a:gd name="connsiteX16" fmla="*/ 46503 w 560198"/>
              <a:gd name="connsiteY16" fmla="*/ 295309 h 601084"/>
              <a:gd name="connsiteX17" fmla="*/ 267395 w 560198"/>
              <a:gd name="connsiteY17" fmla="*/ 517222 h 601084"/>
              <a:gd name="connsiteX18" fmla="*/ 267395 w 560198"/>
              <a:gd name="connsiteY18" fmla="*/ 474646 h 601084"/>
              <a:gd name="connsiteX19" fmla="*/ 279020 w 560198"/>
              <a:gd name="connsiteY19" fmla="*/ 463034 h 601084"/>
              <a:gd name="connsiteX20" fmla="*/ 290646 w 560198"/>
              <a:gd name="connsiteY20" fmla="*/ 474646 h 601084"/>
              <a:gd name="connsiteX21" fmla="*/ 290646 w 560198"/>
              <a:gd name="connsiteY21" fmla="*/ 517222 h 601084"/>
              <a:gd name="connsiteX22" fmla="*/ 511537 w 560198"/>
              <a:gd name="connsiteY22" fmla="*/ 295309 h 601084"/>
              <a:gd name="connsiteX23" fmla="*/ 471493 w 560198"/>
              <a:gd name="connsiteY23" fmla="*/ 295309 h 601084"/>
              <a:gd name="connsiteX24" fmla="*/ 459867 w 560198"/>
              <a:gd name="connsiteY24" fmla="*/ 283698 h 601084"/>
              <a:gd name="connsiteX25" fmla="*/ 471493 w 560198"/>
              <a:gd name="connsiteY25" fmla="*/ 272086 h 601084"/>
              <a:gd name="connsiteX26" fmla="*/ 511537 w 560198"/>
              <a:gd name="connsiteY26" fmla="*/ 272086 h 601084"/>
              <a:gd name="connsiteX27" fmla="*/ 290646 w 560198"/>
              <a:gd name="connsiteY27" fmla="*/ 51464 h 601084"/>
              <a:gd name="connsiteX28" fmla="*/ 290646 w 560198"/>
              <a:gd name="connsiteY28" fmla="*/ 95330 h 601084"/>
              <a:gd name="connsiteX29" fmla="*/ 279020 w 560198"/>
              <a:gd name="connsiteY29" fmla="*/ 106942 h 601084"/>
              <a:gd name="connsiteX30" fmla="*/ 267395 w 560198"/>
              <a:gd name="connsiteY30" fmla="*/ 95330 h 601084"/>
              <a:gd name="connsiteX31" fmla="*/ 130286 w 560198"/>
              <a:gd name="connsiteY31" fmla="*/ 623 h 601084"/>
              <a:gd name="connsiteX32" fmla="*/ 149844 w 560198"/>
              <a:gd name="connsiteY32" fmla="*/ 10178 h 601084"/>
              <a:gd name="connsiteX33" fmla="*/ 158886 w 560198"/>
              <a:gd name="connsiteY33" fmla="*/ 32111 h 601084"/>
              <a:gd name="connsiteX34" fmla="*/ 279020 w 560198"/>
              <a:gd name="connsiteY34" fmla="*/ 5017 h 601084"/>
              <a:gd name="connsiteX35" fmla="*/ 413363 w 560198"/>
              <a:gd name="connsiteY35" fmla="*/ 38562 h 601084"/>
              <a:gd name="connsiteX36" fmla="*/ 422406 w 560198"/>
              <a:gd name="connsiteY36" fmla="*/ 10178 h 601084"/>
              <a:gd name="connsiteX37" fmla="*/ 523163 w 560198"/>
              <a:gd name="connsiteY37" fmla="*/ 37272 h 601084"/>
              <a:gd name="connsiteX38" fmla="*/ 550290 w 560198"/>
              <a:gd name="connsiteY38" fmla="*/ 136616 h 601084"/>
              <a:gd name="connsiteX39" fmla="*/ 521871 w 560198"/>
              <a:gd name="connsiteY39" fmla="*/ 146938 h 601084"/>
              <a:gd name="connsiteX40" fmla="*/ 558041 w 560198"/>
              <a:gd name="connsiteY40" fmla="*/ 283698 h 601084"/>
              <a:gd name="connsiteX41" fmla="*/ 445657 w 560198"/>
              <a:gd name="connsiteY41" fmla="*/ 508190 h 601084"/>
              <a:gd name="connsiteX42" fmla="*/ 505078 w 560198"/>
              <a:gd name="connsiteY42" fmla="*/ 566249 h 601084"/>
              <a:gd name="connsiteX43" fmla="*/ 470201 w 560198"/>
              <a:gd name="connsiteY43" fmla="*/ 601084 h 601084"/>
              <a:gd name="connsiteX44" fmla="*/ 403029 w 560198"/>
              <a:gd name="connsiteY44" fmla="*/ 533994 h 601084"/>
              <a:gd name="connsiteX45" fmla="*/ 279020 w 560198"/>
              <a:gd name="connsiteY45" fmla="*/ 562378 h 601084"/>
              <a:gd name="connsiteX46" fmla="*/ 155011 w 560198"/>
              <a:gd name="connsiteY46" fmla="*/ 533994 h 601084"/>
              <a:gd name="connsiteX47" fmla="*/ 87839 w 560198"/>
              <a:gd name="connsiteY47" fmla="*/ 601084 h 601084"/>
              <a:gd name="connsiteX48" fmla="*/ 52962 w 560198"/>
              <a:gd name="connsiteY48" fmla="*/ 566249 h 601084"/>
              <a:gd name="connsiteX49" fmla="*/ 112383 w 560198"/>
              <a:gd name="connsiteY49" fmla="*/ 506900 h 601084"/>
              <a:gd name="connsiteX50" fmla="*/ 0 w 560198"/>
              <a:gd name="connsiteY50" fmla="*/ 283698 h 601084"/>
              <a:gd name="connsiteX51" fmla="*/ 37461 w 560198"/>
              <a:gd name="connsiteY51" fmla="*/ 145648 h 601084"/>
              <a:gd name="connsiteX52" fmla="*/ 21960 w 560198"/>
              <a:gd name="connsiteY52" fmla="*/ 136616 h 601084"/>
              <a:gd name="connsiteX53" fmla="*/ 49087 w 560198"/>
              <a:gd name="connsiteY53" fmla="*/ 37272 h 601084"/>
              <a:gd name="connsiteX54" fmla="*/ 130286 w 560198"/>
              <a:gd name="connsiteY54" fmla="*/ 623 h 601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560198" h="601084">
                <a:moveTo>
                  <a:pt x="278980" y="131394"/>
                </a:moveTo>
                <a:cubicBezTo>
                  <a:pt x="285436" y="131394"/>
                  <a:pt x="290602" y="136560"/>
                  <a:pt x="290602" y="143017"/>
                </a:cubicBezTo>
                <a:lnTo>
                  <a:pt x="290602" y="272166"/>
                </a:lnTo>
                <a:lnTo>
                  <a:pt x="431353" y="272166"/>
                </a:lnTo>
                <a:cubicBezTo>
                  <a:pt x="437809" y="272166"/>
                  <a:pt x="442974" y="277332"/>
                  <a:pt x="442974" y="283790"/>
                </a:cubicBezTo>
                <a:cubicBezTo>
                  <a:pt x="442974" y="290247"/>
                  <a:pt x="437809" y="295413"/>
                  <a:pt x="431353" y="295413"/>
                </a:cubicBezTo>
                <a:lnTo>
                  <a:pt x="278980" y="295413"/>
                </a:lnTo>
                <a:cubicBezTo>
                  <a:pt x="277689" y="295413"/>
                  <a:pt x="277689" y="295413"/>
                  <a:pt x="276397" y="295413"/>
                </a:cubicBezTo>
                <a:cubicBezTo>
                  <a:pt x="271232" y="294122"/>
                  <a:pt x="267358" y="290247"/>
                  <a:pt x="267358" y="283790"/>
                </a:cubicBezTo>
                <a:lnTo>
                  <a:pt x="267358" y="143017"/>
                </a:lnTo>
                <a:cubicBezTo>
                  <a:pt x="267358" y="136560"/>
                  <a:pt x="272523" y="131394"/>
                  <a:pt x="278980" y="131394"/>
                </a:cubicBezTo>
                <a:close/>
                <a:moveTo>
                  <a:pt x="267395" y="51464"/>
                </a:moveTo>
                <a:cubicBezTo>
                  <a:pt x="147260" y="56625"/>
                  <a:pt x="51670" y="152099"/>
                  <a:pt x="46503" y="272086"/>
                </a:cubicBezTo>
                <a:lnTo>
                  <a:pt x="85256" y="272086"/>
                </a:lnTo>
                <a:cubicBezTo>
                  <a:pt x="93006" y="272086"/>
                  <a:pt x="98174" y="277247"/>
                  <a:pt x="98174" y="283698"/>
                </a:cubicBezTo>
                <a:cubicBezTo>
                  <a:pt x="98174" y="290149"/>
                  <a:pt x="93006" y="295309"/>
                  <a:pt x="85256" y="295309"/>
                </a:cubicBezTo>
                <a:lnTo>
                  <a:pt x="46503" y="295309"/>
                </a:lnTo>
                <a:cubicBezTo>
                  <a:pt x="51670" y="415297"/>
                  <a:pt x="147260" y="510771"/>
                  <a:pt x="267395" y="517222"/>
                </a:cubicBezTo>
                <a:lnTo>
                  <a:pt x="267395" y="474646"/>
                </a:lnTo>
                <a:cubicBezTo>
                  <a:pt x="267395" y="468195"/>
                  <a:pt x="272562" y="463034"/>
                  <a:pt x="279020" y="463034"/>
                </a:cubicBezTo>
                <a:cubicBezTo>
                  <a:pt x="285479" y="463034"/>
                  <a:pt x="290646" y="468195"/>
                  <a:pt x="290646" y="474646"/>
                </a:cubicBezTo>
                <a:lnTo>
                  <a:pt x="290646" y="517222"/>
                </a:lnTo>
                <a:cubicBezTo>
                  <a:pt x="410780" y="510771"/>
                  <a:pt x="506370" y="415297"/>
                  <a:pt x="511537" y="295309"/>
                </a:cubicBezTo>
                <a:lnTo>
                  <a:pt x="471493" y="295309"/>
                </a:lnTo>
                <a:cubicBezTo>
                  <a:pt x="465034" y="295309"/>
                  <a:pt x="459867" y="290149"/>
                  <a:pt x="459867" y="283698"/>
                </a:cubicBezTo>
                <a:cubicBezTo>
                  <a:pt x="459867" y="277247"/>
                  <a:pt x="465034" y="272086"/>
                  <a:pt x="471493" y="272086"/>
                </a:cubicBezTo>
                <a:lnTo>
                  <a:pt x="511537" y="272086"/>
                </a:lnTo>
                <a:cubicBezTo>
                  <a:pt x="506370" y="152099"/>
                  <a:pt x="410780" y="56625"/>
                  <a:pt x="290646" y="51464"/>
                </a:cubicBezTo>
                <a:lnTo>
                  <a:pt x="290646" y="95330"/>
                </a:lnTo>
                <a:cubicBezTo>
                  <a:pt x="290646" y="101781"/>
                  <a:pt x="285479" y="106942"/>
                  <a:pt x="279020" y="106942"/>
                </a:cubicBezTo>
                <a:cubicBezTo>
                  <a:pt x="272562" y="106942"/>
                  <a:pt x="267395" y="101781"/>
                  <a:pt x="267395" y="95330"/>
                </a:cubicBezTo>
                <a:close/>
                <a:moveTo>
                  <a:pt x="130286" y="623"/>
                </a:moveTo>
                <a:cubicBezTo>
                  <a:pt x="137976" y="1872"/>
                  <a:pt x="144677" y="5017"/>
                  <a:pt x="149844" y="10178"/>
                </a:cubicBezTo>
                <a:cubicBezTo>
                  <a:pt x="155011" y="15339"/>
                  <a:pt x="158886" y="23080"/>
                  <a:pt x="158886" y="32111"/>
                </a:cubicBezTo>
                <a:cubicBezTo>
                  <a:pt x="195056" y="15339"/>
                  <a:pt x="236392" y="5017"/>
                  <a:pt x="279020" y="5017"/>
                </a:cubicBezTo>
                <a:cubicBezTo>
                  <a:pt x="328107" y="5017"/>
                  <a:pt x="373319" y="17919"/>
                  <a:pt x="413363" y="38562"/>
                </a:cubicBezTo>
                <a:cubicBezTo>
                  <a:pt x="412072" y="26950"/>
                  <a:pt x="415947" y="16629"/>
                  <a:pt x="422406" y="10178"/>
                </a:cubicBezTo>
                <a:cubicBezTo>
                  <a:pt x="443074" y="-10465"/>
                  <a:pt x="488286" y="1147"/>
                  <a:pt x="523163" y="37272"/>
                </a:cubicBezTo>
                <a:cubicBezTo>
                  <a:pt x="558041" y="72107"/>
                  <a:pt x="570958" y="117264"/>
                  <a:pt x="550290" y="136616"/>
                </a:cubicBezTo>
                <a:cubicBezTo>
                  <a:pt x="543831" y="144358"/>
                  <a:pt x="533497" y="146938"/>
                  <a:pt x="521871" y="146938"/>
                </a:cubicBezTo>
                <a:cubicBezTo>
                  <a:pt x="545123" y="186934"/>
                  <a:pt x="558041" y="233380"/>
                  <a:pt x="558041" y="283698"/>
                </a:cubicBezTo>
                <a:cubicBezTo>
                  <a:pt x="558041" y="375301"/>
                  <a:pt x="514121" y="456583"/>
                  <a:pt x="445657" y="508190"/>
                </a:cubicBezTo>
                <a:lnTo>
                  <a:pt x="505078" y="566249"/>
                </a:lnTo>
                <a:lnTo>
                  <a:pt x="470201" y="601084"/>
                </a:lnTo>
                <a:lnTo>
                  <a:pt x="403029" y="533994"/>
                </a:lnTo>
                <a:cubicBezTo>
                  <a:pt x="365568" y="552057"/>
                  <a:pt x="324232" y="562378"/>
                  <a:pt x="279020" y="562378"/>
                </a:cubicBezTo>
                <a:cubicBezTo>
                  <a:pt x="233808" y="562378"/>
                  <a:pt x="192472" y="552057"/>
                  <a:pt x="155011" y="533994"/>
                </a:cubicBezTo>
                <a:lnTo>
                  <a:pt x="87839" y="601084"/>
                </a:lnTo>
                <a:lnTo>
                  <a:pt x="52962" y="566249"/>
                </a:lnTo>
                <a:lnTo>
                  <a:pt x="112383" y="506900"/>
                </a:lnTo>
                <a:cubicBezTo>
                  <a:pt x="43920" y="456583"/>
                  <a:pt x="0" y="375301"/>
                  <a:pt x="0" y="283698"/>
                </a:cubicBezTo>
                <a:cubicBezTo>
                  <a:pt x="0" y="233380"/>
                  <a:pt x="12917" y="185644"/>
                  <a:pt x="37461" y="145648"/>
                </a:cubicBezTo>
                <a:cubicBezTo>
                  <a:pt x="31002" y="143067"/>
                  <a:pt x="25835" y="141777"/>
                  <a:pt x="21960" y="136616"/>
                </a:cubicBezTo>
                <a:cubicBezTo>
                  <a:pt x="1292" y="117264"/>
                  <a:pt x="14209" y="72107"/>
                  <a:pt x="49087" y="37272"/>
                </a:cubicBezTo>
                <a:cubicBezTo>
                  <a:pt x="75245" y="10178"/>
                  <a:pt x="107216" y="-3127"/>
                  <a:pt x="130286" y="623"/>
                </a:cubicBezTo>
                <a:close/>
              </a:path>
            </a:pathLst>
          </a:custGeom>
          <a:solidFill>
            <a:srgbClr val="A86436"/>
          </a:solidFill>
          <a:ln>
            <a:noFill/>
          </a:ln>
        </p:spPr>
      </p:sp>
      <p:sp>
        <p:nvSpPr>
          <p:cNvPr id="15" name="bell-black-shape_32240">
            <a:extLst>
              <a:ext uri="{FF2B5EF4-FFF2-40B4-BE49-F238E27FC236}">
                <a16:creationId xmlns:a16="http://schemas.microsoft.com/office/drawing/2014/main" xmlns="" id="{D5B600B8-F80C-46F4-BBDE-9A668A9D607E}"/>
              </a:ext>
            </a:extLst>
          </p:cNvPr>
          <p:cNvSpPr>
            <a:spLocks noChangeAspect="1"/>
          </p:cNvSpPr>
          <p:nvPr/>
        </p:nvSpPr>
        <p:spPr bwMode="auto">
          <a:xfrm>
            <a:off x="5941474" y="2188670"/>
            <a:ext cx="494582" cy="499450"/>
          </a:xfrm>
          <a:custGeom>
            <a:avLst/>
            <a:gdLst>
              <a:gd name="T0" fmla="*/ 5382 w 5415"/>
              <a:gd name="T1" fmla="*/ 4344 h 5476"/>
              <a:gd name="T2" fmla="*/ 5043 w 5415"/>
              <a:gd name="T3" fmla="*/ 4040 h 5476"/>
              <a:gd name="T4" fmla="*/ 4679 w 5415"/>
              <a:gd name="T5" fmla="*/ 3427 h 5476"/>
              <a:gd name="T6" fmla="*/ 4679 w 5415"/>
              <a:gd name="T7" fmla="*/ 2346 h 5476"/>
              <a:gd name="T8" fmla="*/ 3239 w 5415"/>
              <a:gd name="T9" fmla="*/ 439 h 5476"/>
              <a:gd name="T10" fmla="*/ 2707 w 5415"/>
              <a:gd name="T11" fmla="*/ 0 h 5476"/>
              <a:gd name="T12" fmla="*/ 2175 w 5415"/>
              <a:gd name="T13" fmla="*/ 427 h 5476"/>
              <a:gd name="T14" fmla="*/ 742 w 5415"/>
              <a:gd name="T15" fmla="*/ 2346 h 5476"/>
              <a:gd name="T16" fmla="*/ 742 w 5415"/>
              <a:gd name="T17" fmla="*/ 3393 h 5476"/>
              <a:gd name="T18" fmla="*/ 353 w 5415"/>
              <a:gd name="T19" fmla="*/ 4049 h 5476"/>
              <a:gd name="T20" fmla="*/ 33 w 5415"/>
              <a:gd name="T21" fmla="*/ 4344 h 5476"/>
              <a:gd name="T22" fmla="*/ 14 w 5415"/>
              <a:gd name="T23" fmla="*/ 4445 h 5476"/>
              <a:gd name="T24" fmla="*/ 100 w 5415"/>
              <a:gd name="T25" fmla="*/ 4502 h 5476"/>
              <a:gd name="T26" fmla="*/ 1684 w 5415"/>
              <a:gd name="T27" fmla="*/ 4502 h 5476"/>
              <a:gd name="T28" fmla="*/ 1672 w 5415"/>
              <a:gd name="T29" fmla="*/ 4570 h 5476"/>
              <a:gd name="T30" fmla="*/ 2707 w 5415"/>
              <a:gd name="T31" fmla="*/ 5476 h 5476"/>
              <a:gd name="T32" fmla="*/ 3742 w 5415"/>
              <a:gd name="T33" fmla="*/ 4570 h 5476"/>
              <a:gd name="T34" fmla="*/ 3731 w 5415"/>
              <a:gd name="T35" fmla="*/ 4502 h 5476"/>
              <a:gd name="T36" fmla="*/ 5314 w 5415"/>
              <a:gd name="T37" fmla="*/ 4502 h 5476"/>
              <a:gd name="T38" fmla="*/ 5400 w 5415"/>
              <a:gd name="T39" fmla="*/ 4445 h 5476"/>
              <a:gd name="T40" fmla="*/ 5382 w 5415"/>
              <a:gd name="T41" fmla="*/ 4344 h 5476"/>
              <a:gd name="T42" fmla="*/ 2341 w 5415"/>
              <a:gd name="T43" fmla="*/ 885 h 5476"/>
              <a:gd name="T44" fmla="*/ 1218 w 5415"/>
              <a:gd name="T45" fmla="*/ 1933 h 5476"/>
              <a:gd name="T46" fmla="*/ 1132 w 5415"/>
              <a:gd name="T47" fmla="*/ 1991 h 5476"/>
              <a:gd name="T48" fmla="*/ 1096 w 5415"/>
              <a:gd name="T49" fmla="*/ 1984 h 5476"/>
              <a:gd name="T50" fmla="*/ 1046 w 5415"/>
              <a:gd name="T51" fmla="*/ 1862 h 5476"/>
              <a:gd name="T52" fmla="*/ 2319 w 5415"/>
              <a:gd name="T53" fmla="*/ 700 h 5476"/>
              <a:gd name="T54" fmla="*/ 2422 w 5415"/>
              <a:gd name="T55" fmla="*/ 782 h 5476"/>
              <a:gd name="T56" fmla="*/ 2341 w 5415"/>
              <a:gd name="T57" fmla="*/ 885 h 5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415" h="5476">
                <a:moveTo>
                  <a:pt x="5382" y="4344"/>
                </a:moveTo>
                <a:cubicBezTo>
                  <a:pt x="5259" y="4217"/>
                  <a:pt x="5145" y="4123"/>
                  <a:pt x="5043" y="4040"/>
                </a:cubicBezTo>
                <a:cubicBezTo>
                  <a:pt x="4816" y="3855"/>
                  <a:pt x="4679" y="3743"/>
                  <a:pt x="4679" y="3427"/>
                </a:cubicBezTo>
                <a:lnTo>
                  <a:pt x="4679" y="2346"/>
                </a:lnTo>
                <a:cubicBezTo>
                  <a:pt x="4675" y="1458"/>
                  <a:pt x="4073" y="667"/>
                  <a:pt x="3239" y="439"/>
                </a:cubicBezTo>
                <a:cubicBezTo>
                  <a:pt x="3202" y="257"/>
                  <a:pt x="3060" y="0"/>
                  <a:pt x="2707" y="0"/>
                </a:cubicBezTo>
                <a:cubicBezTo>
                  <a:pt x="2350" y="0"/>
                  <a:pt x="2210" y="249"/>
                  <a:pt x="2175" y="427"/>
                </a:cubicBezTo>
                <a:cubicBezTo>
                  <a:pt x="1346" y="654"/>
                  <a:pt x="747" y="1450"/>
                  <a:pt x="742" y="2346"/>
                </a:cubicBezTo>
                <a:lnTo>
                  <a:pt x="742" y="3393"/>
                </a:lnTo>
                <a:cubicBezTo>
                  <a:pt x="742" y="3718"/>
                  <a:pt x="596" y="3843"/>
                  <a:pt x="353" y="4049"/>
                </a:cubicBezTo>
                <a:cubicBezTo>
                  <a:pt x="257" y="4131"/>
                  <a:pt x="147" y="4225"/>
                  <a:pt x="33" y="4344"/>
                </a:cubicBezTo>
                <a:cubicBezTo>
                  <a:pt x="7" y="4371"/>
                  <a:pt x="0" y="4411"/>
                  <a:pt x="14" y="4445"/>
                </a:cubicBezTo>
                <a:cubicBezTo>
                  <a:pt x="29" y="4480"/>
                  <a:pt x="63" y="4502"/>
                  <a:pt x="100" y="4502"/>
                </a:cubicBezTo>
                <a:lnTo>
                  <a:pt x="1684" y="4502"/>
                </a:lnTo>
                <a:cubicBezTo>
                  <a:pt x="1671" y="4522"/>
                  <a:pt x="1667" y="4546"/>
                  <a:pt x="1672" y="4570"/>
                </a:cubicBezTo>
                <a:cubicBezTo>
                  <a:pt x="1788" y="5095"/>
                  <a:pt x="2224" y="5476"/>
                  <a:pt x="2707" y="5476"/>
                </a:cubicBezTo>
                <a:cubicBezTo>
                  <a:pt x="3191" y="5476"/>
                  <a:pt x="3626" y="5095"/>
                  <a:pt x="3742" y="4570"/>
                </a:cubicBezTo>
                <a:cubicBezTo>
                  <a:pt x="3747" y="4546"/>
                  <a:pt x="3743" y="4522"/>
                  <a:pt x="3731" y="4502"/>
                </a:cubicBezTo>
                <a:lnTo>
                  <a:pt x="5314" y="4502"/>
                </a:lnTo>
                <a:cubicBezTo>
                  <a:pt x="5351" y="4502"/>
                  <a:pt x="5385" y="4480"/>
                  <a:pt x="5400" y="4445"/>
                </a:cubicBezTo>
                <a:cubicBezTo>
                  <a:pt x="5415" y="4411"/>
                  <a:pt x="5407" y="4371"/>
                  <a:pt x="5382" y="4344"/>
                </a:cubicBezTo>
                <a:close/>
                <a:moveTo>
                  <a:pt x="2341" y="885"/>
                </a:moveTo>
                <a:cubicBezTo>
                  <a:pt x="1624" y="971"/>
                  <a:pt x="1222" y="1924"/>
                  <a:pt x="1218" y="1933"/>
                </a:cubicBezTo>
                <a:cubicBezTo>
                  <a:pt x="1203" y="1969"/>
                  <a:pt x="1168" y="1991"/>
                  <a:pt x="1132" y="1991"/>
                </a:cubicBezTo>
                <a:cubicBezTo>
                  <a:pt x="1120" y="1991"/>
                  <a:pt x="1108" y="1988"/>
                  <a:pt x="1096" y="1984"/>
                </a:cubicBezTo>
                <a:cubicBezTo>
                  <a:pt x="1049" y="1964"/>
                  <a:pt x="1026" y="1909"/>
                  <a:pt x="1046" y="1862"/>
                </a:cubicBezTo>
                <a:cubicBezTo>
                  <a:pt x="1064" y="1819"/>
                  <a:pt x="1495" y="799"/>
                  <a:pt x="2319" y="700"/>
                </a:cubicBezTo>
                <a:cubicBezTo>
                  <a:pt x="2371" y="694"/>
                  <a:pt x="2416" y="731"/>
                  <a:pt x="2422" y="782"/>
                </a:cubicBezTo>
                <a:cubicBezTo>
                  <a:pt x="2429" y="833"/>
                  <a:pt x="2392" y="879"/>
                  <a:pt x="2341" y="88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16" name="chat_273683">
            <a:extLst>
              <a:ext uri="{FF2B5EF4-FFF2-40B4-BE49-F238E27FC236}">
                <a16:creationId xmlns:a16="http://schemas.microsoft.com/office/drawing/2014/main" xmlns="" id="{49CEE554-3ED6-4DD7-9BFF-67DDEAEC44F2}"/>
              </a:ext>
            </a:extLst>
          </p:cNvPr>
          <p:cNvSpPr>
            <a:spLocks noChangeAspect="1"/>
          </p:cNvSpPr>
          <p:nvPr/>
        </p:nvSpPr>
        <p:spPr bwMode="auto">
          <a:xfrm>
            <a:off x="9225582" y="2230602"/>
            <a:ext cx="499450" cy="415586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  <a:gd name="connsiteX40" fmla="*/ 325000 h 606722"/>
              <a:gd name="connsiteY40" fmla="*/ 325000 h 606722"/>
              <a:gd name="connsiteX41" fmla="*/ 325000 h 606722"/>
              <a:gd name="connsiteY41" fmla="*/ 325000 h 606722"/>
              <a:gd name="connsiteX42" fmla="*/ 325000 h 606722"/>
              <a:gd name="connsiteY42" fmla="*/ 325000 h 606722"/>
              <a:gd name="connsiteX43" fmla="*/ 325000 h 606722"/>
              <a:gd name="connsiteY43" fmla="*/ 325000 h 606722"/>
              <a:gd name="connsiteX44" fmla="*/ 325000 h 606722"/>
              <a:gd name="connsiteY44" fmla="*/ 325000 h 606722"/>
              <a:gd name="connsiteX45" fmla="*/ 325000 h 606722"/>
              <a:gd name="connsiteY45" fmla="*/ 325000 h 606722"/>
              <a:gd name="connsiteX46" fmla="*/ 325000 h 606722"/>
              <a:gd name="connsiteY46" fmla="*/ 325000 h 606722"/>
              <a:gd name="connsiteX47" fmla="*/ 325000 h 606722"/>
              <a:gd name="connsiteY47" fmla="*/ 325000 h 606722"/>
              <a:gd name="connsiteX48" fmla="*/ 325000 h 606722"/>
              <a:gd name="connsiteY48" fmla="*/ 325000 h 606722"/>
              <a:gd name="connsiteX49" fmla="*/ 325000 h 606722"/>
              <a:gd name="connsiteY49" fmla="*/ 325000 h 606722"/>
              <a:gd name="connsiteX50" fmla="*/ 325000 h 606722"/>
              <a:gd name="connsiteY50" fmla="*/ 325000 h 606722"/>
              <a:gd name="connsiteX51" fmla="*/ 325000 h 606722"/>
              <a:gd name="connsiteY51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7629" h="505601">
                <a:moveTo>
                  <a:pt x="240482" y="151645"/>
                </a:moveTo>
                <a:cubicBezTo>
                  <a:pt x="249115" y="151645"/>
                  <a:pt x="257570" y="152001"/>
                  <a:pt x="266025" y="152623"/>
                </a:cubicBezTo>
                <a:cubicBezTo>
                  <a:pt x="362147" y="160089"/>
                  <a:pt x="441447" y="209423"/>
                  <a:pt x="469839" y="275290"/>
                </a:cubicBezTo>
                <a:cubicBezTo>
                  <a:pt x="470195" y="276179"/>
                  <a:pt x="470640" y="277156"/>
                  <a:pt x="470996" y="278134"/>
                </a:cubicBezTo>
                <a:cubicBezTo>
                  <a:pt x="472509" y="281956"/>
                  <a:pt x="473844" y="285867"/>
                  <a:pt x="475001" y="289779"/>
                </a:cubicBezTo>
                <a:cubicBezTo>
                  <a:pt x="475713" y="292090"/>
                  <a:pt x="476336" y="294401"/>
                  <a:pt x="476959" y="296801"/>
                </a:cubicBezTo>
                <a:cubicBezTo>
                  <a:pt x="477493" y="299112"/>
                  <a:pt x="477938" y="301512"/>
                  <a:pt x="478383" y="303912"/>
                </a:cubicBezTo>
                <a:cubicBezTo>
                  <a:pt x="479095" y="307379"/>
                  <a:pt x="479629" y="310845"/>
                  <a:pt x="479985" y="314401"/>
                </a:cubicBezTo>
                <a:cubicBezTo>
                  <a:pt x="480519" y="319112"/>
                  <a:pt x="480964" y="323823"/>
                  <a:pt x="480964" y="328623"/>
                </a:cubicBezTo>
                <a:cubicBezTo>
                  <a:pt x="480964" y="426223"/>
                  <a:pt x="373094" y="505601"/>
                  <a:pt x="240482" y="505601"/>
                </a:cubicBezTo>
                <a:lnTo>
                  <a:pt x="12638" y="505601"/>
                </a:lnTo>
                <a:cubicBezTo>
                  <a:pt x="7298" y="505601"/>
                  <a:pt x="2403" y="502223"/>
                  <a:pt x="712" y="497068"/>
                </a:cubicBezTo>
                <a:cubicBezTo>
                  <a:pt x="-1068" y="492001"/>
                  <a:pt x="623" y="486312"/>
                  <a:pt x="4895" y="483023"/>
                </a:cubicBezTo>
                <a:lnTo>
                  <a:pt x="56516" y="442668"/>
                </a:lnTo>
                <a:cubicBezTo>
                  <a:pt x="19936" y="410756"/>
                  <a:pt x="0" y="370845"/>
                  <a:pt x="0" y="328623"/>
                </a:cubicBezTo>
                <a:cubicBezTo>
                  <a:pt x="0" y="322756"/>
                  <a:pt x="445" y="317067"/>
                  <a:pt x="1157" y="311290"/>
                </a:cubicBezTo>
                <a:cubicBezTo>
                  <a:pt x="1424" y="309334"/>
                  <a:pt x="1958" y="307467"/>
                  <a:pt x="2314" y="305512"/>
                </a:cubicBezTo>
                <a:cubicBezTo>
                  <a:pt x="2937" y="301779"/>
                  <a:pt x="3649" y="298134"/>
                  <a:pt x="4539" y="294490"/>
                </a:cubicBezTo>
                <a:cubicBezTo>
                  <a:pt x="5251" y="292179"/>
                  <a:pt x="6052" y="289867"/>
                  <a:pt x="6764" y="287556"/>
                </a:cubicBezTo>
                <a:cubicBezTo>
                  <a:pt x="7743" y="284445"/>
                  <a:pt x="8811" y="281334"/>
                  <a:pt x="10057" y="278312"/>
                </a:cubicBezTo>
                <a:cubicBezTo>
                  <a:pt x="11036" y="275823"/>
                  <a:pt x="12193" y="273423"/>
                  <a:pt x="13350" y="270934"/>
                </a:cubicBezTo>
                <a:cubicBezTo>
                  <a:pt x="14596" y="268267"/>
                  <a:pt x="15931" y="265512"/>
                  <a:pt x="17355" y="262845"/>
                </a:cubicBezTo>
                <a:cubicBezTo>
                  <a:pt x="18779" y="260267"/>
                  <a:pt x="20292" y="257778"/>
                  <a:pt x="21894" y="255201"/>
                </a:cubicBezTo>
                <a:cubicBezTo>
                  <a:pt x="23407" y="252801"/>
                  <a:pt x="24920" y="250490"/>
                  <a:pt x="26522" y="248090"/>
                </a:cubicBezTo>
                <a:cubicBezTo>
                  <a:pt x="28391" y="245512"/>
                  <a:pt x="30350" y="242845"/>
                  <a:pt x="32308" y="240356"/>
                </a:cubicBezTo>
                <a:cubicBezTo>
                  <a:pt x="33910" y="238312"/>
                  <a:pt x="35601" y="236356"/>
                  <a:pt x="37292" y="234401"/>
                </a:cubicBezTo>
                <a:cubicBezTo>
                  <a:pt x="39606" y="231645"/>
                  <a:pt x="42009" y="228978"/>
                  <a:pt x="44590" y="226312"/>
                </a:cubicBezTo>
                <a:cubicBezTo>
                  <a:pt x="46103" y="224712"/>
                  <a:pt x="47705" y="223201"/>
                  <a:pt x="49307" y="221690"/>
                </a:cubicBezTo>
                <a:cubicBezTo>
                  <a:pt x="52244" y="218845"/>
                  <a:pt x="55270" y="216001"/>
                  <a:pt x="58385" y="213245"/>
                </a:cubicBezTo>
                <a:cubicBezTo>
                  <a:pt x="59631" y="212267"/>
                  <a:pt x="60877" y="211290"/>
                  <a:pt x="62123" y="210312"/>
                </a:cubicBezTo>
                <a:cubicBezTo>
                  <a:pt x="65861" y="207201"/>
                  <a:pt x="69777" y="204178"/>
                  <a:pt x="73782" y="201334"/>
                </a:cubicBezTo>
                <a:cubicBezTo>
                  <a:pt x="74138" y="201156"/>
                  <a:pt x="74405" y="200978"/>
                  <a:pt x="74672" y="200712"/>
                </a:cubicBezTo>
                <a:cubicBezTo>
                  <a:pt x="110006" y="176001"/>
                  <a:pt x="155486" y="159023"/>
                  <a:pt x="206038" y="153689"/>
                </a:cubicBezTo>
                <a:cubicBezTo>
                  <a:pt x="207373" y="153512"/>
                  <a:pt x="208708" y="153334"/>
                  <a:pt x="209955" y="153245"/>
                </a:cubicBezTo>
                <a:cubicBezTo>
                  <a:pt x="220012" y="152267"/>
                  <a:pt x="230158" y="151645"/>
                  <a:pt x="240482" y="151645"/>
                </a:cubicBezTo>
                <a:close/>
                <a:moveTo>
                  <a:pt x="392411" y="0"/>
                </a:moveTo>
                <a:cubicBezTo>
                  <a:pt x="511057" y="0"/>
                  <a:pt x="607629" y="73666"/>
                  <a:pt x="607629" y="164304"/>
                </a:cubicBezTo>
                <a:cubicBezTo>
                  <a:pt x="607629" y="222863"/>
                  <a:pt x="567932" y="275025"/>
                  <a:pt x="504292" y="304349"/>
                </a:cubicBezTo>
                <a:cubicBezTo>
                  <a:pt x="503491" y="299106"/>
                  <a:pt x="502423" y="293952"/>
                  <a:pt x="501088" y="288798"/>
                </a:cubicBezTo>
                <a:cubicBezTo>
                  <a:pt x="500821" y="287732"/>
                  <a:pt x="500465" y="286577"/>
                  <a:pt x="500109" y="285510"/>
                </a:cubicBezTo>
                <a:cubicBezTo>
                  <a:pt x="498596" y="279912"/>
                  <a:pt x="496727" y="274403"/>
                  <a:pt x="494502" y="268982"/>
                </a:cubicBezTo>
                <a:cubicBezTo>
                  <a:pt x="494413" y="268716"/>
                  <a:pt x="494324" y="268449"/>
                  <a:pt x="494235" y="268183"/>
                </a:cubicBezTo>
                <a:cubicBezTo>
                  <a:pt x="491298" y="260807"/>
                  <a:pt x="487915" y="253609"/>
                  <a:pt x="483821" y="246589"/>
                </a:cubicBezTo>
                <a:cubicBezTo>
                  <a:pt x="483287" y="245612"/>
                  <a:pt x="482486" y="244990"/>
                  <a:pt x="481774" y="244279"/>
                </a:cubicBezTo>
                <a:cubicBezTo>
                  <a:pt x="443590" y="181276"/>
                  <a:pt x="364196" y="135602"/>
                  <a:pt x="269849" y="127693"/>
                </a:cubicBezTo>
                <a:cubicBezTo>
                  <a:pt x="269671" y="127693"/>
                  <a:pt x="269493" y="127604"/>
                  <a:pt x="269404" y="127516"/>
                </a:cubicBezTo>
                <a:cubicBezTo>
                  <a:pt x="269048" y="127516"/>
                  <a:pt x="268603" y="127516"/>
                  <a:pt x="268247" y="127516"/>
                </a:cubicBezTo>
                <a:cubicBezTo>
                  <a:pt x="259080" y="126805"/>
                  <a:pt x="249823" y="126360"/>
                  <a:pt x="240477" y="126360"/>
                </a:cubicBezTo>
                <a:cubicBezTo>
                  <a:pt x="230420" y="126360"/>
                  <a:pt x="220540" y="126894"/>
                  <a:pt x="210749" y="127693"/>
                </a:cubicBezTo>
                <a:cubicBezTo>
                  <a:pt x="210304" y="127782"/>
                  <a:pt x="209948" y="127782"/>
                  <a:pt x="209592" y="127871"/>
                </a:cubicBezTo>
                <a:cubicBezTo>
                  <a:pt x="200068" y="128671"/>
                  <a:pt x="190723" y="129915"/>
                  <a:pt x="181555" y="131514"/>
                </a:cubicBezTo>
                <a:cubicBezTo>
                  <a:pt x="201492" y="56604"/>
                  <a:pt x="288452" y="0"/>
                  <a:pt x="392411" y="0"/>
                </a:cubicBezTo>
                <a:close/>
              </a:path>
            </a:pathLst>
          </a:custGeom>
          <a:solidFill>
            <a:srgbClr val="A86436"/>
          </a:solidFill>
          <a:ln>
            <a:noFill/>
          </a:ln>
        </p:spPr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C2C2A3DD-65F6-4AB7-86CB-DAE9CC095254}"/>
              </a:ext>
            </a:extLst>
          </p:cNvPr>
          <p:cNvSpPr txBox="1"/>
          <p:nvPr/>
        </p:nvSpPr>
        <p:spPr>
          <a:xfrm>
            <a:off x="1789041" y="4164080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987FAB4-9B6A-447F-9E4C-2B14F1E75725}"/>
              </a:ext>
            </a:extLst>
          </p:cNvPr>
          <p:cNvSpPr txBox="1"/>
          <p:nvPr/>
        </p:nvSpPr>
        <p:spPr>
          <a:xfrm>
            <a:off x="1317099" y="4555735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608895E-4F60-453A-9420-ED71299C272A}"/>
              </a:ext>
            </a:extLst>
          </p:cNvPr>
          <p:cNvSpPr txBox="1"/>
          <p:nvPr/>
        </p:nvSpPr>
        <p:spPr>
          <a:xfrm>
            <a:off x="8362125" y="4164080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E1EF372-A967-4E4A-8FBE-13DFF599DF63}"/>
              </a:ext>
            </a:extLst>
          </p:cNvPr>
          <p:cNvSpPr txBox="1"/>
          <p:nvPr/>
        </p:nvSpPr>
        <p:spPr>
          <a:xfrm>
            <a:off x="7890183" y="4555735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E962097-50F9-4FFA-815F-E8BE72DE6A46}"/>
              </a:ext>
            </a:extLst>
          </p:cNvPr>
          <p:cNvSpPr txBox="1"/>
          <p:nvPr/>
        </p:nvSpPr>
        <p:spPr>
          <a:xfrm>
            <a:off x="5075583" y="4164080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E5DFFEB-4F5C-405D-9973-0909F3828657}"/>
              </a:ext>
            </a:extLst>
          </p:cNvPr>
          <p:cNvSpPr txBox="1"/>
          <p:nvPr/>
        </p:nvSpPr>
        <p:spPr>
          <a:xfrm>
            <a:off x="4949687" y="4555735"/>
            <a:ext cx="2478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9712A07-81DC-4D1E-B8DD-88D6B14E92FA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0DB6BD6F-CF68-4637-AD21-B1A133CB98A1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335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281D222C-308C-4477-A861-BC8B58C7F748}"/>
              </a:ext>
            </a:extLst>
          </p:cNvPr>
          <p:cNvSpPr/>
          <p:nvPr/>
        </p:nvSpPr>
        <p:spPr>
          <a:xfrm>
            <a:off x="1865248" y="762003"/>
            <a:ext cx="2895600" cy="2895600"/>
          </a:xfrm>
          <a:prstGeom prst="ellipse">
            <a:avLst/>
          </a:prstGeom>
          <a:blipFill>
            <a:blip r:embed="rId2"/>
            <a:stretch>
              <a:fillRect l="-25110" r="-248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18F86C97-6B05-44CB-AE28-F572424530EA}"/>
              </a:ext>
            </a:extLst>
          </p:cNvPr>
          <p:cNvSpPr/>
          <p:nvPr/>
        </p:nvSpPr>
        <p:spPr>
          <a:xfrm>
            <a:off x="7457661" y="762003"/>
            <a:ext cx="2895600" cy="2895600"/>
          </a:xfrm>
          <a:prstGeom prst="ellipse">
            <a:avLst/>
          </a:prstGeom>
          <a:blipFill>
            <a:blip r:embed="rId3"/>
            <a:stretch>
              <a:fillRect l="-25110" r="-248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空心弧 6">
            <a:extLst>
              <a:ext uri="{FF2B5EF4-FFF2-40B4-BE49-F238E27FC236}">
                <a16:creationId xmlns:a16="http://schemas.microsoft.com/office/drawing/2014/main" xmlns="" id="{E56BF16A-5648-44FF-A06A-6D9A58744FA7}"/>
              </a:ext>
            </a:extLst>
          </p:cNvPr>
          <p:cNvSpPr/>
          <p:nvPr/>
        </p:nvSpPr>
        <p:spPr>
          <a:xfrm rot="10800000">
            <a:off x="1754432" y="677695"/>
            <a:ext cx="3064216" cy="3064216"/>
          </a:xfrm>
          <a:prstGeom prst="blockArc">
            <a:avLst>
              <a:gd name="adj1" fmla="val 11052956"/>
              <a:gd name="adj2" fmla="val 21344726"/>
              <a:gd name="adj3" fmla="val 4108"/>
            </a:avLst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>
            <a:extLst>
              <a:ext uri="{FF2B5EF4-FFF2-40B4-BE49-F238E27FC236}">
                <a16:creationId xmlns:a16="http://schemas.microsoft.com/office/drawing/2014/main" xmlns="" id="{EBAC69E4-02E3-434B-85D0-211A7C89ADAC}"/>
              </a:ext>
            </a:extLst>
          </p:cNvPr>
          <p:cNvSpPr/>
          <p:nvPr/>
        </p:nvSpPr>
        <p:spPr>
          <a:xfrm rot="10800000">
            <a:off x="7373354" y="677695"/>
            <a:ext cx="3064216" cy="3064216"/>
          </a:xfrm>
          <a:prstGeom prst="blockArc">
            <a:avLst>
              <a:gd name="adj1" fmla="val 11052956"/>
              <a:gd name="adj2" fmla="val 21344726"/>
              <a:gd name="adj3" fmla="val 4108"/>
            </a:avLst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7E683D-BC24-422B-BB70-AC3726BF6B45}"/>
              </a:ext>
            </a:extLst>
          </p:cNvPr>
          <p:cNvSpPr txBox="1"/>
          <p:nvPr/>
        </p:nvSpPr>
        <p:spPr>
          <a:xfrm>
            <a:off x="2199866" y="4058590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E1A1DAD-85CB-4F32-84A2-5532200B34A1}"/>
              </a:ext>
            </a:extLst>
          </p:cNvPr>
          <p:cNvSpPr txBox="1"/>
          <p:nvPr/>
        </p:nvSpPr>
        <p:spPr>
          <a:xfrm>
            <a:off x="1033675" y="4543009"/>
            <a:ext cx="45587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A3FEBB0-F9C1-4EA4-B3FB-53EF4403AC2F}"/>
              </a:ext>
            </a:extLst>
          </p:cNvPr>
          <p:cNvSpPr txBox="1"/>
          <p:nvPr/>
        </p:nvSpPr>
        <p:spPr>
          <a:xfrm>
            <a:off x="7832041" y="4058590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8EE7DC08-5B68-4ACC-85ED-F18D999BB045}"/>
              </a:ext>
            </a:extLst>
          </p:cNvPr>
          <p:cNvSpPr txBox="1"/>
          <p:nvPr/>
        </p:nvSpPr>
        <p:spPr>
          <a:xfrm>
            <a:off x="6665850" y="4543009"/>
            <a:ext cx="45587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4F2D5F4-70E5-411D-9699-2CC7775A6962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607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AD466DA-8A91-4695-A846-C67815690A90}"/>
              </a:ext>
            </a:extLst>
          </p:cNvPr>
          <p:cNvGrpSpPr/>
          <p:nvPr/>
        </p:nvGrpSpPr>
        <p:grpSpPr>
          <a:xfrm>
            <a:off x="1351722" y="4134678"/>
            <a:ext cx="9541565" cy="191825"/>
            <a:chOff x="1351722" y="4439478"/>
            <a:chExt cx="9541565" cy="19182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EB77BD27-0120-4D1A-A58A-67EC7F97665D}"/>
                </a:ext>
              </a:extLst>
            </p:cNvPr>
            <p:cNvSpPr/>
            <p:nvPr/>
          </p:nvSpPr>
          <p:spPr>
            <a:xfrm>
              <a:off x="1351722" y="4439478"/>
              <a:ext cx="9541565" cy="1855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CA8941E-DC0E-4A12-B39F-9E11034F2A2D}"/>
                </a:ext>
              </a:extLst>
            </p:cNvPr>
            <p:cNvSpPr/>
            <p:nvPr/>
          </p:nvSpPr>
          <p:spPr>
            <a:xfrm>
              <a:off x="1351723" y="4445773"/>
              <a:ext cx="8081838" cy="185530"/>
            </a:xfrm>
            <a:prstGeom prst="rect">
              <a:avLst/>
            </a:prstGeom>
            <a:solidFill>
              <a:srgbClr val="805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4FE11C1-1E44-4A17-8181-F2EE8A047750}"/>
              </a:ext>
            </a:extLst>
          </p:cNvPr>
          <p:cNvGrpSpPr/>
          <p:nvPr/>
        </p:nvGrpSpPr>
        <p:grpSpPr>
          <a:xfrm>
            <a:off x="1351722" y="4667083"/>
            <a:ext cx="9541565" cy="191825"/>
            <a:chOff x="1351722" y="4797286"/>
            <a:chExt cx="9541565" cy="19182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786E7C1A-1C72-4E9D-8562-789AFBFD1731}"/>
                </a:ext>
              </a:extLst>
            </p:cNvPr>
            <p:cNvSpPr/>
            <p:nvPr/>
          </p:nvSpPr>
          <p:spPr>
            <a:xfrm>
              <a:off x="1351722" y="4797286"/>
              <a:ext cx="9541565" cy="1855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D33FEFF-5E59-42DB-983A-B493A38D55C1}"/>
                </a:ext>
              </a:extLst>
            </p:cNvPr>
            <p:cNvSpPr/>
            <p:nvPr/>
          </p:nvSpPr>
          <p:spPr>
            <a:xfrm>
              <a:off x="1351723" y="4803581"/>
              <a:ext cx="4569018" cy="1855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5980773-1EEB-4065-8136-6F4292913529}"/>
              </a:ext>
            </a:extLst>
          </p:cNvPr>
          <p:cNvGrpSpPr/>
          <p:nvPr/>
        </p:nvGrpSpPr>
        <p:grpSpPr>
          <a:xfrm>
            <a:off x="1351722" y="5199488"/>
            <a:ext cx="9541565" cy="191825"/>
            <a:chOff x="1351722" y="5155094"/>
            <a:chExt cx="9541565" cy="19182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4EF2B5B-4AB4-423A-B284-6EC20F9C0CF0}"/>
                </a:ext>
              </a:extLst>
            </p:cNvPr>
            <p:cNvSpPr/>
            <p:nvPr/>
          </p:nvSpPr>
          <p:spPr>
            <a:xfrm>
              <a:off x="1351722" y="5155094"/>
              <a:ext cx="9541565" cy="1855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DB585E7-E9E4-4178-9675-959E2AEC9ABD}"/>
                </a:ext>
              </a:extLst>
            </p:cNvPr>
            <p:cNvSpPr/>
            <p:nvPr/>
          </p:nvSpPr>
          <p:spPr>
            <a:xfrm>
              <a:off x="1351723" y="5161389"/>
              <a:ext cx="8287578" cy="185530"/>
            </a:xfrm>
            <a:prstGeom prst="rect">
              <a:avLst/>
            </a:prstGeom>
            <a:solidFill>
              <a:srgbClr val="805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69EB9D9-8B3A-4EE2-B557-782DAA3007AD}"/>
              </a:ext>
            </a:extLst>
          </p:cNvPr>
          <p:cNvGrpSpPr/>
          <p:nvPr/>
        </p:nvGrpSpPr>
        <p:grpSpPr>
          <a:xfrm>
            <a:off x="1351722" y="5731894"/>
            <a:ext cx="9541565" cy="191825"/>
            <a:chOff x="1351722" y="5506607"/>
            <a:chExt cx="9541565" cy="19182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105317C-D1D9-4D84-BC9E-A2975F372DF0}"/>
                </a:ext>
              </a:extLst>
            </p:cNvPr>
            <p:cNvSpPr/>
            <p:nvPr/>
          </p:nvSpPr>
          <p:spPr>
            <a:xfrm>
              <a:off x="1351722" y="5512902"/>
              <a:ext cx="9541565" cy="1855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9A1B7772-3401-49B6-96A8-DBA2A8AFAF79}"/>
                </a:ext>
              </a:extLst>
            </p:cNvPr>
            <p:cNvSpPr/>
            <p:nvPr/>
          </p:nvSpPr>
          <p:spPr>
            <a:xfrm>
              <a:off x="1351723" y="5506607"/>
              <a:ext cx="6496878" cy="185530"/>
            </a:xfrm>
            <a:prstGeom prst="rect">
              <a:avLst/>
            </a:prstGeom>
            <a:solidFill>
              <a:srgbClr val="E17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26B876C-011B-4DA5-AAD3-C0BFBDDF0C3B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9658B20-546A-4AA1-B975-BA604C037A06}"/>
              </a:ext>
            </a:extLst>
          </p:cNvPr>
          <p:cNvSpPr txBox="1"/>
          <p:nvPr/>
        </p:nvSpPr>
        <p:spPr>
          <a:xfrm>
            <a:off x="1653541" y="1377242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67D66E6-BF76-401A-BCE2-479C56B7FBD3}"/>
              </a:ext>
            </a:extLst>
          </p:cNvPr>
          <p:cNvSpPr txBox="1"/>
          <p:nvPr/>
        </p:nvSpPr>
        <p:spPr>
          <a:xfrm>
            <a:off x="1653541" y="1861661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04C9539-7E82-4FE3-B8C3-A1E0293BC597}"/>
              </a:ext>
            </a:extLst>
          </p:cNvPr>
          <p:cNvSpPr txBox="1"/>
          <p:nvPr/>
        </p:nvSpPr>
        <p:spPr>
          <a:xfrm>
            <a:off x="7901445" y="1357364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AF9CAE9-DF78-4857-B59A-5A1729575E19}"/>
              </a:ext>
            </a:extLst>
          </p:cNvPr>
          <p:cNvSpPr txBox="1"/>
          <p:nvPr/>
        </p:nvSpPr>
        <p:spPr>
          <a:xfrm>
            <a:off x="7901445" y="1841783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21" name="圆: 空心 20">
            <a:extLst>
              <a:ext uri="{FF2B5EF4-FFF2-40B4-BE49-F238E27FC236}">
                <a16:creationId xmlns:a16="http://schemas.microsoft.com/office/drawing/2014/main" xmlns="" id="{1C35D26E-DDE8-45DE-BD15-8D5676D3074E}"/>
              </a:ext>
            </a:extLst>
          </p:cNvPr>
          <p:cNvSpPr/>
          <p:nvPr/>
        </p:nvSpPr>
        <p:spPr>
          <a:xfrm>
            <a:off x="1376273" y="1502606"/>
            <a:ext cx="149382" cy="149382"/>
          </a:xfrm>
          <a:prstGeom prst="donut">
            <a:avLst>
              <a:gd name="adj" fmla="val 2499"/>
            </a:avLst>
          </a:prstGeom>
          <a:ln>
            <a:solidFill>
              <a:srgbClr val="A864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圆: 空心 21">
            <a:extLst>
              <a:ext uri="{FF2B5EF4-FFF2-40B4-BE49-F238E27FC236}">
                <a16:creationId xmlns:a16="http://schemas.microsoft.com/office/drawing/2014/main" xmlns="" id="{3DCA7793-BE69-46F4-A785-F4D3F802C4A9}"/>
              </a:ext>
            </a:extLst>
          </p:cNvPr>
          <p:cNvSpPr/>
          <p:nvPr/>
        </p:nvSpPr>
        <p:spPr>
          <a:xfrm>
            <a:off x="7618876" y="1482728"/>
            <a:ext cx="149382" cy="149382"/>
          </a:xfrm>
          <a:prstGeom prst="donut">
            <a:avLst>
              <a:gd name="adj" fmla="val 2499"/>
            </a:avLst>
          </a:prstGeom>
          <a:ln>
            <a:solidFill>
              <a:srgbClr val="A864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38F3B04-D153-4FDA-9B2B-9CA6796FA4B4}"/>
              </a:ext>
            </a:extLst>
          </p:cNvPr>
          <p:cNvSpPr txBox="1"/>
          <p:nvPr/>
        </p:nvSpPr>
        <p:spPr>
          <a:xfrm>
            <a:off x="10422336" y="4051647"/>
            <a:ext cx="66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80%</a:t>
            </a:r>
            <a:endParaRPr lang="zh-CN" altLang="en-US" sz="14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54D05153-215D-456E-89A5-EAFAB7260C82}"/>
              </a:ext>
            </a:extLst>
          </p:cNvPr>
          <p:cNvSpPr txBox="1"/>
          <p:nvPr/>
        </p:nvSpPr>
        <p:spPr>
          <a:xfrm>
            <a:off x="10422336" y="4605959"/>
            <a:ext cx="66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45%</a:t>
            </a:r>
            <a:endParaRPr lang="zh-CN" altLang="en-US" sz="1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57428DE-4F22-46CA-AA60-A6666C15D567}"/>
              </a:ext>
            </a:extLst>
          </p:cNvPr>
          <p:cNvSpPr txBox="1"/>
          <p:nvPr/>
        </p:nvSpPr>
        <p:spPr>
          <a:xfrm>
            <a:off x="10422336" y="5138364"/>
            <a:ext cx="66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83%</a:t>
            </a:r>
            <a:endParaRPr lang="zh-CN" altLang="en-US" sz="1400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BA9D54DA-F358-48A6-B408-23AA58089F8B}"/>
              </a:ext>
            </a:extLst>
          </p:cNvPr>
          <p:cNvSpPr txBox="1"/>
          <p:nvPr/>
        </p:nvSpPr>
        <p:spPr>
          <a:xfrm>
            <a:off x="10422336" y="5670770"/>
            <a:ext cx="662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65%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706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77F22A1-1012-4814-857F-BD3B0FC09B7C}"/>
              </a:ext>
            </a:extLst>
          </p:cNvPr>
          <p:cNvSpPr/>
          <p:nvPr/>
        </p:nvSpPr>
        <p:spPr>
          <a:xfrm>
            <a:off x="3392557" y="725557"/>
            <a:ext cx="5406886" cy="54068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B02A232-E326-4116-9DE3-19F10039412F}"/>
              </a:ext>
            </a:extLst>
          </p:cNvPr>
          <p:cNvSpPr/>
          <p:nvPr/>
        </p:nvSpPr>
        <p:spPr>
          <a:xfrm>
            <a:off x="3444240" y="777240"/>
            <a:ext cx="5303520" cy="5303520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AFB35A1-D541-4E46-BC0C-AF0A4DC737E9}"/>
              </a:ext>
            </a:extLst>
          </p:cNvPr>
          <p:cNvSpPr txBox="1"/>
          <p:nvPr/>
        </p:nvSpPr>
        <p:spPr>
          <a:xfrm>
            <a:off x="4489172" y="1736035"/>
            <a:ext cx="319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方正悠黑简体" panose="00000500000000000000" pitchFamily="2" charset="-122"/>
                <a:ea typeface="方正悠黑简体" panose="00000500000000000000" pitchFamily="2" charset="-122"/>
              </a:rPr>
              <a:t>PART 02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方正悠黑简体" panose="00000500000000000000" pitchFamily="2" charset="-122"/>
              <a:ea typeface="方正悠黑简体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9786E21-095B-4221-A4C5-37983B6DF50A}"/>
              </a:ext>
            </a:extLst>
          </p:cNvPr>
          <p:cNvSpPr txBox="1"/>
          <p:nvPr/>
        </p:nvSpPr>
        <p:spPr>
          <a:xfrm>
            <a:off x="4926494" y="2915478"/>
            <a:ext cx="231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A77F47-32C5-4949-BB53-B6C49A1393CF}"/>
              </a:ext>
            </a:extLst>
          </p:cNvPr>
          <p:cNvSpPr txBox="1"/>
          <p:nvPr/>
        </p:nvSpPr>
        <p:spPr>
          <a:xfrm>
            <a:off x="4389781" y="3354399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F6825F0-CDD7-44F8-AB87-0419826C0F60}"/>
              </a:ext>
            </a:extLst>
          </p:cNvPr>
          <p:cNvSpPr/>
          <p:nvPr/>
        </p:nvSpPr>
        <p:spPr>
          <a:xfrm>
            <a:off x="1092200" y="685799"/>
            <a:ext cx="9994900" cy="183211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5378" b="-1457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9597836-49E6-4407-8B8F-0F1F75A11726}"/>
              </a:ext>
            </a:extLst>
          </p:cNvPr>
          <p:cNvSpPr txBox="1"/>
          <p:nvPr/>
        </p:nvSpPr>
        <p:spPr>
          <a:xfrm>
            <a:off x="1255975" y="2808477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879F69A-620C-4E2C-B993-90F4A3A2F7D9}"/>
              </a:ext>
            </a:extLst>
          </p:cNvPr>
          <p:cNvSpPr txBox="1"/>
          <p:nvPr/>
        </p:nvSpPr>
        <p:spPr>
          <a:xfrm>
            <a:off x="1242723" y="3235214"/>
            <a:ext cx="85241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sapainting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1E31045A-7021-488A-A46B-3212A84E18FA}"/>
              </a:ext>
            </a:extLst>
          </p:cNvPr>
          <p:cNvSpPr/>
          <p:nvPr/>
        </p:nvSpPr>
        <p:spPr>
          <a:xfrm>
            <a:off x="1255975" y="4428897"/>
            <a:ext cx="524565" cy="524565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E2E178E4-92AF-4F0D-ACBF-517D3D1515E2}"/>
              </a:ext>
            </a:extLst>
          </p:cNvPr>
          <p:cNvSpPr/>
          <p:nvPr/>
        </p:nvSpPr>
        <p:spPr>
          <a:xfrm>
            <a:off x="1245458" y="5896851"/>
            <a:ext cx="524565" cy="524565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A29476B4-9E6D-410D-AE57-0BE5B7EB4110}"/>
              </a:ext>
            </a:extLst>
          </p:cNvPr>
          <p:cNvSpPr/>
          <p:nvPr/>
        </p:nvSpPr>
        <p:spPr>
          <a:xfrm>
            <a:off x="6096000" y="4428897"/>
            <a:ext cx="524565" cy="524565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CAFF4BFE-119B-4E17-8D79-10F32C1FBA62}"/>
              </a:ext>
            </a:extLst>
          </p:cNvPr>
          <p:cNvSpPr/>
          <p:nvPr/>
        </p:nvSpPr>
        <p:spPr>
          <a:xfrm>
            <a:off x="6059382" y="5909917"/>
            <a:ext cx="524565" cy="524565"/>
          </a:xfrm>
          <a:prstGeom prst="ellipse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amwork_292324">
            <a:extLst>
              <a:ext uri="{FF2B5EF4-FFF2-40B4-BE49-F238E27FC236}">
                <a16:creationId xmlns:a16="http://schemas.microsoft.com/office/drawing/2014/main" xmlns="" id="{6BDFDB75-AFDA-4077-A60D-C4BD36AE8051}"/>
              </a:ext>
            </a:extLst>
          </p:cNvPr>
          <p:cNvSpPr>
            <a:spLocks noChangeAspect="1"/>
          </p:cNvSpPr>
          <p:nvPr/>
        </p:nvSpPr>
        <p:spPr bwMode="auto">
          <a:xfrm>
            <a:off x="6194465" y="6083377"/>
            <a:ext cx="254398" cy="177644"/>
          </a:xfrm>
          <a:custGeom>
            <a:avLst/>
            <a:gdLst>
              <a:gd name="connsiteX0" fmla="*/ 471165 w 607639"/>
              <a:gd name="connsiteY0" fmla="*/ 232443 h 424310"/>
              <a:gd name="connsiteX1" fmla="*/ 554492 w 607639"/>
              <a:gd name="connsiteY1" fmla="*/ 232443 h 424310"/>
              <a:gd name="connsiteX2" fmla="*/ 607639 w 607639"/>
              <a:gd name="connsiteY2" fmla="*/ 285482 h 424310"/>
              <a:gd name="connsiteX3" fmla="*/ 607639 w 607639"/>
              <a:gd name="connsiteY3" fmla="*/ 367572 h 424310"/>
              <a:gd name="connsiteX4" fmla="*/ 587342 w 607639"/>
              <a:gd name="connsiteY4" fmla="*/ 387828 h 424310"/>
              <a:gd name="connsiteX5" fmla="*/ 484430 w 607639"/>
              <a:gd name="connsiteY5" fmla="*/ 387828 h 424310"/>
              <a:gd name="connsiteX6" fmla="*/ 484430 w 607639"/>
              <a:gd name="connsiteY6" fmla="*/ 284327 h 424310"/>
              <a:gd name="connsiteX7" fmla="*/ 471165 w 607639"/>
              <a:gd name="connsiteY7" fmla="*/ 232443 h 424310"/>
              <a:gd name="connsiteX8" fmla="*/ 53127 w 607639"/>
              <a:gd name="connsiteY8" fmla="*/ 232443 h 424310"/>
              <a:gd name="connsiteX9" fmla="*/ 136332 w 607639"/>
              <a:gd name="connsiteY9" fmla="*/ 232443 h 424310"/>
              <a:gd name="connsiteX10" fmla="*/ 123162 w 607639"/>
              <a:gd name="connsiteY10" fmla="*/ 284327 h 424310"/>
              <a:gd name="connsiteX11" fmla="*/ 123162 w 607639"/>
              <a:gd name="connsiteY11" fmla="*/ 387828 h 424310"/>
              <a:gd name="connsiteX12" fmla="*/ 20290 w 607639"/>
              <a:gd name="connsiteY12" fmla="*/ 387828 h 424310"/>
              <a:gd name="connsiteX13" fmla="*/ 0 w 607639"/>
              <a:gd name="connsiteY13" fmla="*/ 367572 h 424310"/>
              <a:gd name="connsiteX14" fmla="*/ 0 w 607639"/>
              <a:gd name="connsiteY14" fmla="*/ 285482 h 424310"/>
              <a:gd name="connsiteX15" fmla="*/ 53127 w 607639"/>
              <a:gd name="connsiteY15" fmla="*/ 232443 h 424310"/>
              <a:gd name="connsiteX16" fmla="*/ 199559 w 607639"/>
              <a:gd name="connsiteY16" fmla="*/ 224446 h 424310"/>
              <a:gd name="connsiteX17" fmla="*/ 208281 w 607639"/>
              <a:gd name="connsiteY17" fmla="*/ 226312 h 424310"/>
              <a:gd name="connsiteX18" fmla="*/ 287577 w 607639"/>
              <a:gd name="connsiteY18" fmla="*/ 332065 h 424310"/>
              <a:gd name="connsiteX19" fmla="*/ 320061 w 607639"/>
              <a:gd name="connsiteY19" fmla="*/ 332065 h 424310"/>
              <a:gd name="connsiteX20" fmla="*/ 399357 w 607639"/>
              <a:gd name="connsiteY20" fmla="*/ 226312 h 424310"/>
              <a:gd name="connsiteX21" fmla="*/ 407990 w 607639"/>
              <a:gd name="connsiteY21" fmla="*/ 224446 h 424310"/>
              <a:gd name="connsiteX22" fmla="*/ 443856 w 607639"/>
              <a:gd name="connsiteY22" fmla="*/ 284343 h 424310"/>
              <a:gd name="connsiteX23" fmla="*/ 443856 w 607639"/>
              <a:gd name="connsiteY23" fmla="*/ 404048 h 424310"/>
              <a:gd name="connsiteX24" fmla="*/ 423565 w 607639"/>
              <a:gd name="connsiteY24" fmla="*/ 424310 h 424310"/>
              <a:gd name="connsiteX25" fmla="*/ 184073 w 607639"/>
              <a:gd name="connsiteY25" fmla="*/ 424310 h 424310"/>
              <a:gd name="connsiteX26" fmla="*/ 163782 w 607639"/>
              <a:gd name="connsiteY26" fmla="*/ 404048 h 424310"/>
              <a:gd name="connsiteX27" fmla="*/ 163782 w 607639"/>
              <a:gd name="connsiteY27" fmla="*/ 284343 h 424310"/>
              <a:gd name="connsiteX28" fmla="*/ 199559 w 607639"/>
              <a:gd name="connsiteY28" fmla="*/ 224446 h 424310"/>
              <a:gd name="connsiteX29" fmla="*/ 264876 w 607639"/>
              <a:gd name="connsiteY29" fmla="*/ 216213 h 424310"/>
              <a:gd name="connsiteX30" fmla="*/ 342675 w 607639"/>
              <a:gd name="connsiteY30" fmla="*/ 216213 h 424310"/>
              <a:gd name="connsiteX31" fmla="*/ 348104 w 607639"/>
              <a:gd name="connsiteY31" fmla="*/ 227064 h 424310"/>
              <a:gd name="connsiteX32" fmla="*/ 309205 w 607639"/>
              <a:gd name="connsiteY32" fmla="*/ 278917 h 424310"/>
              <a:gd name="connsiteX33" fmla="*/ 298346 w 607639"/>
              <a:gd name="connsiteY33" fmla="*/ 278917 h 424310"/>
              <a:gd name="connsiteX34" fmla="*/ 259536 w 607639"/>
              <a:gd name="connsiteY34" fmla="*/ 227064 h 424310"/>
              <a:gd name="connsiteX35" fmla="*/ 264876 w 607639"/>
              <a:gd name="connsiteY35" fmla="*/ 216213 h 424310"/>
              <a:gd name="connsiteX36" fmla="*/ 505460 w 607639"/>
              <a:gd name="connsiteY36" fmla="*/ 83832 h 424310"/>
              <a:gd name="connsiteX37" fmla="*/ 575179 w 607639"/>
              <a:gd name="connsiteY37" fmla="*/ 153409 h 424310"/>
              <a:gd name="connsiteX38" fmla="*/ 505460 w 607639"/>
              <a:gd name="connsiteY38" fmla="*/ 222987 h 424310"/>
              <a:gd name="connsiteX39" fmla="*/ 435742 w 607639"/>
              <a:gd name="connsiteY39" fmla="*/ 153409 h 424310"/>
              <a:gd name="connsiteX40" fmla="*/ 505460 w 607639"/>
              <a:gd name="connsiteY40" fmla="*/ 83832 h 424310"/>
              <a:gd name="connsiteX41" fmla="*/ 102179 w 607639"/>
              <a:gd name="connsiteY41" fmla="*/ 83832 h 424310"/>
              <a:gd name="connsiteX42" fmla="*/ 171898 w 607639"/>
              <a:gd name="connsiteY42" fmla="*/ 153410 h 424310"/>
              <a:gd name="connsiteX43" fmla="*/ 102179 w 607639"/>
              <a:gd name="connsiteY43" fmla="*/ 222988 h 424310"/>
              <a:gd name="connsiteX44" fmla="*/ 32460 w 607639"/>
              <a:gd name="connsiteY44" fmla="*/ 153410 h 424310"/>
              <a:gd name="connsiteX45" fmla="*/ 102179 w 607639"/>
              <a:gd name="connsiteY45" fmla="*/ 83832 h 424310"/>
              <a:gd name="connsiteX46" fmla="*/ 304491 w 607639"/>
              <a:gd name="connsiteY46" fmla="*/ 0 h 424310"/>
              <a:gd name="connsiteX47" fmla="*/ 396509 w 607639"/>
              <a:gd name="connsiteY47" fmla="*/ 91912 h 424310"/>
              <a:gd name="connsiteX48" fmla="*/ 304491 w 607639"/>
              <a:gd name="connsiteY48" fmla="*/ 183824 h 424310"/>
              <a:gd name="connsiteX49" fmla="*/ 212473 w 607639"/>
              <a:gd name="connsiteY49" fmla="*/ 91912 h 424310"/>
              <a:gd name="connsiteX50" fmla="*/ 304491 w 607639"/>
              <a:gd name="connsiteY50" fmla="*/ 0 h 42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7639" h="424310">
                <a:moveTo>
                  <a:pt x="471165" y="232443"/>
                </a:moveTo>
                <a:lnTo>
                  <a:pt x="554492" y="232443"/>
                </a:lnTo>
                <a:cubicBezTo>
                  <a:pt x="583781" y="232443"/>
                  <a:pt x="607639" y="256253"/>
                  <a:pt x="607639" y="285482"/>
                </a:cubicBezTo>
                <a:lnTo>
                  <a:pt x="607639" y="367572"/>
                </a:lnTo>
                <a:cubicBezTo>
                  <a:pt x="607639" y="378766"/>
                  <a:pt x="598559" y="387828"/>
                  <a:pt x="587342" y="387828"/>
                </a:cubicBezTo>
                <a:lnTo>
                  <a:pt x="484430" y="387828"/>
                </a:lnTo>
                <a:lnTo>
                  <a:pt x="484430" y="284327"/>
                </a:lnTo>
                <a:cubicBezTo>
                  <a:pt x="484430" y="265937"/>
                  <a:pt x="479711" y="248168"/>
                  <a:pt x="471165" y="232443"/>
                </a:cubicBezTo>
                <a:close/>
                <a:moveTo>
                  <a:pt x="53127" y="232443"/>
                </a:moveTo>
                <a:lnTo>
                  <a:pt x="136332" y="232443"/>
                </a:lnTo>
                <a:cubicBezTo>
                  <a:pt x="127789" y="248168"/>
                  <a:pt x="123162" y="265937"/>
                  <a:pt x="123162" y="284327"/>
                </a:cubicBezTo>
                <a:lnTo>
                  <a:pt x="123162" y="387828"/>
                </a:lnTo>
                <a:lnTo>
                  <a:pt x="20290" y="387828"/>
                </a:lnTo>
                <a:cubicBezTo>
                  <a:pt x="9077" y="387828"/>
                  <a:pt x="0" y="378766"/>
                  <a:pt x="0" y="367572"/>
                </a:cubicBezTo>
                <a:lnTo>
                  <a:pt x="0" y="285482"/>
                </a:lnTo>
                <a:cubicBezTo>
                  <a:pt x="0" y="256253"/>
                  <a:pt x="23849" y="232443"/>
                  <a:pt x="53127" y="232443"/>
                </a:cubicBezTo>
                <a:close/>
                <a:moveTo>
                  <a:pt x="199559" y="224446"/>
                </a:moveTo>
                <a:cubicBezTo>
                  <a:pt x="202496" y="222846"/>
                  <a:pt x="206234" y="223646"/>
                  <a:pt x="208281" y="226312"/>
                </a:cubicBezTo>
                <a:lnTo>
                  <a:pt x="287577" y="332065"/>
                </a:lnTo>
                <a:cubicBezTo>
                  <a:pt x="295676" y="342818"/>
                  <a:pt x="311962" y="342907"/>
                  <a:pt x="320061" y="332065"/>
                </a:cubicBezTo>
                <a:lnTo>
                  <a:pt x="399357" y="226312"/>
                </a:lnTo>
                <a:cubicBezTo>
                  <a:pt x="401404" y="223646"/>
                  <a:pt x="405053" y="222846"/>
                  <a:pt x="407990" y="224446"/>
                </a:cubicBezTo>
                <a:cubicBezTo>
                  <a:pt x="429349" y="235999"/>
                  <a:pt x="443856" y="258482"/>
                  <a:pt x="443856" y="284343"/>
                </a:cubicBezTo>
                <a:lnTo>
                  <a:pt x="443856" y="404048"/>
                </a:lnTo>
                <a:cubicBezTo>
                  <a:pt x="443856" y="415246"/>
                  <a:pt x="434778" y="424310"/>
                  <a:pt x="423565" y="424310"/>
                </a:cubicBezTo>
                <a:lnTo>
                  <a:pt x="184073" y="424310"/>
                </a:lnTo>
                <a:cubicBezTo>
                  <a:pt x="172860" y="424310"/>
                  <a:pt x="163782" y="415246"/>
                  <a:pt x="163782" y="404048"/>
                </a:cubicBezTo>
                <a:lnTo>
                  <a:pt x="163782" y="284343"/>
                </a:lnTo>
                <a:cubicBezTo>
                  <a:pt x="163782" y="258482"/>
                  <a:pt x="178289" y="235999"/>
                  <a:pt x="199559" y="224446"/>
                </a:cubicBezTo>
                <a:close/>
                <a:moveTo>
                  <a:pt x="264876" y="216213"/>
                </a:moveTo>
                <a:lnTo>
                  <a:pt x="342675" y="216213"/>
                </a:lnTo>
                <a:cubicBezTo>
                  <a:pt x="348282" y="216213"/>
                  <a:pt x="351487" y="222528"/>
                  <a:pt x="348104" y="227064"/>
                </a:cubicBezTo>
                <a:lnTo>
                  <a:pt x="309205" y="278917"/>
                </a:lnTo>
                <a:cubicBezTo>
                  <a:pt x="306535" y="282474"/>
                  <a:pt x="301105" y="282474"/>
                  <a:pt x="298346" y="278917"/>
                </a:cubicBezTo>
                <a:lnTo>
                  <a:pt x="259536" y="227064"/>
                </a:lnTo>
                <a:cubicBezTo>
                  <a:pt x="256153" y="222528"/>
                  <a:pt x="259358" y="216213"/>
                  <a:pt x="264876" y="216213"/>
                </a:cubicBezTo>
                <a:close/>
                <a:moveTo>
                  <a:pt x="505460" y="83832"/>
                </a:moveTo>
                <a:cubicBezTo>
                  <a:pt x="543926" y="83832"/>
                  <a:pt x="575179" y="115022"/>
                  <a:pt x="575179" y="153409"/>
                </a:cubicBezTo>
                <a:cubicBezTo>
                  <a:pt x="575179" y="191797"/>
                  <a:pt x="543837" y="222987"/>
                  <a:pt x="505460" y="222987"/>
                </a:cubicBezTo>
                <a:cubicBezTo>
                  <a:pt x="466995" y="222987"/>
                  <a:pt x="435742" y="191797"/>
                  <a:pt x="435742" y="153409"/>
                </a:cubicBezTo>
                <a:cubicBezTo>
                  <a:pt x="435742" y="115022"/>
                  <a:pt x="466995" y="83832"/>
                  <a:pt x="505460" y="83832"/>
                </a:cubicBezTo>
                <a:close/>
                <a:moveTo>
                  <a:pt x="102179" y="83832"/>
                </a:moveTo>
                <a:cubicBezTo>
                  <a:pt x="140684" y="83832"/>
                  <a:pt x="171898" y="114983"/>
                  <a:pt x="171898" y="153410"/>
                </a:cubicBezTo>
                <a:cubicBezTo>
                  <a:pt x="171898" y="191837"/>
                  <a:pt x="140684" y="222988"/>
                  <a:pt x="102179" y="222988"/>
                </a:cubicBezTo>
                <a:cubicBezTo>
                  <a:pt x="63674" y="222988"/>
                  <a:pt x="32460" y="191837"/>
                  <a:pt x="32460" y="153410"/>
                </a:cubicBezTo>
                <a:cubicBezTo>
                  <a:pt x="32460" y="114983"/>
                  <a:pt x="63674" y="83832"/>
                  <a:pt x="102179" y="83832"/>
                </a:cubicBezTo>
                <a:close/>
                <a:moveTo>
                  <a:pt x="304491" y="0"/>
                </a:moveTo>
                <a:cubicBezTo>
                  <a:pt x="355311" y="0"/>
                  <a:pt x="396509" y="41150"/>
                  <a:pt x="396509" y="91912"/>
                </a:cubicBezTo>
                <a:cubicBezTo>
                  <a:pt x="396509" y="142674"/>
                  <a:pt x="355311" y="183824"/>
                  <a:pt x="304491" y="183824"/>
                </a:cubicBezTo>
                <a:cubicBezTo>
                  <a:pt x="253671" y="183824"/>
                  <a:pt x="212473" y="142674"/>
                  <a:pt x="212473" y="91912"/>
                </a:cubicBezTo>
                <a:cubicBezTo>
                  <a:pt x="212473" y="41150"/>
                  <a:pt x="253671" y="0"/>
                  <a:pt x="30449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2" name="man-and-laptop_46773">
            <a:extLst>
              <a:ext uri="{FF2B5EF4-FFF2-40B4-BE49-F238E27FC236}">
                <a16:creationId xmlns:a16="http://schemas.microsoft.com/office/drawing/2014/main" xmlns="" id="{42B88716-6E95-499C-9734-EABD6E957A7D}"/>
              </a:ext>
            </a:extLst>
          </p:cNvPr>
          <p:cNvSpPr>
            <a:spLocks noChangeAspect="1"/>
          </p:cNvSpPr>
          <p:nvPr/>
        </p:nvSpPr>
        <p:spPr bwMode="auto">
          <a:xfrm>
            <a:off x="1380540" y="6053197"/>
            <a:ext cx="254400" cy="211872"/>
          </a:xfrm>
          <a:custGeom>
            <a:avLst/>
            <a:gdLst>
              <a:gd name="connsiteX0" fmla="*/ 246781 w 608274"/>
              <a:gd name="connsiteY0" fmla="*/ 438498 h 506589"/>
              <a:gd name="connsiteX1" fmla="*/ 246781 w 608274"/>
              <a:gd name="connsiteY1" fmla="*/ 467297 h 506589"/>
              <a:gd name="connsiteX2" fmla="*/ 300340 w 608274"/>
              <a:gd name="connsiteY2" fmla="*/ 446881 h 506589"/>
              <a:gd name="connsiteX3" fmla="*/ 213321 w 608274"/>
              <a:gd name="connsiteY3" fmla="*/ 304884 h 506589"/>
              <a:gd name="connsiteX4" fmla="*/ 33460 w 608274"/>
              <a:gd name="connsiteY4" fmla="*/ 322334 h 506589"/>
              <a:gd name="connsiteX5" fmla="*/ 33460 w 608274"/>
              <a:gd name="connsiteY5" fmla="*/ 454352 h 506589"/>
              <a:gd name="connsiteX6" fmla="*/ 213321 w 608274"/>
              <a:gd name="connsiteY6" fmla="*/ 471802 h 506589"/>
              <a:gd name="connsiteX7" fmla="*/ 228395 w 608274"/>
              <a:gd name="connsiteY7" fmla="*/ 270439 h 506589"/>
              <a:gd name="connsiteX8" fmla="*/ 241243 w 608274"/>
              <a:gd name="connsiteY8" fmla="*/ 274602 h 506589"/>
              <a:gd name="connsiteX9" fmla="*/ 246781 w 608274"/>
              <a:gd name="connsiteY9" fmla="*/ 286749 h 506589"/>
              <a:gd name="connsiteX10" fmla="*/ 246781 w 608274"/>
              <a:gd name="connsiteY10" fmla="*/ 405252 h 506589"/>
              <a:gd name="connsiteX11" fmla="*/ 366689 w 608274"/>
              <a:gd name="connsiteY11" fmla="*/ 423957 h 506589"/>
              <a:gd name="connsiteX12" fmla="*/ 380678 w 608274"/>
              <a:gd name="connsiteY12" fmla="*/ 438441 h 506589"/>
              <a:gd name="connsiteX13" fmla="*/ 370115 w 608274"/>
              <a:gd name="connsiteY13" fmla="*/ 455493 h 506589"/>
              <a:gd name="connsiteX14" fmla="*/ 236104 w 608274"/>
              <a:gd name="connsiteY14" fmla="*/ 506589 h 506589"/>
              <a:gd name="connsiteX15" fmla="*/ 235590 w 608274"/>
              <a:gd name="connsiteY15" fmla="*/ 505334 h 506589"/>
              <a:gd name="connsiteX16" fmla="*/ 230051 w 608274"/>
              <a:gd name="connsiteY16" fmla="*/ 506304 h 506589"/>
              <a:gd name="connsiteX17" fmla="*/ 228395 w 608274"/>
              <a:gd name="connsiteY17" fmla="*/ 506247 h 506589"/>
              <a:gd name="connsiteX18" fmla="*/ 15074 w 608274"/>
              <a:gd name="connsiteY18" fmla="*/ 485546 h 506589"/>
              <a:gd name="connsiteX19" fmla="*/ 0 w 608274"/>
              <a:gd name="connsiteY19" fmla="*/ 469236 h 506589"/>
              <a:gd name="connsiteX20" fmla="*/ 0 w 608274"/>
              <a:gd name="connsiteY20" fmla="*/ 307450 h 506589"/>
              <a:gd name="connsiteX21" fmla="*/ 15074 w 608274"/>
              <a:gd name="connsiteY21" fmla="*/ 291083 h 506589"/>
              <a:gd name="connsiteX22" fmla="*/ 362895 w 608274"/>
              <a:gd name="connsiteY22" fmla="*/ 0 h 506589"/>
              <a:gd name="connsiteX23" fmla="*/ 468824 w 608274"/>
              <a:gd name="connsiteY23" fmla="*/ 90151 h 506589"/>
              <a:gd name="connsiteX24" fmla="*/ 463285 w 608274"/>
              <a:gd name="connsiteY24" fmla="*/ 153046 h 506589"/>
              <a:gd name="connsiteX25" fmla="*/ 429822 w 608274"/>
              <a:gd name="connsiteY25" fmla="*/ 235157 h 506589"/>
              <a:gd name="connsiteX26" fmla="*/ 485556 w 608274"/>
              <a:gd name="connsiteY26" fmla="*/ 284366 h 506589"/>
              <a:gd name="connsiteX27" fmla="*/ 580407 w 608274"/>
              <a:gd name="connsiteY27" fmla="*/ 317210 h 506589"/>
              <a:gd name="connsiteX28" fmla="*/ 608274 w 608274"/>
              <a:gd name="connsiteY28" fmla="*/ 388316 h 506589"/>
              <a:gd name="connsiteX29" fmla="*/ 608274 w 608274"/>
              <a:gd name="connsiteY29" fmla="*/ 480691 h 506589"/>
              <a:gd name="connsiteX30" fmla="*/ 391162 w 608274"/>
              <a:gd name="connsiteY30" fmla="*/ 480691 h 506589"/>
              <a:gd name="connsiteX31" fmla="*/ 412805 w 608274"/>
              <a:gd name="connsiteY31" fmla="*/ 434960 h 506589"/>
              <a:gd name="connsiteX32" fmla="*/ 370776 w 608274"/>
              <a:gd name="connsiteY32" fmla="*/ 391566 h 506589"/>
              <a:gd name="connsiteX33" fmla="*/ 279065 w 608274"/>
              <a:gd name="connsiteY33" fmla="*/ 377254 h 506589"/>
              <a:gd name="connsiteX34" fmla="*/ 279065 w 608274"/>
              <a:gd name="connsiteY34" fmla="*/ 286761 h 506589"/>
              <a:gd name="connsiteX35" fmla="*/ 275810 w 608274"/>
              <a:gd name="connsiteY35" fmla="*/ 269997 h 506589"/>
              <a:gd name="connsiteX36" fmla="*/ 295968 w 608274"/>
              <a:gd name="connsiteY36" fmla="*/ 235157 h 506589"/>
              <a:gd name="connsiteX37" fmla="*/ 262505 w 608274"/>
              <a:gd name="connsiteY37" fmla="*/ 153046 h 506589"/>
              <a:gd name="connsiteX38" fmla="*/ 256909 w 608274"/>
              <a:gd name="connsiteY38" fmla="*/ 90151 h 506589"/>
              <a:gd name="connsiteX39" fmla="*/ 362895 w 608274"/>
              <a:gd name="connsiteY39" fmla="*/ 0 h 5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274" h="506589">
                <a:moveTo>
                  <a:pt x="246781" y="438498"/>
                </a:moveTo>
                <a:lnTo>
                  <a:pt x="246781" y="467297"/>
                </a:lnTo>
                <a:lnTo>
                  <a:pt x="300340" y="446881"/>
                </a:lnTo>
                <a:close/>
                <a:moveTo>
                  <a:pt x="213321" y="304884"/>
                </a:moveTo>
                <a:lnTo>
                  <a:pt x="33460" y="322334"/>
                </a:lnTo>
                <a:lnTo>
                  <a:pt x="33460" y="454352"/>
                </a:lnTo>
                <a:lnTo>
                  <a:pt x="213321" y="471802"/>
                </a:lnTo>
                <a:close/>
                <a:moveTo>
                  <a:pt x="228395" y="270439"/>
                </a:moveTo>
                <a:cubicBezTo>
                  <a:pt x="233077" y="269983"/>
                  <a:pt x="237760" y="271466"/>
                  <a:pt x="241243" y="274602"/>
                </a:cubicBezTo>
                <a:cubicBezTo>
                  <a:pt x="244783" y="277739"/>
                  <a:pt x="246781" y="282130"/>
                  <a:pt x="246781" y="286749"/>
                </a:cubicBezTo>
                <a:lnTo>
                  <a:pt x="246781" y="405252"/>
                </a:lnTo>
                <a:lnTo>
                  <a:pt x="366689" y="423957"/>
                </a:lnTo>
                <a:cubicBezTo>
                  <a:pt x="374111" y="425154"/>
                  <a:pt x="379878" y="431085"/>
                  <a:pt x="380678" y="438441"/>
                </a:cubicBezTo>
                <a:cubicBezTo>
                  <a:pt x="381477" y="445798"/>
                  <a:pt x="377138" y="452812"/>
                  <a:pt x="370115" y="455493"/>
                </a:cubicBezTo>
                <a:lnTo>
                  <a:pt x="236104" y="506589"/>
                </a:lnTo>
                <a:lnTo>
                  <a:pt x="235590" y="505334"/>
                </a:lnTo>
                <a:cubicBezTo>
                  <a:pt x="233820" y="505962"/>
                  <a:pt x="231936" y="506304"/>
                  <a:pt x="230051" y="506304"/>
                </a:cubicBezTo>
                <a:cubicBezTo>
                  <a:pt x="229480" y="506304"/>
                  <a:pt x="228966" y="506304"/>
                  <a:pt x="228395" y="506247"/>
                </a:cubicBezTo>
                <a:lnTo>
                  <a:pt x="15074" y="485546"/>
                </a:lnTo>
                <a:cubicBezTo>
                  <a:pt x="6509" y="484748"/>
                  <a:pt x="0" y="477676"/>
                  <a:pt x="0" y="469236"/>
                </a:cubicBezTo>
                <a:lnTo>
                  <a:pt x="0" y="307450"/>
                </a:lnTo>
                <a:cubicBezTo>
                  <a:pt x="0" y="299010"/>
                  <a:pt x="6509" y="291938"/>
                  <a:pt x="15074" y="291083"/>
                </a:cubicBezTo>
                <a:close/>
                <a:moveTo>
                  <a:pt x="362895" y="0"/>
                </a:moveTo>
                <a:cubicBezTo>
                  <a:pt x="454777" y="0"/>
                  <a:pt x="466369" y="64320"/>
                  <a:pt x="468824" y="90151"/>
                </a:cubicBezTo>
                <a:cubicBezTo>
                  <a:pt x="468824" y="90151"/>
                  <a:pt x="507884" y="131206"/>
                  <a:pt x="463285" y="153046"/>
                </a:cubicBezTo>
                <a:cubicBezTo>
                  <a:pt x="463285" y="153046"/>
                  <a:pt x="463285" y="205049"/>
                  <a:pt x="429822" y="235157"/>
                </a:cubicBezTo>
                <a:cubicBezTo>
                  <a:pt x="429822" y="235157"/>
                  <a:pt x="401898" y="257053"/>
                  <a:pt x="485556" y="284366"/>
                </a:cubicBezTo>
                <a:lnTo>
                  <a:pt x="580407" y="317210"/>
                </a:lnTo>
                <a:cubicBezTo>
                  <a:pt x="580407" y="317210"/>
                  <a:pt x="608274" y="317210"/>
                  <a:pt x="608274" y="388316"/>
                </a:cubicBezTo>
                <a:lnTo>
                  <a:pt x="608274" y="480691"/>
                </a:lnTo>
                <a:lnTo>
                  <a:pt x="391162" y="480691"/>
                </a:lnTo>
                <a:cubicBezTo>
                  <a:pt x="406123" y="470598"/>
                  <a:pt x="414803" y="453207"/>
                  <a:pt x="412805" y="434960"/>
                </a:cubicBezTo>
                <a:cubicBezTo>
                  <a:pt x="410406" y="412892"/>
                  <a:pt x="393161" y="395045"/>
                  <a:pt x="370776" y="391566"/>
                </a:cubicBezTo>
                <a:lnTo>
                  <a:pt x="279065" y="377254"/>
                </a:lnTo>
                <a:lnTo>
                  <a:pt x="279065" y="286761"/>
                </a:lnTo>
                <a:cubicBezTo>
                  <a:pt x="279065" y="280945"/>
                  <a:pt x="277809" y="275357"/>
                  <a:pt x="275810" y="269997"/>
                </a:cubicBezTo>
                <a:cubicBezTo>
                  <a:pt x="314470" y="249754"/>
                  <a:pt x="295968" y="235157"/>
                  <a:pt x="295968" y="235157"/>
                </a:cubicBezTo>
                <a:cubicBezTo>
                  <a:pt x="262505" y="205049"/>
                  <a:pt x="262505" y="153046"/>
                  <a:pt x="262505" y="153046"/>
                </a:cubicBezTo>
                <a:cubicBezTo>
                  <a:pt x="217906" y="131206"/>
                  <a:pt x="256909" y="90151"/>
                  <a:pt x="256909" y="90151"/>
                </a:cubicBezTo>
                <a:cubicBezTo>
                  <a:pt x="259421" y="64320"/>
                  <a:pt x="277010" y="0"/>
                  <a:pt x="36289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5" name="check-mark_2431">
            <a:extLst>
              <a:ext uri="{FF2B5EF4-FFF2-40B4-BE49-F238E27FC236}">
                <a16:creationId xmlns:a16="http://schemas.microsoft.com/office/drawing/2014/main" xmlns="" id="{7119CCE9-7D5A-4F4E-89BD-5577C3533892}"/>
              </a:ext>
            </a:extLst>
          </p:cNvPr>
          <p:cNvSpPr>
            <a:spLocks noChangeAspect="1"/>
          </p:cNvSpPr>
          <p:nvPr/>
        </p:nvSpPr>
        <p:spPr bwMode="auto">
          <a:xfrm>
            <a:off x="6231081" y="4574168"/>
            <a:ext cx="254404" cy="234024"/>
          </a:xfrm>
          <a:custGeom>
            <a:avLst/>
            <a:gdLst>
              <a:gd name="T0" fmla="*/ 1063 w 1485"/>
              <a:gd name="T1" fmla="*/ 120 h 1368"/>
              <a:gd name="T2" fmla="*/ 1131 w 1485"/>
              <a:gd name="T3" fmla="*/ 88 h 1368"/>
              <a:gd name="T4" fmla="*/ 1154 w 1485"/>
              <a:gd name="T5" fmla="*/ 171 h 1368"/>
              <a:gd name="T6" fmla="*/ 1281 w 1485"/>
              <a:gd name="T7" fmla="*/ 424 h 1368"/>
              <a:gd name="T8" fmla="*/ 1281 w 1485"/>
              <a:gd name="T9" fmla="*/ 522 h 1368"/>
              <a:gd name="T10" fmla="*/ 1299 w 1485"/>
              <a:gd name="T11" fmla="*/ 519 h 1368"/>
              <a:gd name="T12" fmla="*/ 1299 w 1485"/>
              <a:gd name="T13" fmla="*/ 619 h 1368"/>
              <a:gd name="T14" fmla="*/ 1244 w 1485"/>
              <a:gd name="T15" fmla="*/ 670 h 1368"/>
              <a:gd name="T16" fmla="*/ 1153 w 1485"/>
              <a:gd name="T17" fmla="*/ 871 h 1368"/>
              <a:gd name="T18" fmla="*/ 1485 w 1485"/>
              <a:gd name="T19" fmla="*/ 1328 h 1368"/>
              <a:gd name="T20" fmla="*/ 1353 w 1485"/>
              <a:gd name="T21" fmla="*/ 1328 h 1368"/>
              <a:gd name="T22" fmla="*/ 1018 w 1485"/>
              <a:gd name="T23" fmla="*/ 845 h 1368"/>
              <a:gd name="T24" fmla="*/ 1083 w 1485"/>
              <a:gd name="T25" fmla="*/ 682 h 1368"/>
              <a:gd name="T26" fmla="*/ 1148 w 1485"/>
              <a:gd name="T27" fmla="*/ 598 h 1368"/>
              <a:gd name="T28" fmla="*/ 1129 w 1485"/>
              <a:gd name="T29" fmla="*/ 436 h 1368"/>
              <a:gd name="T30" fmla="*/ 1129 w 1485"/>
              <a:gd name="T31" fmla="*/ 373 h 1368"/>
              <a:gd name="T32" fmla="*/ 1063 w 1485"/>
              <a:gd name="T33" fmla="*/ 120 h 1368"/>
              <a:gd name="T34" fmla="*/ 465 w 1485"/>
              <a:gd name="T35" fmla="*/ 846 h 1368"/>
              <a:gd name="T36" fmla="*/ 405 w 1485"/>
              <a:gd name="T37" fmla="*/ 682 h 1368"/>
              <a:gd name="T38" fmla="*/ 334 w 1485"/>
              <a:gd name="T39" fmla="*/ 596 h 1368"/>
              <a:gd name="T40" fmla="*/ 358 w 1485"/>
              <a:gd name="T41" fmla="*/ 436 h 1368"/>
              <a:gd name="T42" fmla="*/ 358 w 1485"/>
              <a:gd name="T43" fmla="*/ 372 h 1368"/>
              <a:gd name="T44" fmla="*/ 357 w 1485"/>
              <a:gd name="T45" fmla="*/ 316 h 1368"/>
              <a:gd name="T46" fmla="*/ 372 w 1485"/>
              <a:gd name="T47" fmla="*/ 161 h 1368"/>
              <a:gd name="T48" fmla="*/ 206 w 1485"/>
              <a:gd name="T49" fmla="*/ 424 h 1368"/>
              <a:gd name="T50" fmla="*/ 206 w 1485"/>
              <a:gd name="T51" fmla="*/ 522 h 1368"/>
              <a:gd name="T52" fmla="*/ 188 w 1485"/>
              <a:gd name="T53" fmla="*/ 519 h 1368"/>
              <a:gd name="T54" fmla="*/ 183 w 1485"/>
              <a:gd name="T55" fmla="*/ 617 h 1368"/>
              <a:gd name="T56" fmla="*/ 243 w 1485"/>
              <a:gd name="T57" fmla="*/ 670 h 1368"/>
              <a:gd name="T58" fmla="*/ 329 w 1485"/>
              <a:gd name="T59" fmla="*/ 872 h 1368"/>
              <a:gd name="T60" fmla="*/ 0 w 1485"/>
              <a:gd name="T61" fmla="*/ 1328 h 1368"/>
              <a:gd name="T62" fmla="*/ 132 w 1485"/>
              <a:gd name="T63" fmla="*/ 1328 h 1368"/>
              <a:gd name="T64" fmla="*/ 465 w 1485"/>
              <a:gd name="T65" fmla="*/ 846 h 1368"/>
              <a:gd name="T66" fmla="*/ 941 w 1485"/>
              <a:gd name="T67" fmla="*/ 864 h 1368"/>
              <a:gd name="T68" fmla="*/ 1041 w 1485"/>
              <a:gd name="T69" fmla="*/ 642 h 1368"/>
              <a:gd name="T70" fmla="*/ 1102 w 1485"/>
              <a:gd name="T71" fmla="*/ 586 h 1368"/>
              <a:gd name="T72" fmla="*/ 1102 w 1485"/>
              <a:gd name="T73" fmla="*/ 476 h 1368"/>
              <a:gd name="T74" fmla="*/ 1081 w 1485"/>
              <a:gd name="T75" fmla="*/ 479 h 1368"/>
              <a:gd name="T76" fmla="*/ 1081 w 1485"/>
              <a:gd name="T77" fmla="*/ 372 h 1368"/>
              <a:gd name="T78" fmla="*/ 941 w 1485"/>
              <a:gd name="T79" fmla="*/ 92 h 1368"/>
              <a:gd name="T80" fmla="*/ 916 w 1485"/>
              <a:gd name="T81" fmla="*/ 0 h 1368"/>
              <a:gd name="T82" fmla="*/ 640 w 1485"/>
              <a:gd name="T83" fmla="*/ 73 h 1368"/>
              <a:gd name="T84" fmla="*/ 643 w 1485"/>
              <a:gd name="T85" fmla="*/ 74 h 1368"/>
              <a:gd name="T86" fmla="*/ 406 w 1485"/>
              <a:gd name="T87" fmla="*/ 372 h 1368"/>
              <a:gd name="T88" fmla="*/ 406 w 1485"/>
              <a:gd name="T89" fmla="*/ 479 h 1368"/>
              <a:gd name="T90" fmla="*/ 386 w 1485"/>
              <a:gd name="T91" fmla="*/ 476 h 1368"/>
              <a:gd name="T92" fmla="*/ 380 w 1485"/>
              <a:gd name="T93" fmla="*/ 584 h 1368"/>
              <a:gd name="T94" fmla="*/ 446 w 1485"/>
              <a:gd name="T95" fmla="*/ 642 h 1368"/>
              <a:gd name="T96" fmla="*/ 541 w 1485"/>
              <a:gd name="T97" fmla="*/ 865 h 1368"/>
              <a:gd name="T98" fmla="*/ 178 w 1485"/>
              <a:gd name="T99" fmla="*/ 1368 h 1368"/>
              <a:gd name="T100" fmla="*/ 1307 w 1485"/>
              <a:gd name="T101" fmla="*/ 1368 h 1368"/>
              <a:gd name="T102" fmla="*/ 941 w 1485"/>
              <a:gd name="T103" fmla="*/ 864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85" h="1368">
                <a:moveTo>
                  <a:pt x="1063" y="120"/>
                </a:moveTo>
                <a:cubicBezTo>
                  <a:pt x="1092" y="111"/>
                  <a:pt x="1117" y="101"/>
                  <a:pt x="1131" y="88"/>
                </a:cubicBezTo>
                <a:cubicBezTo>
                  <a:pt x="1131" y="88"/>
                  <a:pt x="1132" y="127"/>
                  <a:pt x="1154" y="171"/>
                </a:cubicBezTo>
                <a:cubicBezTo>
                  <a:pt x="1269" y="215"/>
                  <a:pt x="1284" y="318"/>
                  <a:pt x="1281" y="424"/>
                </a:cubicBezTo>
                <a:lnTo>
                  <a:pt x="1281" y="522"/>
                </a:lnTo>
                <a:cubicBezTo>
                  <a:pt x="1287" y="519"/>
                  <a:pt x="1293" y="518"/>
                  <a:pt x="1299" y="519"/>
                </a:cubicBezTo>
                <a:cubicBezTo>
                  <a:pt x="1319" y="525"/>
                  <a:pt x="1308" y="584"/>
                  <a:pt x="1299" y="619"/>
                </a:cubicBezTo>
                <a:cubicBezTo>
                  <a:pt x="1290" y="653"/>
                  <a:pt x="1264" y="674"/>
                  <a:pt x="1244" y="670"/>
                </a:cubicBezTo>
                <a:cubicBezTo>
                  <a:pt x="1230" y="762"/>
                  <a:pt x="1198" y="828"/>
                  <a:pt x="1153" y="871"/>
                </a:cubicBezTo>
                <a:cubicBezTo>
                  <a:pt x="1347" y="941"/>
                  <a:pt x="1485" y="1119"/>
                  <a:pt x="1485" y="1328"/>
                </a:cubicBezTo>
                <a:lnTo>
                  <a:pt x="1353" y="1328"/>
                </a:lnTo>
                <a:cubicBezTo>
                  <a:pt x="1338" y="1123"/>
                  <a:pt x="1209" y="938"/>
                  <a:pt x="1018" y="845"/>
                </a:cubicBezTo>
                <a:cubicBezTo>
                  <a:pt x="1047" y="800"/>
                  <a:pt x="1069" y="746"/>
                  <a:pt x="1083" y="682"/>
                </a:cubicBezTo>
                <a:cubicBezTo>
                  <a:pt x="1113" y="668"/>
                  <a:pt x="1137" y="638"/>
                  <a:pt x="1148" y="598"/>
                </a:cubicBezTo>
                <a:cubicBezTo>
                  <a:pt x="1157" y="564"/>
                  <a:pt x="1182" y="466"/>
                  <a:pt x="1129" y="436"/>
                </a:cubicBezTo>
                <a:lnTo>
                  <a:pt x="1129" y="373"/>
                </a:lnTo>
                <a:cubicBezTo>
                  <a:pt x="1131" y="316"/>
                  <a:pt x="1134" y="203"/>
                  <a:pt x="1063" y="120"/>
                </a:cubicBezTo>
                <a:close/>
                <a:moveTo>
                  <a:pt x="465" y="846"/>
                </a:moveTo>
                <a:cubicBezTo>
                  <a:pt x="438" y="802"/>
                  <a:pt x="418" y="748"/>
                  <a:pt x="405" y="682"/>
                </a:cubicBezTo>
                <a:cubicBezTo>
                  <a:pt x="372" y="668"/>
                  <a:pt x="344" y="635"/>
                  <a:pt x="334" y="596"/>
                </a:cubicBezTo>
                <a:cubicBezTo>
                  <a:pt x="324" y="556"/>
                  <a:pt x="306" y="465"/>
                  <a:pt x="358" y="436"/>
                </a:cubicBezTo>
                <a:lnTo>
                  <a:pt x="358" y="372"/>
                </a:lnTo>
                <a:cubicBezTo>
                  <a:pt x="358" y="352"/>
                  <a:pt x="357" y="334"/>
                  <a:pt x="357" y="316"/>
                </a:cubicBezTo>
                <a:cubicBezTo>
                  <a:pt x="355" y="256"/>
                  <a:pt x="356" y="204"/>
                  <a:pt x="372" y="161"/>
                </a:cubicBezTo>
                <a:cubicBezTo>
                  <a:pt x="175" y="193"/>
                  <a:pt x="206" y="281"/>
                  <a:pt x="206" y="424"/>
                </a:cubicBezTo>
                <a:lnTo>
                  <a:pt x="206" y="522"/>
                </a:lnTo>
                <a:cubicBezTo>
                  <a:pt x="200" y="519"/>
                  <a:pt x="194" y="518"/>
                  <a:pt x="188" y="519"/>
                </a:cubicBezTo>
                <a:cubicBezTo>
                  <a:pt x="168" y="525"/>
                  <a:pt x="174" y="582"/>
                  <a:pt x="183" y="617"/>
                </a:cubicBezTo>
                <a:cubicBezTo>
                  <a:pt x="192" y="651"/>
                  <a:pt x="223" y="674"/>
                  <a:pt x="243" y="670"/>
                </a:cubicBezTo>
                <a:cubicBezTo>
                  <a:pt x="258" y="766"/>
                  <a:pt x="288" y="830"/>
                  <a:pt x="329" y="872"/>
                </a:cubicBezTo>
                <a:cubicBezTo>
                  <a:pt x="137" y="943"/>
                  <a:pt x="0" y="1120"/>
                  <a:pt x="0" y="1328"/>
                </a:cubicBezTo>
                <a:lnTo>
                  <a:pt x="132" y="1328"/>
                </a:lnTo>
                <a:cubicBezTo>
                  <a:pt x="147" y="1124"/>
                  <a:pt x="275" y="939"/>
                  <a:pt x="465" y="846"/>
                </a:cubicBezTo>
                <a:close/>
                <a:moveTo>
                  <a:pt x="941" y="864"/>
                </a:moveTo>
                <a:cubicBezTo>
                  <a:pt x="990" y="816"/>
                  <a:pt x="1025" y="743"/>
                  <a:pt x="1041" y="642"/>
                </a:cubicBezTo>
                <a:cubicBezTo>
                  <a:pt x="1063" y="646"/>
                  <a:pt x="1092" y="624"/>
                  <a:pt x="1102" y="586"/>
                </a:cubicBezTo>
                <a:cubicBezTo>
                  <a:pt x="1112" y="547"/>
                  <a:pt x="1124" y="482"/>
                  <a:pt x="1102" y="476"/>
                </a:cubicBezTo>
                <a:cubicBezTo>
                  <a:pt x="1095" y="475"/>
                  <a:pt x="1088" y="476"/>
                  <a:pt x="1081" y="479"/>
                </a:cubicBezTo>
                <a:lnTo>
                  <a:pt x="1081" y="372"/>
                </a:lnTo>
                <a:cubicBezTo>
                  <a:pt x="1085" y="254"/>
                  <a:pt x="1069" y="141"/>
                  <a:pt x="941" y="92"/>
                </a:cubicBezTo>
                <a:cubicBezTo>
                  <a:pt x="918" y="44"/>
                  <a:pt x="916" y="0"/>
                  <a:pt x="916" y="0"/>
                </a:cubicBezTo>
                <a:cubicBezTo>
                  <a:pt x="859" y="52"/>
                  <a:pt x="640" y="73"/>
                  <a:pt x="640" y="73"/>
                </a:cubicBezTo>
                <a:lnTo>
                  <a:pt x="643" y="74"/>
                </a:lnTo>
                <a:cubicBezTo>
                  <a:pt x="366" y="102"/>
                  <a:pt x="406" y="202"/>
                  <a:pt x="406" y="372"/>
                </a:cubicBezTo>
                <a:lnTo>
                  <a:pt x="406" y="479"/>
                </a:lnTo>
                <a:cubicBezTo>
                  <a:pt x="399" y="476"/>
                  <a:pt x="392" y="475"/>
                  <a:pt x="386" y="476"/>
                </a:cubicBezTo>
                <a:cubicBezTo>
                  <a:pt x="363" y="482"/>
                  <a:pt x="370" y="545"/>
                  <a:pt x="380" y="584"/>
                </a:cubicBezTo>
                <a:cubicBezTo>
                  <a:pt x="390" y="622"/>
                  <a:pt x="424" y="647"/>
                  <a:pt x="446" y="642"/>
                </a:cubicBezTo>
                <a:cubicBezTo>
                  <a:pt x="463" y="749"/>
                  <a:pt x="496" y="819"/>
                  <a:pt x="541" y="865"/>
                </a:cubicBezTo>
                <a:cubicBezTo>
                  <a:pt x="329" y="943"/>
                  <a:pt x="178" y="1139"/>
                  <a:pt x="178" y="1368"/>
                </a:cubicBezTo>
                <a:lnTo>
                  <a:pt x="1307" y="1368"/>
                </a:lnTo>
                <a:cubicBezTo>
                  <a:pt x="1306" y="1137"/>
                  <a:pt x="1154" y="941"/>
                  <a:pt x="941" y="86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computer-worker-on-side-view_49711">
            <a:extLst>
              <a:ext uri="{FF2B5EF4-FFF2-40B4-BE49-F238E27FC236}">
                <a16:creationId xmlns:a16="http://schemas.microsoft.com/office/drawing/2014/main" xmlns="" id="{9C948365-A94D-4929-8304-C9FF47D84A0E}"/>
              </a:ext>
            </a:extLst>
          </p:cNvPr>
          <p:cNvSpPr>
            <a:spLocks noChangeAspect="1"/>
          </p:cNvSpPr>
          <p:nvPr/>
        </p:nvSpPr>
        <p:spPr bwMode="auto">
          <a:xfrm>
            <a:off x="1413769" y="4560787"/>
            <a:ext cx="245622" cy="254400"/>
          </a:xfrm>
          <a:custGeom>
            <a:avLst/>
            <a:gdLst>
              <a:gd name="connsiteX0" fmla="*/ 307751 w 586469"/>
              <a:gd name="connsiteY0" fmla="*/ 301103 h 607427"/>
              <a:gd name="connsiteX1" fmla="*/ 468697 w 586469"/>
              <a:gd name="connsiteY1" fmla="*/ 301103 h 607427"/>
              <a:gd name="connsiteX2" fmla="*/ 546247 w 586469"/>
              <a:gd name="connsiteY2" fmla="*/ 301103 h 607427"/>
              <a:gd name="connsiteX3" fmla="*/ 586469 w 586469"/>
              <a:gd name="connsiteY3" fmla="*/ 301103 h 607427"/>
              <a:gd name="connsiteX4" fmla="*/ 586469 w 586469"/>
              <a:gd name="connsiteY4" fmla="*/ 332857 h 607427"/>
              <a:gd name="connsiteX5" fmla="*/ 546247 w 586469"/>
              <a:gd name="connsiteY5" fmla="*/ 332857 h 607427"/>
              <a:gd name="connsiteX6" fmla="*/ 468697 w 586469"/>
              <a:gd name="connsiteY6" fmla="*/ 332857 h 607427"/>
              <a:gd name="connsiteX7" fmla="*/ 307751 w 586469"/>
              <a:gd name="connsiteY7" fmla="*/ 332857 h 607427"/>
              <a:gd name="connsiteX8" fmla="*/ 295598 w 586469"/>
              <a:gd name="connsiteY8" fmla="*/ 320711 h 607427"/>
              <a:gd name="connsiteX9" fmla="*/ 295598 w 586469"/>
              <a:gd name="connsiteY9" fmla="*/ 313249 h 607427"/>
              <a:gd name="connsiteX10" fmla="*/ 307751 w 586469"/>
              <a:gd name="connsiteY10" fmla="*/ 301103 h 607427"/>
              <a:gd name="connsiteX11" fmla="*/ 122002 w 586469"/>
              <a:gd name="connsiteY11" fmla="*/ 165476 h 607427"/>
              <a:gd name="connsiteX12" fmla="*/ 145152 w 586469"/>
              <a:gd name="connsiteY12" fmla="*/ 188589 h 607427"/>
              <a:gd name="connsiteX13" fmla="*/ 145152 w 586469"/>
              <a:gd name="connsiteY13" fmla="*/ 323050 h 607427"/>
              <a:gd name="connsiteX14" fmla="*/ 122002 w 586469"/>
              <a:gd name="connsiteY14" fmla="*/ 346163 h 607427"/>
              <a:gd name="connsiteX15" fmla="*/ 98852 w 586469"/>
              <a:gd name="connsiteY15" fmla="*/ 323050 h 607427"/>
              <a:gd name="connsiteX16" fmla="*/ 98852 w 586469"/>
              <a:gd name="connsiteY16" fmla="*/ 270121 h 607427"/>
              <a:gd name="connsiteX17" fmla="*/ 24655 w 586469"/>
              <a:gd name="connsiteY17" fmla="*/ 361360 h 607427"/>
              <a:gd name="connsiteX18" fmla="*/ 110832 w 586469"/>
              <a:gd name="connsiteY18" fmla="*/ 454332 h 607427"/>
              <a:gd name="connsiteX19" fmla="*/ 134792 w 586469"/>
              <a:gd name="connsiteY19" fmla="*/ 439887 h 607427"/>
              <a:gd name="connsiteX20" fmla="*/ 330528 w 586469"/>
              <a:gd name="connsiteY20" fmla="*/ 439887 h 607427"/>
              <a:gd name="connsiteX21" fmla="*/ 330528 w 586469"/>
              <a:gd name="connsiteY21" fmla="*/ 494029 h 607427"/>
              <a:gd name="connsiteX22" fmla="*/ 134792 w 586469"/>
              <a:gd name="connsiteY22" fmla="*/ 494029 h 607427"/>
              <a:gd name="connsiteX23" fmla="*/ 110543 w 586469"/>
              <a:gd name="connsiteY23" fmla="*/ 479005 h 607427"/>
              <a:gd name="connsiteX24" fmla="*/ 0 w 586469"/>
              <a:gd name="connsiteY24" fmla="*/ 361360 h 607427"/>
              <a:gd name="connsiteX25" fmla="*/ 98852 w 586469"/>
              <a:gd name="connsiteY25" fmla="*/ 245101 h 607427"/>
              <a:gd name="connsiteX26" fmla="*/ 98852 w 586469"/>
              <a:gd name="connsiteY26" fmla="*/ 188589 h 607427"/>
              <a:gd name="connsiteX27" fmla="*/ 122002 w 586469"/>
              <a:gd name="connsiteY27" fmla="*/ 165476 h 607427"/>
              <a:gd name="connsiteX28" fmla="*/ 563182 w 586469"/>
              <a:gd name="connsiteY28" fmla="*/ 131818 h 607427"/>
              <a:gd name="connsiteX29" fmla="*/ 569952 w 586469"/>
              <a:gd name="connsiteY29" fmla="*/ 145572 h 607427"/>
              <a:gd name="connsiteX30" fmla="*/ 521637 w 586469"/>
              <a:gd name="connsiteY30" fmla="*/ 286290 h 607427"/>
              <a:gd name="connsiteX31" fmla="*/ 520017 w 586469"/>
              <a:gd name="connsiteY31" fmla="*/ 289353 h 607427"/>
              <a:gd name="connsiteX32" fmla="*/ 511164 w 586469"/>
              <a:gd name="connsiteY32" fmla="*/ 293976 h 607427"/>
              <a:gd name="connsiteX33" fmla="*/ 339372 w 586469"/>
              <a:gd name="connsiteY33" fmla="*/ 293976 h 607427"/>
              <a:gd name="connsiteX34" fmla="*/ 328552 w 586469"/>
              <a:gd name="connsiteY34" fmla="*/ 283169 h 607427"/>
              <a:gd name="connsiteX35" fmla="*/ 339372 w 586469"/>
              <a:gd name="connsiteY35" fmla="*/ 272363 h 607427"/>
              <a:gd name="connsiteX36" fmla="*/ 503584 w 586469"/>
              <a:gd name="connsiteY36" fmla="*/ 272363 h 607427"/>
              <a:gd name="connsiteX37" fmla="*/ 549469 w 586469"/>
              <a:gd name="connsiteY37" fmla="*/ 138579 h 607427"/>
              <a:gd name="connsiteX38" fmla="*/ 563182 w 586469"/>
              <a:gd name="connsiteY38" fmla="*/ 131818 h 607427"/>
              <a:gd name="connsiteX39" fmla="*/ 216578 w 586469"/>
              <a:gd name="connsiteY39" fmla="*/ 110153 h 607427"/>
              <a:gd name="connsiteX40" fmla="*/ 285152 w 586469"/>
              <a:gd name="connsiteY40" fmla="*/ 189719 h 607427"/>
              <a:gd name="connsiteX41" fmla="*/ 285152 w 586469"/>
              <a:gd name="connsiteY41" fmla="*/ 207632 h 607427"/>
              <a:gd name="connsiteX42" fmla="*/ 288798 w 586469"/>
              <a:gd name="connsiteY42" fmla="*/ 207632 h 607427"/>
              <a:gd name="connsiteX43" fmla="*/ 442961 w 586469"/>
              <a:gd name="connsiteY43" fmla="*/ 207689 h 607427"/>
              <a:gd name="connsiteX44" fmla="*/ 469754 w 586469"/>
              <a:gd name="connsiteY44" fmla="*/ 234500 h 607427"/>
              <a:gd name="connsiteX45" fmla="*/ 442961 w 586469"/>
              <a:gd name="connsiteY45" fmla="*/ 261254 h 607427"/>
              <a:gd name="connsiteX46" fmla="*/ 289550 w 586469"/>
              <a:gd name="connsiteY46" fmla="*/ 261254 h 607427"/>
              <a:gd name="connsiteX47" fmla="*/ 283300 w 586469"/>
              <a:gd name="connsiteY47" fmla="*/ 261022 h 607427"/>
              <a:gd name="connsiteX48" fmla="*/ 266750 w 586469"/>
              <a:gd name="connsiteY48" fmla="*/ 253569 h 607427"/>
              <a:gd name="connsiteX49" fmla="*/ 214147 w 586469"/>
              <a:gd name="connsiteY49" fmla="*/ 196249 h 607427"/>
              <a:gd name="connsiteX50" fmla="*/ 207782 w 586469"/>
              <a:gd name="connsiteY50" fmla="*/ 195960 h 607427"/>
              <a:gd name="connsiteX51" fmla="*/ 207492 w 586469"/>
              <a:gd name="connsiteY51" fmla="*/ 202316 h 607427"/>
              <a:gd name="connsiteX52" fmla="*/ 260095 w 586469"/>
              <a:gd name="connsiteY52" fmla="*/ 259636 h 607427"/>
              <a:gd name="connsiteX53" fmla="*/ 283185 w 586469"/>
              <a:gd name="connsiteY53" fmla="*/ 269805 h 607427"/>
              <a:gd name="connsiteX54" fmla="*/ 285152 w 586469"/>
              <a:gd name="connsiteY54" fmla="*/ 269805 h 607427"/>
              <a:gd name="connsiteX55" fmla="*/ 285152 w 586469"/>
              <a:gd name="connsiteY55" fmla="*/ 343304 h 607427"/>
              <a:gd name="connsiteX56" fmla="*/ 291286 w 586469"/>
              <a:gd name="connsiteY56" fmla="*/ 343304 h 607427"/>
              <a:gd name="connsiteX57" fmla="*/ 351123 w 586469"/>
              <a:gd name="connsiteY57" fmla="*/ 343304 h 607427"/>
              <a:gd name="connsiteX58" fmla="*/ 366979 w 586469"/>
              <a:gd name="connsiteY58" fmla="*/ 343304 h 607427"/>
              <a:gd name="connsiteX59" fmla="*/ 375428 w 586469"/>
              <a:gd name="connsiteY59" fmla="*/ 343304 h 607427"/>
              <a:gd name="connsiteX60" fmla="*/ 409975 w 586469"/>
              <a:gd name="connsiteY60" fmla="*/ 377685 h 607427"/>
              <a:gd name="connsiteX61" fmla="*/ 409975 w 586469"/>
              <a:gd name="connsiteY61" fmla="*/ 572989 h 607427"/>
              <a:gd name="connsiteX62" fmla="*/ 375428 w 586469"/>
              <a:gd name="connsiteY62" fmla="*/ 607427 h 607427"/>
              <a:gd name="connsiteX63" fmla="*/ 340822 w 586469"/>
              <a:gd name="connsiteY63" fmla="*/ 572989 h 607427"/>
              <a:gd name="connsiteX64" fmla="*/ 340822 w 586469"/>
              <a:gd name="connsiteY64" fmla="*/ 429169 h 607427"/>
              <a:gd name="connsiteX65" fmla="*/ 291286 w 586469"/>
              <a:gd name="connsiteY65" fmla="*/ 429169 h 607427"/>
              <a:gd name="connsiteX66" fmla="*/ 274273 w 586469"/>
              <a:gd name="connsiteY66" fmla="*/ 429169 h 607427"/>
              <a:gd name="connsiteX67" fmla="*/ 234401 w 586469"/>
              <a:gd name="connsiteY67" fmla="*/ 429169 h 607427"/>
              <a:gd name="connsiteX68" fmla="*/ 198523 w 586469"/>
              <a:gd name="connsiteY68" fmla="*/ 429169 h 607427"/>
              <a:gd name="connsiteX69" fmla="*/ 155584 w 586469"/>
              <a:gd name="connsiteY69" fmla="*/ 388606 h 607427"/>
              <a:gd name="connsiteX70" fmla="*/ 155526 w 586469"/>
              <a:gd name="connsiteY70" fmla="*/ 386237 h 607427"/>
              <a:gd name="connsiteX71" fmla="*/ 155584 w 586469"/>
              <a:gd name="connsiteY71" fmla="*/ 383868 h 607427"/>
              <a:gd name="connsiteX72" fmla="*/ 155584 w 586469"/>
              <a:gd name="connsiteY72" fmla="*/ 366302 h 607427"/>
              <a:gd name="connsiteX73" fmla="*/ 155526 w 586469"/>
              <a:gd name="connsiteY73" fmla="*/ 363586 h 607427"/>
              <a:gd name="connsiteX74" fmla="*/ 155526 w 586469"/>
              <a:gd name="connsiteY74" fmla="*/ 171113 h 607427"/>
              <a:gd name="connsiteX75" fmla="*/ 216578 w 586469"/>
              <a:gd name="connsiteY75" fmla="*/ 110153 h 607427"/>
              <a:gd name="connsiteX76" fmla="*/ 295599 w 586469"/>
              <a:gd name="connsiteY76" fmla="*/ 0 h 607427"/>
              <a:gd name="connsiteX77" fmla="*/ 362848 w 586469"/>
              <a:gd name="connsiteY77" fmla="*/ 67179 h 607427"/>
              <a:gd name="connsiteX78" fmla="*/ 295599 w 586469"/>
              <a:gd name="connsiteY78" fmla="*/ 134358 h 607427"/>
              <a:gd name="connsiteX79" fmla="*/ 228350 w 586469"/>
              <a:gd name="connsiteY79" fmla="*/ 67179 h 607427"/>
              <a:gd name="connsiteX80" fmla="*/ 295599 w 586469"/>
              <a:gd name="connsiteY80" fmla="*/ 0 h 6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86469" h="607427">
                <a:moveTo>
                  <a:pt x="307751" y="301103"/>
                </a:moveTo>
                <a:lnTo>
                  <a:pt x="468697" y="301103"/>
                </a:lnTo>
                <a:lnTo>
                  <a:pt x="546247" y="301103"/>
                </a:lnTo>
                <a:lnTo>
                  <a:pt x="586469" y="301103"/>
                </a:lnTo>
                <a:lnTo>
                  <a:pt x="586469" y="332857"/>
                </a:lnTo>
                <a:lnTo>
                  <a:pt x="546247" y="332857"/>
                </a:lnTo>
                <a:lnTo>
                  <a:pt x="468697" y="332857"/>
                </a:lnTo>
                <a:lnTo>
                  <a:pt x="307751" y="332857"/>
                </a:lnTo>
                <a:cubicBezTo>
                  <a:pt x="301038" y="332857"/>
                  <a:pt x="295598" y="327420"/>
                  <a:pt x="295598" y="320711"/>
                </a:cubicBezTo>
                <a:lnTo>
                  <a:pt x="295598" y="313249"/>
                </a:lnTo>
                <a:cubicBezTo>
                  <a:pt x="295598" y="306540"/>
                  <a:pt x="301038" y="301103"/>
                  <a:pt x="307751" y="301103"/>
                </a:cubicBezTo>
                <a:close/>
                <a:moveTo>
                  <a:pt x="122002" y="165476"/>
                </a:moveTo>
                <a:cubicBezTo>
                  <a:pt x="134792" y="165476"/>
                  <a:pt x="145152" y="175819"/>
                  <a:pt x="145152" y="188589"/>
                </a:cubicBezTo>
                <a:lnTo>
                  <a:pt x="145152" y="323050"/>
                </a:lnTo>
                <a:cubicBezTo>
                  <a:pt x="145152" y="335820"/>
                  <a:pt x="134792" y="346163"/>
                  <a:pt x="122002" y="346163"/>
                </a:cubicBezTo>
                <a:cubicBezTo>
                  <a:pt x="109211" y="346163"/>
                  <a:pt x="98852" y="335820"/>
                  <a:pt x="98852" y="323050"/>
                </a:cubicBezTo>
                <a:lnTo>
                  <a:pt x="98852" y="270121"/>
                </a:lnTo>
                <a:cubicBezTo>
                  <a:pt x="56545" y="279019"/>
                  <a:pt x="24655" y="316520"/>
                  <a:pt x="24655" y="361360"/>
                </a:cubicBezTo>
                <a:cubicBezTo>
                  <a:pt x="24655" y="410360"/>
                  <a:pt x="62679" y="450634"/>
                  <a:pt x="110832" y="454332"/>
                </a:cubicBezTo>
                <a:cubicBezTo>
                  <a:pt x="115346" y="445780"/>
                  <a:pt x="124375" y="439887"/>
                  <a:pt x="134792" y="439887"/>
                </a:cubicBezTo>
                <a:lnTo>
                  <a:pt x="330528" y="439887"/>
                </a:lnTo>
                <a:lnTo>
                  <a:pt x="330528" y="494029"/>
                </a:lnTo>
                <a:lnTo>
                  <a:pt x="134792" y="494029"/>
                </a:lnTo>
                <a:cubicBezTo>
                  <a:pt x="124201" y="494029"/>
                  <a:pt x="114999" y="487904"/>
                  <a:pt x="110543" y="479005"/>
                </a:cubicBezTo>
                <a:cubicBezTo>
                  <a:pt x="48963" y="475134"/>
                  <a:pt x="0" y="423823"/>
                  <a:pt x="0" y="361360"/>
                </a:cubicBezTo>
                <a:cubicBezTo>
                  <a:pt x="0" y="302941"/>
                  <a:pt x="42828" y="254288"/>
                  <a:pt x="98852" y="245101"/>
                </a:cubicBezTo>
                <a:lnTo>
                  <a:pt x="98852" y="188589"/>
                </a:lnTo>
                <a:cubicBezTo>
                  <a:pt x="98852" y="175819"/>
                  <a:pt x="109211" y="165476"/>
                  <a:pt x="122002" y="165476"/>
                </a:cubicBezTo>
                <a:close/>
                <a:moveTo>
                  <a:pt x="563182" y="131818"/>
                </a:moveTo>
                <a:cubicBezTo>
                  <a:pt x="568852" y="133783"/>
                  <a:pt x="571861" y="139909"/>
                  <a:pt x="569952" y="145572"/>
                </a:cubicBezTo>
                <a:lnTo>
                  <a:pt x="521637" y="286290"/>
                </a:lnTo>
                <a:cubicBezTo>
                  <a:pt x="521290" y="287446"/>
                  <a:pt x="520711" y="288428"/>
                  <a:pt x="520017" y="289353"/>
                </a:cubicBezTo>
                <a:cubicBezTo>
                  <a:pt x="518107" y="292127"/>
                  <a:pt x="514867" y="293976"/>
                  <a:pt x="511164" y="293976"/>
                </a:cubicBezTo>
                <a:lnTo>
                  <a:pt x="339372" y="293976"/>
                </a:lnTo>
                <a:cubicBezTo>
                  <a:pt x="333412" y="293976"/>
                  <a:pt x="328552" y="289122"/>
                  <a:pt x="328552" y="283169"/>
                </a:cubicBezTo>
                <a:cubicBezTo>
                  <a:pt x="328552" y="277217"/>
                  <a:pt x="333412" y="272363"/>
                  <a:pt x="339372" y="272363"/>
                </a:cubicBezTo>
                <a:lnTo>
                  <a:pt x="503584" y="272363"/>
                </a:lnTo>
                <a:lnTo>
                  <a:pt x="549469" y="138579"/>
                </a:lnTo>
                <a:cubicBezTo>
                  <a:pt x="551378" y="132916"/>
                  <a:pt x="557511" y="129911"/>
                  <a:pt x="563182" y="131818"/>
                </a:cubicBezTo>
                <a:close/>
                <a:moveTo>
                  <a:pt x="216578" y="110153"/>
                </a:moveTo>
                <a:lnTo>
                  <a:pt x="285152" y="189719"/>
                </a:lnTo>
                <a:lnTo>
                  <a:pt x="285152" y="207632"/>
                </a:lnTo>
                <a:lnTo>
                  <a:pt x="288798" y="207632"/>
                </a:lnTo>
                <a:lnTo>
                  <a:pt x="442961" y="207689"/>
                </a:lnTo>
                <a:cubicBezTo>
                  <a:pt x="457775" y="207689"/>
                  <a:pt x="469754" y="219708"/>
                  <a:pt x="469754" y="234500"/>
                </a:cubicBezTo>
                <a:cubicBezTo>
                  <a:pt x="469754" y="249293"/>
                  <a:pt x="457775" y="261254"/>
                  <a:pt x="442961" y="261254"/>
                </a:cubicBezTo>
                <a:lnTo>
                  <a:pt x="289550" y="261254"/>
                </a:lnTo>
                <a:cubicBezTo>
                  <a:pt x="289550" y="261254"/>
                  <a:pt x="283532" y="261022"/>
                  <a:pt x="283300" y="261022"/>
                </a:cubicBezTo>
                <a:cubicBezTo>
                  <a:pt x="276935" y="260791"/>
                  <a:pt x="271032" y="258249"/>
                  <a:pt x="266750" y="253569"/>
                </a:cubicBezTo>
                <a:lnTo>
                  <a:pt x="214147" y="196249"/>
                </a:lnTo>
                <a:cubicBezTo>
                  <a:pt x="212469" y="194400"/>
                  <a:pt x="209576" y="194284"/>
                  <a:pt x="207782" y="195960"/>
                </a:cubicBezTo>
                <a:cubicBezTo>
                  <a:pt x="205930" y="197635"/>
                  <a:pt x="205814" y="200467"/>
                  <a:pt x="207492" y="202316"/>
                </a:cubicBezTo>
                <a:lnTo>
                  <a:pt x="260095" y="259636"/>
                </a:lnTo>
                <a:cubicBezTo>
                  <a:pt x="266056" y="266107"/>
                  <a:pt x="274447" y="269805"/>
                  <a:pt x="283185" y="269805"/>
                </a:cubicBezTo>
                <a:cubicBezTo>
                  <a:pt x="283300" y="269805"/>
                  <a:pt x="285152" y="269805"/>
                  <a:pt x="285152" y="269805"/>
                </a:cubicBezTo>
                <a:lnTo>
                  <a:pt x="285152" y="343304"/>
                </a:lnTo>
                <a:lnTo>
                  <a:pt x="291286" y="343304"/>
                </a:lnTo>
                <a:lnTo>
                  <a:pt x="351123" y="343304"/>
                </a:lnTo>
                <a:lnTo>
                  <a:pt x="366979" y="343304"/>
                </a:lnTo>
                <a:lnTo>
                  <a:pt x="375428" y="343304"/>
                </a:lnTo>
                <a:cubicBezTo>
                  <a:pt x="394524" y="343304"/>
                  <a:pt x="409975" y="358674"/>
                  <a:pt x="409975" y="377685"/>
                </a:cubicBezTo>
                <a:lnTo>
                  <a:pt x="409975" y="572989"/>
                </a:lnTo>
                <a:cubicBezTo>
                  <a:pt x="409975" y="591999"/>
                  <a:pt x="394524" y="607427"/>
                  <a:pt x="375428" y="607427"/>
                </a:cubicBezTo>
                <a:cubicBezTo>
                  <a:pt x="356331" y="607427"/>
                  <a:pt x="340822" y="591999"/>
                  <a:pt x="340822" y="572989"/>
                </a:cubicBezTo>
                <a:lnTo>
                  <a:pt x="340822" y="429169"/>
                </a:lnTo>
                <a:lnTo>
                  <a:pt x="291286" y="429169"/>
                </a:lnTo>
                <a:lnTo>
                  <a:pt x="274273" y="429169"/>
                </a:lnTo>
                <a:lnTo>
                  <a:pt x="234401" y="429169"/>
                </a:lnTo>
                <a:lnTo>
                  <a:pt x="198523" y="429169"/>
                </a:lnTo>
                <a:cubicBezTo>
                  <a:pt x="175606" y="429169"/>
                  <a:pt x="156857" y="411256"/>
                  <a:pt x="155584" y="388606"/>
                </a:cubicBezTo>
                <a:cubicBezTo>
                  <a:pt x="155526" y="387797"/>
                  <a:pt x="155526" y="387046"/>
                  <a:pt x="155526" y="386237"/>
                </a:cubicBezTo>
                <a:cubicBezTo>
                  <a:pt x="155526" y="385428"/>
                  <a:pt x="155526" y="384619"/>
                  <a:pt x="155584" y="383868"/>
                </a:cubicBezTo>
                <a:lnTo>
                  <a:pt x="155584" y="366302"/>
                </a:lnTo>
                <a:cubicBezTo>
                  <a:pt x="155526" y="365377"/>
                  <a:pt x="155526" y="364453"/>
                  <a:pt x="155526" y="363586"/>
                </a:cubicBezTo>
                <a:lnTo>
                  <a:pt x="155526" y="171113"/>
                </a:lnTo>
                <a:cubicBezTo>
                  <a:pt x="155526" y="137426"/>
                  <a:pt x="182840" y="110153"/>
                  <a:pt x="216578" y="110153"/>
                </a:cubicBezTo>
                <a:close/>
                <a:moveTo>
                  <a:pt x="295599" y="0"/>
                </a:moveTo>
                <a:cubicBezTo>
                  <a:pt x="332740" y="0"/>
                  <a:pt x="362848" y="30077"/>
                  <a:pt x="362848" y="67179"/>
                </a:cubicBezTo>
                <a:cubicBezTo>
                  <a:pt x="362848" y="104281"/>
                  <a:pt x="332740" y="134358"/>
                  <a:pt x="295599" y="134358"/>
                </a:cubicBezTo>
                <a:cubicBezTo>
                  <a:pt x="258458" y="134358"/>
                  <a:pt x="228350" y="104281"/>
                  <a:pt x="228350" y="67179"/>
                </a:cubicBezTo>
                <a:cubicBezTo>
                  <a:pt x="228350" y="30077"/>
                  <a:pt x="258458" y="0"/>
                  <a:pt x="295599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9BB3F0AF-EB6E-4BE1-8FC4-3D06F0C1F91A}"/>
              </a:ext>
            </a:extLst>
          </p:cNvPr>
          <p:cNvSpPr txBox="1"/>
          <p:nvPr/>
        </p:nvSpPr>
        <p:spPr>
          <a:xfrm>
            <a:off x="1817185" y="4445855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9A19E4A-CE71-41B7-A307-2DB947695688}"/>
              </a:ext>
            </a:extLst>
          </p:cNvPr>
          <p:cNvSpPr txBox="1"/>
          <p:nvPr/>
        </p:nvSpPr>
        <p:spPr>
          <a:xfrm>
            <a:off x="1817185" y="5909917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6C26AB1-290B-4D57-8F39-F8F84257FE43}"/>
              </a:ext>
            </a:extLst>
          </p:cNvPr>
          <p:cNvSpPr txBox="1"/>
          <p:nvPr/>
        </p:nvSpPr>
        <p:spPr>
          <a:xfrm>
            <a:off x="6712771" y="4445855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C4D20776-864F-4690-A225-546C79DE3E64}"/>
              </a:ext>
            </a:extLst>
          </p:cNvPr>
          <p:cNvSpPr txBox="1"/>
          <p:nvPr/>
        </p:nvSpPr>
        <p:spPr>
          <a:xfrm>
            <a:off x="6712771" y="5909917"/>
            <a:ext cx="3170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30137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61EEAAB9-A528-49A2-949E-6DDB377DD77E}"/>
              </a:ext>
            </a:extLst>
          </p:cNvPr>
          <p:cNvSpPr/>
          <p:nvPr/>
        </p:nvSpPr>
        <p:spPr>
          <a:xfrm>
            <a:off x="4571358" y="2769705"/>
            <a:ext cx="3059134" cy="1167295"/>
          </a:xfrm>
          <a:custGeom>
            <a:avLst/>
            <a:gdLst>
              <a:gd name="connsiteX0" fmla="*/ 0 w 3059134"/>
              <a:gd name="connsiteY0" fmla="*/ 0 h 1167295"/>
              <a:gd name="connsiteX1" fmla="*/ 2716696 w 3059134"/>
              <a:gd name="connsiteY1" fmla="*/ 0 h 1167295"/>
              <a:gd name="connsiteX2" fmla="*/ 3059134 w 3059134"/>
              <a:gd name="connsiteY2" fmla="*/ 583648 h 1167295"/>
              <a:gd name="connsiteX3" fmla="*/ 2716696 w 3059134"/>
              <a:gd name="connsiteY3" fmla="*/ 1167295 h 1167295"/>
              <a:gd name="connsiteX4" fmla="*/ 0 w 3059134"/>
              <a:gd name="connsiteY4" fmla="*/ 1167295 h 1167295"/>
              <a:gd name="connsiteX5" fmla="*/ 342438 w 3059134"/>
              <a:gd name="connsiteY5" fmla="*/ 583648 h 116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9134" h="1167295">
                <a:moveTo>
                  <a:pt x="0" y="0"/>
                </a:moveTo>
                <a:lnTo>
                  <a:pt x="2716696" y="0"/>
                </a:lnTo>
                <a:lnTo>
                  <a:pt x="3059134" y="583648"/>
                </a:lnTo>
                <a:lnTo>
                  <a:pt x="2716696" y="1167295"/>
                </a:lnTo>
                <a:lnTo>
                  <a:pt x="0" y="1167295"/>
                </a:lnTo>
                <a:lnTo>
                  <a:pt x="342438" y="583648"/>
                </a:lnTo>
                <a:close/>
              </a:path>
            </a:pathLst>
          </a:cu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xmlns="" id="{A5ED1FA8-234C-4D3A-898F-71A7D11F14B0}"/>
              </a:ext>
            </a:extLst>
          </p:cNvPr>
          <p:cNvSpPr/>
          <p:nvPr/>
        </p:nvSpPr>
        <p:spPr>
          <a:xfrm>
            <a:off x="1500257" y="2766392"/>
            <a:ext cx="3068983" cy="1167295"/>
          </a:xfrm>
          <a:prstGeom prst="homePlate">
            <a:avLst>
              <a:gd name="adj" fmla="val 29336"/>
            </a:avLst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8C4E35C5-CE24-4333-AA4A-FD50542C17D1}"/>
              </a:ext>
            </a:extLst>
          </p:cNvPr>
          <p:cNvSpPr/>
          <p:nvPr/>
        </p:nvSpPr>
        <p:spPr>
          <a:xfrm>
            <a:off x="7632610" y="2769705"/>
            <a:ext cx="3059134" cy="1167295"/>
          </a:xfrm>
          <a:custGeom>
            <a:avLst/>
            <a:gdLst>
              <a:gd name="connsiteX0" fmla="*/ 0 w 3059134"/>
              <a:gd name="connsiteY0" fmla="*/ 0 h 1167295"/>
              <a:gd name="connsiteX1" fmla="*/ 2716696 w 3059134"/>
              <a:gd name="connsiteY1" fmla="*/ 0 h 1167295"/>
              <a:gd name="connsiteX2" fmla="*/ 3059134 w 3059134"/>
              <a:gd name="connsiteY2" fmla="*/ 583648 h 1167295"/>
              <a:gd name="connsiteX3" fmla="*/ 2716696 w 3059134"/>
              <a:gd name="connsiteY3" fmla="*/ 1167295 h 1167295"/>
              <a:gd name="connsiteX4" fmla="*/ 0 w 3059134"/>
              <a:gd name="connsiteY4" fmla="*/ 1167295 h 1167295"/>
              <a:gd name="connsiteX5" fmla="*/ 342438 w 3059134"/>
              <a:gd name="connsiteY5" fmla="*/ 583648 h 116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9134" h="1167295">
                <a:moveTo>
                  <a:pt x="0" y="0"/>
                </a:moveTo>
                <a:lnTo>
                  <a:pt x="2716696" y="0"/>
                </a:lnTo>
                <a:lnTo>
                  <a:pt x="3059134" y="583648"/>
                </a:lnTo>
                <a:lnTo>
                  <a:pt x="2716696" y="1167295"/>
                </a:lnTo>
                <a:lnTo>
                  <a:pt x="0" y="1167295"/>
                </a:lnTo>
                <a:lnTo>
                  <a:pt x="342438" y="583648"/>
                </a:lnTo>
                <a:close/>
              </a:path>
            </a:pathLst>
          </a:cu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23FA249-0C51-47EE-A9D4-4709469B302E}"/>
              </a:ext>
            </a:extLst>
          </p:cNvPr>
          <p:cNvSpPr txBox="1"/>
          <p:nvPr/>
        </p:nvSpPr>
        <p:spPr>
          <a:xfrm>
            <a:off x="1736228" y="3149984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38C3210-E846-4164-97E9-1A93AF259DB1}"/>
              </a:ext>
            </a:extLst>
          </p:cNvPr>
          <p:cNvSpPr txBox="1"/>
          <p:nvPr/>
        </p:nvSpPr>
        <p:spPr>
          <a:xfrm>
            <a:off x="1500257" y="4025731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0C0B904-9AC7-41F4-BD9B-5AC5F516DBAC}"/>
              </a:ext>
            </a:extLst>
          </p:cNvPr>
          <p:cNvSpPr txBox="1"/>
          <p:nvPr/>
        </p:nvSpPr>
        <p:spPr>
          <a:xfrm>
            <a:off x="5115336" y="3149984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FDFC506-A36D-4CDF-A2EC-FFC31CE2B717}"/>
              </a:ext>
            </a:extLst>
          </p:cNvPr>
          <p:cNvSpPr txBox="1"/>
          <p:nvPr/>
        </p:nvSpPr>
        <p:spPr>
          <a:xfrm>
            <a:off x="8176595" y="3149984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89B97FB-2C19-4040-BC5F-2924C9380B36}"/>
              </a:ext>
            </a:extLst>
          </p:cNvPr>
          <p:cNvSpPr txBox="1"/>
          <p:nvPr/>
        </p:nvSpPr>
        <p:spPr>
          <a:xfrm>
            <a:off x="4643395" y="1772084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3AFFED9-E4F1-4E4D-A167-05ABB501C617}"/>
              </a:ext>
            </a:extLst>
          </p:cNvPr>
          <p:cNvSpPr txBox="1"/>
          <p:nvPr/>
        </p:nvSpPr>
        <p:spPr>
          <a:xfrm>
            <a:off x="7704654" y="4025731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9348E89E-547C-4945-BB34-63A4A31785BB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C25CA69-C3F9-4034-99DC-177DCC14F24B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3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: 空心 1">
            <a:extLst>
              <a:ext uri="{FF2B5EF4-FFF2-40B4-BE49-F238E27FC236}">
                <a16:creationId xmlns:a16="http://schemas.microsoft.com/office/drawing/2014/main" xmlns="" id="{88CDD51F-0F93-49D9-89AD-F1104EAE69C1}"/>
              </a:ext>
            </a:extLst>
          </p:cNvPr>
          <p:cNvSpPr/>
          <p:nvPr/>
        </p:nvSpPr>
        <p:spPr>
          <a:xfrm>
            <a:off x="3774385" y="1107385"/>
            <a:ext cx="4643230" cy="4643230"/>
          </a:xfrm>
          <a:prstGeom prst="donut">
            <a:avLst>
              <a:gd name="adj" fmla="val 555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D253E5BF-B5BB-4062-9CE1-C54CC826B30C}"/>
              </a:ext>
            </a:extLst>
          </p:cNvPr>
          <p:cNvSpPr/>
          <p:nvPr/>
        </p:nvSpPr>
        <p:spPr>
          <a:xfrm>
            <a:off x="3867149" y="1408870"/>
            <a:ext cx="1128919" cy="1128919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标题或图表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7589BC7D-B9C9-411D-BC96-263A9474B69F}"/>
              </a:ext>
            </a:extLst>
          </p:cNvPr>
          <p:cNvSpPr/>
          <p:nvPr/>
        </p:nvSpPr>
        <p:spPr>
          <a:xfrm>
            <a:off x="7140437" y="4320211"/>
            <a:ext cx="1128919" cy="1128919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标题或图表</a:t>
            </a:r>
            <a:endParaRPr lang="zh-CN" altLang="en-US" sz="1600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B0633883-4105-44DC-BAE2-DDF9E222EA9B}"/>
              </a:ext>
            </a:extLst>
          </p:cNvPr>
          <p:cNvSpPr/>
          <p:nvPr/>
        </p:nvSpPr>
        <p:spPr>
          <a:xfrm>
            <a:off x="7140437" y="1408870"/>
            <a:ext cx="1128919" cy="1128919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标题或图表</a:t>
            </a:r>
            <a:endParaRPr lang="zh-CN" altLang="en-US" sz="1600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02877DE-79BA-4807-A5C3-118500A809A2}"/>
              </a:ext>
            </a:extLst>
          </p:cNvPr>
          <p:cNvSpPr/>
          <p:nvPr/>
        </p:nvSpPr>
        <p:spPr>
          <a:xfrm>
            <a:off x="3867149" y="4320211"/>
            <a:ext cx="1128919" cy="1128919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/>
              <a:t>标题或图表</a:t>
            </a:r>
            <a:endParaRPr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BA84B35-41F1-4340-94AE-E378B6B3A5F2}"/>
              </a:ext>
            </a:extLst>
          </p:cNvPr>
          <p:cNvSpPr txBox="1"/>
          <p:nvPr/>
        </p:nvSpPr>
        <p:spPr>
          <a:xfrm>
            <a:off x="1020584" y="1730307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B17C6C3-1A49-4A53-ACA3-0C084E88E572}"/>
              </a:ext>
            </a:extLst>
          </p:cNvPr>
          <p:cNvSpPr txBox="1"/>
          <p:nvPr/>
        </p:nvSpPr>
        <p:spPr>
          <a:xfrm>
            <a:off x="1020584" y="4624560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EC8C244-619C-43DE-A3CB-19B6D4040531}"/>
              </a:ext>
            </a:extLst>
          </p:cNvPr>
          <p:cNvSpPr txBox="1"/>
          <p:nvPr/>
        </p:nvSpPr>
        <p:spPr>
          <a:xfrm>
            <a:off x="8473110" y="1730307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62B584E-505F-4BA7-8279-5B0A562AD507}"/>
              </a:ext>
            </a:extLst>
          </p:cNvPr>
          <p:cNvSpPr txBox="1"/>
          <p:nvPr/>
        </p:nvSpPr>
        <p:spPr>
          <a:xfrm>
            <a:off x="8473110" y="4624560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98B5570-A36F-4AE2-8294-78A9A9A8269B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296F384E-D35D-4ED9-9CCD-8A4987DA986E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751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382DDBF-FE65-4632-B453-4A9042A518E0}"/>
              </a:ext>
            </a:extLst>
          </p:cNvPr>
          <p:cNvGrpSpPr/>
          <p:nvPr/>
        </p:nvGrpSpPr>
        <p:grpSpPr>
          <a:xfrm>
            <a:off x="1887329" y="1975678"/>
            <a:ext cx="8417342" cy="1961322"/>
            <a:chOff x="1887330" y="1975678"/>
            <a:chExt cx="8417342" cy="1961322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EE88F77A-831C-452C-A26B-51C660FB1AC7}"/>
                </a:ext>
              </a:extLst>
            </p:cNvPr>
            <p:cNvSpPr/>
            <p:nvPr/>
          </p:nvSpPr>
          <p:spPr>
            <a:xfrm>
              <a:off x="1887330" y="1975678"/>
              <a:ext cx="3479800" cy="1961322"/>
            </a:xfrm>
            <a:prstGeom prst="rect">
              <a:avLst/>
            </a:prstGeom>
            <a:blipFill>
              <a:blip r:embed="rId2"/>
              <a:stretch>
                <a:fillRect t="-9107" b="-8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8B8085EB-3751-4E01-9489-1E909AC37040}"/>
                </a:ext>
              </a:extLst>
            </p:cNvPr>
            <p:cNvSpPr/>
            <p:nvPr/>
          </p:nvSpPr>
          <p:spPr>
            <a:xfrm>
              <a:off x="6824872" y="1975678"/>
              <a:ext cx="3479800" cy="1961322"/>
            </a:xfrm>
            <a:prstGeom prst="rect">
              <a:avLst/>
            </a:prstGeom>
            <a:blipFill>
              <a:blip r:embed="rId3"/>
              <a:stretch>
                <a:fillRect t="-9199" b="-908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05000FD-35FD-4F65-90A3-6FA0248892E0}"/>
              </a:ext>
            </a:extLst>
          </p:cNvPr>
          <p:cNvSpPr/>
          <p:nvPr/>
        </p:nvSpPr>
        <p:spPr>
          <a:xfrm>
            <a:off x="5001238" y="1596335"/>
            <a:ext cx="658818" cy="683039"/>
          </a:xfrm>
          <a:prstGeom prst="rect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65B3AF9-F810-4180-AC88-6D7778037452}"/>
              </a:ext>
            </a:extLst>
          </p:cNvPr>
          <p:cNvSpPr/>
          <p:nvPr/>
        </p:nvSpPr>
        <p:spPr>
          <a:xfrm>
            <a:off x="4401702" y="1349651"/>
            <a:ext cx="475873" cy="493368"/>
          </a:xfrm>
          <a:prstGeom prst="rect">
            <a:avLst/>
          </a:prstGeom>
          <a:solidFill>
            <a:srgbClr val="80563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57B9865-8E51-4375-BCC8-F66389303B1E}"/>
              </a:ext>
            </a:extLst>
          </p:cNvPr>
          <p:cNvSpPr/>
          <p:nvPr/>
        </p:nvSpPr>
        <p:spPr>
          <a:xfrm>
            <a:off x="5528524" y="2413650"/>
            <a:ext cx="263064" cy="272735"/>
          </a:xfrm>
          <a:prstGeom prst="rect">
            <a:avLst/>
          </a:prstGeom>
          <a:solidFill>
            <a:schemeClr val="tx1">
              <a:lumMod val="65000"/>
              <a:lumOff val="35000"/>
              <a:alpha val="82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0C31FF8-E545-476E-9E4C-C7C613105C12}"/>
              </a:ext>
            </a:extLst>
          </p:cNvPr>
          <p:cNvSpPr/>
          <p:nvPr/>
        </p:nvSpPr>
        <p:spPr>
          <a:xfrm>
            <a:off x="6510394" y="1596335"/>
            <a:ext cx="658818" cy="683039"/>
          </a:xfrm>
          <a:prstGeom prst="rect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F6E0CA0-B822-4D59-B534-9AAF547D6C3E}"/>
              </a:ext>
            </a:extLst>
          </p:cNvPr>
          <p:cNvSpPr/>
          <p:nvPr/>
        </p:nvSpPr>
        <p:spPr>
          <a:xfrm>
            <a:off x="7314427" y="1349651"/>
            <a:ext cx="475873" cy="493368"/>
          </a:xfrm>
          <a:prstGeom prst="rect">
            <a:avLst/>
          </a:prstGeom>
          <a:solidFill>
            <a:srgbClr val="80563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F13E461-24CB-4D95-8903-F48C02A80DFB}"/>
              </a:ext>
            </a:extLst>
          </p:cNvPr>
          <p:cNvSpPr/>
          <p:nvPr/>
        </p:nvSpPr>
        <p:spPr>
          <a:xfrm>
            <a:off x="6361645" y="2413650"/>
            <a:ext cx="263064" cy="272735"/>
          </a:xfrm>
          <a:prstGeom prst="rect">
            <a:avLst/>
          </a:prstGeom>
          <a:solidFill>
            <a:schemeClr val="tx1">
              <a:lumMod val="65000"/>
              <a:lumOff val="35000"/>
              <a:alpha val="82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4CC69A8-8BF5-4544-B861-E1BC7FA9C2E0}"/>
              </a:ext>
            </a:extLst>
          </p:cNvPr>
          <p:cNvGrpSpPr/>
          <p:nvPr/>
        </p:nvGrpSpPr>
        <p:grpSpPr>
          <a:xfrm>
            <a:off x="1790617" y="4228548"/>
            <a:ext cx="2698306" cy="1300356"/>
            <a:chOff x="1790617" y="4228548"/>
            <a:chExt cx="2698306" cy="130035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435CA343-5A24-46DF-8CAF-0A24D5B4F739}"/>
                </a:ext>
              </a:extLst>
            </p:cNvPr>
            <p:cNvSpPr txBox="1"/>
            <p:nvPr/>
          </p:nvSpPr>
          <p:spPr>
            <a:xfrm>
              <a:off x="1790617" y="4228548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80563A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3959FD0B-50BF-43FA-9CA9-D89BB39BAA01}"/>
                </a:ext>
              </a:extLst>
            </p:cNvPr>
            <p:cNvSpPr txBox="1"/>
            <p:nvPr/>
          </p:nvSpPr>
          <p:spPr>
            <a:xfrm>
              <a:off x="1790617" y="4628658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B90F3EF-DBBF-4444-9069-924C5E374546}"/>
              </a:ext>
            </a:extLst>
          </p:cNvPr>
          <p:cNvGrpSpPr/>
          <p:nvPr/>
        </p:nvGrpSpPr>
        <p:grpSpPr>
          <a:xfrm>
            <a:off x="6758611" y="4228548"/>
            <a:ext cx="2698306" cy="1300356"/>
            <a:chOff x="6758611" y="4241800"/>
            <a:chExt cx="2698306" cy="130035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AD8F377-4793-4325-BD81-FBA3682D8DE9}"/>
                </a:ext>
              </a:extLst>
            </p:cNvPr>
            <p:cNvSpPr txBox="1"/>
            <p:nvPr/>
          </p:nvSpPr>
          <p:spPr>
            <a:xfrm>
              <a:off x="6758611" y="4241800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80563A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C9B653E6-6E84-45D6-9948-AA9026C0AF95}"/>
                </a:ext>
              </a:extLst>
            </p:cNvPr>
            <p:cNvSpPr txBox="1"/>
            <p:nvPr/>
          </p:nvSpPr>
          <p:spPr>
            <a:xfrm>
              <a:off x="6758611" y="4641910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3C28A18E-5404-4B6F-ACE7-CB1C195140E0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36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77F22A1-1012-4814-857F-BD3B0FC09B7C}"/>
              </a:ext>
            </a:extLst>
          </p:cNvPr>
          <p:cNvSpPr/>
          <p:nvPr/>
        </p:nvSpPr>
        <p:spPr>
          <a:xfrm>
            <a:off x="3392557" y="725557"/>
            <a:ext cx="5406886" cy="54068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B02A232-E326-4116-9DE3-19F10039412F}"/>
              </a:ext>
            </a:extLst>
          </p:cNvPr>
          <p:cNvSpPr/>
          <p:nvPr/>
        </p:nvSpPr>
        <p:spPr>
          <a:xfrm>
            <a:off x="3444240" y="777240"/>
            <a:ext cx="5303520" cy="5303520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AFB35A1-D541-4E46-BC0C-AF0A4DC737E9}"/>
              </a:ext>
            </a:extLst>
          </p:cNvPr>
          <p:cNvSpPr txBox="1"/>
          <p:nvPr/>
        </p:nvSpPr>
        <p:spPr>
          <a:xfrm>
            <a:off x="4489172" y="1736035"/>
            <a:ext cx="319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方正悠黑简体" panose="00000500000000000000" pitchFamily="2" charset="-122"/>
                <a:ea typeface="方正悠黑简体" panose="00000500000000000000" pitchFamily="2" charset="-122"/>
              </a:rPr>
              <a:t>PART 03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方正悠黑简体" panose="00000500000000000000" pitchFamily="2" charset="-122"/>
              <a:ea typeface="方正悠黑简体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9786E21-095B-4221-A4C5-37983B6DF50A}"/>
              </a:ext>
            </a:extLst>
          </p:cNvPr>
          <p:cNvSpPr txBox="1"/>
          <p:nvPr/>
        </p:nvSpPr>
        <p:spPr>
          <a:xfrm>
            <a:off x="4926494" y="2915478"/>
            <a:ext cx="231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A77F47-32C5-4949-BB53-B6C49A1393CF}"/>
              </a:ext>
            </a:extLst>
          </p:cNvPr>
          <p:cNvSpPr txBox="1"/>
          <p:nvPr/>
        </p:nvSpPr>
        <p:spPr>
          <a:xfrm>
            <a:off x="4389781" y="3354399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44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FA4D449-46FA-4BA4-B4C7-4618BF29A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480" y="554383"/>
            <a:ext cx="2815040" cy="574923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92B8D4F-EDAD-4C6F-A592-6E8ACA2702A5}"/>
              </a:ext>
            </a:extLst>
          </p:cNvPr>
          <p:cNvSpPr/>
          <p:nvPr/>
        </p:nvSpPr>
        <p:spPr>
          <a:xfrm>
            <a:off x="4883150" y="1262064"/>
            <a:ext cx="2425700" cy="430768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8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195" r="-919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526B561-3A7A-4760-ADEB-1DC9EDC1773D}"/>
              </a:ext>
            </a:extLst>
          </p:cNvPr>
          <p:cNvSpPr txBox="1"/>
          <p:nvPr/>
        </p:nvSpPr>
        <p:spPr>
          <a:xfrm>
            <a:off x="2262558" y="1180548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C33B92D-330E-4166-A23C-4B82872F14BF}"/>
              </a:ext>
            </a:extLst>
          </p:cNvPr>
          <p:cNvSpPr txBox="1"/>
          <p:nvPr/>
        </p:nvSpPr>
        <p:spPr>
          <a:xfrm>
            <a:off x="1790617" y="1580658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461D787-A7D5-4C34-A2AC-E18BFA06672A}"/>
              </a:ext>
            </a:extLst>
          </p:cNvPr>
          <p:cNvSpPr txBox="1"/>
          <p:nvPr/>
        </p:nvSpPr>
        <p:spPr>
          <a:xfrm>
            <a:off x="2262558" y="4427109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C8CC2937-9D4B-4B7E-9486-691DC8E9DA31}"/>
              </a:ext>
            </a:extLst>
          </p:cNvPr>
          <p:cNvSpPr txBox="1"/>
          <p:nvPr/>
        </p:nvSpPr>
        <p:spPr>
          <a:xfrm>
            <a:off x="1790617" y="4827219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1504F0E9-A7A4-40EB-B38F-AD6EBB58A8B7}"/>
              </a:ext>
            </a:extLst>
          </p:cNvPr>
          <p:cNvSpPr txBox="1"/>
          <p:nvPr/>
        </p:nvSpPr>
        <p:spPr>
          <a:xfrm>
            <a:off x="7727592" y="1180548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4B51415-B99A-46BB-922C-7240386DD88C}"/>
              </a:ext>
            </a:extLst>
          </p:cNvPr>
          <p:cNvSpPr txBox="1"/>
          <p:nvPr/>
        </p:nvSpPr>
        <p:spPr>
          <a:xfrm>
            <a:off x="7727592" y="1580658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A186C38-5738-46CC-B1A2-EBAD217A0BE3}"/>
              </a:ext>
            </a:extLst>
          </p:cNvPr>
          <p:cNvSpPr txBox="1"/>
          <p:nvPr/>
        </p:nvSpPr>
        <p:spPr>
          <a:xfrm>
            <a:off x="7727592" y="4427109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80563A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448BF5C-EE0C-459E-93D1-729E363B1DBA}"/>
              </a:ext>
            </a:extLst>
          </p:cNvPr>
          <p:cNvSpPr txBox="1"/>
          <p:nvPr/>
        </p:nvSpPr>
        <p:spPr>
          <a:xfrm>
            <a:off x="7727592" y="4827219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19498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剪去单角 2">
            <a:extLst>
              <a:ext uri="{FF2B5EF4-FFF2-40B4-BE49-F238E27FC236}">
                <a16:creationId xmlns:a16="http://schemas.microsoft.com/office/drawing/2014/main" xmlns="" id="{5CD6A869-CDF2-413C-90AF-76C0B53E5EFC}"/>
              </a:ext>
            </a:extLst>
          </p:cNvPr>
          <p:cNvSpPr/>
          <p:nvPr/>
        </p:nvSpPr>
        <p:spPr>
          <a:xfrm>
            <a:off x="1092200" y="1669776"/>
            <a:ext cx="2459383" cy="3803374"/>
          </a:xfrm>
          <a:prstGeom prst="snip1Rect">
            <a:avLst>
              <a:gd name="adj" fmla="val 25662"/>
            </a:avLst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: 剪去单角 3">
            <a:extLst>
              <a:ext uri="{FF2B5EF4-FFF2-40B4-BE49-F238E27FC236}">
                <a16:creationId xmlns:a16="http://schemas.microsoft.com/office/drawing/2014/main" xmlns="" id="{E26D901E-83F1-4927-907C-19EA728561BF}"/>
              </a:ext>
            </a:extLst>
          </p:cNvPr>
          <p:cNvSpPr/>
          <p:nvPr/>
        </p:nvSpPr>
        <p:spPr>
          <a:xfrm>
            <a:off x="4848225" y="1669776"/>
            <a:ext cx="2459383" cy="3803374"/>
          </a:xfrm>
          <a:prstGeom prst="snip1Rect">
            <a:avLst>
              <a:gd name="adj" fmla="val 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剪去单角 4">
            <a:extLst>
              <a:ext uri="{FF2B5EF4-FFF2-40B4-BE49-F238E27FC236}">
                <a16:creationId xmlns:a16="http://schemas.microsoft.com/office/drawing/2014/main" xmlns="" id="{D4511E45-F412-4D22-9622-4AAC8D24E649}"/>
              </a:ext>
            </a:extLst>
          </p:cNvPr>
          <p:cNvSpPr/>
          <p:nvPr/>
        </p:nvSpPr>
        <p:spPr>
          <a:xfrm flipH="1">
            <a:off x="8604249" y="1669776"/>
            <a:ext cx="2495551" cy="3803374"/>
          </a:xfrm>
          <a:prstGeom prst="snip1Rect">
            <a:avLst>
              <a:gd name="adj" fmla="val 25662"/>
            </a:avLst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CEE47EF-8D6B-4F1B-9A0F-CE0E386A0E65}"/>
              </a:ext>
            </a:extLst>
          </p:cNvPr>
          <p:cNvGrpSpPr/>
          <p:nvPr/>
        </p:nvGrpSpPr>
        <p:grpSpPr>
          <a:xfrm>
            <a:off x="1383747" y="2840494"/>
            <a:ext cx="1876289" cy="1461939"/>
            <a:chOff x="1251224" y="3314147"/>
            <a:chExt cx="2326861" cy="146193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5586C5E4-694E-4644-AC62-FD8F521678D6}"/>
                </a:ext>
              </a:extLst>
            </p:cNvPr>
            <p:cNvSpPr txBox="1"/>
            <p:nvPr/>
          </p:nvSpPr>
          <p:spPr>
            <a:xfrm>
              <a:off x="1251224" y="3314147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58A2983C-4C38-4746-B5AA-69F332C874C2}"/>
                </a:ext>
              </a:extLst>
            </p:cNvPr>
            <p:cNvSpPr txBox="1"/>
            <p:nvPr/>
          </p:nvSpPr>
          <p:spPr>
            <a:xfrm>
              <a:off x="1251224" y="3714257"/>
              <a:ext cx="2326861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6966A9B6-3C87-4799-8F18-0A95F04552A4}"/>
              </a:ext>
            </a:extLst>
          </p:cNvPr>
          <p:cNvGrpSpPr/>
          <p:nvPr/>
        </p:nvGrpSpPr>
        <p:grpSpPr>
          <a:xfrm>
            <a:off x="5139772" y="2840494"/>
            <a:ext cx="1876289" cy="1785105"/>
            <a:chOff x="1251224" y="3314147"/>
            <a:chExt cx="2326861" cy="1785105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389E09CB-209B-4BA2-97E5-89794C66A2A2}"/>
                </a:ext>
              </a:extLst>
            </p:cNvPr>
            <p:cNvSpPr txBox="1"/>
            <p:nvPr/>
          </p:nvSpPr>
          <p:spPr>
            <a:xfrm>
              <a:off x="1251224" y="3314147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6B8AFBB-7A42-4C6F-9A30-03BC5395DED9}"/>
                </a:ext>
              </a:extLst>
            </p:cNvPr>
            <p:cNvSpPr txBox="1"/>
            <p:nvPr/>
          </p:nvSpPr>
          <p:spPr>
            <a:xfrm>
              <a:off x="1251224" y="3714257"/>
              <a:ext cx="232686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3124124-CAC5-4F57-892E-6B043457703F}"/>
              </a:ext>
            </a:extLst>
          </p:cNvPr>
          <p:cNvSpPr txBox="1"/>
          <p:nvPr/>
        </p:nvSpPr>
        <p:spPr>
          <a:xfrm>
            <a:off x="8980140" y="2840494"/>
            <a:ext cx="1795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7F7FB36-0D12-4E73-B4D7-80E9F0896FC7}"/>
              </a:ext>
            </a:extLst>
          </p:cNvPr>
          <p:cNvSpPr txBox="1"/>
          <p:nvPr/>
        </p:nvSpPr>
        <p:spPr>
          <a:xfrm>
            <a:off x="8913880" y="3240604"/>
            <a:ext cx="18762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6" name="man-and-laptop_46773">
            <a:extLst>
              <a:ext uri="{FF2B5EF4-FFF2-40B4-BE49-F238E27FC236}">
                <a16:creationId xmlns:a16="http://schemas.microsoft.com/office/drawing/2014/main" xmlns="" id="{1A0A008C-B280-4CBE-B9EA-9DC7104E5E6A}"/>
              </a:ext>
            </a:extLst>
          </p:cNvPr>
          <p:cNvSpPr>
            <a:spLocks noChangeAspect="1"/>
          </p:cNvSpPr>
          <p:nvPr/>
        </p:nvSpPr>
        <p:spPr bwMode="auto">
          <a:xfrm>
            <a:off x="10168076" y="2056658"/>
            <a:ext cx="481076" cy="400655"/>
          </a:xfrm>
          <a:custGeom>
            <a:avLst/>
            <a:gdLst>
              <a:gd name="connsiteX0" fmla="*/ 246781 w 608274"/>
              <a:gd name="connsiteY0" fmla="*/ 438498 h 506589"/>
              <a:gd name="connsiteX1" fmla="*/ 246781 w 608274"/>
              <a:gd name="connsiteY1" fmla="*/ 467297 h 506589"/>
              <a:gd name="connsiteX2" fmla="*/ 300340 w 608274"/>
              <a:gd name="connsiteY2" fmla="*/ 446881 h 506589"/>
              <a:gd name="connsiteX3" fmla="*/ 213321 w 608274"/>
              <a:gd name="connsiteY3" fmla="*/ 304884 h 506589"/>
              <a:gd name="connsiteX4" fmla="*/ 33460 w 608274"/>
              <a:gd name="connsiteY4" fmla="*/ 322334 h 506589"/>
              <a:gd name="connsiteX5" fmla="*/ 33460 w 608274"/>
              <a:gd name="connsiteY5" fmla="*/ 454352 h 506589"/>
              <a:gd name="connsiteX6" fmla="*/ 213321 w 608274"/>
              <a:gd name="connsiteY6" fmla="*/ 471802 h 506589"/>
              <a:gd name="connsiteX7" fmla="*/ 228395 w 608274"/>
              <a:gd name="connsiteY7" fmla="*/ 270439 h 506589"/>
              <a:gd name="connsiteX8" fmla="*/ 241243 w 608274"/>
              <a:gd name="connsiteY8" fmla="*/ 274602 h 506589"/>
              <a:gd name="connsiteX9" fmla="*/ 246781 w 608274"/>
              <a:gd name="connsiteY9" fmla="*/ 286749 h 506589"/>
              <a:gd name="connsiteX10" fmla="*/ 246781 w 608274"/>
              <a:gd name="connsiteY10" fmla="*/ 405252 h 506589"/>
              <a:gd name="connsiteX11" fmla="*/ 366689 w 608274"/>
              <a:gd name="connsiteY11" fmla="*/ 423957 h 506589"/>
              <a:gd name="connsiteX12" fmla="*/ 380678 w 608274"/>
              <a:gd name="connsiteY12" fmla="*/ 438441 h 506589"/>
              <a:gd name="connsiteX13" fmla="*/ 370115 w 608274"/>
              <a:gd name="connsiteY13" fmla="*/ 455493 h 506589"/>
              <a:gd name="connsiteX14" fmla="*/ 236104 w 608274"/>
              <a:gd name="connsiteY14" fmla="*/ 506589 h 506589"/>
              <a:gd name="connsiteX15" fmla="*/ 235590 w 608274"/>
              <a:gd name="connsiteY15" fmla="*/ 505334 h 506589"/>
              <a:gd name="connsiteX16" fmla="*/ 230051 w 608274"/>
              <a:gd name="connsiteY16" fmla="*/ 506304 h 506589"/>
              <a:gd name="connsiteX17" fmla="*/ 228395 w 608274"/>
              <a:gd name="connsiteY17" fmla="*/ 506247 h 506589"/>
              <a:gd name="connsiteX18" fmla="*/ 15074 w 608274"/>
              <a:gd name="connsiteY18" fmla="*/ 485546 h 506589"/>
              <a:gd name="connsiteX19" fmla="*/ 0 w 608274"/>
              <a:gd name="connsiteY19" fmla="*/ 469236 h 506589"/>
              <a:gd name="connsiteX20" fmla="*/ 0 w 608274"/>
              <a:gd name="connsiteY20" fmla="*/ 307450 h 506589"/>
              <a:gd name="connsiteX21" fmla="*/ 15074 w 608274"/>
              <a:gd name="connsiteY21" fmla="*/ 291083 h 506589"/>
              <a:gd name="connsiteX22" fmla="*/ 362895 w 608274"/>
              <a:gd name="connsiteY22" fmla="*/ 0 h 506589"/>
              <a:gd name="connsiteX23" fmla="*/ 468824 w 608274"/>
              <a:gd name="connsiteY23" fmla="*/ 90151 h 506589"/>
              <a:gd name="connsiteX24" fmla="*/ 463285 w 608274"/>
              <a:gd name="connsiteY24" fmla="*/ 153046 h 506589"/>
              <a:gd name="connsiteX25" fmla="*/ 429822 w 608274"/>
              <a:gd name="connsiteY25" fmla="*/ 235157 h 506589"/>
              <a:gd name="connsiteX26" fmla="*/ 485556 w 608274"/>
              <a:gd name="connsiteY26" fmla="*/ 284366 h 506589"/>
              <a:gd name="connsiteX27" fmla="*/ 580407 w 608274"/>
              <a:gd name="connsiteY27" fmla="*/ 317210 h 506589"/>
              <a:gd name="connsiteX28" fmla="*/ 608274 w 608274"/>
              <a:gd name="connsiteY28" fmla="*/ 388316 h 506589"/>
              <a:gd name="connsiteX29" fmla="*/ 608274 w 608274"/>
              <a:gd name="connsiteY29" fmla="*/ 480691 h 506589"/>
              <a:gd name="connsiteX30" fmla="*/ 391162 w 608274"/>
              <a:gd name="connsiteY30" fmla="*/ 480691 h 506589"/>
              <a:gd name="connsiteX31" fmla="*/ 412805 w 608274"/>
              <a:gd name="connsiteY31" fmla="*/ 434960 h 506589"/>
              <a:gd name="connsiteX32" fmla="*/ 370776 w 608274"/>
              <a:gd name="connsiteY32" fmla="*/ 391566 h 506589"/>
              <a:gd name="connsiteX33" fmla="*/ 279065 w 608274"/>
              <a:gd name="connsiteY33" fmla="*/ 377254 h 506589"/>
              <a:gd name="connsiteX34" fmla="*/ 279065 w 608274"/>
              <a:gd name="connsiteY34" fmla="*/ 286761 h 506589"/>
              <a:gd name="connsiteX35" fmla="*/ 275810 w 608274"/>
              <a:gd name="connsiteY35" fmla="*/ 269997 h 506589"/>
              <a:gd name="connsiteX36" fmla="*/ 295968 w 608274"/>
              <a:gd name="connsiteY36" fmla="*/ 235157 h 506589"/>
              <a:gd name="connsiteX37" fmla="*/ 262505 w 608274"/>
              <a:gd name="connsiteY37" fmla="*/ 153046 h 506589"/>
              <a:gd name="connsiteX38" fmla="*/ 256909 w 608274"/>
              <a:gd name="connsiteY38" fmla="*/ 90151 h 506589"/>
              <a:gd name="connsiteX39" fmla="*/ 362895 w 608274"/>
              <a:gd name="connsiteY39" fmla="*/ 0 h 5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274" h="506589">
                <a:moveTo>
                  <a:pt x="246781" y="438498"/>
                </a:moveTo>
                <a:lnTo>
                  <a:pt x="246781" y="467297"/>
                </a:lnTo>
                <a:lnTo>
                  <a:pt x="300340" y="446881"/>
                </a:lnTo>
                <a:close/>
                <a:moveTo>
                  <a:pt x="213321" y="304884"/>
                </a:moveTo>
                <a:lnTo>
                  <a:pt x="33460" y="322334"/>
                </a:lnTo>
                <a:lnTo>
                  <a:pt x="33460" y="454352"/>
                </a:lnTo>
                <a:lnTo>
                  <a:pt x="213321" y="471802"/>
                </a:lnTo>
                <a:close/>
                <a:moveTo>
                  <a:pt x="228395" y="270439"/>
                </a:moveTo>
                <a:cubicBezTo>
                  <a:pt x="233077" y="269983"/>
                  <a:pt x="237760" y="271466"/>
                  <a:pt x="241243" y="274602"/>
                </a:cubicBezTo>
                <a:cubicBezTo>
                  <a:pt x="244783" y="277739"/>
                  <a:pt x="246781" y="282130"/>
                  <a:pt x="246781" y="286749"/>
                </a:cubicBezTo>
                <a:lnTo>
                  <a:pt x="246781" y="405252"/>
                </a:lnTo>
                <a:lnTo>
                  <a:pt x="366689" y="423957"/>
                </a:lnTo>
                <a:cubicBezTo>
                  <a:pt x="374111" y="425154"/>
                  <a:pt x="379878" y="431085"/>
                  <a:pt x="380678" y="438441"/>
                </a:cubicBezTo>
                <a:cubicBezTo>
                  <a:pt x="381477" y="445798"/>
                  <a:pt x="377138" y="452812"/>
                  <a:pt x="370115" y="455493"/>
                </a:cubicBezTo>
                <a:lnTo>
                  <a:pt x="236104" y="506589"/>
                </a:lnTo>
                <a:lnTo>
                  <a:pt x="235590" y="505334"/>
                </a:lnTo>
                <a:cubicBezTo>
                  <a:pt x="233820" y="505962"/>
                  <a:pt x="231936" y="506304"/>
                  <a:pt x="230051" y="506304"/>
                </a:cubicBezTo>
                <a:cubicBezTo>
                  <a:pt x="229480" y="506304"/>
                  <a:pt x="228966" y="506304"/>
                  <a:pt x="228395" y="506247"/>
                </a:cubicBezTo>
                <a:lnTo>
                  <a:pt x="15074" y="485546"/>
                </a:lnTo>
                <a:cubicBezTo>
                  <a:pt x="6509" y="484748"/>
                  <a:pt x="0" y="477676"/>
                  <a:pt x="0" y="469236"/>
                </a:cubicBezTo>
                <a:lnTo>
                  <a:pt x="0" y="307450"/>
                </a:lnTo>
                <a:cubicBezTo>
                  <a:pt x="0" y="299010"/>
                  <a:pt x="6509" y="291938"/>
                  <a:pt x="15074" y="291083"/>
                </a:cubicBezTo>
                <a:close/>
                <a:moveTo>
                  <a:pt x="362895" y="0"/>
                </a:moveTo>
                <a:cubicBezTo>
                  <a:pt x="454777" y="0"/>
                  <a:pt x="466369" y="64320"/>
                  <a:pt x="468824" y="90151"/>
                </a:cubicBezTo>
                <a:cubicBezTo>
                  <a:pt x="468824" y="90151"/>
                  <a:pt x="507884" y="131206"/>
                  <a:pt x="463285" y="153046"/>
                </a:cubicBezTo>
                <a:cubicBezTo>
                  <a:pt x="463285" y="153046"/>
                  <a:pt x="463285" y="205049"/>
                  <a:pt x="429822" y="235157"/>
                </a:cubicBezTo>
                <a:cubicBezTo>
                  <a:pt x="429822" y="235157"/>
                  <a:pt x="401898" y="257053"/>
                  <a:pt x="485556" y="284366"/>
                </a:cubicBezTo>
                <a:lnTo>
                  <a:pt x="580407" y="317210"/>
                </a:lnTo>
                <a:cubicBezTo>
                  <a:pt x="580407" y="317210"/>
                  <a:pt x="608274" y="317210"/>
                  <a:pt x="608274" y="388316"/>
                </a:cubicBezTo>
                <a:lnTo>
                  <a:pt x="608274" y="480691"/>
                </a:lnTo>
                <a:lnTo>
                  <a:pt x="391162" y="480691"/>
                </a:lnTo>
                <a:cubicBezTo>
                  <a:pt x="406123" y="470598"/>
                  <a:pt x="414803" y="453207"/>
                  <a:pt x="412805" y="434960"/>
                </a:cubicBezTo>
                <a:cubicBezTo>
                  <a:pt x="410406" y="412892"/>
                  <a:pt x="393161" y="395045"/>
                  <a:pt x="370776" y="391566"/>
                </a:cubicBezTo>
                <a:lnTo>
                  <a:pt x="279065" y="377254"/>
                </a:lnTo>
                <a:lnTo>
                  <a:pt x="279065" y="286761"/>
                </a:lnTo>
                <a:cubicBezTo>
                  <a:pt x="279065" y="280945"/>
                  <a:pt x="277809" y="275357"/>
                  <a:pt x="275810" y="269997"/>
                </a:cubicBezTo>
                <a:cubicBezTo>
                  <a:pt x="314470" y="249754"/>
                  <a:pt x="295968" y="235157"/>
                  <a:pt x="295968" y="235157"/>
                </a:cubicBezTo>
                <a:cubicBezTo>
                  <a:pt x="262505" y="205049"/>
                  <a:pt x="262505" y="153046"/>
                  <a:pt x="262505" y="153046"/>
                </a:cubicBezTo>
                <a:cubicBezTo>
                  <a:pt x="217906" y="131206"/>
                  <a:pt x="256909" y="90151"/>
                  <a:pt x="256909" y="90151"/>
                </a:cubicBezTo>
                <a:cubicBezTo>
                  <a:pt x="259421" y="64320"/>
                  <a:pt x="277010" y="0"/>
                  <a:pt x="36289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sp>
        <p:nvSpPr>
          <p:cNvPr id="18" name="trophy_159553">
            <a:extLst>
              <a:ext uri="{FF2B5EF4-FFF2-40B4-BE49-F238E27FC236}">
                <a16:creationId xmlns:a16="http://schemas.microsoft.com/office/drawing/2014/main" xmlns="" id="{E72AE229-15C1-47F0-9AFE-648F1A942B1B}"/>
              </a:ext>
            </a:extLst>
          </p:cNvPr>
          <p:cNvSpPr>
            <a:spLocks noChangeAspect="1"/>
          </p:cNvSpPr>
          <p:nvPr/>
        </p:nvSpPr>
        <p:spPr bwMode="auto">
          <a:xfrm>
            <a:off x="5837378" y="1986878"/>
            <a:ext cx="481076" cy="470435"/>
          </a:xfrm>
          <a:custGeom>
            <a:avLst/>
            <a:gdLst>
              <a:gd name="connsiteX0" fmla="*/ 454143 w 606157"/>
              <a:gd name="connsiteY0" fmla="*/ 386956 h 592750"/>
              <a:gd name="connsiteX1" fmla="*/ 454143 w 606157"/>
              <a:gd name="connsiteY1" fmla="*/ 559114 h 592750"/>
              <a:gd name="connsiteX2" fmla="*/ 456800 w 606157"/>
              <a:gd name="connsiteY2" fmla="*/ 561957 h 592750"/>
              <a:gd name="connsiteX3" fmla="*/ 466005 w 606157"/>
              <a:gd name="connsiteY3" fmla="*/ 561957 h 592750"/>
              <a:gd name="connsiteX4" fmla="*/ 467997 w 606157"/>
              <a:gd name="connsiteY4" fmla="*/ 559114 h 592750"/>
              <a:gd name="connsiteX5" fmla="*/ 467997 w 606157"/>
              <a:gd name="connsiteY5" fmla="*/ 386956 h 592750"/>
              <a:gd name="connsiteX6" fmla="*/ 242918 w 606157"/>
              <a:gd name="connsiteY6" fmla="*/ 134357 h 592750"/>
              <a:gd name="connsiteX7" fmla="*/ 256203 w 606157"/>
              <a:gd name="connsiteY7" fmla="*/ 141463 h 592750"/>
              <a:gd name="connsiteX8" fmla="*/ 323764 w 606157"/>
              <a:gd name="connsiteY8" fmla="*/ 230906 h 592750"/>
              <a:gd name="connsiteX9" fmla="*/ 326327 w 606157"/>
              <a:gd name="connsiteY9" fmla="*/ 244644 h 592750"/>
              <a:gd name="connsiteX10" fmla="*/ 313801 w 606157"/>
              <a:gd name="connsiteY10" fmla="*/ 250803 h 592750"/>
              <a:gd name="connsiteX11" fmla="*/ 286757 w 606157"/>
              <a:gd name="connsiteY11" fmla="*/ 250803 h 592750"/>
              <a:gd name="connsiteX12" fmla="*/ 286757 w 606157"/>
              <a:gd name="connsiteY12" fmla="*/ 561957 h 592750"/>
              <a:gd name="connsiteX13" fmla="*/ 386202 w 606157"/>
              <a:gd name="connsiteY13" fmla="*/ 561957 h 592750"/>
              <a:gd name="connsiteX14" fmla="*/ 389144 w 606157"/>
              <a:gd name="connsiteY14" fmla="*/ 559114 h 592750"/>
              <a:gd name="connsiteX15" fmla="*/ 389144 w 606157"/>
              <a:gd name="connsiteY15" fmla="*/ 332760 h 592750"/>
              <a:gd name="connsiteX16" fmla="*/ 389144 w 606157"/>
              <a:gd name="connsiteY16" fmla="*/ 306799 h 592750"/>
              <a:gd name="connsiteX17" fmla="*/ 378136 w 606157"/>
              <a:gd name="connsiteY17" fmla="*/ 332192 h 592750"/>
              <a:gd name="connsiteX18" fmla="*/ 350998 w 606157"/>
              <a:gd name="connsiteY18" fmla="*/ 350004 h 592750"/>
              <a:gd name="connsiteX19" fmla="*/ 339232 w 606157"/>
              <a:gd name="connsiteY19" fmla="*/ 347541 h 592750"/>
              <a:gd name="connsiteX20" fmla="*/ 323575 w 606157"/>
              <a:gd name="connsiteY20" fmla="*/ 331339 h 592750"/>
              <a:gd name="connsiteX21" fmla="*/ 323859 w 606157"/>
              <a:gd name="connsiteY21" fmla="*/ 308789 h 592750"/>
              <a:gd name="connsiteX22" fmla="*/ 380793 w 606157"/>
              <a:gd name="connsiteY22" fmla="*/ 177278 h 592750"/>
              <a:gd name="connsiteX23" fmla="*/ 404041 w 606157"/>
              <a:gd name="connsiteY23" fmla="*/ 159750 h 592750"/>
              <a:gd name="connsiteX24" fmla="*/ 514683 w 606157"/>
              <a:gd name="connsiteY24" fmla="*/ 159465 h 592750"/>
              <a:gd name="connsiteX25" fmla="*/ 542296 w 606157"/>
              <a:gd name="connsiteY25" fmla="*/ 177278 h 592750"/>
              <a:gd name="connsiteX26" fmla="*/ 599230 w 606157"/>
              <a:gd name="connsiteY26" fmla="*/ 308789 h 592750"/>
              <a:gd name="connsiteX27" fmla="*/ 599610 w 606157"/>
              <a:gd name="connsiteY27" fmla="*/ 331339 h 592750"/>
              <a:gd name="connsiteX28" fmla="*/ 583858 w 606157"/>
              <a:gd name="connsiteY28" fmla="*/ 347541 h 592750"/>
              <a:gd name="connsiteX29" fmla="*/ 572092 w 606157"/>
              <a:gd name="connsiteY29" fmla="*/ 350004 h 592750"/>
              <a:gd name="connsiteX30" fmla="*/ 544953 w 606157"/>
              <a:gd name="connsiteY30" fmla="*/ 332192 h 592750"/>
              <a:gd name="connsiteX31" fmla="*/ 532997 w 606157"/>
              <a:gd name="connsiteY31" fmla="*/ 304525 h 592750"/>
              <a:gd name="connsiteX32" fmla="*/ 532997 w 606157"/>
              <a:gd name="connsiteY32" fmla="*/ 332760 h 592750"/>
              <a:gd name="connsiteX33" fmla="*/ 532997 w 606157"/>
              <a:gd name="connsiteY33" fmla="*/ 559114 h 592750"/>
              <a:gd name="connsiteX34" fmla="*/ 536887 w 606157"/>
              <a:gd name="connsiteY34" fmla="*/ 561957 h 592750"/>
              <a:gd name="connsiteX35" fmla="*/ 590785 w 606157"/>
              <a:gd name="connsiteY35" fmla="*/ 561957 h 592750"/>
              <a:gd name="connsiteX36" fmla="*/ 606157 w 606157"/>
              <a:gd name="connsiteY36" fmla="*/ 577401 h 592750"/>
              <a:gd name="connsiteX37" fmla="*/ 590785 w 606157"/>
              <a:gd name="connsiteY37" fmla="*/ 592750 h 592750"/>
              <a:gd name="connsiteX38" fmla="*/ 15372 w 606157"/>
              <a:gd name="connsiteY38" fmla="*/ 592750 h 592750"/>
              <a:gd name="connsiteX39" fmla="*/ 0 w 606157"/>
              <a:gd name="connsiteY39" fmla="*/ 577401 h 592750"/>
              <a:gd name="connsiteX40" fmla="*/ 15372 w 606157"/>
              <a:gd name="connsiteY40" fmla="*/ 561957 h 592750"/>
              <a:gd name="connsiteX41" fmla="*/ 50766 w 606157"/>
              <a:gd name="connsiteY41" fmla="*/ 561957 h 592750"/>
              <a:gd name="connsiteX42" fmla="*/ 50766 w 606157"/>
              <a:gd name="connsiteY42" fmla="*/ 369617 h 592750"/>
              <a:gd name="connsiteX43" fmla="*/ 23628 w 606157"/>
              <a:gd name="connsiteY43" fmla="*/ 369617 h 592750"/>
              <a:gd name="connsiteX44" fmla="*/ 11102 w 606157"/>
              <a:gd name="connsiteY44" fmla="*/ 363459 h 592750"/>
              <a:gd name="connsiteX45" fmla="*/ 13759 w 606157"/>
              <a:gd name="connsiteY45" fmla="*/ 349720 h 592750"/>
              <a:gd name="connsiteX46" fmla="*/ 81226 w 606157"/>
              <a:gd name="connsiteY46" fmla="*/ 260278 h 592750"/>
              <a:gd name="connsiteX47" fmla="*/ 94605 w 606157"/>
              <a:gd name="connsiteY47" fmla="*/ 253172 h 592750"/>
              <a:gd name="connsiteX48" fmla="*/ 107890 w 606157"/>
              <a:gd name="connsiteY48" fmla="*/ 260278 h 592750"/>
              <a:gd name="connsiteX49" fmla="*/ 175452 w 606157"/>
              <a:gd name="connsiteY49" fmla="*/ 349720 h 592750"/>
              <a:gd name="connsiteX50" fmla="*/ 178014 w 606157"/>
              <a:gd name="connsiteY50" fmla="*/ 363459 h 592750"/>
              <a:gd name="connsiteX51" fmla="*/ 165488 w 606157"/>
              <a:gd name="connsiteY51" fmla="*/ 369617 h 592750"/>
              <a:gd name="connsiteX52" fmla="*/ 138350 w 606157"/>
              <a:gd name="connsiteY52" fmla="*/ 369617 h 592750"/>
              <a:gd name="connsiteX53" fmla="*/ 138350 w 606157"/>
              <a:gd name="connsiteY53" fmla="*/ 561957 h 592750"/>
              <a:gd name="connsiteX54" fmla="*/ 199079 w 606157"/>
              <a:gd name="connsiteY54" fmla="*/ 561957 h 592750"/>
              <a:gd name="connsiteX55" fmla="*/ 199079 w 606157"/>
              <a:gd name="connsiteY55" fmla="*/ 250803 h 592750"/>
              <a:gd name="connsiteX56" fmla="*/ 172035 w 606157"/>
              <a:gd name="connsiteY56" fmla="*/ 250803 h 592750"/>
              <a:gd name="connsiteX57" fmla="*/ 159510 w 606157"/>
              <a:gd name="connsiteY57" fmla="*/ 244644 h 592750"/>
              <a:gd name="connsiteX58" fmla="*/ 162072 w 606157"/>
              <a:gd name="connsiteY58" fmla="*/ 230906 h 592750"/>
              <a:gd name="connsiteX59" fmla="*/ 229539 w 606157"/>
              <a:gd name="connsiteY59" fmla="*/ 141463 h 592750"/>
              <a:gd name="connsiteX60" fmla="*/ 242918 w 606157"/>
              <a:gd name="connsiteY60" fmla="*/ 134357 h 592750"/>
              <a:gd name="connsiteX61" fmla="*/ 458182 w 606157"/>
              <a:gd name="connsiteY61" fmla="*/ 0 h 592750"/>
              <a:gd name="connsiteX62" fmla="*/ 532629 w 606157"/>
              <a:gd name="connsiteY62" fmla="*/ 74306 h 592750"/>
              <a:gd name="connsiteX63" fmla="*/ 458182 w 606157"/>
              <a:gd name="connsiteY63" fmla="*/ 148612 h 592750"/>
              <a:gd name="connsiteX64" fmla="*/ 383735 w 606157"/>
              <a:gd name="connsiteY64" fmla="*/ 74306 h 592750"/>
              <a:gd name="connsiteX65" fmla="*/ 458182 w 606157"/>
              <a:gd name="connsiteY65" fmla="*/ 0 h 5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6157" h="592750">
                <a:moveTo>
                  <a:pt x="454143" y="386956"/>
                </a:moveTo>
                <a:lnTo>
                  <a:pt x="454143" y="559114"/>
                </a:lnTo>
                <a:cubicBezTo>
                  <a:pt x="454143" y="560062"/>
                  <a:pt x="454048" y="561957"/>
                  <a:pt x="456800" y="561957"/>
                </a:cubicBezTo>
                <a:lnTo>
                  <a:pt x="466005" y="561957"/>
                </a:lnTo>
                <a:cubicBezTo>
                  <a:pt x="468282" y="561957"/>
                  <a:pt x="467997" y="560062"/>
                  <a:pt x="467997" y="559114"/>
                </a:cubicBezTo>
                <a:lnTo>
                  <a:pt x="467997" y="386956"/>
                </a:lnTo>
                <a:close/>
                <a:moveTo>
                  <a:pt x="242918" y="134357"/>
                </a:moveTo>
                <a:cubicBezTo>
                  <a:pt x="247947" y="134357"/>
                  <a:pt x="252787" y="136915"/>
                  <a:pt x="256203" y="141463"/>
                </a:cubicBezTo>
                <a:lnTo>
                  <a:pt x="323764" y="230906"/>
                </a:lnTo>
                <a:cubicBezTo>
                  <a:pt x="328699" y="237443"/>
                  <a:pt x="327465" y="242275"/>
                  <a:pt x="326327" y="244644"/>
                </a:cubicBezTo>
                <a:cubicBezTo>
                  <a:pt x="325188" y="246918"/>
                  <a:pt x="322056" y="250803"/>
                  <a:pt x="313801" y="250803"/>
                </a:cubicBezTo>
                <a:lnTo>
                  <a:pt x="286757" y="250803"/>
                </a:lnTo>
                <a:lnTo>
                  <a:pt x="286757" y="561957"/>
                </a:lnTo>
                <a:lnTo>
                  <a:pt x="386202" y="561957"/>
                </a:lnTo>
                <a:cubicBezTo>
                  <a:pt x="389713" y="561957"/>
                  <a:pt x="389144" y="560062"/>
                  <a:pt x="389144" y="559114"/>
                </a:cubicBezTo>
                <a:lnTo>
                  <a:pt x="389144" y="332760"/>
                </a:lnTo>
                <a:lnTo>
                  <a:pt x="389144" y="306799"/>
                </a:lnTo>
                <a:lnTo>
                  <a:pt x="378136" y="332192"/>
                </a:lnTo>
                <a:cubicBezTo>
                  <a:pt x="373392" y="342993"/>
                  <a:pt x="362764" y="350004"/>
                  <a:pt x="350998" y="350004"/>
                </a:cubicBezTo>
                <a:cubicBezTo>
                  <a:pt x="346918" y="350004"/>
                  <a:pt x="343027" y="349152"/>
                  <a:pt x="339232" y="347541"/>
                </a:cubicBezTo>
                <a:cubicBezTo>
                  <a:pt x="332020" y="344414"/>
                  <a:pt x="326421" y="338635"/>
                  <a:pt x="323575" y="331339"/>
                </a:cubicBezTo>
                <a:cubicBezTo>
                  <a:pt x="320633" y="324043"/>
                  <a:pt x="320728" y="315990"/>
                  <a:pt x="323859" y="308789"/>
                </a:cubicBezTo>
                <a:lnTo>
                  <a:pt x="380793" y="177278"/>
                </a:lnTo>
                <a:cubicBezTo>
                  <a:pt x="384969" y="167708"/>
                  <a:pt x="393224" y="159750"/>
                  <a:pt x="404041" y="159750"/>
                </a:cubicBezTo>
                <a:cubicBezTo>
                  <a:pt x="404990" y="159750"/>
                  <a:pt x="514304" y="159465"/>
                  <a:pt x="514683" y="159465"/>
                </a:cubicBezTo>
                <a:cubicBezTo>
                  <a:pt x="526544" y="159465"/>
                  <a:pt x="537552" y="166477"/>
                  <a:pt x="542296" y="177278"/>
                </a:cubicBezTo>
                <a:lnTo>
                  <a:pt x="599230" y="308789"/>
                </a:lnTo>
                <a:cubicBezTo>
                  <a:pt x="602361" y="315990"/>
                  <a:pt x="602456" y="324043"/>
                  <a:pt x="599610" y="331339"/>
                </a:cubicBezTo>
                <a:cubicBezTo>
                  <a:pt x="596668" y="338635"/>
                  <a:pt x="591070" y="344414"/>
                  <a:pt x="583858" y="347541"/>
                </a:cubicBezTo>
                <a:cubicBezTo>
                  <a:pt x="580062" y="349152"/>
                  <a:pt x="576172" y="350004"/>
                  <a:pt x="572092" y="350004"/>
                </a:cubicBezTo>
                <a:cubicBezTo>
                  <a:pt x="560325" y="350004"/>
                  <a:pt x="549698" y="342993"/>
                  <a:pt x="544953" y="332192"/>
                </a:cubicBezTo>
                <a:lnTo>
                  <a:pt x="532997" y="304525"/>
                </a:lnTo>
                <a:lnTo>
                  <a:pt x="532997" y="332760"/>
                </a:lnTo>
                <a:lnTo>
                  <a:pt x="532997" y="559114"/>
                </a:lnTo>
                <a:cubicBezTo>
                  <a:pt x="532997" y="560062"/>
                  <a:pt x="533282" y="561957"/>
                  <a:pt x="536887" y="561957"/>
                </a:cubicBezTo>
                <a:lnTo>
                  <a:pt x="590785" y="561957"/>
                </a:lnTo>
                <a:cubicBezTo>
                  <a:pt x="599230" y="561957"/>
                  <a:pt x="606157" y="568873"/>
                  <a:pt x="606157" y="577401"/>
                </a:cubicBezTo>
                <a:cubicBezTo>
                  <a:pt x="606157" y="585928"/>
                  <a:pt x="599230" y="592750"/>
                  <a:pt x="590785" y="592750"/>
                </a:cubicBezTo>
                <a:lnTo>
                  <a:pt x="15372" y="592750"/>
                </a:lnTo>
                <a:cubicBezTo>
                  <a:pt x="6927" y="592750"/>
                  <a:pt x="0" y="585833"/>
                  <a:pt x="0" y="577401"/>
                </a:cubicBezTo>
                <a:cubicBezTo>
                  <a:pt x="0" y="568873"/>
                  <a:pt x="6927" y="561957"/>
                  <a:pt x="15372" y="561957"/>
                </a:cubicBezTo>
                <a:lnTo>
                  <a:pt x="50766" y="561957"/>
                </a:lnTo>
                <a:lnTo>
                  <a:pt x="50766" y="369617"/>
                </a:lnTo>
                <a:lnTo>
                  <a:pt x="23628" y="369617"/>
                </a:lnTo>
                <a:cubicBezTo>
                  <a:pt x="15467" y="369617"/>
                  <a:pt x="12336" y="365733"/>
                  <a:pt x="11102" y="363459"/>
                </a:cubicBezTo>
                <a:cubicBezTo>
                  <a:pt x="9963" y="361090"/>
                  <a:pt x="8825" y="356258"/>
                  <a:pt x="13759" y="349720"/>
                </a:cubicBezTo>
                <a:lnTo>
                  <a:pt x="81226" y="260278"/>
                </a:lnTo>
                <a:cubicBezTo>
                  <a:pt x="84642" y="255730"/>
                  <a:pt x="89481" y="253172"/>
                  <a:pt x="94605" y="253172"/>
                </a:cubicBezTo>
                <a:cubicBezTo>
                  <a:pt x="99634" y="253172"/>
                  <a:pt x="104474" y="255730"/>
                  <a:pt x="107890" y="260278"/>
                </a:cubicBezTo>
                <a:lnTo>
                  <a:pt x="175452" y="349720"/>
                </a:lnTo>
                <a:cubicBezTo>
                  <a:pt x="180386" y="356258"/>
                  <a:pt x="179152" y="361090"/>
                  <a:pt x="178014" y="363459"/>
                </a:cubicBezTo>
                <a:cubicBezTo>
                  <a:pt x="176875" y="365733"/>
                  <a:pt x="173649" y="369617"/>
                  <a:pt x="165488" y="369617"/>
                </a:cubicBezTo>
                <a:lnTo>
                  <a:pt x="138350" y="369617"/>
                </a:lnTo>
                <a:lnTo>
                  <a:pt x="138350" y="561957"/>
                </a:lnTo>
                <a:lnTo>
                  <a:pt x="199079" y="561957"/>
                </a:lnTo>
                <a:lnTo>
                  <a:pt x="199079" y="250803"/>
                </a:lnTo>
                <a:lnTo>
                  <a:pt x="172035" y="250803"/>
                </a:lnTo>
                <a:cubicBezTo>
                  <a:pt x="163780" y="250803"/>
                  <a:pt x="160649" y="246918"/>
                  <a:pt x="159510" y="244644"/>
                </a:cubicBezTo>
                <a:cubicBezTo>
                  <a:pt x="158276" y="242275"/>
                  <a:pt x="157138" y="237443"/>
                  <a:pt x="162072" y="230906"/>
                </a:cubicBezTo>
                <a:lnTo>
                  <a:pt x="229539" y="141463"/>
                </a:lnTo>
                <a:cubicBezTo>
                  <a:pt x="232955" y="136915"/>
                  <a:pt x="237889" y="134357"/>
                  <a:pt x="242918" y="134357"/>
                </a:cubicBezTo>
                <a:close/>
                <a:moveTo>
                  <a:pt x="458182" y="0"/>
                </a:moveTo>
                <a:cubicBezTo>
                  <a:pt x="499298" y="0"/>
                  <a:pt x="532629" y="33268"/>
                  <a:pt x="532629" y="74306"/>
                </a:cubicBezTo>
                <a:cubicBezTo>
                  <a:pt x="532629" y="115344"/>
                  <a:pt x="499298" y="148612"/>
                  <a:pt x="458182" y="148612"/>
                </a:cubicBezTo>
                <a:cubicBezTo>
                  <a:pt x="417066" y="148612"/>
                  <a:pt x="383735" y="115344"/>
                  <a:pt x="383735" y="74306"/>
                </a:cubicBezTo>
                <a:cubicBezTo>
                  <a:pt x="383735" y="33268"/>
                  <a:pt x="417066" y="0"/>
                  <a:pt x="458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man-and-laptop_46773">
            <a:extLst>
              <a:ext uri="{FF2B5EF4-FFF2-40B4-BE49-F238E27FC236}">
                <a16:creationId xmlns:a16="http://schemas.microsoft.com/office/drawing/2014/main" xmlns="" id="{3BC14B45-83F9-417D-8B1C-8A37E6834446}"/>
              </a:ext>
            </a:extLst>
          </p:cNvPr>
          <p:cNvSpPr>
            <a:spLocks noChangeAspect="1"/>
          </p:cNvSpPr>
          <p:nvPr/>
        </p:nvSpPr>
        <p:spPr bwMode="auto">
          <a:xfrm>
            <a:off x="1498256" y="2056658"/>
            <a:ext cx="481076" cy="400655"/>
          </a:xfrm>
          <a:custGeom>
            <a:avLst/>
            <a:gdLst>
              <a:gd name="connsiteX0" fmla="*/ 246781 w 608274"/>
              <a:gd name="connsiteY0" fmla="*/ 438498 h 506589"/>
              <a:gd name="connsiteX1" fmla="*/ 246781 w 608274"/>
              <a:gd name="connsiteY1" fmla="*/ 467297 h 506589"/>
              <a:gd name="connsiteX2" fmla="*/ 300340 w 608274"/>
              <a:gd name="connsiteY2" fmla="*/ 446881 h 506589"/>
              <a:gd name="connsiteX3" fmla="*/ 213321 w 608274"/>
              <a:gd name="connsiteY3" fmla="*/ 304884 h 506589"/>
              <a:gd name="connsiteX4" fmla="*/ 33460 w 608274"/>
              <a:gd name="connsiteY4" fmla="*/ 322334 h 506589"/>
              <a:gd name="connsiteX5" fmla="*/ 33460 w 608274"/>
              <a:gd name="connsiteY5" fmla="*/ 454352 h 506589"/>
              <a:gd name="connsiteX6" fmla="*/ 213321 w 608274"/>
              <a:gd name="connsiteY6" fmla="*/ 471802 h 506589"/>
              <a:gd name="connsiteX7" fmla="*/ 228395 w 608274"/>
              <a:gd name="connsiteY7" fmla="*/ 270439 h 506589"/>
              <a:gd name="connsiteX8" fmla="*/ 241243 w 608274"/>
              <a:gd name="connsiteY8" fmla="*/ 274602 h 506589"/>
              <a:gd name="connsiteX9" fmla="*/ 246781 w 608274"/>
              <a:gd name="connsiteY9" fmla="*/ 286749 h 506589"/>
              <a:gd name="connsiteX10" fmla="*/ 246781 w 608274"/>
              <a:gd name="connsiteY10" fmla="*/ 405252 h 506589"/>
              <a:gd name="connsiteX11" fmla="*/ 366689 w 608274"/>
              <a:gd name="connsiteY11" fmla="*/ 423957 h 506589"/>
              <a:gd name="connsiteX12" fmla="*/ 380678 w 608274"/>
              <a:gd name="connsiteY12" fmla="*/ 438441 h 506589"/>
              <a:gd name="connsiteX13" fmla="*/ 370115 w 608274"/>
              <a:gd name="connsiteY13" fmla="*/ 455493 h 506589"/>
              <a:gd name="connsiteX14" fmla="*/ 236104 w 608274"/>
              <a:gd name="connsiteY14" fmla="*/ 506589 h 506589"/>
              <a:gd name="connsiteX15" fmla="*/ 235590 w 608274"/>
              <a:gd name="connsiteY15" fmla="*/ 505334 h 506589"/>
              <a:gd name="connsiteX16" fmla="*/ 230051 w 608274"/>
              <a:gd name="connsiteY16" fmla="*/ 506304 h 506589"/>
              <a:gd name="connsiteX17" fmla="*/ 228395 w 608274"/>
              <a:gd name="connsiteY17" fmla="*/ 506247 h 506589"/>
              <a:gd name="connsiteX18" fmla="*/ 15074 w 608274"/>
              <a:gd name="connsiteY18" fmla="*/ 485546 h 506589"/>
              <a:gd name="connsiteX19" fmla="*/ 0 w 608274"/>
              <a:gd name="connsiteY19" fmla="*/ 469236 h 506589"/>
              <a:gd name="connsiteX20" fmla="*/ 0 w 608274"/>
              <a:gd name="connsiteY20" fmla="*/ 307450 h 506589"/>
              <a:gd name="connsiteX21" fmla="*/ 15074 w 608274"/>
              <a:gd name="connsiteY21" fmla="*/ 291083 h 506589"/>
              <a:gd name="connsiteX22" fmla="*/ 362895 w 608274"/>
              <a:gd name="connsiteY22" fmla="*/ 0 h 506589"/>
              <a:gd name="connsiteX23" fmla="*/ 468824 w 608274"/>
              <a:gd name="connsiteY23" fmla="*/ 90151 h 506589"/>
              <a:gd name="connsiteX24" fmla="*/ 463285 w 608274"/>
              <a:gd name="connsiteY24" fmla="*/ 153046 h 506589"/>
              <a:gd name="connsiteX25" fmla="*/ 429822 w 608274"/>
              <a:gd name="connsiteY25" fmla="*/ 235157 h 506589"/>
              <a:gd name="connsiteX26" fmla="*/ 485556 w 608274"/>
              <a:gd name="connsiteY26" fmla="*/ 284366 h 506589"/>
              <a:gd name="connsiteX27" fmla="*/ 580407 w 608274"/>
              <a:gd name="connsiteY27" fmla="*/ 317210 h 506589"/>
              <a:gd name="connsiteX28" fmla="*/ 608274 w 608274"/>
              <a:gd name="connsiteY28" fmla="*/ 388316 h 506589"/>
              <a:gd name="connsiteX29" fmla="*/ 608274 w 608274"/>
              <a:gd name="connsiteY29" fmla="*/ 480691 h 506589"/>
              <a:gd name="connsiteX30" fmla="*/ 391162 w 608274"/>
              <a:gd name="connsiteY30" fmla="*/ 480691 h 506589"/>
              <a:gd name="connsiteX31" fmla="*/ 412805 w 608274"/>
              <a:gd name="connsiteY31" fmla="*/ 434960 h 506589"/>
              <a:gd name="connsiteX32" fmla="*/ 370776 w 608274"/>
              <a:gd name="connsiteY32" fmla="*/ 391566 h 506589"/>
              <a:gd name="connsiteX33" fmla="*/ 279065 w 608274"/>
              <a:gd name="connsiteY33" fmla="*/ 377254 h 506589"/>
              <a:gd name="connsiteX34" fmla="*/ 279065 w 608274"/>
              <a:gd name="connsiteY34" fmla="*/ 286761 h 506589"/>
              <a:gd name="connsiteX35" fmla="*/ 275810 w 608274"/>
              <a:gd name="connsiteY35" fmla="*/ 269997 h 506589"/>
              <a:gd name="connsiteX36" fmla="*/ 295968 w 608274"/>
              <a:gd name="connsiteY36" fmla="*/ 235157 h 506589"/>
              <a:gd name="connsiteX37" fmla="*/ 262505 w 608274"/>
              <a:gd name="connsiteY37" fmla="*/ 153046 h 506589"/>
              <a:gd name="connsiteX38" fmla="*/ 256909 w 608274"/>
              <a:gd name="connsiteY38" fmla="*/ 90151 h 506589"/>
              <a:gd name="connsiteX39" fmla="*/ 362895 w 608274"/>
              <a:gd name="connsiteY39" fmla="*/ 0 h 5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274" h="506589">
                <a:moveTo>
                  <a:pt x="246781" y="438498"/>
                </a:moveTo>
                <a:lnTo>
                  <a:pt x="246781" y="467297"/>
                </a:lnTo>
                <a:lnTo>
                  <a:pt x="300340" y="446881"/>
                </a:lnTo>
                <a:close/>
                <a:moveTo>
                  <a:pt x="213321" y="304884"/>
                </a:moveTo>
                <a:lnTo>
                  <a:pt x="33460" y="322334"/>
                </a:lnTo>
                <a:lnTo>
                  <a:pt x="33460" y="454352"/>
                </a:lnTo>
                <a:lnTo>
                  <a:pt x="213321" y="471802"/>
                </a:lnTo>
                <a:close/>
                <a:moveTo>
                  <a:pt x="228395" y="270439"/>
                </a:moveTo>
                <a:cubicBezTo>
                  <a:pt x="233077" y="269983"/>
                  <a:pt x="237760" y="271466"/>
                  <a:pt x="241243" y="274602"/>
                </a:cubicBezTo>
                <a:cubicBezTo>
                  <a:pt x="244783" y="277739"/>
                  <a:pt x="246781" y="282130"/>
                  <a:pt x="246781" y="286749"/>
                </a:cubicBezTo>
                <a:lnTo>
                  <a:pt x="246781" y="405252"/>
                </a:lnTo>
                <a:lnTo>
                  <a:pt x="366689" y="423957"/>
                </a:lnTo>
                <a:cubicBezTo>
                  <a:pt x="374111" y="425154"/>
                  <a:pt x="379878" y="431085"/>
                  <a:pt x="380678" y="438441"/>
                </a:cubicBezTo>
                <a:cubicBezTo>
                  <a:pt x="381477" y="445798"/>
                  <a:pt x="377138" y="452812"/>
                  <a:pt x="370115" y="455493"/>
                </a:cubicBezTo>
                <a:lnTo>
                  <a:pt x="236104" y="506589"/>
                </a:lnTo>
                <a:lnTo>
                  <a:pt x="235590" y="505334"/>
                </a:lnTo>
                <a:cubicBezTo>
                  <a:pt x="233820" y="505962"/>
                  <a:pt x="231936" y="506304"/>
                  <a:pt x="230051" y="506304"/>
                </a:cubicBezTo>
                <a:cubicBezTo>
                  <a:pt x="229480" y="506304"/>
                  <a:pt x="228966" y="506304"/>
                  <a:pt x="228395" y="506247"/>
                </a:cubicBezTo>
                <a:lnTo>
                  <a:pt x="15074" y="485546"/>
                </a:lnTo>
                <a:cubicBezTo>
                  <a:pt x="6509" y="484748"/>
                  <a:pt x="0" y="477676"/>
                  <a:pt x="0" y="469236"/>
                </a:cubicBezTo>
                <a:lnTo>
                  <a:pt x="0" y="307450"/>
                </a:lnTo>
                <a:cubicBezTo>
                  <a:pt x="0" y="299010"/>
                  <a:pt x="6509" y="291938"/>
                  <a:pt x="15074" y="291083"/>
                </a:cubicBezTo>
                <a:close/>
                <a:moveTo>
                  <a:pt x="362895" y="0"/>
                </a:moveTo>
                <a:cubicBezTo>
                  <a:pt x="454777" y="0"/>
                  <a:pt x="466369" y="64320"/>
                  <a:pt x="468824" y="90151"/>
                </a:cubicBezTo>
                <a:cubicBezTo>
                  <a:pt x="468824" y="90151"/>
                  <a:pt x="507884" y="131206"/>
                  <a:pt x="463285" y="153046"/>
                </a:cubicBezTo>
                <a:cubicBezTo>
                  <a:pt x="463285" y="153046"/>
                  <a:pt x="463285" y="205049"/>
                  <a:pt x="429822" y="235157"/>
                </a:cubicBezTo>
                <a:cubicBezTo>
                  <a:pt x="429822" y="235157"/>
                  <a:pt x="401898" y="257053"/>
                  <a:pt x="485556" y="284366"/>
                </a:cubicBezTo>
                <a:lnTo>
                  <a:pt x="580407" y="317210"/>
                </a:lnTo>
                <a:cubicBezTo>
                  <a:pt x="580407" y="317210"/>
                  <a:pt x="608274" y="317210"/>
                  <a:pt x="608274" y="388316"/>
                </a:cubicBezTo>
                <a:lnTo>
                  <a:pt x="608274" y="480691"/>
                </a:lnTo>
                <a:lnTo>
                  <a:pt x="391162" y="480691"/>
                </a:lnTo>
                <a:cubicBezTo>
                  <a:pt x="406123" y="470598"/>
                  <a:pt x="414803" y="453207"/>
                  <a:pt x="412805" y="434960"/>
                </a:cubicBezTo>
                <a:cubicBezTo>
                  <a:pt x="410406" y="412892"/>
                  <a:pt x="393161" y="395045"/>
                  <a:pt x="370776" y="391566"/>
                </a:cubicBezTo>
                <a:lnTo>
                  <a:pt x="279065" y="377254"/>
                </a:lnTo>
                <a:lnTo>
                  <a:pt x="279065" y="286761"/>
                </a:lnTo>
                <a:cubicBezTo>
                  <a:pt x="279065" y="280945"/>
                  <a:pt x="277809" y="275357"/>
                  <a:pt x="275810" y="269997"/>
                </a:cubicBezTo>
                <a:cubicBezTo>
                  <a:pt x="314470" y="249754"/>
                  <a:pt x="295968" y="235157"/>
                  <a:pt x="295968" y="235157"/>
                </a:cubicBezTo>
                <a:cubicBezTo>
                  <a:pt x="262505" y="205049"/>
                  <a:pt x="262505" y="153046"/>
                  <a:pt x="262505" y="153046"/>
                </a:cubicBezTo>
                <a:cubicBezTo>
                  <a:pt x="217906" y="131206"/>
                  <a:pt x="256909" y="90151"/>
                  <a:pt x="256909" y="90151"/>
                </a:cubicBezTo>
                <a:cubicBezTo>
                  <a:pt x="259421" y="64320"/>
                  <a:pt x="277010" y="0"/>
                  <a:pt x="36289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E242BFE8-6383-47BB-A725-71326F58E838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3DBB680-3398-43DB-B685-5855E636E0C3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887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CB72DA5-1E44-40BB-9B99-87F71AAD8CD6}"/>
              </a:ext>
            </a:extLst>
          </p:cNvPr>
          <p:cNvSpPr/>
          <p:nvPr/>
        </p:nvSpPr>
        <p:spPr>
          <a:xfrm>
            <a:off x="0" y="685800"/>
            <a:ext cx="590826" cy="2216426"/>
          </a:xfrm>
          <a:prstGeom prst="rect">
            <a:avLst/>
          </a:prstGeom>
          <a:solidFill>
            <a:srgbClr val="805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B56494C-8DC7-4383-A575-92D0E9E3E906}"/>
              </a:ext>
            </a:extLst>
          </p:cNvPr>
          <p:cNvSpPr/>
          <p:nvPr/>
        </p:nvSpPr>
        <p:spPr>
          <a:xfrm>
            <a:off x="0" y="4399723"/>
            <a:ext cx="590826" cy="1765852"/>
          </a:xfrm>
          <a:prstGeom prst="rect">
            <a:avLst/>
          </a:prstGeom>
          <a:solidFill>
            <a:srgbClr val="8056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B612D48-AE52-47FD-9731-A5512AF01741}"/>
              </a:ext>
            </a:extLst>
          </p:cNvPr>
          <p:cNvSpPr/>
          <p:nvPr/>
        </p:nvSpPr>
        <p:spPr>
          <a:xfrm>
            <a:off x="1092200" y="685800"/>
            <a:ext cx="5003800" cy="2216426"/>
          </a:xfrm>
          <a:prstGeom prst="rect">
            <a:avLst/>
          </a:prstGeom>
          <a:blipFill>
            <a:blip r:embed="rId2"/>
            <a:stretch>
              <a:fillRect t="-25516" b="-2522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6B733B0-0E36-427A-A8E6-153DAE00FEAB}"/>
              </a:ext>
            </a:extLst>
          </p:cNvPr>
          <p:cNvSpPr/>
          <p:nvPr/>
        </p:nvSpPr>
        <p:spPr>
          <a:xfrm>
            <a:off x="1092200" y="4399723"/>
            <a:ext cx="5003800" cy="1765852"/>
          </a:xfrm>
          <a:prstGeom prst="rect">
            <a:avLst/>
          </a:prstGeom>
          <a:blipFill>
            <a:blip r:embed="rId3"/>
            <a:stretch>
              <a:fillRect t="-44775" b="-441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E2FB434-F5A1-4652-BD7C-82EBDE44D6C9}"/>
              </a:ext>
            </a:extLst>
          </p:cNvPr>
          <p:cNvSpPr/>
          <p:nvPr/>
        </p:nvSpPr>
        <p:spPr>
          <a:xfrm>
            <a:off x="1092200" y="685800"/>
            <a:ext cx="3625573" cy="2216426"/>
          </a:xfrm>
          <a:prstGeom prst="rect">
            <a:avLst/>
          </a:prstGeom>
          <a:solidFill>
            <a:schemeClr val="tx1">
              <a:lumMod val="75000"/>
              <a:lumOff val="2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BA0ED3C-0647-489F-92AB-122A5D3280E5}"/>
              </a:ext>
            </a:extLst>
          </p:cNvPr>
          <p:cNvSpPr/>
          <p:nvPr/>
        </p:nvSpPr>
        <p:spPr>
          <a:xfrm>
            <a:off x="2470427" y="4406348"/>
            <a:ext cx="3625573" cy="1765852"/>
          </a:xfrm>
          <a:prstGeom prst="rect">
            <a:avLst/>
          </a:prstGeom>
          <a:solidFill>
            <a:schemeClr val="tx1">
              <a:lumMod val="75000"/>
              <a:lumOff val="2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6265100-C221-481B-A14F-4622666CD1B3}"/>
              </a:ext>
            </a:extLst>
          </p:cNvPr>
          <p:cNvGrpSpPr/>
          <p:nvPr/>
        </p:nvGrpSpPr>
        <p:grpSpPr>
          <a:xfrm>
            <a:off x="1359428" y="1143835"/>
            <a:ext cx="2698306" cy="1300356"/>
            <a:chOff x="1359428" y="1087782"/>
            <a:chExt cx="2698306" cy="130035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3AC7F120-3202-42AB-AEED-EB7A8EAF0E3E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53BBCAC-747C-448F-B2CE-A483F40B3847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7948F800-B57F-47D2-AA1F-F79F93B48A0E}"/>
              </a:ext>
            </a:extLst>
          </p:cNvPr>
          <p:cNvSpPr txBox="1"/>
          <p:nvPr/>
        </p:nvSpPr>
        <p:spPr>
          <a:xfrm>
            <a:off x="2708581" y="4668477"/>
            <a:ext cx="2226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CCADE96C-6CBF-4198-A8C5-1B658A2588C8}"/>
              </a:ext>
            </a:extLst>
          </p:cNvPr>
          <p:cNvSpPr txBox="1"/>
          <p:nvPr/>
        </p:nvSpPr>
        <p:spPr>
          <a:xfrm>
            <a:off x="2708581" y="5068587"/>
            <a:ext cx="26983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，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451D036-96C8-437B-B07F-D2A6A0534FA6}"/>
              </a:ext>
            </a:extLst>
          </p:cNvPr>
          <p:cNvSpPr/>
          <p:nvPr/>
        </p:nvSpPr>
        <p:spPr>
          <a:xfrm>
            <a:off x="8197574" y="679175"/>
            <a:ext cx="2902225" cy="54864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864" r="-101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73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238336AD-C175-4EE5-B873-F04CD95849E0}"/>
              </a:ext>
            </a:extLst>
          </p:cNvPr>
          <p:cNvSpPr/>
          <p:nvPr/>
        </p:nvSpPr>
        <p:spPr>
          <a:xfrm>
            <a:off x="1139686" y="1948070"/>
            <a:ext cx="9675145" cy="2862469"/>
          </a:xfrm>
          <a:custGeom>
            <a:avLst/>
            <a:gdLst>
              <a:gd name="connsiteX0" fmla="*/ 0 w 8958470"/>
              <a:gd name="connsiteY0" fmla="*/ 2650435 h 2650435"/>
              <a:gd name="connsiteX1" fmla="*/ 3313043 w 8958470"/>
              <a:gd name="connsiteY1" fmla="*/ 636105 h 2650435"/>
              <a:gd name="connsiteX2" fmla="*/ 5632174 w 8958470"/>
              <a:gd name="connsiteY2" fmla="*/ 1616766 h 2650435"/>
              <a:gd name="connsiteX3" fmla="*/ 8958470 w 8958470"/>
              <a:gd name="connsiteY3" fmla="*/ 0 h 2650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8470" h="2650435">
                <a:moveTo>
                  <a:pt x="0" y="2650435"/>
                </a:moveTo>
                <a:cubicBezTo>
                  <a:pt x="1187173" y="1729409"/>
                  <a:pt x="2374347" y="808383"/>
                  <a:pt x="3313043" y="636105"/>
                </a:cubicBezTo>
                <a:cubicBezTo>
                  <a:pt x="4251739" y="463827"/>
                  <a:pt x="4691270" y="1722783"/>
                  <a:pt x="5632174" y="1616766"/>
                </a:cubicBezTo>
                <a:cubicBezTo>
                  <a:pt x="6573078" y="1510749"/>
                  <a:pt x="8258313" y="348974"/>
                  <a:pt x="8958470" y="0"/>
                </a:cubicBezTo>
              </a:path>
            </a:pathLst>
          </a:cu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82D5A358-6BD8-40FC-A0FB-61BAEE2ACCD6}"/>
              </a:ext>
            </a:extLst>
          </p:cNvPr>
          <p:cNvSpPr/>
          <p:nvPr/>
        </p:nvSpPr>
        <p:spPr>
          <a:xfrm>
            <a:off x="1895060" y="3975651"/>
            <a:ext cx="169484" cy="169484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83B90958-5A2D-4767-82A3-280FF27C91A0}"/>
              </a:ext>
            </a:extLst>
          </p:cNvPr>
          <p:cNvSpPr/>
          <p:nvPr/>
        </p:nvSpPr>
        <p:spPr>
          <a:xfrm>
            <a:off x="5088834" y="2663686"/>
            <a:ext cx="169484" cy="169484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9AF95F06-627D-4DBA-B1E8-A20630EFCC36}"/>
              </a:ext>
            </a:extLst>
          </p:cNvPr>
          <p:cNvSpPr/>
          <p:nvPr/>
        </p:nvSpPr>
        <p:spPr>
          <a:xfrm>
            <a:off x="9925877" y="2213111"/>
            <a:ext cx="169484" cy="169484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277BDCB8-4F5D-4B4E-87C8-2E07AF3ABACD}"/>
              </a:ext>
            </a:extLst>
          </p:cNvPr>
          <p:cNvSpPr/>
          <p:nvPr/>
        </p:nvSpPr>
        <p:spPr>
          <a:xfrm>
            <a:off x="1926896" y="4007487"/>
            <a:ext cx="105812" cy="10581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4F67508-E129-460A-88C8-96B6194B40F1}"/>
              </a:ext>
            </a:extLst>
          </p:cNvPr>
          <p:cNvSpPr/>
          <p:nvPr/>
        </p:nvSpPr>
        <p:spPr>
          <a:xfrm>
            <a:off x="5120670" y="2695522"/>
            <a:ext cx="105812" cy="10581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E965786-97FE-40F5-8DD8-48D81F989DE1}"/>
              </a:ext>
            </a:extLst>
          </p:cNvPr>
          <p:cNvSpPr/>
          <p:nvPr/>
        </p:nvSpPr>
        <p:spPr>
          <a:xfrm>
            <a:off x="9957713" y="2244947"/>
            <a:ext cx="105812" cy="105812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2E33BA2-76D3-4B45-B0DB-82BD8FF4A5CD}"/>
              </a:ext>
            </a:extLst>
          </p:cNvPr>
          <p:cNvGrpSpPr/>
          <p:nvPr/>
        </p:nvGrpSpPr>
        <p:grpSpPr>
          <a:xfrm>
            <a:off x="1900392" y="4192197"/>
            <a:ext cx="2698306" cy="1300356"/>
            <a:chOff x="1359428" y="1087782"/>
            <a:chExt cx="2698306" cy="1300356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334810A-5905-4D7B-99AC-3BD2983B7E36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B3F70C90-8521-4E4D-8998-ED0C3C815354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BB38DA2-FC50-40E1-AF51-D782CE2BE819}"/>
              </a:ext>
            </a:extLst>
          </p:cNvPr>
          <p:cNvGrpSpPr/>
          <p:nvPr/>
        </p:nvGrpSpPr>
        <p:grpSpPr>
          <a:xfrm>
            <a:off x="5152302" y="1210458"/>
            <a:ext cx="2698306" cy="1300356"/>
            <a:chOff x="1359428" y="1087782"/>
            <a:chExt cx="2698306" cy="1300356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1FCCECB-1A74-4687-AA5A-49BF9B0ECF1D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1E36E571-7072-4CB8-A7B6-5DF2D668A88D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61DF0C9-5473-45F4-BB87-FF819E325170}"/>
              </a:ext>
            </a:extLst>
          </p:cNvPr>
          <p:cNvGrpSpPr/>
          <p:nvPr/>
        </p:nvGrpSpPr>
        <p:grpSpPr>
          <a:xfrm>
            <a:off x="9925877" y="2647636"/>
            <a:ext cx="2226365" cy="1946687"/>
            <a:chOff x="1359428" y="1087782"/>
            <a:chExt cx="2226365" cy="1946687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E4F8625A-89DB-4065-8277-809CBEA2DA44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F3E9A0C5-F5E0-4B5D-8454-5C46976C98F6}"/>
                </a:ext>
              </a:extLst>
            </p:cNvPr>
            <p:cNvSpPr txBox="1"/>
            <p:nvPr/>
          </p:nvSpPr>
          <p:spPr>
            <a:xfrm>
              <a:off x="1359428" y="1487892"/>
              <a:ext cx="1643271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7FAEE95-AE06-4CDB-925E-5FF5AA0116F0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CBCA772-DE72-46AC-97B5-9283E6774133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810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77F22A1-1012-4814-857F-BD3B0FC09B7C}"/>
              </a:ext>
            </a:extLst>
          </p:cNvPr>
          <p:cNvSpPr/>
          <p:nvPr/>
        </p:nvSpPr>
        <p:spPr>
          <a:xfrm>
            <a:off x="3392557" y="725557"/>
            <a:ext cx="5406886" cy="54068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B02A232-E326-4116-9DE3-19F10039412F}"/>
              </a:ext>
            </a:extLst>
          </p:cNvPr>
          <p:cNvSpPr/>
          <p:nvPr/>
        </p:nvSpPr>
        <p:spPr>
          <a:xfrm>
            <a:off x="3444240" y="777240"/>
            <a:ext cx="5303520" cy="5303520"/>
          </a:xfrm>
          <a:prstGeom prst="ellips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AFB35A1-D541-4E46-BC0C-AF0A4DC737E9}"/>
              </a:ext>
            </a:extLst>
          </p:cNvPr>
          <p:cNvSpPr txBox="1"/>
          <p:nvPr/>
        </p:nvSpPr>
        <p:spPr>
          <a:xfrm>
            <a:off x="4489172" y="1736035"/>
            <a:ext cx="319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方正悠黑简体" panose="00000500000000000000" pitchFamily="2" charset="-122"/>
                <a:ea typeface="方正悠黑简体" panose="00000500000000000000" pitchFamily="2" charset="-122"/>
              </a:rPr>
              <a:t>PART 04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方正悠黑简体" panose="00000500000000000000" pitchFamily="2" charset="-122"/>
              <a:ea typeface="方正悠黑简体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9786E21-095B-4221-A4C5-37983B6DF50A}"/>
              </a:ext>
            </a:extLst>
          </p:cNvPr>
          <p:cNvSpPr txBox="1"/>
          <p:nvPr/>
        </p:nvSpPr>
        <p:spPr>
          <a:xfrm>
            <a:off x="4926494" y="2915478"/>
            <a:ext cx="231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请输入标题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A77F47-32C5-4949-BB53-B6C49A1393CF}"/>
              </a:ext>
            </a:extLst>
          </p:cNvPr>
          <p:cNvSpPr txBox="1"/>
          <p:nvPr/>
        </p:nvSpPr>
        <p:spPr>
          <a:xfrm>
            <a:off x="4389781" y="3354399"/>
            <a:ext cx="33925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Life if only such as first see, what autumn wind sad painting fan. It is easy to change, but it is easy to change.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Lishan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language bar half night, tears rain bell will not complain. How such as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bo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xing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jinyi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lang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, wings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lianzhi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Chaparral Pro Light" panose="02060403030505090203" pitchFamily="18" charset="0"/>
              </a:rPr>
              <a:t> wish that day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6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6F239491-5849-46B0-905C-A9420D965B39}"/>
              </a:ext>
            </a:extLst>
          </p:cNvPr>
          <p:cNvSpPr/>
          <p:nvPr/>
        </p:nvSpPr>
        <p:spPr>
          <a:xfrm>
            <a:off x="1298713" y="3414437"/>
            <a:ext cx="9329530" cy="15902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C66CE8CF-55AB-41F4-BE45-5C5F4062BC42}"/>
              </a:ext>
            </a:extLst>
          </p:cNvPr>
          <p:cNvSpPr/>
          <p:nvPr/>
        </p:nvSpPr>
        <p:spPr>
          <a:xfrm>
            <a:off x="2027582" y="3069880"/>
            <a:ext cx="848140" cy="848140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8C805FDE-2F0D-4D8D-913F-872926EE42CE}"/>
              </a:ext>
            </a:extLst>
          </p:cNvPr>
          <p:cNvSpPr/>
          <p:nvPr/>
        </p:nvSpPr>
        <p:spPr>
          <a:xfrm>
            <a:off x="6983894" y="3069880"/>
            <a:ext cx="848140" cy="848140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19EC540-06F0-4F47-AF4A-531C93B84F49}"/>
              </a:ext>
            </a:extLst>
          </p:cNvPr>
          <p:cNvGrpSpPr/>
          <p:nvPr/>
        </p:nvGrpSpPr>
        <p:grpSpPr>
          <a:xfrm>
            <a:off x="4892330" y="3323950"/>
            <a:ext cx="340000" cy="340000"/>
            <a:chOff x="4892330" y="3323950"/>
            <a:chExt cx="340000" cy="340000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C23AD467-D45C-4BCC-A860-CF172280B5E4}"/>
                </a:ext>
              </a:extLst>
            </p:cNvPr>
            <p:cNvSpPr/>
            <p:nvPr/>
          </p:nvSpPr>
          <p:spPr>
            <a:xfrm>
              <a:off x="4892330" y="3323950"/>
              <a:ext cx="340000" cy="340000"/>
            </a:xfrm>
            <a:prstGeom prst="ellipse">
              <a:avLst/>
            </a:prstGeom>
            <a:solidFill>
              <a:srgbClr val="805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4C10F73B-03FF-497C-904F-7628C9A86AC9}"/>
                </a:ext>
              </a:extLst>
            </p:cNvPr>
            <p:cNvSpPr/>
            <p:nvPr/>
          </p:nvSpPr>
          <p:spPr>
            <a:xfrm>
              <a:off x="4982005" y="3412814"/>
              <a:ext cx="160649" cy="160649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2D4CD06-3B9F-469C-820A-D103904DB5B8}"/>
              </a:ext>
            </a:extLst>
          </p:cNvPr>
          <p:cNvGrpSpPr/>
          <p:nvPr/>
        </p:nvGrpSpPr>
        <p:grpSpPr>
          <a:xfrm>
            <a:off x="9693034" y="3323950"/>
            <a:ext cx="340000" cy="340000"/>
            <a:chOff x="5598112" y="3578020"/>
            <a:chExt cx="340000" cy="3400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444B9814-31AE-4446-B69C-E2AAA98785CC}"/>
                </a:ext>
              </a:extLst>
            </p:cNvPr>
            <p:cNvSpPr/>
            <p:nvPr/>
          </p:nvSpPr>
          <p:spPr>
            <a:xfrm>
              <a:off x="5598112" y="3578020"/>
              <a:ext cx="340000" cy="340000"/>
            </a:xfrm>
            <a:prstGeom prst="ellipse">
              <a:avLst/>
            </a:prstGeom>
            <a:solidFill>
              <a:srgbClr val="805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BB2331E1-9086-4AB5-9BC5-7D0368DE47B7}"/>
                </a:ext>
              </a:extLst>
            </p:cNvPr>
            <p:cNvSpPr/>
            <p:nvPr/>
          </p:nvSpPr>
          <p:spPr>
            <a:xfrm>
              <a:off x="5687787" y="3666884"/>
              <a:ext cx="160649" cy="160649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meeting_115918">
            <a:extLst>
              <a:ext uri="{FF2B5EF4-FFF2-40B4-BE49-F238E27FC236}">
                <a16:creationId xmlns:a16="http://schemas.microsoft.com/office/drawing/2014/main" xmlns="" id="{83DFDF34-0E08-48F4-A671-0C57C4C8DB1D}"/>
              </a:ext>
            </a:extLst>
          </p:cNvPr>
          <p:cNvSpPr>
            <a:spLocks noChangeAspect="1"/>
          </p:cNvSpPr>
          <p:nvPr/>
        </p:nvSpPr>
        <p:spPr bwMode="auto">
          <a:xfrm>
            <a:off x="2259012" y="3301579"/>
            <a:ext cx="385280" cy="384743"/>
          </a:xfrm>
          <a:custGeom>
            <a:avLst/>
            <a:gdLst>
              <a:gd name="connsiteX0" fmla="*/ 199404 w 608416"/>
              <a:gd name="connsiteY0" fmla="*/ 274640 h 607568"/>
              <a:gd name="connsiteX1" fmla="*/ 409013 w 608416"/>
              <a:gd name="connsiteY1" fmla="*/ 274640 h 607568"/>
              <a:gd name="connsiteX2" fmla="*/ 426992 w 608416"/>
              <a:gd name="connsiteY2" fmla="*/ 292590 h 607568"/>
              <a:gd name="connsiteX3" fmla="*/ 409013 w 608416"/>
              <a:gd name="connsiteY3" fmla="*/ 310541 h 607568"/>
              <a:gd name="connsiteX4" fmla="*/ 322188 w 608416"/>
              <a:gd name="connsiteY4" fmla="*/ 310541 h 607568"/>
              <a:gd name="connsiteX5" fmla="*/ 322188 w 608416"/>
              <a:gd name="connsiteY5" fmla="*/ 589617 h 607568"/>
              <a:gd name="connsiteX6" fmla="*/ 304208 w 608416"/>
              <a:gd name="connsiteY6" fmla="*/ 607568 h 607568"/>
              <a:gd name="connsiteX7" fmla="*/ 286229 w 608416"/>
              <a:gd name="connsiteY7" fmla="*/ 589617 h 607568"/>
              <a:gd name="connsiteX8" fmla="*/ 286229 w 608416"/>
              <a:gd name="connsiteY8" fmla="*/ 310541 h 607568"/>
              <a:gd name="connsiteX9" fmla="*/ 199404 w 608416"/>
              <a:gd name="connsiteY9" fmla="*/ 310541 h 607568"/>
              <a:gd name="connsiteX10" fmla="*/ 181424 w 608416"/>
              <a:gd name="connsiteY10" fmla="*/ 292590 h 607568"/>
              <a:gd name="connsiteX11" fmla="*/ 199404 w 608416"/>
              <a:gd name="connsiteY11" fmla="*/ 274640 h 607568"/>
              <a:gd name="connsiteX12" fmla="*/ 538360 w 608416"/>
              <a:gd name="connsiteY12" fmla="*/ 210638 h 607568"/>
              <a:gd name="connsiteX13" fmla="*/ 601500 w 608416"/>
              <a:gd name="connsiteY13" fmla="*/ 273691 h 607568"/>
              <a:gd name="connsiteX14" fmla="*/ 601500 w 608416"/>
              <a:gd name="connsiteY14" fmla="*/ 418820 h 607568"/>
              <a:gd name="connsiteX15" fmla="*/ 541125 w 608416"/>
              <a:gd name="connsiteY15" fmla="*/ 479112 h 607568"/>
              <a:gd name="connsiteX16" fmla="*/ 462315 w 608416"/>
              <a:gd name="connsiteY16" fmla="*/ 479112 h 607568"/>
              <a:gd name="connsiteX17" fmla="*/ 462315 w 608416"/>
              <a:gd name="connsiteY17" fmla="*/ 586348 h 607568"/>
              <a:gd name="connsiteX18" fmla="*/ 447566 w 608416"/>
              <a:gd name="connsiteY18" fmla="*/ 601076 h 607568"/>
              <a:gd name="connsiteX19" fmla="*/ 377666 w 608416"/>
              <a:gd name="connsiteY19" fmla="*/ 601076 h 607568"/>
              <a:gd name="connsiteX20" fmla="*/ 362918 w 608416"/>
              <a:gd name="connsiteY20" fmla="*/ 586348 h 607568"/>
              <a:gd name="connsiteX21" fmla="*/ 362918 w 608416"/>
              <a:gd name="connsiteY21" fmla="*/ 431707 h 607568"/>
              <a:gd name="connsiteX22" fmla="*/ 413922 w 608416"/>
              <a:gd name="connsiteY22" fmla="*/ 380774 h 607568"/>
              <a:gd name="connsiteX23" fmla="*/ 475373 w 608416"/>
              <a:gd name="connsiteY23" fmla="*/ 380774 h 607568"/>
              <a:gd name="connsiteX24" fmla="*/ 475373 w 608416"/>
              <a:gd name="connsiteY24" fmla="*/ 273691 h 607568"/>
              <a:gd name="connsiteX25" fmla="*/ 538360 w 608416"/>
              <a:gd name="connsiteY25" fmla="*/ 210638 h 607568"/>
              <a:gd name="connsiteX26" fmla="*/ 70055 w 608416"/>
              <a:gd name="connsiteY26" fmla="*/ 210638 h 607568"/>
              <a:gd name="connsiteX27" fmla="*/ 133042 w 608416"/>
              <a:gd name="connsiteY27" fmla="*/ 273691 h 607568"/>
              <a:gd name="connsiteX28" fmla="*/ 133042 w 608416"/>
              <a:gd name="connsiteY28" fmla="*/ 380774 h 607568"/>
              <a:gd name="connsiteX29" fmla="*/ 194493 w 608416"/>
              <a:gd name="connsiteY29" fmla="*/ 380774 h 607568"/>
              <a:gd name="connsiteX30" fmla="*/ 245497 w 608416"/>
              <a:gd name="connsiteY30" fmla="*/ 431707 h 607568"/>
              <a:gd name="connsiteX31" fmla="*/ 245497 w 608416"/>
              <a:gd name="connsiteY31" fmla="*/ 586348 h 607568"/>
              <a:gd name="connsiteX32" fmla="*/ 230749 w 608416"/>
              <a:gd name="connsiteY32" fmla="*/ 601076 h 607568"/>
              <a:gd name="connsiteX33" fmla="*/ 160849 w 608416"/>
              <a:gd name="connsiteY33" fmla="*/ 601076 h 607568"/>
              <a:gd name="connsiteX34" fmla="*/ 146100 w 608416"/>
              <a:gd name="connsiteY34" fmla="*/ 586348 h 607568"/>
              <a:gd name="connsiteX35" fmla="*/ 146100 w 608416"/>
              <a:gd name="connsiteY35" fmla="*/ 479112 h 607568"/>
              <a:gd name="connsiteX36" fmla="*/ 67290 w 608416"/>
              <a:gd name="connsiteY36" fmla="*/ 479112 h 607568"/>
              <a:gd name="connsiteX37" fmla="*/ 6915 w 608416"/>
              <a:gd name="connsiteY37" fmla="*/ 418820 h 607568"/>
              <a:gd name="connsiteX38" fmla="*/ 6915 w 608416"/>
              <a:gd name="connsiteY38" fmla="*/ 273691 h 607568"/>
              <a:gd name="connsiteX39" fmla="*/ 70055 w 608416"/>
              <a:gd name="connsiteY39" fmla="*/ 210638 h 607568"/>
              <a:gd name="connsiteX40" fmla="*/ 349065 w 608416"/>
              <a:gd name="connsiteY40" fmla="*/ 71077 h 607568"/>
              <a:gd name="connsiteX41" fmla="*/ 336314 w 608416"/>
              <a:gd name="connsiteY41" fmla="*/ 76255 h 607568"/>
              <a:gd name="connsiteX42" fmla="*/ 289307 w 608416"/>
              <a:gd name="connsiteY42" fmla="*/ 123358 h 607568"/>
              <a:gd name="connsiteX43" fmla="*/ 272101 w 608416"/>
              <a:gd name="connsiteY43" fmla="*/ 106174 h 607568"/>
              <a:gd name="connsiteX44" fmla="*/ 246600 w 608416"/>
              <a:gd name="connsiteY44" fmla="*/ 106174 h 607568"/>
              <a:gd name="connsiteX45" fmla="*/ 246600 w 608416"/>
              <a:gd name="connsiteY45" fmla="*/ 131490 h 607568"/>
              <a:gd name="connsiteX46" fmla="*/ 276556 w 608416"/>
              <a:gd name="connsiteY46" fmla="*/ 161409 h 607568"/>
              <a:gd name="connsiteX47" fmla="*/ 289307 w 608416"/>
              <a:gd name="connsiteY47" fmla="*/ 166626 h 607568"/>
              <a:gd name="connsiteX48" fmla="*/ 301903 w 608416"/>
              <a:gd name="connsiteY48" fmla="*/ 161409 h 607568"/>
              <a:gd name="connsiteX49" fmla="*/ 361816 w 608416"/>
              <a:gd name="connsiteY49" fmla="*/ 101724 h 607568"/>
              <a:gd name="connsiteX50" fmla="*/ 361816 w 608416"/>
              <a:gd name="connsiteY50" fmla="*/ 76255 h 607568"/>
              <a:gd name="connsiteX51" fmla="*/ 349065 w 608416"/>
              <a:gd name="connsiteY51" fmla="*/ 71077 h 607568"/>
              <a:gd name="connsiteX52" fmla="*/ 538450 w 608416"/>
              <a:gd name="connsiteY52" fmla="*/ 33730 h 607568"/>
              <a:gd name="connsiteX53" fmla="*/ 608416 w 608416"/>
              <a:gd name="connsiteY53" fmla="*/ 103696 h 607568"/>
              <a:gd name="connsiteX54" fmla="*/ 538450 w 608416"/>
              <a:gd name="connsiteY54" fmla="*/ 173662 h 607568"/>
              <a:gd name="connsiteX55" fmla="*/ 468484 w 608416"/>
              <a:gd name="connsiteY55" fmla="*/ 103696 h 607568"/>
              <a:gd name="connsiteX56" fmla="*/ 538450 w 608416"/>
              <a:gd name="connsiteY56" fmla="*/ 33730 h 607568"/>
              <a:gd name="connsiteX57" fmla="*/ 70001 w 608416"/>
              <a:gd name="connsiteY57" fmla="*/ 33730 h 607568"/>
              <a:gd name="connsiteX58" fmla="*/ 140002 w 608416"/>
              <a:gd name="connsiteY58" fmla="*/ 103696 h 607568"/>
              <a:gd name="connsiteX59" fmla="*/ 70001 w 608416"/>
              <a:gd name="connsiteY59" fmla="*/ 173662 h 607568"/>
              <a:gd name="connsiteX60" fmla="*/ 0 w 608416"/>
              <a:gd name="connsiteY60" fmla="*/ 103696 h 607568"/>
              <a:gd name="connsiteX61" fmla="*/ 70001 w 608416"/>
              <a:gd name="connsiteY61" fmla="*/ 33730 h 607568"/>
              <a:gd name="connsiteX62" fmla="*/ 304208 w 608416"/>
              <a:gd name="connsiteY62" fmla="*/ 0 h 607568"/>
              <a:gd name="connsiteX63" fmla="*/ 423110 w 608416"/>
              <a:gd name="connsiteY63" fmla="*/ 118909 h 607568"/>
              <a:gd name="connsiteX64" fmla="*/ 304208 w 608416"/>
              <a:gd name="connsiteY64" fmla="*/ 237664 h 607568"/>
              <a:gd name="connsiteX65" fmla="*/ 185305 w 608416"/>
              <a:gd name="connsiteY65" fmla="*/ 118909 h 607568"/>
              <a:gd name="connsiteX66" fmla="*/ 304208 w 608416"/>
              <a:gd name="connsiteY66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8416" h="607568">
                <a:moveTo>
                  <a:pt x="199404" y="274640"/>
                </a:moveTo>
                <a:lnTo>
                  <a:pt x="409013" y="274640"/>
                </a:lnTo>
                <a:cubicBezTo>
                  <a:pt x="418848" y="274640"/>
                  <a:pt x="426992" y="282771"/>
                  <a:pt x="426992" y="292590"/>
                </a:cubicBezTo>
                <a:cubicBezTo>
                  <a:pt x="426992" y="302563"/>
                  <a:pt x="418848" y="310541"/>
                  <a:pt x="409013" y="310541"/>
                </a:cubicBezTo>
                <a:lnTo>
                  <a:pt x="322188" y="310541"/>
                </a:lnTo>
                <a:lnTo>
                  <a:pt x="322188" y="589617"/>
                </a:lnTo>
                <a:cubicBezTo>
                  <a:pt x="322188" y="599437"/>
                  <a:pt x="314197" y="607568"/>
                  <a:pt x="304208" y="607568"/>
                </a:cubicBezTo>
                <a:cubicBezTo>
                  <a:pt x="294220" y="607568"/>
                  <a:pt x="286229" y="599437"/>
                  <a:pt x="286229" y="589617"/>
                </a:cubicBezTo>
                <a:lnTo>
                  <a:pt x="286229" y="310541"/>
                </a:lnTo>
                <a:lnTo>
                  <a:pt x="199404" y="310541"/>
                </a:lnTo>
                <a:cubicBezTo>
                  <a:pt x="189569" y="310541"/>
                  <a:pt x="181424" y="302563"/>
                  <a:pt x="181424" y="292590"/>
                </a:cubicBezTo>
                <a:cubicBezTo>
                  <a:pt x="181424" y="282771"/>
                  <a:pt x="189569" y="274640"/>
                  <a:pt x="199404" y="274640"/>
                </a:cubicBezTo>
                <a:close/>
                <a:moveTo>
                  <a:pt x="538360" y="210638"/>
                </a:moveTo>
                <a:cubicBezTo>
                  <a:pt x="573233" y="210638"/>
                  <a:pt x="601500" y="238866"/>
                  <a:pt x="601500" y="273691"/>
                </a:cubicBezTo>
                <a:lnTo>
                  <a:pt x="601500" y="418820"/>
                </a:lnTo>
                <a:cubicBezTo>
                  <a:pt x="601500" y="452111"/>
                  <a:pt x="574462" y="479112"/>
                  <a:pt x="541125" y="479112"/>
                </a:cubicBezTo>
                <a:lnTo>
                  <a:pt x="462315" y="479112"/>
                </a:lnTo>
                <a:lnTo>
                  <a:pt x="462315" y="586348"/>
                </a:lnTo>
                <a:cubicBezTo>
                  <a:pt x="462315" y="594479"/>
                  <a:pt x="455709" y="601076"/>
                  <a:pt x="447566" y="601076"/>
                </a:cubicBezTo>
                <a:lnTo>
                  <a:pt x="377666" y="601076"/>
                </a:lnTo>
                <a:cubicBezTo>
                  <a:pt x="369524" y="601076"/>
                  <a:pt x="362918" y="594479"/>
                  <a:pt x="362918" y="586348"/>
                </a:cubicBezTo>
                <a:lnTo>
                  <a:pt x="362918" y="431707"/>
                </a:lnTo>
                <a:cubicBezTo>
                  <a:pt x="362918" y="403633"/>
                  <a:pt x="385655" y="380774"/>
                  <a:pt x="413922" y="380774"/>
                </a:cubicBezTo>
                <a:lnTo>
                  <a:pt x="475373" y="380774"/>
                </a:lnTo>
                <a:lnTo>
                  <a:pt x="475373" y="273691"/>
                </a:lnTo>
                <a:cubicBezTo>
                  <a:pt x="475373" y="238866"/>
                  <a:pt x="503640" y="210638"/>
                  <a:pt x="538360" y="210638"/>
                </a:cubicBezTo>
                <a:close/>
                <a:moveTo>
                  <a:pt x="70055" y="210638"/>
                </a:moveTo>
                <a:cubicBezTo>
                  <a:pt x="104775" y="210638"/>
                  <a:pt x="133042" y="238866"/>
                  <a:pt x="133042" y="273691"/>
                </a:cubicBezTo>
                <a:lnTo>
                  <a:pt x="133042" y="380774"/>
                </a:lnTo>
                <a:lnTo>
                  <a:pt x="194493" y="380774"/>
                </a:lnTo>
                <a:cubicBezTo>
                  <a:pt x="222761" y="380774"/>
                  <a:pt x="245497" y="403633"/>
                  <a:pt x="245497" y="431707"/>
                </a:cubicBezTo>
                <a:lnTo>
                  <a:pt x="245497" y="586348"/>
                </a:lnTo>
                <a:cubicBezTo>
                  <a:pt x="245497" y="594479"/>
                  <a:pt x="238891" y="601076"/>
                  <a:pt x="230749" y="601076"/>
                </a:cubicBezTo>
                <a:lnTo>
                  <a:pt x="160849" y="601076"/>
                </a:lnTo>
                <a:cubicBezTo>
                  <a:pt x="152706" y="601076"/>
                  <a:pt x="146100" y="594479"/>
                  <a:pt x="146100" y="586348"/>
                </a:cubicBezTo>
                <a:lnTo>
                  <a:pt x="146100" y="479112"/>
                </a:lnTo>
                <a:lnTo>
                  <a:pt x="67290" y="479112"/>
                </a:lnTo>
                <a:cubicBezTo>
                  <a:pt x="33953" y="479112"/>
                  <a:pt x="6915" y="452111"/>
                  <a:pt x="6915" y="418820"/>
                </a:cubicBezTo>
                <a:lnTo>
                  <a:pt x="6915" y="273691"/>
                </a:lnTo>
                <a:cubicBezTo>
                  <a:pt x="6915" y="238866"/>
                  <a:pt x="35182" y="210638"/>
                  <a:pt x="70055" y="210638"/>
                </a:cubicBezTo>
                <a:close/>
                <a:moveTo>
                  <a:pt x="349065" y="71077"/>
                </a:moveTo>
                <a:cubicBezTo>
                  <a:pt x="344457" y="71077"/>
                  <a:pt x="339848" y="72803"/>
                  <a:pt x="336314" y="76255"/>
                </a:cubicBezTo>
                <a:lnTo>
                  <a:pt x="289307" y="123358"/>
                </a:lnTo>
                <a:lnTo>
                  <a:pt x="272101" y="106174"/>
                </a:lnTo>
                <a:cubicBezTo>
                  <a:pt x="265034" y="99116"/>
                  <a:pt x="253667" y="99116"/>
                  <a:pt x="246600" y="106174"/>
                </a:cubicBezTo>
                <a:cubicBezTo>
                  <a:pt x="239687" y="113232"/>
                  <a:pt x="239687" y="124586"/>
                  <a:pt x="246600" y="131490"/>
                </a:cubicBezTo>
                <a:lnTo>
                  <a:pt x="276556" y="161409"/>
                </a:lnTo>
                <a:cubicBezTo>
                  <a:pt x="280089" y="164938"/>
                  <a:pt x="284698" y="166626"/>
                  <a:pt x="289307" y="166626"/>
                </a:cubicBezTo>
                <a:cubicBezTo>
                  <a:pt x="293915" y="166626"/>
                  <a:pt x="298524" y="164938"/>
                  <a:pt x="301903" y="161409"/>
                </a:cubicBezTo>
                <a:lnTo>
                  <a:pt x="361816" y="101724"/>
                </a:lnTo>
                <a:cubicBezTo>
                  <a:pt x="368728" y="94667"/>
                  <a:pt x="368728" y="83313"/>
                  <a:pt x="361816" y="76255"/>
                </a:cubicBezTo>
                <a:cubicBezTo>
                  <a:pt x="358282" y="72803"/>
                  <a:pt x="353674" y="71077"/>
                  <a:pt x="349065" y="71077"/>
                </a:cubicBezTo>
                <a:close/>
                <a:moveTo>
                  <a:pt x="538450" y="33730"/>
                </a:moveTo>
                <a:cubicBezTo>
                  <a:pt x="577091" y="33730"/>
                  <a:pt x="608416" y="65055"/>
                  <a:pt x="608416" y="103696"/>
                </a:cubicBezTo>
                <a:cubicBezTo>
                  <a:pt x="608416" y="142337"/>
                  <a:pt x="577091" y="173662"/>
                  <a:pt x="538450" y="173662"/>
                </a:cubicBezTo>
                <a:cubicBezTo>
                  <a:pt x="499809" y="173662"/>
                  <a:pt x="468484" y="142337"/>
                  <a:pt x="468484" y="103696"/>
                </a:cubicBezTo>
                <a:cubicBezTo>
                  <a:pt x="468484" y="65055"/>
                  <a:pt x="499809" y="33730"/>
                  <a:pt x="538450" y="33730"/>
                </a:cubicBezTo>
                <a:close/>
                <a:moveTo>
                  <a:pt x="70001" y="33730"/>
                </a:moveTo>
                <a:cubicBezTo>
                  <a:pt x="108661" y="33730"/>
                  <a:pt x="140002" y="65055"/>
                  <a:pt x="140002" y="103696"/>
                </a:cubicBezTo>
                <a:cubicBezTo>
                  <a:pt x="140002" y="142337"/>
                  <a:pt x="108661" y="173662"/>
                  <a:pt x="70001" y="173662"/>
                </a:cubicBezTo>
                <a:cubicBezTo>
                  <a:pt x="31341" y="173662"/>
                  <a:pt x="0" y="142337"/>
                  <a:pt x="0" y="103696"/>
                </a:cubicBezTo>
                <a:cubicBezTo>
                  <a:pt x="0" y="65055"/>
                  <a:pt x="31341" y="33730"/>
                  <a:pt x="70001" y="33730"/>
                </a:cubicBezTo>
                <a:close/>
                <a:moveTo>
                  <a:pt x="304208" y="0"/>
                </a:moveTo>
                <a:cubicBezTo>
                  <a:pt x="369804" y="0"/>
                  <a:pt x="423110" y="53394"/>
                  <a:pt x="423110" y="118909"/>
                </a:cubicBezTo>
                <a:cubicBezTo>
                  <a:pt x="423110" y="184424"/>
                  <a:pt x="369804" y="237664"/>
                  <a:pt x="304208" y="237664"/>
                </a:cubicBezTo>
                <a:cubicBezTo>
                  <a:pt x="238612" y="237664"/>
                  <a:pt x="185305" y="184424"/>
                  <a:pt x="185305" y="118909"/>
                </a:cubicBezTo>
                <a:cubicBezTo>
                  <a:pt x="185305" y="53394"/>
                  <a:pt x="238612" y="0"/>
                  <a:pt x="30420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sp>
        <p:nvSpPr>
          <p:cNvPr id="16" name="zoom-tool_72585">
            <a:extLst>
              <a:ext uri="{FF2B5EF4-FFF2-40B4-BE49-F238E27FC236}">
                <a16:creationId xmlns:a16="http://schemas.microsoft.com/office/drawing/2014/main" xmlns="" id="{D82B11F3-44B7-4F60-B010-5A5CEFFD4C84}"/>
              </a:ext>
            </a:extLst>
          </p:cNvPr>
          <p:cNvSpPr>
            <a:spLocks noChangeAspect="1"/>
          </p:cNvSpPr>
          <p:nvPr/>
        </p:nvSpPr>
        <p:spPr bwMode="auto">
          <a:xfrm>
            <a:off x="7215324" y="3307981"/>
            <a:ext cx="385280" cy="371938"/>
          </a:xfrm>
          <a:custGeom>
            <a:avLst/>
            <a:gdLst>
              <a:gd name="T0" fmla="*/ 8270 w 8441"/>
              <a:gd name="T1" fmla="*/ 6791 h 8160"/>
              <a:gd name="T2" fmla="*/ 5734 w 8441"/>
              <a:gd name="T3" fmla="*/ 4255 h 8160"/>
              <a:gd name="T4" fmla="*/ 5225 w 8441"/>
              <a:gd name="T5" fmla="*/ 848 h 8160"/>
              <a:gd name="T6" fmla="*/ 3177 w 8441"/>
              <a:gd name="T7" fmla="*/ 0 h 8160"/>
              <a:gd name="T8" fmla="*/ 1130 w 8441"/>
              <a:gd name="T9" fmla="*/ 848 h 8160"/>
              <a:gd name="T10" fmla="*/ 1130 w 8441"/>
              <a:gd name="T11" fmla="*/ 4944 h 8160"/>
              <a:gd name="T12" fmla="*/ 3177 w 8441"/>
              <a:gd name="T13" fmla="*/ 5792 h 8160"/>
              <a:gd name="T14" fmla="*/ 4538 w 8441"/>
              <a:gd name="T15" fmla="*/ 5454 h 8160"/>
              <a:gd name="T16" fmla="*/ 7072 w 8441"/>
              <a:gd name="T17" fmla="*/ 7988 h 8160"/>
              <a:gd name="T18" fmla="*/ 7486 w 8441"/>
              <a:gd name="T19" fmla="*/ 8160 h 8160"/>
              <a:gd name="T20" fmla="*/ 7901 w 8441"/>
              <a:gd name="T21" fmla="*/ 7988 h 8160"/>
              <a:gd name="T22" fmla="*/ 8270 w 8441"/>
              <a:gd name="T23" fmla="*/ 7620 h 8160"/>
              <a:gd name="T24" fmla="*/ 8441 w 8441"/>
              <a:gd name="T25" fmla="*/ 7205 h 8160"/>
              <a:gd name="T26" fmla="*/ 8270 w 8441"/>
              <a:gd name="T27" fmla="*/ 6791 h 8160"/>
              <a:gd name="T28" fmla="*/ 1793 w 8441"/>
              <a:gd name="T29" fmla="*/ 4281 h 8160"/>
              <a:gd name="T30" fmla="*/ 1793 w 8441"/>
              <a:gd name="T31" fmla="*/ 1511 h 8160"/>
              <a:gd name="T32" fmla="*/ 3177 w 8441"/>
              <a:gd name="T33" fmla="*/ 938 h 8160"/>
              <a:gd name="T34" fmla="*/ 4562 w 8441"/>
              <a:gd name="T35" fmla="*/ 1511 h 8160"/>
              <a:gd name="T36" fmla="*/ 4562 w 8441"/>
              <a:gd name="T37" fmla="*/ 4281 h 8160"/>
              <a:gd name="T38" fmla="*/ 3177 w 8441"/>
              <a:gd name="T39" fmla="*/ 4854 h 8160"/>
              <a:gd name="T40" fmla="*/ 1793 w 8441"/>
              <a:gd name="T41" fmla="*/ 4281 h 8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41" h="8160">
                <a:moveTo>
                  <a:pt x="8270" y="6791"/>
                </a:moveTo>
                <a:lnTo>
                  <a:pt x="5734" y="4255"/>
                </a:lnTo>
                <a:cubicBezTo>
                  <a:pt x="6316" y="3161"/>
                  <a:pt x="6146" y="1769"/>
                  <a:pt x="5225" y="848"/>
                </a:cubicBezTo>
                <a:cubicBezTo>
                  <a:pt x="4678" y="301"/>
                  <a:pt x="3951" y="0"/>
                  <a:pt x="3177" y="0"/>
                </a:cubicBezTo>
                <a:cubicBezTo>
                  <a:pt x="2404" y="0"/>
                  <a:pt x="1676" y="301"/>
                  <a:pt x="1130" y="848"/>
                </a:cubicBezTo>
                <a:cubicBezTo>
                  <a:pt x="0" y="1977"/>
                  <a:pt x="0" y="3815"/>
                  <a:pt x="1130" y="4944"/>
                </a:cubicBezTo>
                <a:cubicBezTo>
                  <a:pt x="1677" y="5491"/>
                  <a:pt x="2404" y="5792"/>
                  <a:pt x="3177" y="5792"/>
                </a:cubicBezTo>
                <a:cubicBezTo>
                  <a:pt x="3660" y="5792"/>
                  <a:pt x="4124" y="5675"/>
                  <a:pt x="4538" y="5454"/>
                </a:cubicBezTo>
                <a:lnTo>
                  <a:pt x="7072" y="7988"/>
                </a:lnTo>
                <a:cubicBezTo>
                  <a:pt x="7183" y="8099"/>
                  <a:pt x="7330" y="8160"/>
                  <a:pt x="7486" y="8160"/>
                </a:cubicBezTo>
                <a:cubicBezTo>
                  <a:pt x="7643" y="8160"/>
                  <a:pt x="7790" y="8099"/>
                  <a:pt x="7901" y="7988"/>
                </a:cubicBezTo>
                <a:lnTo>
                  <a:pt x="8270" y="7620"/>
                </a:lnTo>
                <a:cubicBezTo>
                  <a:pt x="8380" y="7509"/>
                  <a:pt x="8441" y="7362"/>
                  <a:pt x="8441" y="7205"/>
                </a:cubicBezTo>
                <a:cubicBezTo>
                  <a:pt x="8441" y="7049"/>
                  <a:pt x="8380" y="6901"/>
                  <a:pt x="8270" y="6791"/>
                </a:cubicBezTo>
                <a:close/>
                <a:moveTo>
                  <a:pt x="1793" y="4281"/>
                </a:moveTo>
                <a:cubicBezTo>
                  <a:pt x="1029" y="3517"/>
                  <a:pt x="1029" y="2275"/>
                  <a:pt x="1793" y="1511"/>
                </a:cubicBezTo>
                <a:cubicBezTo>
                  <a:pt x="2163" y="1142"/>
                  <a:pt x="2654" y="938"/>
                  <a:pt x="3177" y="938"/>
                </a:cubicBezTo>
                <a:cubicBezTo>
                  <a:pt x="3700" y="938"/>
                  <a:pt x="4192" y="1142"/>
                  <a:pt x="4562" y="1511"/>
                </a:cubicBezTo>
                <a:cubicBezTo>
                  <a:pt x="5325" y="2275"/>
                  <a:pt x="5325" y="3517"/>
                  <a:pt x="4562" y="4281"/>
                </a:cubicBezTo>
                <a:cubicBezTo>
                  <a:pt x="4192" y="4650"/>
                  <a:pt x="3700" y="4854"/>
                  <a:pt x="3177" y="4854"/>
                </a:cubicBezTo>
                <a:cubicBezTo>
                  <a:pt x="2654" y="4854"/>
                  <a:pt x="2163" y="4650"/>
                  <a:pt x="1793" y="42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7406362-402E-47C1-B419-4FB378EAD565}"/>
              </a:ext>
            </a:extLst>
          </p:cNvPr>
          <p:cNvGrpSpPr/>
          <p:nvPr/>
        </p:nvGrpSpPr>
        <p:grpSpPr>
          <a:xfrm>
            <a:off x="1900392" y="4192197"/>
            <a:ext cx="2698306" cy="1300356"/>
            <a:chOff x="1359428" y="1087782"/>
            <a:chExt cx="2698306" cy="130035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4A9564D7-9D18-4473-B368-EF90A5649287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74AD539-07E2-4DF0-8FC3-FA3C127A28CC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A2064B4-9819-4741-8C2A-BE54A44B536F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A1CDC3BE-5442-4B6D-82EF-D806E0C7B9E2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C89B797C-99FA-4272-8923-365BFF254AD0}"/>
              </a:ext>
            </a:extLst>
          </p:cNvPr>
          <p:cNvGrpSpPr/>
          <p:nvPr/>
        </p:nvGrpSpPr>
        <p:grpSpPr>
          <a:xfrm>
            <a:off x="7164727" y="1686710"/>
            <a:ext cx="2698306" cy="1300356"/>
            <a:chOff x="1359428" y="1087782"/>
            <a:chExt cx="2698306" cy="1300356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14A780A7-080F-4E92-B2DB-D96C4083ADFB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93F1FB84-C7AD-46FB-8401-0F28D5569382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2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2FCE76C-0B88-4A82-B93A-7C684AC65742}"/>
              </a:ext>
            </a:extLst>
          </p:cNvPr>
          <p:cNvSpPr/>
          <p:nvPr/>
        </p:nvSpPr>
        <p:spPr>
          <a:xfrm>
            <a:off x="0" y="685800"/>
            <a:ext cx="9104243" cy="288766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93229" b="-1271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C4473D9-D1B3-4C0E-8D6F-948642915C25}"/>
              </a:ext>
            </a:extLst>
          </p:cNvPr>
          <p:cNvSpPr/>
          <p:nvPr/>
        </p:nvSpPr>
        <p:spPr>
          <a:xfrm>
            <a:off x="9806609" y="685800"/>
            <a:ext cx="2385391" cy="288766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C1A7749-5A5F-493F-A5C1-8B2730E9B0C2}"/>
              </a:ext>
            </a:extLst>
          </p:cNvPr>
          <p:cNvGrpSpPr/>
          <p:nvPr/>
        </p:nvGrpSpPr>
        <p:grpSpPr>
          <a:xfrm>
            <a:off x="10225980" y="1237078"/>
            <a:ext cx="2226365" cy="1785105"/>
            <a:chOff x="9960936" y="1289145"/>
            <a:chExt cx="2226365" cy="178510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CDF5B074-3917-4BD4-92D7-E68EE5AB9CFD}"/>
                </a:ext>
              </a:extLst>
            </p:cNvPr>
            <p:cNvSpPr txBox="1"/>
            <p:nvPr/>
          </p:nvSpPr>
          <p:spPr>
            <a:xfrm>
              <a:off x="9960936" y="1289145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CE12DF59-9430-43A3-90BA-8837E625324C}"/>
                </a:ext>
              </a:extLst>
            </p:cNvPr>
            <p:cNvSpPr txBox="1"/>
            <p:nvPr/>
          </p:nvSpPr>
          <p:spPr>
            <a:xfrm>
              <a:off x="9960936" y="1689255"/>
              <a:ext cx="182024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66C811EA-AD7C-4946-B8BE-A439EFD4C207}"/>
              </a:ext>
            </a:extLst>
          </p:cNvPr>
          <p:cNvGrpSpPr/>
          <p:nvPr/>
        </p:nvGrpSpPr>
        <p:grpSpPr>
          <a:xfrm>
            <a:off x="1092200" y="4289648"/>
            <a:ext cx="2985977" cy="415498"/>
            <a:chOff x="1092200" y="4289648"/>
            <a:chExt cx="2985977" cy="41549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75596702-1EEB-4ED0-981C-C2A97694A49E}"/>
                </a:ext>
              </a:extLst>
            </p:cNvPr>
            <p:cNvGrpSpPr/>
            <p:nvPr/>
          </p:nvGrpSpPr>
          <p:grpSpPr>
            <a:xfrm>
              <a:off x="1092200" y="4384124"/>
              <a:ext cx="227633" cy="227633"/>
              <a:chOff x="4892330" y="3323950"/>
              <a:chExt cx="340000" cy="340000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006322B9-D8D0-43CE-BDD2-C9FFD94ECC8E}"/>
                  </a:ext>
                </a:extLst>
              </p:cNvPr>
              <p:cNvSpPr/>
              <p:nvPr/>
            </p:nvSpPr>
            <p:spPr>
              <a:xfrm>
                <a:off x="4892330" y="3323950"/>
                <a:ext cx="340000" cy="340000"/>
              </a:xfrm>
              <a:prstGeom prst="ellipse">
                <a:avLst/>
              </a:prstGeom>
              <a:solidFill>
                <a:srgbClr val="805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xmlns="" id="{E27A7274-1858-4E07-AC3A-D19ECD72BA39}"/>
                  </a:ext>
                </a:extLst>
              </p:cNvPr>
              <p:cNvSpPr/>
              <p:nvPr/>
            </p:nvSpPr>
            <p:spPr>
              <a:xfrm>
                <a:off x="4982005" y="3412814"/>
                <a:ext cx="160649" cy="160649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4423BA0-7036-4FF3-96E2-0903C75870FE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16D67FF-33BF-48D6-9709-A14E6B5A05E2}"/>
              </a:ext>
            </a:extLst>
          </p:cNvPr>
          <p:cNvGrpSpPr/>
          <p:nvPr/>
        </p:nvGrpSpPr>
        <p:grpSpPr>
          <a:xfrm>
            <a:off x="1092200" y="5756702"/>
            <a:ext cx="2985977" cy="415498"/>
            <a:chOff x="1092200" y="4289648"/>
            <a:chExt cx="2985977" cy="41549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4F028CCF-C7BC-41A7-95E9-BA307393AFC1}"/>
                </a:ext>
              </a:extLst>
            </p:cNvPr>
            <p:cNvGrpSpPr/>
            <p:nvPr/>
          </p:nvGrpSpPr>
          <p:grpSpPr>
            <a:xfrm>
              <a:off x="1092200" y="4384124"/>
              <a:ext cx="227633" cy="227633"/>
              <a:chOff x="4892330" y="3323950"/>
              <a:chExt cx="340000" cy="340000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C5DA50F8-4E08-4726-B9A8-331CA5B679AA}"/>
                  </a:ext>
                </a:extLst>
              </p:cNvPr>
              <p:cNvSpPr/>
              <p:nvPr/>
            </p:nvSpPr>
            <p:spPr>
              <a:xfrm>
                <a:off x="4892330" y="3323950"/>
                <a:ext cx="340000" cy="340000"/>
              </a:xfrm>
              <a:prstGeom prst="ellipse">
                <a:avLst/>
              </a:prstGeom>
              <a:solidFill>
                <a:srgbClr val="805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6F34DE31-4381-437A-B1C1-08F1C59FCD10}"/>
                  </a:ext>
                </a:extLst>
              </p:cNvPr>
              <p:cNvSpPr/>
              <p:nvPr/>
            </p:nvSpPr>
            <p:spPr>
              <a:xfrm>
                <a:off x="4982005" y="3412814"/>
                <a:ext cx="160649" cy="160649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56727D70-5669-408A-A13C-E401D4440E93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BBCBCFF-35DE-414C-8991-8A94FAE21EEB}"/>
              </a:ext>
            </a:extLst>
          </p:cNvPr>
          <p:cNvGrpSpPr/>
          <p:nvPr/>
        </p:nvGrpSpPr>
        <p:grpSpPr>
          <a:xfrm>
            <a:off x="8053785" y="4289648"/>
            <a:ext cx="2985977" cy="415498"/>
            <a:chOff x="1092200" y="4289648"/>
            <a:chExt cx="2985977" cy="415498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D9DF50AD-2623-46DD-84AC-94B3FBC3642D}"/>
                </a:ext>
              </a:extLst>
            </p:cNvPr>
            <p:cNvGrpSpPr/>
            <p:nvPr/>
          </p:nvGrpSpPr>
          <p:grpSpPr>
            <a:xfrm>
              <a:off x="1092200" y="4384124"/>
              <a:ext cx="227633" cy="227633"/>
              <a:chOff x="4892330" y="3323950"/>
              <a:chExt cx="340000" cy="340000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BBAD1DA0-CA54-4382-A483-87F4EAAE7E0F}"/>
                  </a:ext>
                </a:extLst>
              </p:cNvPr>
              <p:cNvSpPr/>
              <p:nvPr/>
            </p:nvSpPr>
            <p:spPr>
              <a:xfrm>
                <a:off x="4892330" y="3323950"/>
                <a:ext cx="340000" cy="340000"/>
              </a:xfrm>
              <a:prstGeom prst="ellipse">
                <a:avLst/>
              </a:prstGeom>
              <a:solidFill>
                <a:srgbClr val="805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673EDDB0-EFCE-4E74-BBC1-FAE68D6AFE9B}"/>
                  </a:ext>
                </a:extLst>
              </p:cNvPr>
              <p:cNvSpPr/>
              <p:nvPr/>
            </p:nvSpPr>
            <p:spPr>
              <a:xfrm>
                <a:off x="4982005" y="3412814"/>
                <a:ext cx="160649" cy="160649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384729E3-9E33-42BB-BA94-EAA42E8A2278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BF594B3-3ABF-45A7-91FF-D1BE7257F532}"/>
              </a:ext>
            </a:extLst>
          </p:cNvPr>
          <p:cNvGrpSpPr/>
          <p:nvPr/>
        </p:nvGrpSpPr>
        <p:grpSpPr>
          <a:xfrm>
            <a:off x="8053785" y="5756702"/>
            <a:ext cx="2985977" cy="415498"/>
            <a:chOff x="1092200" y="4289648"/>
            <a:chExt cx="2985977" cy="41549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4F3771A9-8574-4A9C-9DA8-5F5C91C95B7B}"/>
                </a:ext>
              </a:extLst>
            </p:cNvPr>
            <p:cNvGrpSpPr/>
            <p:nvPr/>
          </p:nvGrpSpPr>
          <p:grpSpPr>
            <a:xfrm>
              <a:off x="1092200" y="4384124"/>
              <a:ext cx="227633" cy="227633"/>
              <a:chOff x="4892330" y="3323950"/>
              <a:chExt cx="340000" cy="3400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6843284E-8EE1-48CE-9DE3-DA37F1FBC1F5}"/>
                  </a:ext>
                </a:extLst>
              </p:cNvPr>
              <p:cNvSpPr/>
              <p:nvPr/>
            </p:nvSpPr>
            <p:spPr>
              <a:xfrm>
                <a:off x="4892330" y="3323950"/>
                <a:ext cx="340000" cy="340000"/>
              </a:xfrm>
              <a:prstGeom prst="ellipse">
                <a:avLst/>
              </a:prstGeom>
              <a:solidFill>
                <a:srgbClr val="8056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EAFE06C6-0DE7-4B12-B617-784CF92B8F94}"/>
                  </a:ext>
                </a:extLst>
              </p:cNvPr>
              <p:cNvSpPr/>
              <p:nvPr/>
            </p:nvSpPr>
            <p:spPr>
              <a:xfrm>
                <a:off x="4982005" y="3412814"/>
                <a:ext cx="160649" cy="160649"/>
              </a:xfrm>
              <a:prstGeom prst="ellips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353529AD-1D4F-4FB2-912C-ECD6722E7BAE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55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60C4BA4-033B-42B8-B2BE-E115E5991DBD}"/>
              </a:ext>
            </a:extLst>
          </p:cNvPr>
          <p:cNvSpPr/>
          <p:nvPr/>
        </p:nvSpPr>
        <p:spPr>
          <a:xfrm>
            <a:off x="397565" y="5203483"/>
            <a:ext cx="4606236" cy="742122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5123676-87BF-48CD-957D-87423CD1F722}"/>
              </a:ext>
            </a:extLst>
          </p:cNvPr>
          <p:cNvSpPr/>
          <p:nvPr/>
        </p:nvSpPr>
        <p:spPr>
          <a:xfrm>
            <a:off x="397565" y="3242161"/>
            <a:ext cx="4606236" cy="742122"/>
          </a:xfrm>
          <a:prstGeom prst="rect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7BB179D-FFA6-49B0-AED7-E5B7F85036BF}"/>
              </a:ext>
            </a:extLst>
          </p:cNvPr>
          <p:cNvSpPr/>
          <p:nvPr/>
        </p:nvSpPr>
        <p:spPr>
          <a:xfrm>
            <a:off x="7063409" y="5203483"/>
            <a:ext cx="4606236" cy="742122"/>
          </a:xfrm>
          <a:prstGeom prst="rect">
            <a:avLst/>
          </a:prstGeom>
          <a:noFill/>
          <a:ln w="28575">
            <a:solidFill>
              <a:srgbClr val="8056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0A241F1-A56C-4AC4-8A04-3744A0976495}"/>
              </a:ext>
            </a:extLst>
          </p:cNvPr>
          <p:cNvSpPr/>
          <p:nvPr/>
        </p:nvSpPr>
        <p:spPr>
          <a:xfrm>
            <a:off x="7063409" y="3242161"/>
            <a:ext cx="4606236" cy="742122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double-wrench-tool-and-hammer-forming-a-cross_28483">
            <a:extLst>
              <a:ext uri="{FF2B5EF4-FFF2-40B4-BE49-F238E27FC236}">
                <a16:creationId xmlns:a16="http://schemas.microsoft.com/office/drawing/2014/main" xmlns="" id="{77685D58-0B9A-4E07-87D2-BFF8F8EC2F06}"/>
              </a:ext>
            </a:extLst>
          </p:cNvPr>
          <p:cNvSpPr>
            <a:spLocks noChangeAspect="1"/>
          </p:cNvSpPr>
          <p:nvPr/>
        </p:nvSpPr>
        <p:spPr bwMode="auto">
          <a:xfrm>
            <a:off x="7235691" y="5396375"/>
            <a:ext cx="374040" cy="356338"/>
          </a:xfrm>
          <a:custGeom>
            <a:avLst/>
            <a:gdLst>
              <a:gd name="connsiteX0" fmla="*/ 474392 w 604567"/>
              <a:gd name="connsiteY0" fmla="*/ 431437 h 575955"/>
              <a:gd name="connsiteX1" fmla="*/ 505564 w 604567"/>
              <a:gd name="connsiteY1" fmla="*/ 462558 h 575955"/>
              <a:gd name="connsiteX2" fmla="*/ 494189 w 604567"/>
              <a:gd name="connsiteY2" fmla="*/ 505144 h 575955"/>
              <a:gd name="connsiteX3" fmla="*/ 451532 w 604567"/>
              <a:gd name="connsiteY3" fmla="*/ 516609 h 575955"/>
              <a:gd name="connsiteX4" fmla="*/ 420250 w 604567"/>
              <a:gd name="connsiteY4" fmla="*/ 485379 h 575955"/>
              <a:gd name="connsiteX5" fmla="*/ 431735 w 604567"/>
              <a:gd name="connsiteY5" fmla="*/ 442793 h 575955"/>
              <a:gd name="connsiteX6" fmla="*/ 474716 w 604567"/>
              <a:gd name="connsiteY6" fmla="*/ 415167 h 575955"/>
              <a:gd name="connsiteX7" fmla="*/ 423315 w 604567"/>
              <a:gd name="connsiteY7" fmla="*/ 428930 h 575955"/>
              <a:gd name="connsiteX8" fmla="*/ 417737 w 604567"/>
              <a:gd name="connsiteY8" fmla="*/ 434392 h 575955"/>
              <a:gd name="connsiteX9" fmla="*/ 403958 w 604567"/>
              <a:gd name="connsiteY9" fmla="*/ 485730 h 575955"/>
              <a:gd name="connsiteX10" fmla="*/ 406036 w 604567"/>
              <a:gd name="connsiteY10" fmla="*/ 493267 h 575955"/>
              <a:gd name="connsiteX11" fmla="*/ 443657 w 604567"/>
              <a:gd name="connsiteY11" fmla="*/ 530843 h 575955"/>
              <a:gd name="connsiteX12" fmla="*/ 449125 w 604567"/>
              <a:gd name="connsiteY12" fmla="*/ 533136 h 575955"/>
              <a:gd name="connsiteX13" fmla="*/ 451203 w 604567"/>
              <a:gd name="connsiteY13" fmla="*/ 532918 h 575955"/>
              <a:gd name="connsiteX14" fmla="*/ 502603 w 604567"/>
              <a:gd name="connsiteY14" fmla="*/ 519155 h 575955"/>
              <a:gd name="connsiteX15" fmla="*/ 508072 w 604567"/>
              <a:gd name="connsiteY15" fmla="*/ 513584 h 575955"/>
              <a:gd name="connsiteX16" fmla="*/ 521851 w 604567"/>
              <a:gd name="connsiteY16" fmla="*/ 462246 h 575955"/>
              <a:gd name="connsiteX17" fmla="*/ 519883 w 604567"/>
              <a:gd name="connsiteY17" fmla="*/ 454709 h 575955"/>
              <a:gd name="connsiteX18" fmla="*/ 482262 w 604567"/>
              <a:gd name="connsiteY18" fmla="*/ 417133 h 575955"/>
              <a:gd name="connsiteX19" fmla="*/ 474716 w 604567"/>
              <a:gd name="connsiteY19" fmla="*/ 415167 h 575955"/>
              <a:gd name="connsiteX20" fmla="*/ 462905 w 604567"/>
              <a:gd name="connsiteY20" fmla="*/ 372021 h 575955"/>
              <a:gd name="connsiteX21" fmla="*/ 535084 w 604567"/>
              <a:gd name="connsiteY21" fmla="*/ 401950 h 575955"/>
              <a:gd name="connsiteX22" fmla="*/ 565050 w 604567"/>
              <a:gd name="connsiteY22" fmla="*/ 474043 h 575955"/>
              <a:gd name="connsiteX23" fmla="*/ 535084 w 604567"/>
              <a:gd name="connsiteY23" fmla="*/ 546135 h 575955"/>
              <a:gd name="connsiteX24" fmla="*/ 462905 w 604567"/>
              <a:gd name="connsiteY24" fmla="*/ 575955 h 575955"/>
              <a:gd name="connsiteX25" fmla="*/ 390725 w 604567"/>
              <a:gd name="connsiteY25" fmla="*/ 546135 h 575955"/>
              <a:gd name="connsiteX26" fmla="*/ 367540 w 604567"/>
              <a:gd name="connsiteY26" fmla="*/ 437778 h 575955"/>
              <a:gd name="connsiteX27" fmla="*/ 368196 w 604567"/>
              <a:gd name="connsiteY27" fmla="*/ 436358 h 575955"/>
              <a:gd name="connsiteX28" fmla="*/ 369180 w 604567"/>
              <a:gd name="connsiteY28" fmla="*/ 434064 h 575955"/>
              <a:gd name="connsiteX29" fmla="*/ 369836 w 604567"/>
              <a:gd name="connsiteY29" fmla="*/ 432535 h 575955"/>
              <a:gd name="connsiteX30" fmla="*/ 390725 w 604567"/>
              <a:gd name="connsiteY30" fmla="*/ 401950 h 575955"/>
              <a:gd name="connsiteX31" fmla="*/ 462905 w 604567"/>
              <a:gd name="connsiteY31" fmla="*/ 372021 h 575955"/>
              <a:gd name="connsiteX32" fmla="*/ 351799 w 604567"/>
              <a:gd name="connsiteY32" fmla="*/ 312323 h 575955"/>
              <a:gd name="connsiteX33" fmla="*/ 407125 w 604567"/>
              <a:gd name="connsiteY33" fmla="*/ 367564 h 575955"/>
              <a:gd name="connsiteX34" fmla="*/ 381102 w 604567"/>
              <a:gd name="connsiteY34" fmla="*/ 387215 h 575955"/>
              <a:gd name="connsiteX35" fmla="*/ 358141 w 604567"/>
              <a:gd name="connsiteY35" fmla="*/ 420076 h 575955"/>
              <a:gd name="connsiteX36" fmla="*/ 301065 w 604567"/>
              <a:gd name="connsiteY36" fmla="*/ 363088 h 575955"/>
              <a:gd name="connsiteX37" fmla="*/ 206657 w 604567"/>
              <a:gd name="connsiteY37" fmla="*/ 167381 h 575955"/>
              <a:gd name="connsiteX38" fmla="*/ 289774 w 604567"/>
              <a:gd name="connsiteY38" fmla="*/ 250367 h 575955"/>
              <a:gd name="connsiteX39" fmla="*/ 239029 w 604567"/>
              <a:gd name="connsiteY39" fmla="*/ 301032 h 575955"/>
              <a:gd name="connsiteX40" fmla="*/ 155912 w 604567"/>
              <a:gd name="connsiteY40" fmla="*/ 218155 h 575955"/>
              <a:gd name="connsiteX41" fmla="*/ 157771 w 604567"/>
              <a:gd name="connsiteY41" fmla="*/ 217173 h 575955"/>
              <a:gd name="connsiteX42" fmla="*/ 160943 w 604567"/>
              <a:gd name="connsiteY42" fmla="*/ 215425 h 575955"/>
              <a:gd name="connsiteX43" fmla="*/ 166630 w 604567"/>
              <a:gd name="connsiteY43" fmla="*/ 211931 h 575955"/>
              <a:gd name="connsiteX44" fmla="*/ 169801 w 604567"/>
              <a:gd name="connsiteY44" fmla="*/ 209857 h 575955"/>
              <a:gd name="connsiteX45" fmla="*/ 175379 w 604567"/>
              <a:gd name="connsiteY45" fmla="*/ 205707 h 575955"/>
              <a:gd name="connsiteX46" fmla="*/ 177894 w 604567"/>
              <a:gd name="connsiteY46" fmla="*/ 203633 h 575955"/>
              <a:gd name="connsiteX47" fmla="*/ 185331 w 604567"/>
              <a:gd name="connsiteY47" fmla="*/ 196863 h 575955"/>
              <a:gd name="connsiteX48" fmla="*/ 192549 w 604567"/>
              <a:gd name="connsiteY48" fmla="*/ 188892 h 575955"/>
              <a:gd name="connsiteX49" fmla="*/ 194518 w 604567"/>
              <a:gd name="connsiteY49" fmla="*/ 186380 h 575955"/>
              <a:gd name="connsiteX50" fmla="*/ 199220 w 604567"/>
              <a:gd name="connsiteY50" fmla="*/ 179938 h 575955"/>
              <a:gd name="connsiteX51" fmla="*/ 201079 w 604567"/>
              <a:gd name="connsiteY51" fmla="*/ 177208 h 575955"/>
              <a:gd name="connsiteX52" fmla="*/ 206001 w 604567"/>
              <a:gd name="connsiteY52" fmla="*/ 168691 h 575955"/>
              <a:gd name="connsiteX53" fmla="*/ 206548 w 604567"/>
              <a:gd name="connsiteY53" fmla="*/ 167709 h 575955"/>
              <a:gd name="connsiteX54" fmla="*/ 206657 w 604567"/>
              <a:gd name="connsiteY54" fmla="*/ 167381 h 575955"/>
              <a:gd name="connsiteX55" fmla="*/ 431761 w 604567"/>
              <a:gd name="connsiteY55" fmla="*/ 130828 h 575955"/>
              <a:gd name="connsiteX56" fmla="*/ 451448 w 604567"/>
              <a:gd name="connsiteY56" fmla="*/ 150485 h 575955"/>
              <a:gd name="connsiteX57" fmla="*/ 470916 w 604567"/>
              <a:gd name="connsiteY57" fmla="*/ 169924 h 575955"/>
              <a:gd name="connsiteX58" fmla="*/ 147175 w 604567"/>
              <a:gd name="connsiteY58" fmla="*/ 494045 h 575955"/>
              <a:gd name="connsiteX59" fmla="*/ 146847 w 604567"/>
              <a:gd name="connsiteY59" fmla="*/ 494373 h 575955"/>
              <a:gd name="connsiteX60" fmla="*/ 144222 w 604567"/>
              <a:gd name="connsiteY60" fmla="*/ 496994 h 575955"/>
              <a:gd name="connsiteX61" fmla="*/ 142581 w 604567"/>
              <a:gd name="connsiteY61" fmla="*/ 497868 h 575955"/>
              <a:gd name="connsiteX62" fmla="*/ 107363 w 604567"/>
              <a:gd name="connsiteY62" fmla="*/ 494264 h 575955"/>
              <a:gd name="connsiteX63" fmla="*/ 103645 w 604567"/>
              <a:gd name="connsiteY63" fmla="*/ 459209 h 575955"/>
              <a:gd name="connsiteX64" fmla="*/ 104520 w 604567"/>
              <a:gd name="connsiteY64" fmla="*/ 457571 h 575955"/>
              <a:gd name="connsiteX65" fmla="*/ 242219 w 604567"/>
              <a:gd name="connsiteY65" fmla="*/ 319972 h 575955"/>
              <a:gd name="connsiteX66" fmla="*/ 245063 w 604567"/>
              <a:gd name="connsiteY66" fmla="*/ 318225 h 575955"/>
              <a:gd name="connsiteX67" fmla="*/ 306858 w 604567"/>
              <a:gd name="connsiteY67" fmla="*/ 256414 h 575955"/>
              <a:gd name="connsiteX68" fmla="*/ 308608 w 604567"/>
              <a:gd name="connsiteY68" fmla="*/ 253684 h 575955"/>
              <a:gd name="connsiteX69" fmla="*/ 102108 w 604567"/>
              <a:gd name="connsiteY69" fmla="*/ 11784 h 575955"/>
              <a:gd name="connsiteX70" fmla="*/ 174277 w 604567"/>
              <a:gd name="connsiteY70" fmla="*/ 41599 h 575955"/>
              <a:gd name="connsiteX71" fmla="*/ 198224 w 604567"/>
              <a:gd name="connsiteY71" fmla="*/ 147646 h 575955"/>
              <a:gd name="connsiteX72" fmla="*/ 197568 w 604567"/>
              <a:gd name="connsiteY72" fmla="*/ 149175 h 575955"/>
              <a:gd name="connsiteX73" fmla="*/ 196802 w 604567"/>
              <a:gd name="connsiteY73" fmla="*/ 151032 h 575955"/>
              <a:gd name="connsiteX74" fmla="*/ 174277 w 604567"/>
              <a:gd name="connsiteY74" fmla="*/ 185871 h 575955"/>
              <a:gd name="connsiteX75" fmla="*/ 142785 w 604567"/>
              <a:gd name="connsiteY75" fmla="*/ 207168 h 575955"/>
              <a:gd name="connsiteX76" fmla="*/ 140926 w 604567"/>
              <a:gd name="connsiteY76" fmla="*/ 207932 h 575955"/>
              <a:gd name="connsiteX77" fmla="*/ 139505 w 604567"/>
              <a:gd name="connsiteY77" fmla="*/ 208478 h 575955"/>
              <a:gd name="connsiteX78" fmla="*/ 101890 w 604567"/>
              <a:gd name="connsiteY78" fmla="*/ 215577 h 575955"/>
              <a:gd name="connsiteX79" fmla="*/ 29940 w 604567"/>
              <a:gd name="connsiteY79" fmla="*/ 185762 h 575955"/>
              <a:gd name="connsiteX80" fmla="*/ 3697 w 604567"/>
              <a:gd name="connsiteY80" fmla="*/ 86595 h 575955"/>
              <a:gd name="connsiteX81" fmla="*/ 52903 w 604567"/>
              <a:gd name="connsiteY81" fmla="*/ 135851 h 575955"/>
              <a:gd name="connsiteX82" fmla="*/ 58917 w 604567"/>
              <a:gd name="connsiteY82" fmla="*/ 138035 h 575955"/>
              <a:gd name="connsiteX83" fmla="*/ 115995 w 604567"/>
              <a:gd name="connsiteY83" fmla="*/ 135086 h 575955"/>
              <a:gd name="connsiteX84" fmla="*/ 123431 w 604567"/>
              <a:gd name="connsiteY84" fmla="*/ 127660 h 575955"/>
              <a:gd name="connsiteX85" fmla="*/ 126493 w 604567"/>
              <a:gd name="connsiteY85" fmla="*/ 70650 h 575955"/>
              <a:gd name="connsiteX86" fmla="*/ 124196 w 604567"/>
              <a:gd name="connsiteY86" fmla="*/ 64643 h 575955"/>
              <a:gd name="connsiteX87" fmla="*/ 74881 w 604567"/>
              <a:gd name="connsiteY87" fmla="*/ 15388 h 575955"/>
              <a:gd name="connsiteX88" fmla="*/ 102108 w 604567"/>
              <a:gd name="connsiteY88" fmla="*/ 11784 h 575955"/>
              <a:gd name="connsiteX89" fmla="*/ 362839 w 604567"/>
              <a:gd name="connsiteY89" fmla="*/ 0 h 575955"/>
              <a:gd name="connsiteX90" fmla="*/ 381652 w 604567"/>
              <a:gd name="connsiteY90" fmla="*/ 3822 h 575955"/>
              <a:gd name="connsiteX91" fmla="*/ 525595 w 604567"/>
              <a:gd name="connsiteY91" fmla="*/ 125584 h 575955"/>
              <a:gd name="connsiteX92" fmla="*/ 604567 w 604567"/>
              <a:gd name="connsiteY92" fmla="*/ 321058 h 575955"/>
              <a:gd name="connsiteX93" fmla="*/ 600739 w 604567"/>
              <a:gd name="connsiteY93" fmla="*/ 322696 h 575955"/>
              <a:gd name="connsiteX94" fmla="*/ 488406 w 604567"/>
              <a:gd name="connsiteY94" fmla="*/ 165334 h 575955"/>
              <a:gd name="connsiteX95" fmla="*/ 487531 w 604567"/>
              <a:gd name="connsiteY95" fmla="*/ 164351 h 575955"/>
              <a:gd name="connsiteX96" fmla="*/ 437217 w 604567"/>
              <a:gd name="connsiteY96" fmla="*/ 114227 h 575955"/>
              <a:gd name="connsiteX97" fmla="*/ 435357 w 604567"/>
              <a:gd name="connsiteY97" fmla="*/ 112807 h 575955"/>
              <a:gd name="connsiteX98" fmla="*/ 361855 w 604567"/>
              <a:gd name="connsiteY98" fmla="*/ 74149 h 575955"/>
              <a:gd name="connsiteX99" fmla="*/ 346651 w 604567"/>
              <a:gd name="connsiteY99" fmla="*/ 52199 h 57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04567" h="575955">
                <a:moveTo>
                  <a:pt x="474392" y="431437"/>
                </a:moveTo>
                <a:lnTo>
                  <a:pt x="505564" y="462558"/>
                </a:lnTo>
                <a:lnTo>
                  <a:pt x="494189" y="505144"/>
                </a:lnTo>
                <a:lnTo>
                  <a:pt x="451532" y="516609"/>
                </a:lnTo>
                <a:lnTo>
                  <a:pt x="420250" y="485379"/>
                </a:lnTo>
                <a:lnTo>
                  <a:pt x="431735" y="442793"/>
                </a:lnTo>
                <a:close/>
                <a:moveTo>
                  <a:pt x="474716" y="415167"/>
                </a:moveTo>
                <a:lnTo>
                  <a:pt x="423315" y="428930"/>
                </a:lnTo>
                <a:cubicBezTo>
                  <a:pt x="420581" y="429586"/>
                  <a:pt x="418503" y="431770"/>
                  <a:pt x="417737" y="434392"/>
                </a:cubicBezTo>
                <a:lnTo>
                  <a:pt x="403958" y="485730"/>
                </a:lnTo>
                <a:cubicBezTo>
                  <a:pt x="403301" y="488461"/>
                  <a:pt x="404067" y="491301"/>
                  <a:pt x="406036" y="493267"/>
                </a:cubicBezTo>
                <a:lnTo>
                  <a:pt x="443657" y="530843"/>
                </a:lnTo>
                <a:cubicBezTo>
                  <a:pt x="445078" y="532372"/>
                  <a:pt x="447156" y="533136"/>
                  <a:pt x="449125" y="533136"/>
                </a:cubicBezTo>
                <a:cubicBezTo>
                  <a:pt x="449890" y="533136"/>
                  <a:pt x="450546" y="533136"/>
                  <a:pt x="451203" y="532918"/>
                </a:cubicBezTo>
                <a:lnTo>
                  <a:pt x="502603" y="519155"/>
                </a:lnTo>
                <a:cubicBezTo>
                  <a:pt x="505338" y="518390"/>
                  <a:pt x="507415" y="516315"/>
                  <a:pt x="508072" y="513584"/>
                </a:cubicBezTo>
                <a:lnTo>
                  <a:pt x="521851" y="462246"/>
                </a:lnTo>
                <a:cubicBezTo>
                  <a:pt x="522617" y="459624"/>
                  <a:pt x="521851" y="456675"/>
                  <a:pt x="519883" y="454709"/>
                </a:cubicBezTo>
                <a:lnTo>
                  <a:pt x="482262" y="417133"/>
                </a:lnTo>
                <a:cubicBezTo>
                  <a:pt x="480293" y="415167"/>
                  <a:pt x="477341" y="414403"/>
                  <a:pt x="474716" y="415167"/>
                </a:cubicBezTo>
                <a:close/>
                <a:moveTo>
                  <a:pt x="462905" y="372021"/>
                </a:moveTo>
                <a:cubicBezTo>
                  <a:pt x="490245" y="372021"/>
                  <a:pt x="515836" y="382616"/>
                  <a:pt x="535084" y="401950"/>
                </a:cubicBezTo>
                <a:cubicBezTo>
                  <a:pt x="554442" y="421175"/>
                  <a:pt x="565050" y="446844"/>
                  <a:pt x="565050" y="474043"/>
                </a:cubicBezTo>
                <a:cubicBezTo>
                  <a:pt x="565050" y="501241"/>
                  <a:pt x="554442" y="526910"/>
                  <a:pt x="535084" y="546135"/>
                </a:cubicBezTo>
                <a:cubicBezTo>
                  <a:pt x="515836" y="565360"/>
                  <a:pt x="490245" y="575955"/>
                  <a:pt x="462905" y="575955"/>
                </a:cubicBezTo>
                <a:cubicBezTo>
                  <a:pt x="435673" y="575955"/>
                  <a:pt x="410082" y="565360"/>
                  <a:pt x="390725" y="546135"/>
                </a:cubicBezTo>
                <a:cubicBezTo>
                  <a:pt x="362290" y="517735"/>
                  <a:pt x="353213" y="475353"/>
                  <a:pt x="367540" y="437778"/>
                </a:cubicBezTo>
                <a:cubicBezTo>
                  <a:pt x="367758" y="437341"/>
                  <a:pt x="367977" y="436904"/>
                  <a:pt x="368196" y="436358"/>
                </a:cubicBezTo>
                <a:cubicBezTo>
                  <a:pt x="368415" y="435593"/>
                  <a:pt x="368852" y="434829"/>
                  <a:pt x="369180" y="434064"/>
                </a:cubicBezTo>
                <a:lnTo>
                  <a:pt x="369836" y="432535"/>
                </a:lnTo>
                <a:cubicBezTo>
                  <a:pt x="374976" y="420956"/>
                  <a:pt x="381976" y="410689"/>
                  <a:pt x="390725" y="401950"/>
                </a:cubicBezTo>
                <a:cubicBezTo>
                  <a:pt x="410082" y="382616"/>
                  <a:pt x="435673" y="372021"/>
                  <a:pt x="462905" y="372021"/>
                </a:cubicBezTo>
                <a:close/>
                <a:moveTo>
                  <a:pt x="351799" y="312323"/>
                </a:moveTo>
                <a:lnTo>
                  <a:pt x="407125" y="367564"/>
                </a:lnTo>
                <a:cubicBezTo>
                  <a:pt x="397503" y="372914"/>
                  <a:pt x="388756" y="379464"/>
                  <a:pt x="381102" y="387215"/>
                </a:cubicBezTo>
                <a:cubicBezTo>
                  <a:pt x="371589" y="396604"/>
                  <a:pt x="363826" y="407740"/>
                  <a:pt x="358141" y="420076"/>
                </a:cubicBezTo>
                <a:lnTo>
                  <a:pt x="301065" y="363088"/>
                </a:lnTo>
                <a:close/>
                <a:moveTo>
                  <a:pt x="206657" y="167381"/>
                </a:moveTo>
                <a:lnTo>
                  <a:pt x="289774" y="250367"/>
                </a:lnTo>
                <a:lnTo>
                  <a:pt x="239029" y="301032"/>
                </a:lnTo>
                <a:lnTo>
                  <a:pt x="155912" y="218155"/>
                </a:lnTo>
                <a:cubicBezTo>
                  <a:pt x="156568" y="217828"/>
                  <a:pt x="157115" y="217500"/>
                  <a:pt x="157771" y="217173"/>
                </a:cubicBezTo>
                <a:cubicBezTo>
                  <a:pt x="158865" y="216627"/>
                  <a:pt x="159958" y="215971"/>
                  <a:pt x="160943" y="215425"/>
                </a:cubicBezTo>
                <a:cubicBezTo>
                  <a:pt x="162911" y="214224"/>
                  <a:pt x="164771" y="213132"/>
                  <a:pt x="166630" y="211931"/>
                </a:cubicBezTo>
                <a:cubicBezTo>
                  <a:pt x="167723" y="211276"/>
                  <a:pt x="168708" y="210512"/>
                  <a:pt x="169801" y="209857"/>
                </a:cubicBezTo>
                <a:cubicBezTo>
                  <a:pt x="171660" y="208546"/>
                  <a:pt x="173520" y="207127"/>
                  <a:pt x="175379" y="205707"/>
                </a:cubicBezTo>
                <a:cubicBezTo>
                  <a:pt x="176144" y="204943"/>
                  <a:pt x="177019" y="204397"/>
                  <a:pt x="177894" y="203633"/>
                </a:cubicBezTo>
                <a:cubicBezTo>
                  <a:pt x="180410" y="201449"/>
                  <a:pt x="182925" y="199265"/>
                  <a:pt x="185331" y="196863"/>
                </a:cubicBezTo>
                <a:cubicBezTo>
                  <a:pt x="187956" y="194351"/>
                  <a:pt x="190252" y="191622"/>
                  <a:pt x="192549" y="188892"/>
                </a:cubicBezTo>
                <a:cubicBezTo>
                  <a:pt x="193315" y="188018"/>
                  <a:pt x="193861" y="187145"/>
                  <a:pt x="194518" y="186380"/>
                </a:cubicBezTo>
                <a:cubicBezTo>
                  <a:pt x="196158" y="184306"/>
                  <a:pt x="197689" y="182122"/>
                  <a:pt x="199220" y="179938"/>
                </a:cubicBezTo>
                <a:cubicBezTo>
                  <a:pt x="199876" y="178955"/>
                  <a:pt x="200423" y="178082"/>
                  <a:pt x="201079" y="177208"/>
                </a:cubicBezTo>
                <a:cubicBezTo>
                  <a:pt x="202829" y="174478"/>
                  <a:pt x="204470" y="171639"/>
                  <a:pt x="206001" y="168691"/>
                </a:cubicBezTo>
                <a:cubicBezTo>
                  <a:pt x="206110" y="168364"/>
                  <a:pt x="206329" y="168036"/>
                  <a:pt x="206548" y="167709"/>
                </a:cubicBezTo>
                <a:cubicBezTo>
                  <a:pt x="206548" y="167599"/>
                  <a:pt x="206657" y="167490"/>
                  <a:pt x="206657" y="167381"/>
                </a:cubicBezTo>
                <a:close/>
                <a:moveTo>
                  <a:pt x="431761" y="130828"/>
                </a:moveTo>
                <a:lnTo>
                  <a:pt x="451448" y="150485"/>
                </a:lnTo>
                <a:lnTo>
                  <a:pt x="470916" y="169924"/>
                </a:lnTo>
                <a:cubicBezTo>
                  <a:pt x="335185" y="305884"/>
                  <a:pt x="151003" y="490332"/>
                  <a:pt x="147175" y="494045"/>
                </a:cubicBezTo>
                <a:cubicBezTo>
                  <a:pt x="147065" y="494155"/>
                  <a:pt x="146956" y="494264"/>
                  <a:pt x="146847" y="494373"/>
                </a:cubicBezTo>
                <a:lnTo>
                  <a:pt x="144222" y="496994"/>
                </a:lnTo>
                <a:cubicBezTo>
                  <a:pt x="143675" y="497212"/>
                  <a:pt x="143128" y="497540"/>
                  <a:pt x="142581" y="497868"/>
                </a:cubicBezTo>
                <a:cubicBezTo>
                  <a:pt x="131753" y="504966"/>
                  <a:pt x="116550" y="503437"/>
                  <a:pt x="107363" y="494264"/>
                </a:cubicBezTo>
                <a:cubicBezTo>
                  <a:pt x="97957" y="484872"/>
                  <a:pt x="96426" y="470129"/>
                  <a:pt x="103645" y="459209"/>
                </a:cubicBezTo>
                <a:cubicBezTo>
                  <a:pt x="103973" y="458663"/>
                  <a:pt x="104301" y="458117"/>
                  <a:pt x="104520" y="457571"/>
                </a:cubicBezTo>
                <a:lnTo>
                  <a:pt x="242219" y="319972"/>
                </a:lnTo>
                <a:cubicBezTo>
                  <a:pt x="243313" y="319535"/>
                  <a:pt x="244188" y="318989"/>
                  <a:pt x="245063" y="318225"/>
                </a:cubicBezTo>
                <a:lnTo>
                  <a:pt x="306858" y="256414"/>
                </a:lnTo>
                <a:cubicBezTo>
                  <a:pt x="307733" y="255650"/>
                  <a:pt x="308280" y="254667"/>
                  <a:pt x="308608" y="253684"/>
                </a:cubicBezTo>
                <a:close/>
                <a:moveTo>
                  <a:pt x="102108" y="11784"/>
                </a:moveTo>
                <a:cubicBezTo>
                  <a:pt x="129336" y="11784"/>
                  <a:pt x="155032" y="22378"/>
                  <a:pt x="174277" y="41599"/>
                </a:cubicBezTo>
                <a:cubicBezTo>
                  <a:pt x="201832" y="69121"/>
                  <a:pt x="211236" y="110841"/>
                  <a:pt x="198224" y="147646"/>
                </a:cubicBezTo>
                <a:cubicBezTo>
                  <a:pt x="198114" y="148192"/>
                  <a:pt x="197786" y="148629"/>
                  <a:pt x="197568" y="149175"/>
                </a:cubicBezTo>
                <a:cubicBezTo>
                  <a:pt x="197349" y="149830"/>
                  <a:pt x="197130" y="150376"/>
                  <a:pt x="196802" y="151032"/>
                </a:cubicBezTo>
                <a:cubicBezTo>
                  <a:pt x="191663" y="164356"/>
                  <a:pt x="184009" y="176151"/>
                  <a:pt x="174277" y="185871"/>
                </a:cubicBezTo>
                <a:cubicBezTo>
                  <a:pt x="165311" y="194826"/>
                  <a:pt x="154704" y="201925"/>
                  <a:pt x="142785" y="207168"/>
                </a:cubicBezTo>
                <a:cubicBezTo>
                  <a:pt x="142129" y="207386"/>
                  <a:pt x="141473" y="207714"/>
                  <a:pt x="140926" y="207932"/>
                </a:cubicBezTo>
                <a:lnTo>
                  <a:pt x="139505" y="208478"/>
                </a:lnTo>
                <a:cubicBezTo>
                  <a:pt x="127477" y="213174"/>
                  <a:pt x="114793" y="215577"/>
                  <a:pt x="101890" y="215577"/>
                </a:cubicBezTo>
                <a:cubicBezTo>
                  <a:pt x="74663" y="215577"/>
                  <a:pt x="49076" y="204983"/>
                  <a:pt x="29940" y="185762"/>
                </a:cubicBezTo>
                <a:cubicBezTo>
                  <a:pt x="3697" y="159550"/>
                  <a:pt x="-6035" y="121762"/>
                  <a:pt x="3697" y="86595"/>
                </a:cubicBezTo>
                <a:lnTo>
                  <a:pt x="52903" y="135851"/>
                </a:lnTo>
                <a:cubicBezTo>
                  <a:pt x="54543" y="137380"/>
                  <a:pt x="56620" y="138254"/>
                  <a:pt x="58917" y="138035"/>
                </a:cubicBezTo>
                <a:lnTo>
                  <a:pt x="115995" y="135086"/>
                </a:lnTo>
                <a:cubicBezTo>
                  <a:pt x="120041" y="134868"/>
                  <a:pt x="123212" y="131592"/>
                  <a:pt x="123431" y="127660"/>
                </a:cubicBezTo>
                <a:lnTo>
                  <a:pt x="126493" y="70650"/>
                </a:lnTo>
                <a:cubicBezTo>
                  <a:pt x="126602" y="68357"/>
                  <a:pt x="125727" y="66172"/>
                  <a:pt x="124196" y="64643"/>
                </a:cubicBezTo>
                <a:lnTo>
                  <a:pt x="74881" y="15388"/>
                </a:lnTo>
                <a:cubicBezTo>
                  <a:pt x="83738" y="12985"/>
                  <a:pt x="92814" y="11784"/>
                  <a:pt x="102108" y="11784"/>
                </a:cubicBezTo>
                <a:close/>
                <a:moveTo>
                  <a:pt x="362839" y="0"/>
                </a:moveTo>
                <a:lnTo>
                  <a:pt x="381652" y="3822"/>
                </a:lnTo>
                <a:lnTo>
                  <a:pt x="525595" y="125584"/>
                </a:lnTo>
                <a:lnTo>
                  <a:pt x="604567" y="321058"/>
                </a:lnTo>
                <a:lnTo>
                  <a:pt x="600739" y="322696"/>
                </a:lnTo>
                <a:lnTo>
                  <a:pt x="488406" y="165334"/>
                </a:lnTo>
                <a:cubicBezTo>
                  <a:pt x="488078" y="165006"/>
                  <a:pt x="487859" y="164679"/>
                  <a:pt x="487531" y="164351"/>
                </a:cubicBezTo>
                <a:lnTo>
                  <a:pt x="437217" y="114227"/>
                </a:lnTo>
                <a:cubicBezTo>
                  <a:pt x="436670" y="113681"/>
                  <a:pt x="436123" y="113135"/>
                  <a:pt x="435357" y="112807"/>
                </a:cubicBezTo>
                <a:lnTo>
                  <a:pt x="361855" y="74149"/>
                </a:lnTo>
                <a:lnTo>
                  <a:pt x="346651" y="52199"/>
                </a:lnTo>
                <a:close/>
              </a:path>
            </a:pathLst>
          </a:custGeom>
          <a:solidFill>
            <a:srgbClr val="80563A"/>
          </a:solidFill>
          <a:ln>
            <a:noFill/>
          </a:ln>
        </p:spPr>
      </p:sp>
      <p:sp>
        <p:nvSpPr>
          <p:cNvPr id="14" name="man-and-laptop_46773">
            <a:extLst>
              <a:ext uri="{FF2B5EF4-FFF2-40B4-BE49-F238E27FC236}">
                <a16:creationId xmlns:a16="http://schemas.microsoft.com/office/drawing/2014/main" xmlns="" id="{B69EB20B-4C12-45EF-9AA1-A52945FF417E}"/>
              </a:ext>
            </a:extLst>
          </p:cNvPr>
          <p:cNvSpPr>
            <a:spLocks noChangeAspect="1"/>
          </p:cNvSpPr>
          <p:nvPr/>
        </p:nvSpPr>
        <p:spPr bwMode="auto">
          <a:xfrm>
            <a:off x="573043" y="5418788"/>
            <a:ext cx="374040" cy="311512"/>
          </a:xfrm>
          <a:custGeom>
            <a:avLst/>
            <a:gdLst>
              <a:gd name="connsiteX0" fmla="*/ 246781 w 608274"/>
              <a:gd name="connsiteY0" fmla="*/ 438498 h 506589"/>
              <a:gd name="connsiteX1" fmla="*/ 246781 w 608274"/>
              <a:gd name="connsiteY1" fmla="*/ 467297 h 506589"/>
              <a:gd name="connsiteX2" fmla="*/ 300340 w 608274"/>
              <a:gd name="connsiteY2" fmla="*/ 446881 h 506589"/>
              <a:gd name="connsiteX3" fmla="*/ 213321 w 608274"/>
              <a:gd name="connsiteY3" fmla="*/ 304884 h 506589"/>
              <a:gd name="connsiteX4" fmla="*/ 33460 w 608274"/>
              <a:gd name="connsiteY4" fmla="*/ 322334 h 506589"/>
              <a:gd name="connsiteX5" fmla="*/ 33460 w 608274"/>
              <a:gd name="connsiteY5" fmla="*/ 454352 h 506589"/>
              <a:gd name="connsiteX6" fmla="*/ 213321 w 608274"/>
              <a:gd name="connsiteY6" fmla="*/ 471802 h 506589"/>
              <a:gd name="connsiteX7" fmla="*/ 228395 w 608274"/>
              <a:gd name="connsiteY7" fmla="*/ 270439 h 506589"/>
              <a:gd name="connsiteX8" fmla="*/ 241243 w 608274"/>
              <a:gd name="connsiteY8" fmla="*/ 274602 h 506589"/>
              <a:gd name="connsiteX9" fmla="*/ 246781 w 608274"/>
              <a:gd name="connsiteY9" fmla="*/ 286749 h 506589"/>
              <a:gd name="connsiteX10" fmla="*/ 246781 w 608274"/>
              <a:gd name="connsiteY10" fmla="*/ 405252 h 506589"/>
              <a:gd name="connsiteX11" fmla="*/ 366689 w 608274"/>
              <a:gd name="connsiteY11" fmla="*/ 423957 h 506589"/>
              <a:gd name="connsiteX12" fmla="*/ 380678 w 608274"/>
              <a:gd name="connsiteY12" fmla="*/ 438441 h 506589"/>
              <a:gd name="connsiteX13" fmla="*/ 370115 w 608274"/>
              <a:gd name="connsiteY13" fmla="*/ 455493 h 506589"/>
              <a:gd name="connsiteX14" fmla="*/ 236104 w 608274"/>
              <a:gd name="connsiteY14" fmla="*/ 506589 h 506589"/>
              <a:gd name="connsiteX15" fmla="*/ 235590 w 608274"/>
              <a:gd name="connsiteY15" fmla="*/ 505334 h 506589"/>
              <a:gd name="connsiteX16" fmla="*/ 230051 w 608274"/>
              <a:gd name="connsiteY16" fmla="*/ 506304 h 506589"/>
              <a:gd name="connsiteX17" fmla="*/ 228395 w 608274"/>
              <a:gd name="connsiteY17" fmla="*/ 506247 h 506589"/>
              <a:gd name="connsiteX18" fmla="*/ 15074 w 608274"/>
              <a:gd name="connsiteY18" fmla="*/ 485546 h 506589"/>
              <a:gd name="connsiteX19" fmla="*/ 0 w 608274"/>
              <a:gd name="connsiteY19" fmla="*/ 469236 h 506589"/>
              <a:gd name="connsiteX20" fmla="*/ 0 w 608274"/>
              <a:gd name="connsiteY20" fmla="*/ 307450 h 506589"/>
              <a:gd name="connsiteX21" fmla="*/ 15074 w 608274"/>
              <a:gd name="connsiteY21" fmla="*/ 291083 h 506589"/>
              <a:gd name="connsiteX22" fmla="*/ 362895 w 608274"/>
              <a:gd name="connsiteY22" fmla="*/ 0 h 506589"/>
              <a:gd name="connsiteX23" fmla="*/ 468824 w 608274"/>
              <a:gd name="connsiteY23" fmla="*/ 90151 h 506589"/>
              <a:gd name="connsiteX24" fmla="*/ 463285 w 608274"/>
              <a:gd name="connsiteY24" fmla="*/ 153046 h 506589"/>
              <a:gd name="connsiteX25" fmla="*/ 429822 w 608274"/>
              <a:gd name="connsiteY25" fmla="*/ 235157 h 506589"/>
              <a:gd name="connsiteX26" fmla="*/ 485556 w 608274"/>
              <a:gd name="connsiteY26" fmla="*/ 284366 h 506589"/>
              <a:gd name="connsiteX27" fmla="*/ 580407 w 608274"/>
              <a:gd name="connsiteY27" fmla="*/ 317210 h 506589"/>
              <a:gd name="connsiteX28" fmla="*/ 608274 w 608274"/>
              <a:gd name="connsiteY28" fmla="*/ 388316 h 506589"/>
              <a:gd name="connsiteX29" fmla="*/ 608274 w 608274"/>
              <a:gd name="connsiteY29" fmla="*/ 480691 h 506589"/>
              <a:gd name="connsiteX30" fmla="*/ 391162 w 608274"/>
              <a:gd name="connsiteY30" fmla="*/ 480691 h 506589"/>
              <a:gd name="connsiteX31" fmla="*/ 412805 w 608274"/>
              <a:gd name="connsiteY31" fmla="*/ 434960 h 506589"/>
              <a:gd name="connsiteX32" fmla="*/ 370776 w 608274"/>
              <a:gd name="connsiteY32" fmla="*/ 391566 h 506589"/>
              <a:gd name="connsiteX33" fmla="*/ 279065 w 608274"/>
              <a:gd name="connsiteY33" fmla="*/ 377254 h 506589"/>
              <a:gd name="connsiteX34" fmla="*/ 279065 w 608274"/>
              <a:gd name="connsiteY34" fmla="*/ 286761 h 506589"/>
              <a:gd name="connsiteX35" fmla="*/ 275810 w 608274"/>
              <a:gd name="connsiteY35" fmla="*/ 269997 h 506589"/>
              <a:gd name="connsiteX36" fmla="*/ 295968 w 608274"/>
              <a:gd name="connsiteY36" fmla="*/ 235157 h 506589"/>
              <a:gd name="connsiteX37" fmla="*/ 262505 w 608274"/>
              <a:gd name="connsiteY37" fmla="*/ 153046 h 506589"/>
              <a:gd name="connsiteX38" fmla="*/ 256909 w 608274"/>
              <a:gd name="connsiteY38" fmla="*/ 90151 h 506589"/>
              <a:gd name="connsiteX39" fmla="*/ 362895 w 608274"/>
              <a:gd name="connsiteY39" fmla="*/ 0 h 5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274" h="506589">
                <a:moveTo>
                  <a:pt x="246781" y="438498"/>
                </a:moveTo>
                <a:lnTo>
                  <a:pt x="246781" y="467297"/>
                </a:lnTo>
                <a:lnTo>
                  <a:pt x="300340" y="446881"/>
                </a:lnTo>
                <a:close/>
                <a:moveTo>
                  <a:pt x="213321" y="304884"/>
                </a:moveTo>
                <a:lnTo>
                  <a:pt x="33460" y="322334"/>
                </a:lnTo>
                <a:lnTo>
                  <a:pt x="33460" y="454352"/>
                </a:lnTo>
                <a:lnTo>
                  <a:pt x="213321" y="471802"/>
                </a:lnTo>
                <a:close/>
                <a:moveTo>
                  <a:pt x="228395" y="270439"/>
                </a:moveTo>
                <a:cubicBezTo>
                  <a:pt x="233077" y="269983"/>
                  <a:pt x="237760" y="271466"/>
                  <a:pt x="241243" y="274602"/>
                </a:cubicBezTo>
                <a:cubicBezTo>
                  <a:pt x="244783" y="277739"/>
                  <a:pt x="246781" y="282130"/>
                  <a:pt x="246781" y="286749"/>
                </a:cubicBezTo>
                <a:lnTo>
                  <a:pt x="246781" y="405252"/>
                </a:lnTo>
                <a:lnTo>
                  <a:pt x="366689" y="423957"/>
                </a:lnTo>
                <a:cubicBezTo>
                  <a:pt x="374111" y="425154"/>
                  <a:pt x="379878" y="431085"/>
                  <a:pt x="380678" y="438441"/>
                </a:cubicBezTo>
                <a:cubicBezTo>
                  <a:pt x="381477" y="445798"/>
                  <a:pt x="377138" y="452812"/>
                  <a:pt x="370115" y="455493"/>
                </a:cubicBezTo>
                <a:lnTo>
                  <a:pt x="236104" y="506589"/>
                </a:lnTo>
                <a:lnTo>
                  <a:pt x="235590" y="505334"/>
                </a:lnTo>
                <a:cubicBezTo>
                  <a:pt x="233820" y="505962"/>
                  <a:pt x="231936" y="506304"/>
                  <a:pt x="230051" y="506304"/>
                </a:cubicBezTo>
                <a:cubicBezTo>
                  <a:pt x="229480" y="506304"/>
                  <a:pt x="228966" y="506304"/>
                  <a:pt x="228395" y="506247"/>
                </a:cubicBezTo>
                <a:lnTo>
                  <a:pt x="15074" y="485546"/>
                </a:lnTo>
                <a:cubicBezTo>
                  <a:pt x="6509" y="484748"/>
                  <a:pt x="0" y="477676"/>
                  <a:pt x="0" y="469236"/>
                </a:cubicBezTo>
                <a:lnTo>
                  <a:pt x="0" y="307450"/>
                </a:lnTo>
                <a:cubicBezTo>
                  <a:pt x="0" y="299010"/>
                  <a:pt x="6509" y="291938"/>
                  <a:pt x="15074" y="291083"/>
                </a:cubicBezTo>
                <a:close/>
                <a:moveTo>
                  <a:pt x="362895" y="0"/>
                </a:moveTo>
                <a:cubicBezTo>
                  <a:pt x="454777" y="0"/>
                  <a:pt x="466369" y="64320"/>
                  <a:pt x="468824" y="90151"/>
                </a:cubicBezTo>
                <a:cubicBezTo>
                  <a:pt x="468824" y="90151"/>
                  <a:pt x="507884" y="131206"/>
                  <a:pt x="463285" y="153046"/>
                </a:cubicBezTo>
                <a:cubicBezTo>
                  <a:pt x="463285" y="153046"/>
                  <a:pt x="463285" y="205049"/>
                  <a:pt x="429822" y="235157"/>
                </a:cubicBezTo>
                <a:cubicBezTo>
                  <a:pt x="429822" y="235157"/>
                  <a:pt x="401898" y="257053"/>
                  <a:pt x="485556" y="284366"/>
                </a:cubicBezTo>
                <a:lnTo>
                  <a:pt x="580407" y="317210"/>
                </a:lnTo>
                <a:cubicBezTo>
                  <a:pt x="580407" y="317210"/>
                  <a:pt x="608274" y="317210"/>
                  <a:pt x="608274" y="388316"/>
                </a:cubicBezTo>
                <a:lnTo>
                  <a:pt x="608274" y="480691"/>
                </a:lnTo>
                <a:lnTo>
                  <a:pt x="391162" y="480691"/>
                </a:lnTo>
                <a:cubicBezTo>
                  <a:pt x="406123" y="470598"/>
                  <a:pt x="414803" y="453207"/>
                  <a:pt x="412805" y="434960"/>
                </a:cubicBezTo>
                <a:cubicBezTo>
                  <a:pt x="410406" y="412892"/>
                  <a:pt x="393161" y="395045"/>
                  <a:pt x="370776" y="391566"/>
                </a:cubicBezTo>
                <a:lnTo>
                  <a:pt x="279065" y="377254"/>
                </a:lnTo>
                <a:lnTo>
                  <a:pt x="279065" y="286761"/>
                </a:lnTo>
                <a:cubicBezTo>
                  <a:pt x="279065" y="280945"/>
                  <a:pt x="277809" y="275357"/>
                  <a:pt x="275810" y="269997"/>
                </a:cubicBezTo>
                <a:cubicBezTo>
                  <a:pt x="314470" y="249754"/>
                  <a:pt x="295968" y="235157"/>
                  <a:pt x="295968" y="235157"/>
                </a:cubicBezTo>
                <a:cubicBezTo>
                  <a:pt x="262505" y="205049"/>
                  <a:pt x="262505" y="153046"/>
                  <a:pt x="262505" y="153046"/>
                </a:cubicBezTo>
                <a:cubicBezTo>
                  <a:pt x="217906" y="131206"/>
                  <a:pt x="256909" y="90151"/>
                  <a:pt x="256909" y="90151"/>
                </a:cubicBezTo>
                <a:cubicBezTo>
                  <a:pt x="259421" y="64320"/>
                  <a:pt x="277010" y="0"/>
                  <a:pt x="36289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5" name="trophy_159553">
            <a:extLst>
              <a:ext uri="{FF2B5EF4-FFF2-40B4-BE49-F238E27FC236}">
                <a16:creationId xmlns:a16="http://schemas.microsoft.com/office/drawing/2014/main" xmlns="" id="{F4D0D826-89B7-4357-838D-4356D7B31CC2}"/>
              </a:ext>
            </a:extLst>
          </p:cNvPr>
          <p:cNvSpPr>
            <a:spLocks noChangeAspect="1"/>
          </p:cNvSpPr>
          <p:nvPr/>
        </p:nvSpPr>
        <p:spPr bwMode="auto">
          <a:xfrm>
            <a:off x="7235690" y="3426202"/>
            <a:ext cx="342173" cy="374040"/>
          </a:xfrm>
          <a:custGeom>
            <a:avLst/>
            <a:gdLst>
              <a:gd name="T0" fmla="*/ 84 w 5965"/>
              <a:gd name="T1" fmla="*/ 2653 h 6531"/>
              <a:gd name="T2" fmla="*/ 509 w 5965"/>
              <a:gd name="T3" fmla="*/ 3669 h 6531"/>
              <a:gd name="T4" fmla="*/ 1174 w 5965"/>
              <a:gd name="T5" fmla="*/ 4943 h 6531"/>
              <a:gd name="T6" fmla="*/ 1294 w 5965"/>
              <a:gd name="T7" fmla="*/ 4913 h 6531"/>
              <a:gd name="T8" fmla="*/ 1141 w 5965"/>
              <a:gd name="T9" fmla="*/ 3817 h 6531"/>
              <a:gd name="T10" fmla="*/ 2452 w 5965"/>
              <a:gd name="T11" fmla="*/ 5580 h 6531"/>
              <a:gd name="T12" fmla="*/ 2456 w 5965"/>
              <a:gd name="T13" fmla="*/ 5681 h 6531"/>
              <a:gd name="T14" fmla="*/ 2334 w 5965"/>
              <a:gd name="T15" fmla="*/ 6531 h 6531"/>
              <a:gd name="T16" fmla="*/ 1305 w 5965"/>
              <a:gd name="T17" fmla="*/ 5955 h 6531"/>
              <a:gd name="T18" fmla="*/ 162 w 5965"/>
              <a:gd name="T19" fmla="*/ 4347 h 6531"/>
              <a:gd name="T20" fmla="*/ 676 w 5965"/>
              <a:gd name="T21" fmla="*/ 3568 h 6531"/>
              <a:gd name="T22" fmla="*/ 821 w 5965"/>
              <a:gd name="T23" fmla="*/ 3535 h 6531"/>
              <a:gd name="T24" fmla="*/ 568 w 5965"/>
              <a:gd name="T25" fmla="*/ 2773 h 6531"/>
              <a:gd name="T26" fmla="*/ 976 w 5965"/>
              <a:gd name="T27" fmla="*/ 3489 h 6531"/>
              <a:gd name="T28" fmla="*/ 1002 w 5965"/>
              <a:gd name="T29" fmla="*/ 3144 h 6531"/>
              <a:gd name="T30" fmla="*/ 5526 w 5965"/>
              <a:gd name="T31" fmla="*/ 2995 h 6531"/>
              <a:gd name="T32" fmla="*/ 5392 w 5965"/>
              <a:gd name="T33" fmla="*/ 3960 h 6531"/>
              <a:gd name="T34" fmla="*/ 4692 w 5965"/>
              <a:gd name="T35" fmla="*/ 4995 h 6531"/>
              <a:gd name="T36" fmla="*/ 5121 w 5965"/>
              <a:gd name="T37" fmla="*/ 3752 h 6531"/>
              <a:gd name="T38" fmla="*/ 4120 w 5965"/>
              <a:gd name="T39" fmla="*/ 4675 h 6531"/>
              <a:gd name="T40" fmla="*/ 3509 w 5965"/>
              <a:gd name="T41" fmla="*/ 5681 h 6531"/>
              <a:gd name="T42" fmla="*/ 3630 w 5965"/>
              <a:gd name="T43" fmla="*/ 6531 h 6531"/>
              <a:gd name="T44" fmla="*/ 4660 w 5965"/>
              <a:gd name="T45" fmla="*/ 5955 h 6531"/>
              <a:gd name="T46" fmla="*/ 5802 w 5965"/>
              <a:gd name="T47" fmla="*/ 4349 h 6531"/>
              <a:gd name="T48" fmla="*/ 5621 w 5965"/>
              <a:gd name="T49" fmla="*/ 2669 h 6531"/>
              <a:gd name="T50" fmla="*/ 5229 w 5965"/>
              <a:gd name="T51" fmla="*/ 3572 h 6531"/>
              <a:gd name="T52" fmla="*/ 5364 w 5965"/>
              <a:gd name="T53" fmla="*/ 2929 h 6531"/>
              <a:gd name="T54" fmla="*/ 5141 w 5965"/>
              <a:gd name="T55" fmla="*/ 3528 h 6531"/>
              <a:gd name="T56" fmla="*/ 4989 w 5965"/>
              <a:gd name="T57" fmla="*/ 3489 h 6531"/>
              <a:gd name="T58" fmla="*/ 4962 w 5965"/>
              <a:gd name="T59" fmla="*/ 3144 h 6531"/>
              <a:gd name="T60" fmla="*/ 4256 w 5965"/>
              <a:gd name="T61" fmla="*/ 1945 h 6531"/>
              <a:gd name="T62" fmla="*/ 3250 w 5965"/>
              <a:gd name="T63" fmla="*/ 3212 h 6531"/>
              <a:gd name="T64" fmla="*/ 3737 w 5965"/>
              <a:gd name="T65" fmla="*/ 3616 h 6531"/>
              <a:gd name="T66" fmla="*/ 1961 w 5965"/>
              <a:gd name="T67" fmla="*/ 4433 h 6531"/>
              <a:gd name="T68" fmla="*/ 2228 w 5965"/>
              <a:gd name="T69" fmla="*/ 3387 h 6531"/>
              <a:gd name="T70" fmla="*/ 2714 w 5965"/>
              <a:gd name="T71" fmla="*/ 2665 h 6531"/>
              <a:gd name="T72" fmla="*/ 838 w 5965"/>
              <a:gd name="T73" fmla="*/ 1075 h 6531"/>
              <a:gd name="T74" fmla="*/ 1709 w 5965"/>
              <a:gd name="T75" fmla="*/ 0 h 6531"/>
              <a:gd name="T76" fmla="*/ 5125 w 5965"/>
              <a:gd name="T77" fmla="*/ 407 h 6531"/>
              <a:gd name="T78" fmla="*/ 1713 w 5965"/>
              <a:gd name="T79" fmla="*/ 1505 h 6531"/>
              <a:gd name="T80" fmla="*/ 1281 w 5965"/>
              <a:gd name="T81" fmla="*/ 848 h 6531"/>
              <a:gd name="T82" fmla="*/ 1713 w 5965"/>
              <a:gd name="T83" fmla="*/ 1505 h 6531"/>
              <a:gd name="T84" fmla="*/ 3336 w 5965"/>
              <a:gd name="T85" fmla="*/ 4095 h 6531"/>
              <a:gd name="T86" fmla="*/ 3688 w 5965"/>
              <a:gd name="T87" fmla="*/ 1033 h 6531"/>
              <a:gd name="T88" fmla="*/ 3152 w 5965"/>
              <a:gd name="T89" fmla="*/ 635 h 6531"/>
              <a:gd name="T90" fmla="*/ 2713 w 5965"/>
              <a:gd name="T91" fmla="*/ 888 h 6531"/>
              <a:gd name="T92" fmla="*/ 2336 w 5965"/>
              <a:gd name="T93" fmla="*/ 1228 h 6531"/>
              <a:gd name="T94" fmla="*/ 2513 w 5965"/>
              <a:gd name="T95" fmla="*/ 1825 h 6531"/>
              <a:gd name="T96" fmla="*/ 3217 w 5965"/>
              <a:gd name="T97" fmla="*/ 1868 h 6531"/>
              <a:gd name="T98" fmla="*/ 3490 w 5965"/>
              <a:gd name="T99" fmla="*/ 1669 h 6531"/>
              <a:gd name="T100" fmla="*/ 3688 w 5965"/>
              <a:gd name="T101" fmla="*/ 1033 h 6531"/>
              <a:gd name="T102" fmla="*/ 4256 w 5965"/>
              <a:gd name="T103" fmla="*/ 1423 h 6531"/>
              <a:gd name="T104" fmla="*/ 4685 w 5965"/>
              <a:gd name="T105" fmla="*/ 1076 h 6531"/>
              <a:gd name="T106" fmla="*/ 2864 w 5965"/>
              <a:gd name="T107" fmla="*/ 1099 h 6531"/>
              <a:gd name="T108" fmla="*/ 2713 w 5965"/>
              <a:gd name="T109" fmla="*/ 1632 h 6531"/>
              <a:gd name="T110" fmla="*/ 3176 w 5965"/>
              <a:gd name="T111" fmla="*/ 1325 h 6531"/>
              <a:gd name="T112" fmla="*/ 2982 w 5965"/>
              <a:gd name="T113" fmla="*/ 805 h 6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65" h="6531">
                <a:moveTo>
                  <a:pt x="162" y="4347"/>
                </a:moveTo>
                <a:lnTo>
                  <a:pt x="8" y="2849"/>
                </a:lnTo>
                <a:cubicBezTo>
                  <a:pt x="0" y="2776"/>
                  <a:pt x="26" y="2700"/>
                  <a:pt x="84" y="2653"/>
                </a:cubicBezTo>
                <a:cubicBezTo>
                  <a:pt x="153" y="2597"/>
                  <a:pt x="262" y="2577"/>
                  <a:pt x="344" y="2669"/>
                </a:cubicBezTo>
                <a:cubicBezTo>
                  <a:pt x="401" y="2735"/>
                  <a:pt x="429" y="2940"/>
                  <a:pt x="438" y="2995"/>
                </a:cubicBezTo>
                <a:cubicBezTo>
                  <a:pt x="472" y="3191"/>
                  <a:pt x="504" y="3472"/>
                  <a:pt x="509" y="3669"/>
                </a:cubicBezTo>
                <a:cubicBezTo>
                  <a:pt x="509" y="3683"/>
                  <a:pt x="510" y="3701"/>
                  <a:pt x="512" y="3715"/>
                </a:cubicBezTo>
                <a:cubicBezTo>
                  <a:pt x="517" y="3801"/>
                  <a:pt x="537" y="3881"/>
                  <a:pt x="573" y="3960"/>
                </a:cubicBezTo>
                <a:cubicBezTo>
                  <a:pt x="773" y="4393"/>
                  <a:pt x="1174" y="4943"/>
                  <a:pt x="1174" y="4943"/>
                </a:cubicBezTo>
                <a:lnTo>
                  <a:pt x="1197" y="4976"/>
                </a:lnTo>
                <a:cubicBezTo>
                  <a:pt x="1214" y="5001"/>
                  <a:pt x="1248" y="5009"/>
                  <a:pt x="1273" y="4995"/>
                </a:cubicBezTo>
                <a:cubicBezTo>
                  <a:pt x="1302" y="4979"/>
                  <a:pt x="1312" y="4941"/>
                  <a:pt x="1294" y="4913"/>
                </a:cubicBezTo>
                <a:lnTo>
                  <a:pt x="764" y="4048"/>
                </a:lnTo>
                <a:cubicBezTo>
                  <a:pt x="706" y="3952"/>
                  <a:pt x="740" y="3816"/>
                  <a:pt x="844" y="3752"/>
                </a:cubicBezTo>
                <a:cubicBezTo>
                  <a:pt x="948" y="3688"/>
                  <a:pt x="1084" y="3721"/>
                  <a:pt x="1141" y="3817"/>
                </a:cubicBezTo>
                <a:lnTo>
                  <a:pt x="1693" y="4527"/>
                </a:lnTo>
                <a:cubicBezTo>
                  <a:pt x="1729" y="4573"/>
                  <a:pt x="1797" y="4640"/>
                  <a:pt x="1845" y="4675"/>
                </a:cubicBezTo>
                <a:cubicBezTo>
                  <a:pt x="2341" y="5032"/>
                  <a:pt x="2408" y="5395"/>
                  <a:pt x="2452" y="5580"/>
                </a:cubicBezTo>
                <a:cubicBezTo>
                  <a:pt x="2452" y="5580"/>
                  <a:pt x="2456" y="5621"/>
                  <a:pt x="2456" y="5681"/>
                </a:cubicBezTo>
                <a:lnTo>
                  <a:pt x="2456" y="5681"/>
                </a:lnTo>
                <a:lnTo>
                  <a:pt x="2456" y="5681"/>
                </a:lnTo>
                <a:cubicBezTo>
                  <a:pt x="2456" y="5731"/>
                  <a:pt x="2454" y="5793"/>
                  <a:pt x="2446" y="5856"/>
                </a:cubicBezTo>
                <a:lnTo>
                  <a:pt x="2414" y="6452"/>
                </a:lnTo>
                <a:cubicBezTo>
                  <a:pt x="2414" y="6496"/>
                  <a:pt x="2378" y="6531"/>
                  <a:pt x="2334" y="6531"/>
                </a:cubicBezTo>
                <a:lnTo>
                  <a:pt x="1401" y="6527"/>
                </a:lnTo>
                <a:cubicBezTo>
                  <a:pt x="1357" y="6527"/>
                  <a:pt x="1322" y="6491"/>
                  <a:pt x="1322" y="6447"/>
                </a:cubicBezTo>
                <a:lnTo>
                  <a:pt x="1305" y="5955"/>
                </a:lnTo>
                <a:lnTo>
                  <a:pt x="418" y="4887"/>
                </a:lnTo>
                <a:cubicBezTo>
                  <a:pt x="288" y="4748"/>
                  <a:pt x="198" y="4592"/>
                  <a:pt x="170" y="4404"/>
                </a:cubicBezTo>
                <a:lnTo>
                  <a:pt x="162" y="4347"/>
                </a:lnTo>
                <a:close/>
                <a:moveTo>
                  <a:pt x="568" y="2773"/>
                </a:moveTo>
                <a:cubicBezTo>
                  <a:pt x="584" y="2827"/>
                  <a:pt x="594" y="2879"/>
                  <a:pt x="602" y="2931"/>
                </a:cubicBezTo>
                <a:cubicBezTo>
                  <a:pt x="630" y="3100"/>
                  <a:pt x="673" y="3405"/>
                  <a:pt x="676" y="3568"/>
                </a:cubicBezTo>
                <a:cubicBezTo>
                  <a:pt x="676" y="3584"/>
                  <a:pt x="677" y="3601"/>
                  <a:pt x="677" y="3617"/>
                </a:cubicBezTo>
                <a:cubicBezTo>
                  <a:pt x="696" y="3601"/>
                  <a:pt x="716" y="3585"/>
                  <a:pt x="737" y="3573"/>
                </a:cubicBezTo>
                <a:cubicBezTo>
                  <a:pt x="764" y="3557"/>
                  <a:pt x="792" y="3544"/>
                  <a:pt x="821" y="3535"/>
                </a:cubicBezTo>
                <a:cubicBezTo>
                  <a:pt x="822" y="3533"/>
                  <a:pt x="824" y="3531"/>
                  <a:pt x="824" y="3529"/>
                </a:cubicBezTo>
                <a:cubicBezTo>
                  <a:pt x="802" y="3375"/>
                  <a:pt x="749" y="3083"/>
                  <a:pt x="709" y="2931"/>
                </a:cubicBezTo>
                <a:cubicBezTo>
                  <a:pt x="688" y="2855"/>
                  <a:pt x="644" y="2799"/>
                  <a:pt x="568" y="2773"/>
                </a:cubicBezTo>
                <a:close/>
                <a:moveTo>
                  <a:pt x="864" y="2988"/>
                </a:moveTo>
                <a:cubicBezTo>
                  <a:pt x="889" y="3100"/>
                  <a:pt x="952" y="3307"/>
                  <a:pt x="966" y="3415"/>
                </a:cubicBezTo>
                <a:lnTo>
                  <a:pt x="976" y="3489"/>
                </a:lnTo>
                <a:cubicBezTo>
                  <a:pt x="977" y="3496"/>
                  <a:pt x="976" y="3504"/>
                  <a:pt x="977" y="3511"/>
                </a:cubicBezTo>
                <a:cubicBezTo>
                  <a:pt x="1022" y="3512"/>
                  <a:pt x="1068" y="3521"/>
                  <a:pt x="1109" y="3537"/>
                </a:cubicBezTo>
                <a:cubicBezTo>
                  <a:pt x="1094" y="3437"/>
                  <a:pt x="1028" y="3237"/>
                  <a:pt x="1002" y="3144"/>
                </a:cubicBezTo>
                <a:cubicBezTo>
                  <a:pt x="984" y="3068"/>
                  <a:pt x="940" y="3013"/>
                  <a:pt x="864" y="2988"/>
                </a:cubicBezTo>
                <a:close/>
                <a:moveTo>
                  <a:pt x="5621" y="2669"/>
                </a:moveTo>
                <a:cubicBezTo>
                  <a:pt x="5564" y="2735"/>
                  <a:pt x="5536" y="2940"/>
                  <a:pt x="5526" y="2995"/>
                </a:cubicBezTo>
                <a:cubicBezTo>
                  <a:pt x="5493" y="3191"/>
                  <a:pt x="5461" y="3472"/>
                  <a:pt x="5456" y="3669"/>
                </a:cubicBezTo>
                <a:cubicBezTo>
                  <a:pt x="5456" y="3683"/>
                  <a:pt x="5454" y="3701"/>
                  <a:pt x="5453" y="3715"/>
                </a:cubicBezTo>
                <a:cubicBezTo>
                  <a:pt x="5448" y="3801"/>
                  <a:pt x="5428" y="3881"/>
                  <a:pt x="5392" y="3960"/>
                </a:cubicBezTo>
                <a:cubicBezTo>
                  <a:pt x="5192" y="4393"/>
                  <a:pt x="4790" y="4943"/>
                  <a:pt x="4790" y="4943"/>
                </a:cubicBezTo>
                <a:lnTo>
                  <a:pt x="4768" y="4976"/>
                </a:lnTo>
                <a:cubicBezTo>
                  <a:pt x="4750" y="5001"/>
                  <a:pt x="4717" y="5009"/>
                  <a:pt x="4692" y="4995"/>
                </a:cubicBezTo>
                <a:cubicBezTo>
                  <a:pt x="4662" y="4979"/>
                  <a:pt x="4653" y="4941"/>
                  <a:pt x="4670" y="4913"/>
                </a:cubicBezTo>
                <a:lnTo>
                  <a:pt x="5201" y="4048"/>
                </a:lnTo>
                <a:cubicBezTo>
                  <a:pt x="5258" y="3952"/>
                  <a:pt x="5225" y="3816"/>
                  <a:pt x="5121" y="3752"/>
                </a:cubicBezTo>
                <a:cubicBezTo>
                  <a:pt x="5017" y="3688"/>
                  <a:pt x="4881" y="3721"/>
                  <a:pt x="4824" y="3817"/>
                </a:cubicBezTo>
                <a:lnTo>
                  <a:pt x="4272" y="4527"/>
                </a:lnTo>
                <a:cubicBezTo>
                  <a:pt x="4236" y="4573"/>
                  <a:pt x="4168" y="4640"/>
                  <a:pt x="4120" y="4675"/>
                </a:cubicBezTo>
                <a:cubicBezTo>
                  <a:pt x="3624" y="5032"/>
                  <a:pt x="3557" y="5395"/>
                  <a:pt x="3513" y="5580"/>
                </a:cubicBezTo>
                <a:cubicBezTo>
                  <a:pt x="3513" y="5580"/>
                  <a:pt x="3509" y="5621"/>
                  <a:pt x="3509" y="5681"/>
                </a:cubicBezTo>
                <a:lnTo>
                  <a:pt x="3509" y="5681"/>
                </a:lnTo>
                <a:cubicBezTo>
                  <a:pt x="3509" y="5731"/>
                  <a:pt x="3510" y="5793"/>
                  <a:pt x="3518" y="5856"/>
                </a:cubicBezTo>
                <a:lnTo>
                  <a:pt x="3550" y="6452"/>
                </a:lnTo>
                <a:cubicBezTo>
                  <a:pt x="3550" y="6496"/>
                  <a:pt x="3586" y="6531"/>
                  <a:pt x="3630" y="6531"/>
                </a:cubicBezTo>
                <a:lnTo>
                  <a:pt x="4564" y="6527"/>
                </a:lnTo>
                <a:cubicBezTo>
                  <a:pt x="4608" y="6527"/>
                  <a:pt x="4642" y="6491"/>
                  <a:pt x="4642" y="6447"/>
                </a:cubicBezTo>
                <a:lnTo>
                  <a:pt x="4660" y="5955"/>
                </a:lnTo>
                <a:lnTo>
                  <a:pt x="5546" y="4887"/>
                </a:lnTo>
                <a:cubicBezTo>
                  <a:pt x="5677" y="4748"/>
                  <a:pt x="5766" y="4592"/>
                  <a:pt x="5794" y="4404"/>
                </a:cubicBezTo>
                <a:lnTo>
                  <a:pt x="5802" y="4349"/>
                </a:lnTo>
                <a:lnTo>
                  <a:pt x="5957" y="2852"/>
                </a:lnTo>
                <a:cubicBezTo>
                  <a:pt x="5965" y="2779"/>
                  <a:pt x="5938" y="2703"/>
                  <a:pt x="5881" y="2656"/>
                </a:cubicBezTo>
                <a:cubicBezTo>
                  <a:pt x="5812" y="2597"/>
                  <a:pt x="5702" y="2577"/>
                  <a:pt x="5621" y="2669"/>
                </a:cubicBezTo>
                <a:close/>
                <a:moveTo>
                  <a:pt x="5141" y="3528"/>
                </a:moveTo>
                <a:cubicBezTo>
                  <a:pt x="5142" y="3529"/>
                  <a:pt x="5144" y="3532"/>
                  <a:pt x="5145" y="3533"/>
                </a:cubicBezTo>
                <a:cubicBezTo>
                  <a:pt x="5174" y="3543"/>
                  <a:pt x="5202" y="3556"/>
                  <a:pt x="5229" y="3572"/>
                </a:cubicBezTo>
                <a:cubicBezTo>
                  <a:pt x="5250" y="3585"/>
                  <a:pt x="5270" y="3600"/>
                  <a:pt x="5289" y="3616"/>
                </a:cubicBezTo>
                <a:cubicBezTo>
                  <a:pt x="5289" y="3600"/>
                  <a:pt x="5290" y="3583"/>
                  <a:pt x="5290" y="3567"/>
                </a:cubicBezTo>
                <a:cubicBezTo>
                  <a:pt x="5293" y="3404"/>
                  <a:pt x="5336" y="3099"/>
                  <a:pt x="5364" y="2929"/>
                </a:cubicBezTo>
                <a:cubicBezTo>
                  <a:pt x="5372" y="2879"/>
                  <a:pt x="5382" y="2825"/>
                  <a:pt x="5398" y="2772"/>
                </a:cubicBezTo>
                <a:cubicBezTo>
                  <a:pt x="5321" y="2797"/>
                  <a:pt x="5277" y="2852"/>
                  <a:pt x="5257" y="2928"/>
                </a:cubicBezTo>
                <a:cubicBezTo>
                  <a:pt x="5216" y="3081"/>
                  <a:pt x="5161" y="3375"/>
                  <a:pt x="5141" y="3528"/>
                </a:cubicBezTo>
                <a:close/>
                <a:moveTo>
                  <a:pt x="4856" y="3537"/>
                </a:moveTo>
                <a:cubicBezTo>
                  <a:pt x="4898" y="3521"/>
                  <a:pt x="4942" y="3513"/>
                  <a:pt x="4988" y="3511"/>
                </a:cubicBezTo>
                <a:cubicBezTo>
                  <a:pt x="4988" y="3504"/>
                  <a:pt x="4988" y="3496"/>
                  <a:pt x="4989" y="3489"/>
                </a:cubicBezTo>
                <a:lnTo>
                  <a:pt x="4998" y="3415"/>
                </a:lnTo>
                <a:cubicBezTo>
                  <a:pt x="5013" y="3305"/>
                  <a:pt x="5076" y="3100"/>
                  <a:pt x="5101" y="2988"/>
                </a:cubicBezTo>
                <a:cubicBezTo>
                  <a:pt x="5026" y="3013"/>
                  <a:pt x="4982" y="3068"/>
                  <a:pt x="4962" y="3144"/>
                </a:cubicBezTo>
                <a:cubicBezTo>
                  <a:pt x="4937" y="3237"/>
                  <a:pt x="4870" y="3437"/>
                  <a:pt x="4856" y="3537"/>
                </a:cubicBezTo>
                <a:close/>
                <a:moveTo>
                  <a:pt x="5126" y="1075"/>
                </a:moveTo>
                <a:cubicBezTo>
                  <a:pt x="5126" y="1555"/>
                  <a:pt x="4736" y="1945"/>
                  <a:pt x="4256" y="1945"/>
                </a:cubicBezTo>
                <a:lnTo>
                  <a:pt x="4142" y="1945"/>
                </a:lnTo>
                <a:cubicBezTo>
                  <a:pt x="3978" y="2308"/>
                  <a:pt x="3649" y="2580"/>
                  <a:pt x="3250" y="2665"/>
                </a:cubicBezTo>
                <a:lnTo>
                  <a:pt x="3250" y="3212"/>
                </a:lnTo>
                <a:lnTo>
                  <a:pt x="3562" y="3212"/>
                </a:lnTo>
                <a:cubicBezTo>
                  <a:pt x="3658" y="3212"/>
                  <a:pt x="3737" y="3291"/>
                  <a:pt x="3737" y="3387"/>
                </a:cubicBezTo>
                <a:lnTo>
                  <a:pt x="3737" y="3616"/>
                </a:lnTo>
                <a:lnTo>
                  <a:pt x="4004" y="3616"/>
                </a:lnTo>
                <a:lnTo>
                  <a:pt x="4004" y="4433"/>
                </a:lnTo>
                <a:lnTo>
                  <a:pt x="1961" y="4433"/>
                </a:lnTo>
                <a:lnTo>
                  <a:pt x="1961" y="3616"/>
                </a:lnTo>
                <a:lnTo>
                  <a:pt x="2228" y="3616"/>
                </a:lnTo>
                <a:lnTo>
                  <a:pt x="2228" y="3387"/>
                </a:lnTo>
                <a:cubicBezTo>
                  <a:pt x="2228" y="3291"/>
                  <a:pt x="2306" y="3212"/>
                  <a:pt x="2402" y="3212"/>
                </a:cubicBezTo>
                <a:lnTo>
                  <a:pt x="2714" y="3212"/>
                </a:lnTo>
                <a:lnTo>
                  <a:pt x="2714" y="2665"/>
                </a:lnTo>
                <a:cubicBezTo>
                  <a:pt x="2316" y="2580"/>
                  <a:pt x="1986" y="2308"/>
                  <a:pt x="1822" y="1945"/>
                </a:cubicBezTo>
                <a:lnTo>
                  <a:pt x="1709" y="1945"/>
                </a:lnTo>
                <a:cubicBezTo>
                  <a:pt x="1229" y="1945"/>
                  <a:pt x="838" y="1555"/>
                  <a:pt x="838" y="1075"/>
                </a:cubicBezTo>
                <a:lnTo>
                  <a:pt x="838" y="407"/>
                </a:lnTo>
                <a:lnTo>
                  <a:pt x="1709" y="407"/>
                </a:lnTo>
                <a:lnTo>
                  <a:pt x="1709" y="0"/>
                </a:lnTo>
                <a:lnTo>
                  <a:pt x="4254" y="0"/>
                </a:lnTo>
                <a:lnTo>
                  <a:pt x="4254" y="407"/>
                </a:lnTo>
                <a:lnTo>
                  <a:pt x="5125" y="407"/>
                </a:lnTo>
                <a:lnTo>
                  <a:pt x="5125" y="1075"/>
                </a:lnTo>
                <a:lnTo>
                  <a:pt x="5126" y="1075"/>
                </a:lnTo>
                <a:close/>
                <a:moveTo>
                  <a:pt x="1713" y="1505"/>
                </a:moveTo>
                <a:cubicBezTo>
                  <a:pt x="1712" y="1477"/>
                  <a:pt x="1710" y="1451"/>
                  <a:pt x="1710" y="1423"/>
                </a:cubicBezTo>
                <a:lnTo>
                  <a:pt x="1710" y="848"/>
                </a:lnTo>
                <a:lnTo>
                  <a:pt x="1281" y="848"/>
                </a:lnTo>
                <a:lnTo>
                  <a:pt x="1281" y="1076"/>
                </a:lnTo>
                <a:cubicBezTo>
                  <a:pt x="1281" y="1313"/>
                  <a:pt x="1474" y="1505"/>
                  <a:pt x="1710" y="1505"/>
                </a:cubicBezTo>
                <a:lnTo>
                  <a:pt x="1713" y="1505"/>
                </a:lnTo>
                <a:close/>
                <a:moveTo>
                  <a:pt x="2629" y="3657"/>
                </a:moveTo>
                <a:lnTo>
                  <a:pt x="2629" y="4095"/>
                </a:lnTo>
                <a:lnTo>
                  <a:pt x="3336" y="4095"/>
                </a:lnTo>
                <a:lnTo>
                  <a:pt x="3336" y="3657"/>
                </a:lnTo>
                <a:lnTo>
                  <a:pt x="2629" y="3657"/>
                </a:lnTo>
                <a:close/>
                <a:moveTo>
                  <a:pt x="3688" y="1033"/>
                </a:moveTo>
                <a:cubicBezTo>
                  <a:pt x="3665" y="963"/>
                  <a:pt x="3602" y="913"/>
                  <a:pt x="3528" y="908"/>
                </a:cubicBezTo>
                <a:lnTo>
                  <a:pt x="3254" y="888"/>
                </a:lnTo>
                <a:lnTo>
                  <a:pt x="3152" y="635"/>
                </a:lnTo>
                <a:cubicBezTo>
                  <a:pt x="3124" y="565"/>
                  <a:pt x="3057" y="521"/>
                  <a:pt x="2984" y="521"/>
                </a:cubicBezTo>
                <a:cubicBezTo>
                  <a:pt x="2909" y="521"/>
                  <a:pt x="2844" y="565"/>
                  <a:pt x="2816" y="635"/>
                </a:cubicBezTo>
                <a:lnTo>
                  <a:pt x="2713" y="888"/>
                </a:lnTo>
                <a:lnTo>
                  <a:pt x="2440" y="908"/>
                </a:lnTo>
                <a:cubicBezTo>
                  <a:pt x="2365" y="913"/>
                  <a:pt x="2302" y="963"/>
                  <a:pt x="2280" y="1033"/>
                </a:cubicBezTo>
                <a:cubicBezTo>
                  <a:pt x="2257" y="1104"/>
                  <a:pt x="2278" y="1181"/>
                  <a:pt x="2336" y="1228"/>
                </a:cubicBezTo>
                <a:lnTo>
                  <a:pt x="2545" y="1404"/>
                </a:lnTo>
                <a:lnTo>
                  <a:pt x="2480" y="1669"/>
                </a:lnTo>
                <a:cubicBezTo>
                  <a:pt x="2466" y="1724"/>
                  <a:pt x="2478" y="1781"/>
                  <a:pt x="2513" y="1825"/>
                </a:cubicBezTo>
                <a:cubicBezTo>
                  <a:pt x="2569" y="1896"/>
                  <a:pt x="2676" y="1916"/>
                  <a:pt x="2753" y="1868"/>
                </a:cubicBezTo>
                <a:lnTo>
                  <a:pt x="2985" y="1724"/>
                </a:lnTo>
                <a:lnTo>
                  <a:pt x="3217" y="1868"/>
                </a:lnTo>
                <a:cubicBezTo>
                  <a:pt x="3246" y="1887"/>
                  <a:pt x="3280" y="1896"/>
                  <a:pt x="3313" y="1896"/>
                </a:cubicBezTo>
                <a:cubicBezTo>
                  <a:pt x="3369" y="1896"/>
                  <a:pt x="3422" y="1869"/>
                  <a:pt x="3457" y="1825"/>
                </a:cubicBezTo>
                <a:cubicBezTo>
                  <a:pt x="3492" y="1781"/>
                  <a:pt x="3504" y="1724"/>
                  <a:pt x="3490" y="1669"/>
                </a:cubicBezTo>
                <a:lnTo>
                  <a:pt x="3425" y="1404"/>
                </a:lnTo>
                <a:lnTo>
                  <a:pt x="3634" y="1228"/>
                </a:lnTo>
                <a:cubicBezTo>
                  <a:pt x="3688" y="1180"/>
                  <a:pt x="3710" y="1104"/>
                  <a:pt x="3688" y="1033"/>
                </a:cubicBezTo>
                <a:close/>
                <a:moveTo>
                  <a:pt x="4685" y="848"/>
                </a:moveTo>
                <a:lnTo>
                  <a:pt x="4256" y="848"/>
                </a:lnTo>
                <a:lnTo>
                  <a:pt x="4256" y="1423"/>
                </a:lnTo>
                <a:cubicBezTo>
                  <a:pt x="4256" y="1451"/>
                  <a:pt x="4254" y="1479"/>
                  <a:pt x="4253" y="1505"/>
                </a:cubicBezTo>
                <a:lnTo>
                  <a:pt x="4256" y="1505"/>
                </a:lnTo>
                <a:cubicBezTo>
                  <a:pt x="4493" y="1505"/>
                  <a:pt x="4685" y="1312"/>
                  <a:pt x="4685" y="1076"/>
                </a:cubicBezTo>
                <a:lnTo>
                  <a:pt x="4685" y="848"/>
                </a:lnTo>
                <a:close/>
                <a:moveTo>
                  <a:pt x="2982" y="805"/>
                </a:moveTo>
                <a:lnTo>
                  <a:pt x="2864" y="1099"/>
                </a:lnTo>
                <a:lnTo>
                  <a:pt x="2548" y="1121"/>
                </a:lnTo>
                <a:lnTo>
                  <a:pt x="2789" y="1325"/>
                </a:lnTo>
                <a:lnTo>
                  <a:pt x="2713" y="1632"/>
                </a:lnTo>
                <a:lnTo>
                  <a:pt x="2982" y="1465"/>
                </a:lnTo>
                <a:lnTo>
                  <a:pt x="3252" y="1632"/>
                </a:lnTo>
                <a:lnTo>
                  <a:pt x="3176" y="1325"/>
                </a:lnTo>
                <a:lnTo>
                  <a:pt x="3417" y="1121"/>
                </a:lnTo>
                <a:lnTo>
                  <a:pt x="3101" y="1099"/>
                </a:lnTo>
                <a:lnTo>
                  <a:pt x="2982" y="8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sp>
        <p:nvSpPr>
          <p:cNvPr id="16" name="world-wide-symbol_13448">
            <a:extLst>
              <a:ext uri="{FF2B5EF4-FFF2-40B4-BE49-F238E27FC236}">
                <a16:creationId xmlns:a16="http://schemas.microsoft.com/office/drawing/2014/main" xmlns="" id="{C547C05C-ABBC-4138-8E6A-705EAA61523B}"/>
              </a:ext>
            </a:extLst>
          </p:cNvPr>
          <p:cNvSpPr>
            <a:spLocks noChangeAspect="1"/>
          </p:cNvSpPr>
          <p:nvPr/>
        </p:nvSpPr>
        <p:spPr bwMode="auto">
          <a:xfrm>
            <a:off x="573043" y="3427367"/>
            <a:ext cx="374040" cy="371711"/>
          </a:xfrm>
          <a:custGeom>
            <a:avLst/>
            <a:gdLst>
              <a:gd name="connsiteX0" fmla="*/ 486711 w 593106"/>
              <a:gd name="connsiteY0" fmla="*/ 490288 h 589414"/>
              <a:gd name="connsiteX1" fmla="*/ 489292 w 593106"/>
              <a:gd name="connsiteY1" fmla="*/ 522070 h 589414"/>
              <a:gd name="connsiteX2" fmla="*/ 472086 w 593106"/>
              <a:gd name="connsiteY2" fmla="*/ 534955 h 589414"/>
              <a:gd name="connsiteX3" fmla="*/ 451438 w 593106"/>
              <a:gd name="connsiteY3" fmla="*/ 520352 h 589414"/>
              <a:gd name="connsiteX4" fmla="*/ 451438 w 593106"/>
              <a:gd name="connsiteY4" fmla="*/ 517775 h 589414"/>
              <a:gd name="connsiteX5" fmla="*/ 486711 w 593106"/>
              <a:gd name="connsiteY5" fmla="*/ 490288 h 589414"/>
              <a:gd name="connsiteX6" fmla="*/ 96792 w 593106"/>
              <a:gd name="connsiteY6" fmla="*/ 487634 h 589414"/>
              <a:gd name="connsiteX7" fmla="*/ 123450 w 593106"/>
              <a:gd name="connsiteY7" fmla="*/ 511688 h 589414"/>
              <a:gd name="connsiteX8" fmla="*/ 102811 w 593106"/>
              <a:gd name="connsiteY8" fmla="*/ 520279 h 589414"/>
              <a:gd name="connsiteX9" fmla="*/ 100231 w 593106"/>
              <a:gd name="connsiteY9" fmla="*/ 517702 h 589414"/>
              <a:gd name="connsiteX10" fmla="*/ 96792 w 593106"/>
              <a:gd name="connsiteY10" fmla="*/ 487634 h 589414"/>
              <a:gd name="connsiteX11" fmla="*/ 334303 w 593106"/>
              <a:gd name="connsiteY11" fmla="*/ 470443 h 589414"/>
              <a:gd name="connsiteX12" fmla="*/ 390271 w 593106"/>
              <a:gd name="connsiteY12" fmla="*/ 474744 h 589414"/>
              <a:gd name="connsiteX13" fmla="*/ 417825 w 593106"/>
              <a:gd name="connsiteY13" fmla="*/ 512587 h 589414"/>
              <a:gd name="connsiteX14" fmla="*/ 410936 w 593106"/>
              <a:gd name="connsiteY14" fmla="*/ 539249 h 589414"/>
              <a:gd name="connsiteX15" fmla="*/ 368745 w 593106"/>
              <a:gd name="connsiteY15" fmla="*/ 582252 h 589414"/>
              <a:gd name="connsiteX16" fmla="*/ 334303 w 593106"/>
              <a:gd name="connsiteY16" fmla="*/ 589133 h 589414"/>
              <a:gd name="connsiteX17" fmla="*/ 299861 w 593106"/>
              <a:gd name="connsiteY17" fmla="*/ 556450 h 589414"/>
              <a:gd name="connsiteX18" fmla="*/ 299861 w 593106"/>
              <a:gd name="connsiteY18" fmla="*/ 503986 h 589414"/>
              <a:gd name="connsiteX19" fmla="*/ 334303 w 593106"/>
              <a:gd name="connsiteY19" fmla="*/ 470443 h 589414"/>
              <a:gd name="connsiteX20" fmla="*/ 231018 w 593106"/>
              <a:gd name="connsiteY20" fmla="*/ 470443 h 589414"/>
              <a:gd name="connsiteX21" fmla="*/ 265461 w 593106"/>
              <a:gd name="connsiteY21" fmla="*/ 503982 h 589414"/>
              <a:gd name="connsiteX22" fmla="*/ 265461 w 593106"/>
              <a:gd name="connsiteY22" fmla="*/ 555580 h 589414"/>
              <a:gd name="connsiteX23" fmla="*/ 231018 w 593106"/>
              <a:gd name="connsiteY23" fmla="*/ 583959 h 589414"/>
              <a:gd name="connsiteX24" fmla="*/ 204325 w 593106"/>
              <a:gd name="connsiteY24" fmla="*/ 577080 h 589414"/>
              <a:gd name="connsiteX25" fmla="*/ 162994 w 593106"/>
              <a:gd name="connsiteY25" fmla="*/ 531501 h 589414"/>
              <a:gd name="connsiteX26" fmla="*/ 158688 w 593106"/>
              <a:gd name="connsiteY26" fmla="*/ 510862 h 589414"/>
              <a:gd name="connsiteX27" fmla="*/ 185382 w 593106"/>
              <a:gd name="connsiteY27" fmla="*/ 473883 h 589414"/>
              <a:gd name="connsiteX28" fmla="*/ 231018 w 593106"/>
              <a:gd name="connsiteY28" fmla="*/ 470443 h 589414"/>
              <a:gd name="connsiteX29" fmla="*/ 503923 w 593106"/>
              <a:gd name="connsiteY29" fmla="*/ 304486 h 589414"/>
              <a:gd name="connsiteX30" fmla="*/ 561622 w 593106"/>
              <a:gd name="connsiteY30" fmla="*/ 304486 h 589414"/>
              <a:gd name="connsiteX31" fmla="*/ 592624 w 593106"/>
              <a:gd name="connsiteY31" fmla="*/ 338891 h 589414"/>
              <a:gd name="connsiteX32" fmla="*/ 556455 w 593106"/>
              <a:gd name="connsiteY32" fmla="*/ 441247 h 589414"/>
              <a:gd name="connsiteX33" fmla="*/ 504785 w 593106"/>
              <a:gd name="connsiteY33" fmla="*/ 459310 h 589414"/>
              <a:gd name="connsiteX34" fmla="*/ 497895 w 593106"/>
              <a:gd name="connsiteY34" fmla="*/ 457590 h 589414"/>
              <a:gd name="connsiteX35" fmla="*/ 468615 w 593106"/>
              <a:gd name="connsiteY35" fmla="*/ 416303 h 589414"/>
              <a:gd name="connsiteX36" fmla="*/ 471199 w 593106"/>
              <a:gd name="connsiteY36" fmla="*/ 338891 h 589414"/>
              <a:gd name="connsiteX37" fmla="*/ 503923 w 593106"/>
              <a:gd name="connsiteY37" fmla="*/ 304486 h 589414"/>
              <a:gd name="connsiteX38" fmla="*/ 334297 w 593106"/>
              <a:gd name="connsiteY38" fmla="*/ 304486 h 589414"/>
              <a:gd name="connsiteX39" fmla="*/ 400585 w 593106"/>
              <a:gd name="connsiteY39" fmla="*/ 304486 h 589414"/>
              <a:gd name="connsiteX40" fmla="*/ 436742 w 593106"/>
              <a:gd name="connsiteY40" fmla="*/ 338887 h 589414"/>
              <a:gd name="connsiteX41" fmla="*/ 434159 w 593106"/>
              <a:gd name="connsiteY41" fmla="*/ 410269 h 589414"/>
              <a:gd name="connsiteX42" fmla="*/ 396280 w 593106"/>
              <a:gd name="connsiteY42" fmla="*/ 440370 h 589414"/>
              <a:gd name="connsiteX43" fmla="*/ 334297 w 593106"/>
              <a:gd name="connsiteY43" fmla="*/ 436070 h 589414"/>
              <a:gd name="connsiteX44" fmla="*/ 299861 w 593106"/>
              <a:gd name="connsiteY44" fmla="*/ 400809 h 589414"/>
              <a:gd name="connsiteX45" fmla="*/ 299861 w 593106"/>
              <a:gd name="connsiteY45" fmla="*/ 338887 h 589414"/>
              <a:gd name="connsiteX46" fmla="*/ 334297 w 593106"/>
              <a:gd name="connsiteY46" fmla="*/ 304486 h 589414"/>
              <a:gd name="connsiteX47" fmla="*/ 175089 w 593106"/>
              <a:gd name="connsiteY47" fmla="*/ 304486 h 589414"/>
              <a:gd name="connsiteX48" fmla="*/ 231033 w 593106"/>
              <a:gd name="connsiteY48" fmla="*/ 304486 h 589414"/>
              <a:gd name="connsiteX49" fmla="*/ 265460 w 593106"/>
              <a:gd name="connsiteY49" fmla="*/ 338895 h 589414"/>
              <a:gd name="connsiteX50" fmla="*/ 265460 w 593106"/>
              <a:gd name="connsiteY50" fmla="*/ 400830 h 589414"/>
              <a:gd name="connsiteX51" fmla="*/ 231033 w 593106"/>
              <a:gd name="connsiteY51" fmla="*/ 436099 h 589414"/>
              <a:gd name="connsiteX52" fmla="*/ 179393 w 593106"/>
              <a:gd name="connsiteY52" fmla="*/ 439540 h 589414"/>
              <a:gd name="connsiteX53" fmla="*/ 141523 w 593106"/>
              <a:gd name="connsiteY53" fmla="*/ 409433 h 589414"/>
              <a:gd name="connsiteX54" fmla="*/ 138941 w 593106"/>
              <a:gd name="connsiteY54" fmla="*/ 338895 h 589414"/>
              <a:gd name="connsiteX55" fmla="*/ 175089 w 593106"/>
              <a:gd name="connsiteY55" fmla="*/ 304486 h 589414"/>
              <a:gd name="connsiteX56" fmla="*/ 31285 w 593106"/>
              <a:gd name="connsiteY56" fmla="*/ 304486 h 589414"/>
              <a:gd name="connsiteX57" fmla="*/ 72605 w 593106"/>
              <a:gd name="connsiteY57" fmla="*/ 304486 h 589414"/>
              <a:gd name="connsiteX58" fmla="*/ 105316 w 593106"/>
              <a:gd name="connsiteY58" fmla="*/ 338895 h 589414"/>
              <a:gd name="connsiteX59" fmla="*/ 107898 w 593106"/>
              <a:gd name="connsiteY59" fmla="*/ 414595 h 589414"/>
              <a:gd name="connsiteX60" fmla="*/ 82074 w 593106"/>
              <a:gd name="connsiteY60" fmla="*/ 455887 h 589414"/>
              <a:gd name="connsiteX61" fmla="*/ 33868 w 593106"/>
              <a:gd name="connsiteY61" fmla="*/ 436101 h 589414"/>
              <a:gd name="connsiteX62" fmla="*/ 296 w 593106"/>
              <a:gd name="connsiteY62" fmla="*/ 338895 h 589414"/>
              <a:gd name="connsiteX63" fmla="*/ 31285 w 593106"/>
              <a:gd name="connsiteY63" fmla="*/ 304486 h 589414"/>
              <a:gd name="connsiteX64" fmla="*/ 220702 w 593106"/>
              <a:gd name="connsiteY64" fmla="*/ 131682 h 589414"/>
              <a:gd name="connsiteX65" fmla="*/ 231031 w 593106"/>
              <a:gd name="connsiteY65" fmla="*/ 132542 h 589414"/>
              <a:gd name="connsiteX66" fmla="*/ 265461 w 593106"/>
              <a:gd name="connsiteY66" fmla="*/ 167787 h 589414"/>
              <a:gd name="connsiteX67" fmla="*/ 265461 w 593106"/>
              <a:gd name="connsiteY67" fmla="*/ 235699 h 589414"/>
              <a:gd name="connsiteX68" fmla="*/ 231031 w 593106"/>
              <a:gd name="connsiteY68" fmla="*/ 270085 h 589414"/>
              <a:gd name="connsiteX69" fmla="*/ 178525 w 593106"/>
              <a:gd name="connsiteY69" fmla="*/ 270085 h 589414"/>
              <a:gd name="connsiteX70" fmla="*/ 150121 w 593106"/>
              <a:gd name="connsiteY70" fmla="*/ 236559 h 589414"/>
              <a:gd name="connsiteX71" fmla="*/ 172500 w 593106"/>
              <a:gd name="connsiteY71" fmla="*/ 160910 h 589414"/>
              <a:gd name="connsiteX72" fmla="*/ 220702 w 593106"/>
              <a:gd name="connsiteY72" fmla="*/ 131682 h 589414"/>
              <a:gd name="connsiteX73" fmla="*/ 353254 w 593106"/>
              <a:gd name="connsiteY73" fmla="*/ 130853 h 589414"/>
              <a:gd name="connsiteX74" fmla="*/ 401479 w 593106"/>
              <a:gd name="connsiteY74" fmla="*/ 160075 h 589414"/>
              <a:gd name="connsiteX75" fmla="*/ 424731 w 593106"/>
              <a:gd name="connsiteY75" fmla="*/ 236566 h 589414"/>
              <a:gd name="connsiteX76" fmla="*/ 396312 w 593106"/>
              <a:gd name="connsiteY76" fmla="*/ 270085 h 589414"/>
              <a:gd name="connsiteX77" fmla="*/ 334308 w 593106"/>
              <a:gd name="connsiteY77" fmla="*/ 270085 h 589414"/>
              <a:gd name="connsiteX78" fmla="*/ 299861 w 593106"/>
              <a:gd name="connsiteY78" fmla="*/ 235707 h 589414"/>
              <a:gd name="connsiteX79" fmla="*/ 299861 w 593106"/>
              <a:gd name="connsiteY79" fmla="*/ 167810 h 589414"/>
              <a:gd name="connsiteX80" fmla="*/ 334308 w 593106"/>
              <a:gd name="connsiteY80" fmla="*/ 132572 h 589414"/>
              <a:gd name="connsiteX81" fmla="*/ 353254 w 593106"/>
              <a:gd name="connsiteY81" fmla="*/ 130853 h 589414"/>
              <a:gd name="connsiteX82" fmla="*/ 95050 w 593106"/>
              <a:gd name="connsiteY82" fmla="*/ 115364 h 589414"/>
              <a:gd name="connsiteX83" fmla="*/ 118283 w 593106"/>
              <a:gd name="connsiteY83" fmla="*/ 120521 h 589414"/>
              <a:gd name="connsiteX84" fmla="*/ 138933 w 593106"/>
              <a:gd name="connsiteY84" fmla="*/ 157482 h 589414"/>
              <a:gd name="connsiteX85" fmla="*/ 116562 w 593106"/>
              <a:gd name="connsiteY85" fmla="*/ 236561 h 589414"/>
              <a:gd name="connsiteX86" fmla="*/ 76121 w 593106"/>
              <a:gd name="connsiteY86" fmla="*/ 270084 h 589414"/>
              <a:gd name="connsiteX87" fmla="*/ 32238 w 593106"/>
              <a:gd name="connsiteY87" fmla="*/ 270084 h 589414"/>
              <a:gd name="connsiteX88" fmla="*/ 2122 w 593106"/>
              <a:gd name="connsiteY88" fmla="*/ 236561 h 589414"/>
              <a:gd name="connsiteX89" fmla="*/ 41703 w 593106"/>
              <a:gd name="connsiteY89" fmla="*/ 134274 h 589414"/>
              <a:gd name="connsiteX90" fmla="*/ 95050 w 593106"/>
              <a:gd name="connsiteY90" fmla="*/ 115364 h 589414"/>
              <a:gd name="connsiteX91" fmla="*/ 495327 w 593106"/>
              <a:gd name="connsiteY91" fmla="*/ 111081 h 589414"/>
              <a:gd name="connsiteX92" fmla="*/ 548729 w 593106"/>
              <a:gd name="connsiteY92" fmla="*/ 129130 h 589414"/>
              <a:gd name="connsiteX93" fmla="*/ 591795 w 593106"/>
              <a:gd name="connsiteY93" fmla="*/ 236565 h 589414"/>
              <a:gd name="connsiteX94" fmla="*/ 561649 w 593106"/>
              <a:gd name="connsiteY94" fmla="*/ 270085 h 589414"/>
              <a:gd name="connsiteX95" fmla="*/ 500495 w 593106"/>
              <a:gd name="connsiteY95" fmla="*/ 270085 h 589414"/>
              <a:gd name="connsiteX96" fmla="*/ 460013 w 593106"/>
              <a:gd name="connsiteY96" fmla="*/ 236565 h 589414"/>
              <a:gd name="connsiteX97" fmla="*/ 436758 w 593106"/>
              <a:gd name="connsiteY97" fmla="*/ 156634 h 589414"/>
              <a:gd name="connsiteX98" fmla="*/ 457429 w 593106"/>
              <a:gd name="connsiteY98" fmla="*/ 119676 h 589414"/>
              <a:gd name="connsiteX99" fmla="*/ 495327 w 593106"/>
              <a:gd name="connsiteY99" fmla="*/ 111081 h 589414"/>
              <a:gd name="connsiteX100" fmla="*/ 258364 w 593106"/>
              <a:gd name="connsiteY100" fmla="*/ 35758 h 589414"/>
              <a:gd name="connsiteX101" fmla="*/ 265460 w 593106"/>
              <a:gd name="connsiteY101" fmla="*/ 52636 h 589414"/>
              <a:gd name="connsiteX102" fmla="*/ 265460 w 593106"/>
              <a:gd name="connsiteY102" fmla="*/ 64677 h 589414"/>
              <a:gd name="connsiteX103" fmla="*/ 234495 w 593106"/>
              <a:gd name="connsiteY103" fmla="*/ 98218 h 589414"/>
              <a:gd name="connsiteX104" fmla="*/ 223314 w 593106"/>
              <a:gd name="connsiteY104" fmla="*/ 67257 h 589414"/>
              <a:gd name="connsiteX105" fmla="*/ 242237 w 593106"/>
              <a:gd name="connsiteY105" fmla="*/ 44036 h 589414"/>
              <a:gd name="connsiteX106" fmla="*/ 258364 w 593106"/>
              <a:gd name="connsiteY106" fmla="*/ 35758 h 589414"/>
              <a:gd name="connsiteX107" fmla="*/ 307077 w 593106"/>
              <a:gd name="connsiteY107" fmla="*/ 24998 h 589414"/>
              <a:gd name="connsiteX108" fmla="*/ 323985 w 593106"/>
              <a:gd name="connsiteY108" fmla="*/ 32847 h 589414"/>
              <a:gd name="connsiteX109" fmla="*/ 350693 w 593106"/>
              <a:gd name="connsiteY109" fmla="*/ 67253 h 589414"/>
              <a:gd name="connsiteX110" fmla="*/ 335185 w 593106"/>
              <a:gd name="connsiteY110" fmla="*/ 97358 h 589414"/>
              <a:gd name="connsiteX111" fmla="*/ 334323 w 593106"/>
              <a:gd name="connsiteY111" fmla="*/ 98218 h 589414"/>
              <a:gd name="connsiteX112" fmla="*/ 299861 w 593106"/>
              <a:gd name="connsiteY112" fmla="*/ 64672 h 589414"/>
              <a:gd name="connsiteX113" fmla="*/ 299861 w 593106"/>
              <a:gd name="connsiteY113" fmla="*/ 42309 h 589414"/>
              <a:gd name="connsiteX114" fmla="*/ 307077 w 593106"/>
              <a:gd name="connsiteY114" fmla="*/ 24998 h 589414"/>
              <a:gd name="connsiteX115" fmla="*/ 204359 w 593106"/>
              <a:gd name="connsiteY115" fmla="*/ 7108 h 589414"/>
              <a:gd name="connsiteX116" fmla="*/ 215552 w 593106"/>
              <a:gd name="connsiteY116" fmla="*/ 24292 h 589414"/>
              <a:gd name="connsiteX117" fmla="*/ 186279 w 593106"/>
              <a:gd name="connsiteY117" fmla="*/ 63815 h 589414"/>
              <a:gd name="connsiteX118" fmla="*/ 134621 w 593106"/>
              <a:gd name="connsiteY118" fmla="*/ 88732 h 589414"/>
              <a:gd name="connsiteX119" fmla="*/ 120846 w 593106"/>
              <a:gd name="connsiteY119" fmla="*/ 86155 h 589414"/>
              <a:gd name="connsiteX120" fmla="*/ 113097 w 593106"/>
              <a:gd name="connsiteY120" fmla="*/ 55223 h 589414"/>
              <a:gd name="connsiteX121" fmla="*/ 204359 w 593106"/>
              <a:gd name="connsiteY121" fmla="*/ 7108 h 589414"/>
              <a:gd name="connsiteX122" fmla="*/ 368806 w 593106"/>
              <a:gd name="connsiteY122" fmla="*/ 1108 h 589414"/>
              <a:gd name="connsiteX123" fmla="*/ 475572 w 593106"/>
              <a:gd name="connsiteY123" fmla="*/ 51810 h 589414"/>
              <a:gd name="connsiteX124" fmla="*/ 468684 w 593106"/>
              <a:gd name="connsiteY124" fmla="*/ 81887 h 589414"/>
              <a:gd name="connsiteX125" fmla="*/ 441131 w 593106"/>
              <a:gd name="connsiteY125" fmla="*/ 87043 h 589414"/>
              <a:gd name="connsiteX126" fmla="*/ 389471 w 593106"/>
              <a:gd name="connsiteY126" fmla="*/ 62981 h 589414"/>
              <a:gd name="connsiteX127" fmla="*/ 358474 w 593106"/>
              <a:gd name="connsiteY127" fmla="*/ 20013 h 589414"/>
              <a:gd name="connsiteX128" fmla="*/ 368806 w 593106"/>
              <a:gd name="connsiteY128" fmla="*/ 1108 h 58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593106" h="589414">
                <a:moveTo>
                  <a:pt x="486711" y="490288"/>
                </a:moveTo>
                <a:cubicBezTo>
                  <a:pt x="502197" y="494583"/>
                  <a:pt x="503918" y="509185"/>
                  <a:pt x="489292" y="522070"/>
                </a:cubicBezTo>
                <a:cubicBezTo>
                  <a:pt x="483270" y="526365"/>
                  <a:pt x="477248" y="530660"/>
                  <a:pt x="472086" y="534955"/>
                </a:cubicBezTo>
                <a:cubicBezTo>
                  <a:pt x="456600" y="546121"/>
                  <a:pt x="447136" y="538391"/>
                  <a:pt x="451438" y="520352"/>
                </a:cubicBezTo>
                <a:cubicBezTo>
                  <a:pt x="451438" y="519493"/>
                  <a:pt x="451438" y="518634"/>
                  <a:pt x="451438" y="517775"/>
                </a:cubicBezTo>
                <a:cubicBezTo>
                  <a:pt x="455739" y="499737"/>
                  <a:pt x="471225" y="486852"/>
                  <a:pt x="486711" y="490288"/>
                </a:cubicBezTo>
                <a:close/>
                <a:moveTo>
                  <a:pt x="96792" y="487634"/>
                </a:moveTo>
                <a:cubicBezTo>
                  <a:pt x="107971" y="485056"/>
                  <a:pt x="120010" y="496224"/>
                  <a:pt x="123450" y="511688"/>
                </a:cubicBezTo>
                <a:cubicBezTo>
                  <a:pt x="126890" y="528011"/>
                  <a:pt x="117431" y="532306"/>
                  <a:pt x="102811" y="520279"/>
                </a:cubicBezTo>
                <a:cubicBezTo>
                  <a:pt x="101951" y="519420"/>
                  <a:pt x="101091" y="518561"/>
                  <a:pt x="100231" y="517702"/>
                </a:cubicBezTo>
                <a:cubicBezTo>
                  <a:pt x="85612" y="505674"/>
                  <a:pt x="84752" y="491070"/>
                  <a:pt x="96792" y="487634"/>
                </a:cubicBezTo>
                <a:close/>
                <a:moveTo>
                  <a:pt x="334303" y="470443"/>
                </a:moveTo>
                <a:cubicBezTo>
                  <a:pt x="354107" y="471303"/>
                  <a:pt x="373050" y="473024"/>
                  <a:pt x="390271" y="474744"/>
                </a:cubicBezTo>
                <a:cubicBezTo>
                  <a:pt x="409214" y="476464"/>
                  <a:pt x="422130" y="493665"/>
                  <a:pt x="417825" y="512587"/>
                </a:cubicBezTo>
                <a:cubicBezTo>
                  <a:pt x="415242" y="521187"/>
                  <a:pt x="413520" y="530648"/>
                  <a:pt x="410936" y="539249"/>
                </a:cubicBezTo>
                <a:cubicBezTo>
                  <a:pt x="405770" y="558170"/>
                  <a:pt x="386827" y="577952"/>
                  <a:pt x="368745" y="582252"/>
                </a:cubicBezTo>
                <a:cubicBezTo>
                  <a:pt x="357551" y="585693"/>
                  <a:pt x="345497" y="587413"/>
                  <a:pt x="334303" y="589133"/>
                </a:cubicBezTo>
                <a:cubicBezTo>
                  <a:pt x="315360" y="591713"/>
                  <a:pt x="299861" y="576232"/>
                  <a:pt x="299861" y="556450"/>
                </a:cubicBezTo>
                <a:lnTo>
                  <a:pt x="299861" y="503986"/>
                </a:lnTo>
                <a:cubicBezTo>
                  <a:pt x="299861" y="485065"/>
                  <a:pt x="315360" y="469583"/>
                  <a:pt x="334303" y="470443"/>
                </a:cubicBezTo>
                <a:close/>
                <a:moveTo>
                  <a:pt x="231018" y="470443"/>
                </a:moveTo>
                <a:cubicBezTo>
                  <a:pt x="249962" y="469583"/>
                  <a:pt x="265461" y="485063"/>
                  <a:pt x="265461" y="503982"/>
                </a:cubicBezTo>
                <a:lnTo>
                  <a:pt x="265461" y="555580"/>
                </a:lnTo>
                <a:cubicBezTo>
                  <a:pt x="265461" y="574500"/>
                  <a:pt x="249962" y="588259"/>
                  <a:pt x="231018" y="583959"/>
                </a:cubicBezTo>
                <a:cubicBezTo>
                  <a:pt x="222408" y="582239"/>
                  <a:pt x="212936" y="579660"/>
                  <a:pt x="204325" y="577080"/>
                </a:cubicBezTo>
                <a:cubicBezTo>
                  <a:pt x="186243" y="571060"/>
                  <a:pt x="168160" y="549561"/>
                  <a:pt x="162994" y="531501"/>
                </a:cubicBezTo>
                <a:cubicBezTo>
                  <a:pt x="161272" y="524621"/>
                  <a:pt x="159550" y="517742"/>
                  <a:pt x="158688" y="510862"/>
                </a:cubicBezTo>
                <a:cubicBezTo>
                  <a:pt x="154383" y="492802"/>
                  <a:pt x="166438" y="475603"/>
                  <a:pt x="185382" y="473883"/>
                </a:cubicBezTo>
                <a:cubicBezTo>
                  <a:pt x="199159" y="472163"/>
                  <a:pt x="214658" y="471303"/>
                  <a:pt x="231018" y="470443"/>
                </a:cubicBezTo>
                <a:close/>
                <a:moveTo>
                  <a:pt x="503923" y="304486"/>
                </a:moveTo>
                <a:lnTo>
                  <a:pt x="561622" y="304486"/>
                </a:lnTo>
                <a:cubicBezTo>
                  <a:pt x="580568" y="304486"/>
                  <a:pt x="596069" y="319968"/>
                  <a:pt x="592624" y="338891"/>
                </a:cubicBezTo>
                <a:cubicBezTo>
                  <a:pt x="587457" y="375877"/>
                  <a:pt x="574540" y="410282"/>
                  <a:pt x="556455" y="441247"/>
                </a:cubicBezTo>
                <a:cubicBezTo>
                  <a:pt x="546982" y="457590"/>
                  <a:pt x="523730" y="464471"/>
                  <a:pt x="504785" y="459310"/>
                </a:cubicBezTo>
                <a:cubicBezTo>
                  <a:pt x="503062" y="459310"/>
                  <a:pt x="500479" y="458450"/>
                  <a:pt x="497895" y="457590"/>
                </a:cubicBezTo>
                <a:cubicBezTo>
                  <a:pt x="479811" y="453289"/>
                  <a:pt x="466893" y="435226"/>
                  <a:pt x="468615" y="416303"/>
                </a:cubicBezTo>
                <a:cubicBezTo>
                  <a:pt x="471199" y="388779"/>
                  <a:pt x="472060" y="363835"/>
                  <a:pt x="471199" y="338891"/>
                </a:cubicBezTo>
                <a:cubicBezTo>
                  <a:pt x="471199" y="319968"/>
                  <a:pt x="484978" y="304486"/>
                  <a:pt x="503923" y="304486"/>
                </a:cubicBezTo>
                <a:close/>
                <a:moveTo>
                  <a:pt x="334297" y="304486"/>
                </a:moveTo>
                <a:lnTo>
                  <a:pt x="400585" y="304486"/>
                </a:lnTo>
                <a:cubicBezTo>
                  <a:pt x="419524" y="304486"/>
                  <a:pt x="436742" y="319966"/>
                  <a:pt x="436742" y="338887"/>
                </a:cubicBezTo>
                <a:cubicBezTo>
                  <a:pt x="437603" y="362107"/>
                  <a:pt x="436742" y="385328"/>
                  <a:pt x="434159" y="410269"/>
                </a:cubicBezTo>
                <a:cubicBezTo>
                  <a:pt x="432438" y="429189"/>
                  <a:pt x="415220" y="442090"/>
                  <a:pt x="396280" y="440370"/>
                </a:cubicBezTo>
                <a:cubicBezTo>
                  <a:pt x="377341" y="438650"/>
                  <a:pt x="356680" y="436930"/>
                  <a:pt x="334297" y="436070"/>
                </a:cubicBezTo>
                <a:cubicBezTo>
                  <a:pt x="315357" y="435210"/>
                  <a:pt x="299861" y="419729"/>
                  <a:pt x="299861" y="400809"/>
                </a:cubicBezTo>
                <a:lnTo>
                  <a:pt x="299861" y="338887"/>
                </a:lnTo>
                <a:cubicBezTo>
                  <a:pt x="299861" y="319966"/>
                  <a:pt x="315357" y="304486"/>
                  <a:pt x="334297" y="304486"/>
                </a:cubicBezTo>
                <a:close/>
                <a:moveTo>
                  <a:pt x="175089" y="304486"/>
                </a:moveTo>
                <a:lnTo>
                  <a:pt x="231033" y="304486"/>
                </a:lnTo>
                <a:cubicBezTo>
                  <a:pt x="249968" y="304486"/>
                  <a:pt x="265460" y="319970"/>
                  <a:pt x="265460" y="338895"/>
                </a:cubicBezTo>
                <a:lnTo>
                  <a:pt x="265460" y="400830"/>
                </a:lnTo>
                <a:cubicBezTo>
                  <a:pt x="265460" y="419755"/>
                  <a:pt x="249968" y="435239"/>
                  <a:pt x="231033" y="436099"/>
                </a:cubicBezTo>
                <a:cubicBezTo>
                  <a:pt x="212098" y="436960"/>
                  <a:pt x="195745" y="437820"/>
                  <a:pt x="179393" y="439540"/>
                </a:cubicBezTo>
                <a:cubicBezTo>
                  <a:pt x="160458" y="441261"/>
                  <a:pt x="143244" y="428357"/>
                  <a:pt x="141523" y="409433"/>
                </a:cubicBezTo>
                <a:cubicBezTo>
                  <a:pt x="138941" y="384486"/>
                  <a:pt x="138080" y="361260"/>
                  <a:pt x="138941" y="338895"/>
                </a:cubicBezTo>
                <a:cubicBezTo>
                  <a:pt x="138941" y="319970"/>
                  <a:pt x="156154" y="304486"/>
                  <a:pt x="175089" y="304486"/>
                </a:cubicBezTo>
                <a:close/>
                <a:moveTo>
                  <a:pt x="31285" y="304486"/>
                </a:moveTo>
                <a:lnTo>
                  <a:pt x="72605" y="304486"/>
                </a:lnTo>
                <a:cubicBezTo>
                  <a:pt x="91543" y="304486"/>
                  <a:pt x="105316" y="319970"/>
                  <a:pt x="105316" y="338895"/>
                </a:cubicBezTo>
                <a:cubicBezTo>
                  <a:pt x="104455" y="362982"/>
                  <a:pt x="105316" y="388788"/>
                  <a:pt x="107898" y="414595"/>
                </a:cubicBezTo>
                <a:cubicBezTo>
                  <a:pt x="109620" y="433521"/>
                  <a:pt x="98429" y="451585"/>
                  <a:pt x="82074" y="455887"/>
                </a:cubicBezTo>
                <a:cubicBezTo>
                  <a:pt x="65718" y="460188"/>
                  <a:pt x="43337" y="453306"/>
                  <a:pt x="33868" y="436101"/>
                </a:cubicBezTo>
                <a:cubicBezTo>
                  <a:pt x="17512" y="406853"/>
                  <a:pt x="6321" y="374165"/>
                  <a:pt x="296" y="338895"/>
                </a:cubicBezTo>
                <a:cubicBezTo>
                  <a:pt x="-2287" y="319970"/>
                  <a:pt x="12347" y="304486"/>
                  <a:pt x="31285" y="304486"/>
                </a:cubicBezTo>
                <a:close/>
                <a:moveTo>
                  <a:pt x="220702" y="131682"/>
                </a:moveTo>
                <a:cubicBezTo>
                  <a:pt x="224145" y="131682"/>
                  <a:pt x="227588" y="131682"/>
                  <a:pt x="231031" y="132542"/>
                </a:cubicBezTo>
                <a:cubicBezTo>
                  <a:pt x="249968" y="132542"/>
                  <a:pt x="265461" y="148016"/>
                  <a:pt x="265461" y="167787"/>
                </a:cubicBezTo>
                <a:lnTo>
                  <a:pt x="265461" y="235699"/>
                </a:lnTo>
                <a:cubicBezTo>
                  <a:pt x="265461" y="255471"/>
                  <a:pt x="249968" y="270085"/>
                  <a:pt x="231031" y="270085"/>
                </a:cubicBezTo>
                <a:lnTo>
                  <a:pt x="178525" y="270085"/>
                </a:lnTo>
                <a:cubicBezTo>
                  <a:pt x="159589" y="270085"/>
                  <a:pt x="145817" y="255471"/>
                  <a:pt x="150121" y="236559"/>
                </a:cubicBezTo>
                <a:cubicBezTo>
                  <a:pt x="156146" y="209050"/>
                  <a:pt x="163893" y="183261"/>
                  <a:pt x="172500" y="160910"/>
                </a:cubicBezTo>
                <a:cubicBezTo>
                  <a:pt x="179386" y="142858"/>
                  <a:pt x="201766" y="130823"/>
                  <a:pt x="220702" y="131682"/>
                </a:cubicBezTo>
                <a:close/>
                <a:moveTo>
                  <a:pt x="353254" y="130853"/>
                </a:moveTo>
                <a:cubicBezTo>
                  <a:pt x="372200" y="129994"/>
                  <a:pt x="394590" y="142886"/>
                  <a:pt x="401479" y="160075"/>
                </a:cubicBezTo>
                <a:cubicBezTo>
                  <a:pt x="410952" y="183280"/>
                  <a:pt x="418703" y="208204"/>
                  <a:pt x="424731" y="236566"/>
                </a:cubicBezTo>
                <a:cubicBezTo>
                  <a:pt x="429037" y="255474"/>
                  <a:pt x="416119" y="270085"/>
                  <a:pt x="396312" y="270085"/>
                </a:cubicBezTo>
                <a:lnTo>
                  <a:pt x="334308" y="270085"/>
                </a:lnTo>
                <a:cubicBezTo>
                  <a:pt x="315362" y="270085"/>
                  <a:pt x="299861" y="255474"/>
                  <a:pt x="299861" y="235707"/>
                </a:cubicBezTo>
                <a:lnTo>
                  <a:pt x="299861" y="167810"/>
                </a:lnTo>
                <a:cubicBezTo>
                  <a:pt x="299861" y="148902"/>
                  <a:pt x="315362" y="132572"/>
                  <a:pt x="334308" y="132572"/>
                </a:cubicBezTo>
                <a:cubicBezTo>
                  <a:pt x="340336" y="131713"/>
                  <a:pt x="347226" y="131713"/>
                  <a:pt x="353254" y="130853"/>
                </a:cubicBezTo>
                <a:close/>
                <a:moveTo>
                  <a:pt x="95050" y="115364"/>
                </a:moveTo>
                <a:cubicBezTo>
                  <a:pt x="101934" y="117083"/>
                  <a:pt x="109678" y="118802"/>
                  <a:pt x="118283" y="120521"/>
                </a:cubicBezTo>
                <a:cubicBezTo>
                  <a:pt x="137213" y="123959"/>
                  <a:pt x="145817" y="139431"/>
                  <a:pt x="138933" y="157482"/>
                </a:cubicBezTo>
                <a:cubicBezTo>
                  <a:pt x="130329" y="181549"/>
                  <a:pt x="122585" y="208196"/>
                  <a:pt x="116562" y="236561"/>
                </a:cubicBezTo>
                <a:cubicBezTo>
                  <a:pt x="112260" y="255471"/>
                  <a:pt x="95050" y="270084"/>
                  <a:pt x="76121" y="270084"/>
                </a:cubicBezTo>
                <a:lnTo>
                  <a:pt x="32238" y="270084"/>
                </a:lnTo>
                <a:cubicBezTo>
                  <a:pt x="13308" y="270084"/>
                  <a:pt x="-1320" y="255471"/>
                  <a:pt x="2122" y="236561"/>
                </a:cubicBezTo>
                <a:cubicBezTo>
                  <a:pt x="9005" y="199600"/>
                  <a:pt x="22773" y="165218"/>
                  <a:pt x="41703" y="134274"/>
                </a:cubicBezTo>
                <a:cubicBezTo>
                  <a:pt x="52028" y="117942"/>
                  <a:pt x="76121" y="111066"/>
                  <a:pt x="95050" y="115364"/>
                </a:cubicBezTo>
                <a:close/>
                <a:moveTo>
                  <a:pt x="495327" y="111081"/>
                </a:moveTo>
                <a:cubicBezTo>
                  <a:pt x="514276" y="106784"/>
                  <a:pt x="538393" y="113660"/>
                  <a:pt x="548729" y="129130"/>
                </a:cubicBezTo>
                <a:cubicBezTo>
                  <a:pt x="569401" y="161790"/>
                  <a:pt x="584043" y="197889"/>
                  <a:pt x="591795" y="236565"/>
                </a:cubicBezTo>
                <a:cubicBezTo>
                  <a:pt x="595240" y="255474"/>
                  <a:pt x="580598" y="270085"/>
                  <a:pt x="561649" y="270085"/>
                </a:cubicBezTo>
                <a:lnTo>
                  <a:pt x="500495" y="270085"/>
                </a:lnTo>
                <a:cubicBezTo>
                  <a:pt x="481546" y="270085"/>
                  <a:pt x="463458" y="255474"/>
                  <a:pt x="460013" y="236565"/>
                </a:cubicBezTo>
                <a:cubicBezTo>
                  <a:pt x="453984" y="207343"/>
                  <a:pt x="446232" y="180699"/>
                  <a:pt x="436758" y="156634"/>
                </a:cubicBezTo>
                <a:cubicBezTo>
                  <a:pt x="429867" y="138584"/>
                  <a:pt x="438480" y="123114"/>
                  <a:pt x="457429" y="119676"/>
                </a:cubicBezTo>
                <a:cubicBezTo>
                  <a:pt x="471210" y="117097"/>
                  <a:pt x="484130" y="114519"/>
                  <a:pt x="495327" y="111081"/>
                </a:cubicBezTo>
                <a:close/>
                <a:moveTo>
                  <a:pt x="258364" y="35758"/>
                </a:moveTo>
                <a:cubicBezTo>
                  <a:pt x="262665" y="37371"/>
                  <a:pt x="265460" y="43176"/>
                  <a:pt x="265460" y="52636"/>
                </a:cubicBezTo>
                <a:lnTo>
                  <a:pt x="265460" y="64677"/>
                </a:lnTo>
                <a:cubicBezTo>
                  <a:pt x="265460" y="83597"/>
                  <a:pt x="251698" y="98218"/>
                  <a:pt x="234495" y="98218"/>
                </a:cubicBezTo>
                <a:cubicBezTo>
                  <a:pt x="218153" y="97358"/>
                  <a:pt x="212132" y="82737"/>
                  <a:pt x="223314" y="67257"/>
                </a:cubicBezTo>
                <a:cubicBezTo>
                  <a:pt x="230195" y="58657"/>
                  <a:pt x="236216" y="50916"/>
                  <a:pt x="242237" y="44036"/>
                </a:cubicBezTo>
                <a:cubicBezTo>
                  <a:pt x="248258" y="36726"/>
                  <a:pt x="254063" y="34146"/>
                  <a:pt x="258364" y="35758"/>
                </a:cubicBezTo>
                <a:close/>
                <a:moveTo>
                  <a:pt x="307077" y="24998"/>
                </a:moveTo>
                <a:cubicBezTo>
                  <a:pt x="311492" y="23171"/>
                  <a:pt x="317523" y="25536"/>
                  <a:pt x="323985" y="32847"/>
                </a:cubicBezTo>
                <a:cubicBezTo>
                  <a:pt x="332600" y="42309"/>
                  <a:pt x="341216" y="53490"/>
                  <a:pt x="350693" y="67253"/>
                </a:cubicBezTo>
                <a:cubicBezTo>
                  <a:pt x="361893" y="82735"/>
                  <a:pt x="354139" y="97358"/>
                  <a:pt x="335185" y="97358"/>
                </a:cubicBezTo>
                <a:cubicBezTo>
                  <a:pt x="335185" y="97358"/>
                  <a:pt x="334323" y="97358"/>
                  <a:pt x="334323" y="98218"/>
                </a:cubicBezTo>
                <a:cubicBezTo>
                  <a:pt x="315369" y="98218"/>
                  <a:pt x="299861" y="83595"/>
                  <a:pt x="299861" y="64672"/>
                </a:cubicBezTo>
                <a:lnTo>
                  <a:pt x="299861" y="42309"/>
                </a:lnTo>
                <a:cubicBezTo>
                  <a:pt x="299861" y="32847"/>
                  <a:pt x="302661" y="26826"/>
                  <a:pt x="307077" y="24998"/>
                </a:cubicBezTo>
                <a:close/>
                <a:moveTo>
                  <a:pt x="204359" y="7108"/>
                </a:moveTo>
                <a:cubicBezTo>
                  <a:pt x="222439" y="1094"/>
                  <a:pt x="227605" y="8827"/>
                  <a:pt x="215552" y="24292"/>
                </a:cubicBezTo>
                <a:cubicBezTo>
                  <a:pt x="206081" y="35462"/>
                  <a:pt x="195750" y="48350"/>
                  <a:pt x="186279" y="63815"/>
                </a:cubicBezTo>
                <a:cubicBezTo>
                  <a:pt x="175947" y="79281"/>
                  <a:pt x="153563" y="91310"/>
                  <a:pt x="134621" y="88732"/>
                </a:cubicBezTo>
                <a:cubicBezTo>
                  <a:pt x="129456" y="87873"/>
                  <a:pt x="125151" y="87014"/>
                  <a:pt x="120846" y="86155"/>
                </a:cubicBezTo>
                <a:cubicBezTo>
                  <a:pt x="101905" y="81859"/>
                  <a:pt x="97600" y="67252"/>
                  <a:pt x="113097" y="55223"/>
                </a:cubicBezTo>
                <a:cubicBezTo>
                  <a:pt x="139787" y="33743"/>
                  <a:pt x="170782" y="17419"/>
                  <a:pt x="204359" y="7108"/>
                </a:cubicBezTo>
                <a:close/>
                <a:moveTo>
                  <a:pt x="368806" y="1108"/>
                </a:moveTo>
                <a:cubicBezTo>
                  <a:pt x="408413" y="10560"/>
                  <a:pt x="444575" y="28607"/>
                  <a:pt x="475572" y="51810"/>
                </a:cubicBezTo>
                <a:cubicBezTo>
                  <a:pt x="491070" y="62981"/>
                  <a:pt x="487626" y="78450"/>
                  <a:pt x="468684" y="81887"/>
                </a:cubicBezTo>
                <a:cubicBezTo>
                  <a:pt x="460074" y="83606"/>
                  <a:pt x="451463" y="85325"/>
                  <a:pt x="441131" y="87043"/>
                </a:cubicBezTo>
                <a:cubicBezTo>
                  <a:pt x="422189" y="90481"/>
                  <a:pt x="399803" y="78450"/>
                  <a:pt x="389471" y="62981"/>
                </a:cubicBezTo>
                <a:cubicBezTo>
                  <a:pt x="379138" y="46654"/>
                  <a:pt x="367945" y="32044"/>
                  <a:pt x="358474" y="20013"/>
                </a:cubicBezTo>
                <a:cubicBezTo>
                  <a:pt x="346420" y="5404"/>
                  <a:pt x="350725" y="-3189"/>
                  <a:pt x="368806" y="1108"/>
                </a:cubicBezTo>
                <a:close/>
              </a:path>
            </a:pathLst>
          </a:custGeom>
          <a:solidFill>
            <a:srgbClr val="80563A"/>
          </a:solidFill>
          <a:ln>
            <a:noFill/>
          </a:ln>
        </p:spPr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8AF1CA80-BFD2-4E22-B613-96E7867DB5F6}"/>
              </a:ext>
            </a:extLst>
          </p:cNvPr>
          <p:cNvGrpSpPr/>
          <p:nvPr/>
        </p:nvGrpSpPr>
        <p:grpSpPr>
          <a:xfrm>
            <a:off x="947083" y="3405473"/>
            <a:ext cx="2925939" cy="415498"/>
            <a:chOff x="1152238" y="4289648"/>
            <a:chExt cx="2925939" cy="415498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B3B7FC10-FBE9-4746-9F2B-F0777F8E2A98}"/>
                </a:ext>
              </a:extLst>
            </p:cNvPr>
            <p:cNvSpPr/>
            <p:nvPr/>
          </p:nvSpPr>
          <p:spPr>
            <a:xfrm>
              <a:off x="1152238" y="4443619"/>
              <a:ext cx="107556" cy="107556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76514E43-1975-4295-B8F2-5DE20F81888D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51742C1-DD34-4BEF-9B07-DE02FC0B3193}"/>
              </a:ext>
            </a:extLst>
          </p:cNvPr>
          <p:cNvGrpSpPr/>
          <p:nvPr/>
        </p:nvGrpSpPr>
        <p:grpSpPr>
          <a:xfrm>
            <a:off x="947083" y="5366795"/>
            <a:ext cx="2925939" cy="415498"/>
            <a:chOff x="1152238" y="4289648"/>
            <a:chExt cx="2925939" cy="415498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F629B3E6-63DA-4A9A-B9FE-3C290808782C}"/>
                </a:ext>
              </a:extLst>
            </p:cNvPr>
            <p:cNvSpPr/>
            <p:nvPr/>
          </p:nvSpPr>
          <p:spPr>
            <a:xfrm>
              <a:off x="1152238" y="4443619"/>
              <a:ext cx="107556" cy="107556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17EEC18D-C881-4BB0-BE39-5A4818B7628D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CD8352F-F8EA-4425-807C-B4E79076936E}"/>
              </a:ext>
            </a:extLst>
          </p:cNvPr>
          <p:cNvGrpSpPr/>
          <p:nvPr/>
        </p:nvGrpSpPr>
        <p:grpSpPr>
          <a:xfrm>
            <a:off x="7609731" y="3405473"/>
            <a:ext cx="2925939" cy="415498"/>
            <a:chOff x="1152238" y="4289648"/>
            <a:chExt cx="2925939" cy="415498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5C7FC88F-2962-461D-969A-292DF30471C8}"/>
                </a:ext>
              </a:extLst>
            </p:cNvPr>
            <p:cNvSpPr/>
            <p:nvPr/>
          </p:nvSpPr>
          <p:spPr>
            <a:xfrm>
              <a:off x="1152238" y="4443619"/>
              <a:ext cx="107556" cy="107556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F2E4DCE6-5AAB-4AEF-BCDB-C86A6E96C692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415465B-47B4-4E7A-AA61-0FE310E632A7}"/>
              </a:ext>
            </a:extLst>
          </p:cNvPr>
          <p:cNvGrpSpPr/>
          <p:nvPr/>
        </p:nvGrpSpPr>
        <p:grpSpPr>
          <a:xfrm>
            <a:off x="7609731" y="5366795"/>
            <a:ext cx="2925939" cy="415498"/>
            <a:chOff x="1152238" y="4289648"/>
            <a:chExt cx="2925939" cy="415498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124DF949-4B06-426F-9848-3D28DE5DA157}"/>
                </a:ext>
              </a:extLst>
            </p:cNvPr>
            <p:cNvSpPr/>
            <p:nvPr/>
          </p:nvSpPr>
          <p:spPr>
            <a:xfrm>
              <a:off x="1152238" y="4443619"/>
              <a:ext cx="107556" cy="107556"/>
            </a:xfrm>
            <a:prstGeom prst="ellipse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6DCE748-9558-443A-A655-34E5139FF25A}"/>
                </a:ext>
              </a:extLst>
            </p:cNvPr>
            <p:cNvSpPr txBox="1"/>
            <p:nvPr/>
          </p:nvSpPr>
          <p:spPr>
            <a:xfrm>
              <a:off x="1379871" y="4289648"/>
              <a:ext cx="269830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</a:t>
              </a: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90BD8873-4330-4147-8916-507E5C1C137E}"/>
              </a:ext>
            </a:extLst>
          </p:cNvPr>
          <p:cNvSpPr/>
          <p:nvPr/>
        </p:nvSpPr>
        <p:spPr>
          <a:xfrm>
            <a:off x="1092200" y="685800"/>
            <a:ext cx="9994900" cy="20839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0520" b="-7891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72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6810D7B0-D278-4F0E-B03E-44CB05B58D8B}"/>
              </a:ext>
            </a:extLst>
          </p:cNvPr>
          <p:cNvSpPr/>
          <p:nvPr/>
        </p:nvSpPr>
        <p:spPr>
          <a:xfrm>
            <a:off x="1417983" y="1683025"/>
            <a:ext cx="4068417" cy="4068417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A78B8498-BF5F-41A5-AC4A-319AC4B47AD3}"/>
              </a:ext>
            </a:extLst>
          </p:cNvPr>
          <p:cNvSpPr/>
          <p:nvPr/>
        </p:nvSpPr>
        <p:spPr>
          <a:xfrm>
            <a:off x="6705602" y="1683025"/>
            <a:ext cx="4068417" cy="4068417"/>
          </a:xfrm>
          <a:prstGeom prst="ellipse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CFE3820-681D-469A-ABE2-59EADBE693C6}"/>
              </a:ext>
            </a:extLst>
          </p:cNvPr>
          <p:cNvSpPr/>
          <p:nvPr/>
        </p:nvSpPr>
        <p:spPr>
          <a:xfrm>
            <a:off x="0" y="1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EB115E8-2A26-4862-8EBD-2115C1EA6193}"/>
              </a:ext>
            </a:extLst>
          </p:cNvPr>
          <p:cNvSpPr/>
          <p:nvPr/>
        </p:nvSpPr>
        <p:spPr>
          <a:xfrm>
            <a:off x="0" y="6641306"/>
            <a:ext cx="12192000" cy="216693"/>
          </a:xfrm>
          <a:prstGeom prst="rect">
            <a:avLst/>
          </a:prstGeom>
          <a:solidFill>
            <a:srgbClr val="805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962A8A9-81BA-41F6-AF93-DE4AD00A561A}"/>
              </a:ext>
            </a:extLst>
          </p:cNvPr>
          <p:cNvGrpSpPr/>
          <p:nvPr/>
        </p:nvGrpSpPr>
        <p:grpSpPr>
          <a:xfrm>
            <a:off x="2311210" y="3067055"/>
            <a:ext cx="2698306" cy="1300356"/>
            <a:chOff x="1359428" y="1087782"/>
            <a:chExt cx="2698306" cy="130035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6953D18-13F3-4BC0-A088-DF96406F4E1C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F7ED2B99-4391-4E4E-8446-F56CA08B04E0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B30A2D8-EF44-4F00-ADC5-0DFD40768E9C}"/>
              </a:ext>
            </a:extLst>
          </p:cNvPr>
          <p:cNvGrpSpPr/>
          <p:nvPr/>
        </p:nvGrpSpPr>
        <p:grpSpPr>
          <a:xfrm>
            <a:off x="7625331" y="3067055"/>
            <a:ext cx="2698306" cy="1300356"/>
            <a:chOff x="1359428" y="1087782"/>
            <a:chExt cx="2698306" cy="130035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B3C5D80D-CE27-42B6-AEA6-D335581163A2}"/>
                </a:ext>
              </a:extLst>
            </p:cNvPr>
            <p:cNvSpPr txBox="1"/>
            <p:nvPr/>
          </p:nvSpPr>
          <p:spPr>
            <a:xfrm>
              <a:off x="1359428" y="1087782"/>
              <a:ext cx="22263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1A290D4-18C0-41BD-88DC-D669B8D01C80}"/>
                </a:ext>
              </a:extLst>
            </p:cNvPr>
            <p:cNvSpPr txBox="1"/>
            <p:nvPr/>
          </p:nvSpPr>
          <p:spPr>
            <a:xfrm>
              <a:off x="1359428" y="1487892"/>
              <a:ext cx="269830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Life if only such as first see, what autumn wind sad painting fan. It is easy to change, but it is easy to change.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Lishan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language bar half night, tears rain bell will not complain. How such as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bo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xing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jinyi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lang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, wings </a:t>
              </a:r>
              <a:r>
                <a:rPr lang="en-US" altLang="zh-CN" sz="1050" dirty="0" err="1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lianzhi</a:t>
              </a: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 wish that day</a:t>
              </a:r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Chaparral Pro Light" panose="02060403030505090203" pitchFamily="18" charset="0"/>
                </a:rPr>
                <a:t>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83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715B8B8-8A9D-40CC-A853-40B466BA5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rgbClr val="DBD5CD"/>
          </a:solidFill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3203C32-CBE3-49A0-A157-23887544EEA5}"/>
              </a:ext>
            </a:extLst>
          </p:cNvPr>
          <p:cNvGrpSpPr/>
          <p:nvPr/>
        </p:nvGrpSpPr>
        <p:grpSpPr>
          <a:xfrm>
            <a:off x="3942521" y="198783"/>
            <a:ext cx="4306958" cy="6460434"/>
            <a:chOff x="3942521" y="397566"/>
            <a:chExt cx="4306958" cy="646043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936D78F-A4FB-460A-AC93-67CF8A417254}"/>
                </a:ext>
              </a:extLst>
            </p:cNvPr>
            <p:cNvSpPr/>
            <p:nvPr/>
          </p:nvSpPr>
          <p:spPr>
            <a:xfrm>
              <a:off x="3942521" y="397566"/>
              <a:ext cx="4306958" cy="6460434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EA7172F0-0116-480A-B6EE-4C7B0BCD0885}"/>
                </a:ext>
              </a:extLst>
            </p:cNvPr>
            <p:cNvGrpSpPr/>
            <p:nvPr/>
          </p:nvGrpSpPr>
          <p:grpSpPr>
            <a:xfrm>
              <a:off x="4399722" y="2011019"/>
              <a:ext cx="3392556" cy="3233529"/>
              <a:chOff x="4399722" y="940905"/>
              <a:chExt cx="3392556" cy="3233529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910729CB-C345-4345-B52E-54F82B496E1A}"/>
                  </a:ext>
                </a:extLst>
              </p:cNvPr>
              <p:cNvSpPr txBox="1"/>
              <p:nvPr/>
            </p:nvSpPr>
            <p:spPr>
              <a:xfrm>
                <a:off x="4850296" y="940905"/>
                <a:ext cx="249140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rgbClr val="61381C"/>
                    </a:solidFill>
                    <a:latin typeface="方正悠黑简体" panose="00000500000000000000" pitchFamily="2" charset="-122"/>
                    <a:ea typeface="方正悠黑简体" panose="00000500000000000000" pitchFamily="2" charset="-122"/>
                  </a:rPr>
                  <a:t>2019</a:t>
                </a:r>
                <a:endParaRPr lang="zh-CN" altLang="en-US" sz="6600" dirty="0">
                  <a:solidFill>
                    <a:srgbClr val="61381C"/>
                  </a:solidFill>
                  <a:latin typeface="方正悠黑简体" panose="00000500000000000000" pitchFamily="2" charset="-122"/>
                  <a:ea typeface="方正悠黑简体" panose="00000500000000000000" pitchFamily="2" charset="-122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2810CF9-E570-477E-8503-DC0CB8D0B5F2}"/>
                  </a:ext>
                </a:extLst>
              </p:cNvPr>
              <p:cNvSpPr txBox="1"/>
              <p:nvPr/>
            </p:nvSpPr>
            <p:spPr>
              <a:xfrm>
                <a:off x="4770783" y="1946345"/>
                <a:ext cx="26504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方正兰亭细黑_GBK" panose="02000000000000000000" pitchFamily="2" charset="-122"/>
                    <a:ea typeface="方正兰亭细黑_GBK" panose="02000000000000000000" pitchFamily="2" charset="-122"/>
                  </a:rPr>
                  <a:t>谢谢观看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59EF0510-EA9C-4F33-8C59-5B0EA4EA0015}"/>
                  </a:ext>
                </a:extLst>
              </p:cNvPr>
              <p:cNvSpPr txBox="1"/>
              <p:nvPr/>
            </p:nvSpPr>
            <p:spPr>
              <a:xfrm>
                <a:off x="4399722" y="3020136"/>
                <a:ext cx="339255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Life if only such as first see, what autumn wind sad painting fan. It is easy to change, but it is easy to change.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Lishan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language bar half night, tears rain bell will not complain. How such as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bo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xing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jinyi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lang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, wings </a:t>
                </a:r>
                <a:r>
                  <a:rPr lang="en-US" altLang="zh-CN" sz="105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lianzhi</a:t>
                </a:r>
                <a:r>
                  <a:rPr lang="en-US" altLang="zh-CN" sz="10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haparral Pro Light" panose="02060403030505090203" pitchFamily="18" charset="0"/>
                  </a:rPr>
                  <a:t> wish that day</a:t>
                </a: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aparral Pro Light" panose="02060403030505090203" pitchFamily="18" charset="0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E82C022C-E5D8-4FB1-9409-C6F0F3596945}"/>
                  </a:ext>
                </a:extLst>
              </p:cNvPr>
              <p:cNvSpPr/>
              <p:nvPr/>
            </p:nvSpPr>
            <p:spPr>
              <a:xfrm>
                <a:off x="5214730" y="3882887"/>
                <a:ext cx="1762540" cy="291547"/>
              </a:xfrm>
              <a:prstGeom prst="rect">
                <a:avLst/>
              </a:prstGeom>
              <a:solidFill>
                <a:srgbClr val="6138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dirty="0"/>
                  <a:t>汇报人</a:t>
                </a:r>
                <a:r>
                  <a:rPr lang="en-US" altLang="zh-CN" sz="1600" dirty="0"/>
                  <a:t>:</a:t>
                </a:r>
                <a:r>
                  <a:rPr lang="zh-CN" altLang="en-US" sz="1600" dirty="0"/>
                  <a:t>张某某</a:t>
                </a:r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DD5D44E7-FE34-4ED5-A755-2A1AC5365C27}"/>
                  </a:ext>
                </a:extLst>
              </p:cNvPr>
              <p:cNvCxnSpPr/>
              <p:nvPr/>
            </p:nvCxnSpPr>
            <p:spPr>
              <a:xfrm>
                <a:off x="5883965" y="2900452"/>
                <a:ext cx="424071" cy="0"/>
              </a:xfrm>
              <a:prstGeom prst="line">
                <a:avLst/>
              </a:prstGeom>
              <a:ln w="38100">
                <a:solidFill>
                  <a:srgbClr val="61381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直角三角形 14">
            <a:extLst>
              <a:ext uri="{FF2B5EF4-FFF2-40B4-BE49-F238E27FC236}">
                <a16:creationId xmlns:a16="http://schemas.microsoft.com/office/drawing/2014/main" xmlns="" id="{0E492844-EBCA-4EBA-9931-E42C7235E8AE}"/>
              </a:ext>
            </a:extLst>
          </p:cNvPr>
          <p:cNvSpPr/>
          <p:nvPr/>
        </p:nvSpPr>
        <p:spPr>
          <a:xfrm rot="10800000">
            <a:off x="7706140" y="198783"/>
            <a:ext cx="543339" cy="437322"/>
          </a:xfrm>
          <a:prstGeom prst="rtTriangle">
            <a:avLst/>
          </a:prstGeom>
          <a:solidFill>
            <a:srgbClr val="61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04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BBEA075-726D-4229-86E5-25745E8A8A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5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F452981-A76F-407E-9F49-C6C0EF7C88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12" y="1689652"/>
            <a:ext cx="3478696" cy="347869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26C7ADB-E5EE-4EA9-8E4E-BAC24ED17862}"/>
              </a:ext>
            </a:extLst>
          </p:cNvPr>
          <p:cNvSpPr txBox="1"/>
          <p:nvPr/>
        </p:nvSpPr>
        <p:spPr>
          <a:xfrm>
            <a:off x="6132513" y="1999387"/>
            <a:ext cx="4651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微信公众号：帅气的小阿豆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15F7563-1ED6-49BD-A8CE-B0836607BA71}"/>
              </a:ext>
            </a:extLst>
          </p:cNvPr>
          <p:cNvGrpSpPr/>
          <p:nvPr/>
        </p:nvGrpSpPr>
        <p:grpSpPr>
          <a:xfrm>
            <a:off x="6202124" y="3775179"/>
            <a:ext cx="4831860" cy="1083434"/>
            <a:chOff x="6202124" y="3881353"/>
            <a:chExt cx="4831860" cy="108343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E4C043FD-4FFE-44A2-914D-ABFC18DFB75E}"/>
                </a:ext>
              </a:extLst>
            </p:cNvPr>
            <p:cNvGrpSpPr/>
            <p:nvPr/>
          </p:nvGrpSpPr>
          <p:grpSpPr>
            <a:xfrm>
              <a:off x="6202124" y="3881353"/>
              <a:ext cx="4831860" cy="461665"/>
              <a:chOff x="6230462" y="3695822"/>
              <a:chExt cx="4831860" cy="461665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2B5BA9ED-A63A-4522-A8C0-4051A3425DCC}"/>
                  </a:ext>
                </a:extLst>
              </p:cNvPr>
              <p:cNvSpPr txBox="1"/>
              <p:nvPr/>
            </p:nvSpPr>
            <p:spPr>
              <a:xfrm>
                <a:off x="6410809" y="3695822"/>
                <a:ext cx="4651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优质模板，每天更新</a:t>
                </a: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xmlns="" id="{85FD55C9-0671-41DA-9A64-75FC4945D221}"/>
                  </a:ext>
                </a:extLst>
              </p:cNvPr>
              <p:cNvSpPr/>
              <p:nvPr/>
            </p:nvSpPr>
            <p:spPr>
              <a:xfrm>
                <a:off x="6230462" y="3862333"/>
                <a:ext cx="128642" cy="12864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FE18C12F-8D4B-4C49-8EEA-D9C85554EFB8}"/>
                </a:ext>
              </a:extLst>
            </p:cNvPr>
            <p:cNvGrpSpPr/>
            <p:nvPr/>
          </p:nvGrpSpPr>
          <p:grpSpPr>
            <a:xfrm>
              <a:off x="6202124" y="4503122"/>
              <a:ext cx="4831860" cy="461665"/>
              <a:chOff x="6230462" y="3695822"/>
              <a:chExt cx="4831860" cy="461665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8F644EB9-EE43-48A3-B078-DB494563CC61}"/>
                  </a:ext>
                </a:extLst>
              </p:cNvPr>
              <p:cNvSpPr txBox="1"/>
              <p:nvPr/>
            </p:nvSpPr>
            <p:spPr>
              <a:xfrm>
                <a:off x="6410809" y="3695822"/>
                <a:ext cx="4651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定制，联系阿豆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DA8BCFF7-C5B3-44B2-8CD0-05529244ED49}"/>
                  </a:ext>
                </a:extLst>
              </p:cNvPr>
              <p:cNvSpPr/>
              <p:nvPr/>
            </p:nvSpPr>
            <p:spPr>
              <a:xfrm>
                <a:off x="6230462" y="3862333"/>
                <a:ext cx="128642" cy="12864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9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阿豆</a:t>
            </a:r>
            <a:r>
              <a:rPr lang="en-US" altLang="zh-CN" dirty="0" smtClean="0"/>
              <a:t>PPT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90686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无&quot;,&quot;HeaderHeight&quot;:15.0,&quot;FooterHeight&quot;:0.0,&quot;SideMargin&quot;:9.0,&quot;TopMargin&quot;:10.0,&quot;BottomMargin&quot;:10.0,&quot;IntervalMargin&quot;:0.0,&quot;SettingType&quot;:&quot;System&quot;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3345</Words>
  <Application>Microsoft Office PowerPoint</Application>
  <PresentationFormat>宽屏</PresentationFormat>
  <Paragraphs>125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Chaparral Pro Light</vt:lpstr>
      <vt:lpstr>等线</vt:lpstr>
      <vt:lpstr>等线 Light</vt:lpstr>
      <vt:lpstr>方正兰亭细黑_GBK</vt:lpstr>
      <vt:lpstr>方正悠黑简体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阿豆PPT</dc:creator>
  <cp:keywords>51PPT模板网</cp:keywords>
  <cp:lastModifiedBy>阳光 男孩</cp:lastModifiedBy>
  <cp:revision>34</cp:revision>
  <dcterms:created xsi:type="dcterms:W3CDTF">2019-08-10T00:45:27Z</dcterms:created>
  <dcterms:modified xsi:type="dcterms:W3CDTF">2019-11-07T13:33:49Z</dcterms:modified>
</cp:coreProperties>
</file>