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64" r:id="rId4"/>
    <p:sldMasterId id="2147483668" r:id="rId5"/>
    <p:sldMasterId id="2147483672" r:id="rId6"/>
    <p:sldMasterId id="2147483676" r:id="rId7"/>
    <p:sldMasterId id="2147483680" r:id="rId8"/>
    <p:sldMasterId id="2147483684" r:id="rId9"/>
    <p:sldMasterId id="2147483688" r:id="rId10"/>
    <p:sldMasterId id="2147483692" r:id="rId11"/>
  </p:sldMasterIdLst>
  <p:notesMasterIdLst>
    <p:notesMasterId r:id="rId13"/>
  </p:notesMasterIdLst>
  <p:sldIdLst>
    <p:sldId id="495" r:id="rId12"/>
    <p:sldId id="471" r:id="rId14"/>
    <p:sldId id="353" r:id="rId15"/>
    <p:sldId id="498" r:id="rId16"/>
    <p:sldId id="352" r:id="rId17"/>
    <p:sldId id="496" r:id="rId18"/>
    <p:sldId id="497" r:id="rId19"/>
    <p:sldId id="499" r:id="rId20"/>
    <p:sldId id="500" r:id="rId21"/>
    <p:sldId id="501" r:id="rId22"/>
    <p:sldId id="503" r:id="rId23"/>
    <p:sldId id="502" r:id="rId24"/>
    <p:sldId id="505" r:id="rId25"/>
    <p:sldId id="504" r:id="rId26"/>
    <p:sldId id="506" r:id="rId27"/>
    <p:sldId id="507" r:id="rId28"/>
    <p:sldId id="508" r:id="rId29"/>
    <p:sldId id="509" r:id="rId30"/>
    <p:sldId id="510" r:id="rId31"/>
    <p:sldId id="512" r:id="rId32"/>
    <p:sldId id="513" r:id="rId33"/>
    <p:sldId id="516" r:id="rId34"/>
    <p:sldId id="515" r:id="rId35"/>
    <p:sldId id="517" r:id="rId36"/>
    <p:sldId id="297" r:id="rId37"/>
  </p:sldIdLst>
  <p:sldSz cx="12190095" cy="685927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1076"/>
    <a:srgbClr val="4A69EF"/>
    <a:srgbClr val="EEAE42"/>
    <a:srgbClr val="ACD902"/>
    <a:srgbClr val="FFE303"/>
    <a:srgbClr val="6C9E49"/>
    <a:srgbClr val="279E79"/>
    <a:srgbClr val="FF8A91"/>
    <a:srgbClr val="4AB0A2"/>
    <a:srgbClr val="4AA4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9" autoAdjust="0"/>
    <p:restoredTop sz="97778" autoAdjust="0"/>
  </p:normalViewPr>
  <p:slideViewPr>
    <p:cSldViewPr snapToGrid="0" showGuides="1">
      <p:cViewPr varScale="1">
        <p:scale>
          <a:sx n="112" d="100"/>
          <a:sy n="112" d="100"/>
        </p:scale>
        <p:origin x="468" y="78"/>
      </p:cViewPr>
      <p:guideLst>
        <p:guide orient="horz" pos="2523"/>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1" Type="http://schemas.openxmlformats.org/officeDocument/2006/relationships/tags" Target="tags/tag4.xml"/><Relationship Id="rId40" Type="http://schemas.openxmlformats.org/officeDocument/2006/relationships/tableStyles" Target="tableStyles.xml"/><Relationship Id="rId4" Type="http://schemas.openxmlformats.org/officeDocument/2006/relationships/slideMaster" Target="slideMasters/slideMaster3.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25.xml"/><Relationship Id="rId36" Type="http://schemas.openxmlformats.org/officeDocument/2006/relationships/slide" Target="slides/slide24.xml"/><Relationship Id="rId35" Type="http://schemas.openxmlformats.org/officeDocument/2006/relationships/slide" Target="slides/slide23.xml"/><Relationship Id="rId34" Type="http://schemas.openxmlformats.org/officeDocument/2006/relationships/slide" Target="slides/slide22.xml"/><Relationship Id="rId33" Type="http://schemas.openxmlformats.org/officeDocument/2006/relationships/slide" Target="slides/slide21.xml"/><Relationship Id="rId32" Type="http://schemas.openxmlformats.org/officeDocument/2006/relationships/slide" Target="slides/slide20.xml"/><Relationship Id="rId31" Type="http://schemas.openxmlformats.org/officeDocument/2006/relationships/slide" Target="slides/slide19.xml"/><Relationship Id="rId30" Type="http://schemas.openxmlformats.org/officeDocument/2006/relationships/slide" Target="slides/slide18.xml"/><Relationship Id="rId3" Type="http://schemas.openxmlformats.org/officeDocument/2006/relationships/slideMaster" Target="slideMasters/slideMaster2.xml"/><Relationship Id="rId29" Type="http://schemas.openxmlformats.org/officeDocument/2006/relationships/slide" Target="slides/slide17.xml"/><Relationship Id="rId28" Type="http://schemas.openxmlformats.org/officeDocument/2006/relationships/slide" Target="slides/slide16.xml"/><Relationship Id="rId27" Type="http://schemas.openxmlformats.org/officeDocument/2006/relationships/slide" Target="slides/slide15.xml"/><Relationship Id="rId26" Type="http://schemas.openxmlformats.org/officeDocument/2006/relationships/slide" Target="slides/slide14.xml"/><Relationship Id="rId25" Type="http://schemas.openxmlformats.org/officeDocument/2006/relationships/slide" Target="slides/slide13.xml"/><Relationship Id="rId24" Type="http://schemas.openxmlformats.org/officeDocument/2006/relationships/slide" Target="slides/slide12.xml"/><Relationship Id="rId23" Type="http://schemas.openxmlformats.org/officeDocument/2006/relationships/slide" Target="slides/slide11.xml"/><Relationship Id="rId22" Type="http://schemas.openxmlformats.org/officeDocument/2006/relationships/slide" Target="slides/slide10.xml"/><Relationship Id="rId21" Type="http://schemas.openxmlformats.org/officeDocument/2006/relationships/slide" Target="slides/slide9.xml"/><Relationship Id="rId20" Type="http://schemas.openxmlformats.org/officeDocument/2006/relationships/slide" Target="slides/slide8.xml"/><Relationship Id="rId2" Type="http://schemas.openxmlformats.org/officeDocument/2006/relationships/theme" Target="theme/theme1.xml"/><Relationship Id="rId19" Type="http://schemas.openxmlformats.org/officeDocument/2006/relationships/slide" Target="slides/slide7.xml"/><Relationship Id="rId18" Type="http://schemas.openxmlformats.org/officeDocument/2006/relationships/slide" Target="slides/slide6.xml"/><Relationship Id="rId17" Type="http://schemas.openxmlformats.org/officeDocument/2006/relationships/slide" Target="slides/slide5.xml"/><Relationship Id="rId16" Type="http://schemas.openxmlformats.org/officeDocument/2006/relationships/slide" Target="slides/slide4.xml"/><Relationship Id="rId15" Type="http://schemas.openxmlformats.org/officeDocument/2006/relationships/slide" Target="slides/slide3.xml"/><Relationship Id="rId14" Type="http://schemas.openxmlformats.org/officeDocument/2006/relationships/slide" Target="slides/slide2.xml"/><Relationship Id="rId13" Type="http://schemas.openxmlformats.org/officeDocument/2006/relationships/notesMaster" Target="notesMasters/notesMaster1.xml"/><Relationship Id="rId12" Type="http://schemas.openxmlformats.org/officeDocument/2006/relationships/slide" Target="slides/slide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6" Type="http://schemas.openxmlformats.org/officeDocument/2006/relationships/theme" Target="../theme/theme3.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6" Type="http://schemas.openxmlformats.org/officeDocument/2006/relationships/theme" Target="../theme/theme4.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6" Type="http://schemas.openxmlformats.org/officeDocument/2006/relationships/theme" Target="../theme/theme5.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6" Type="http://schemas.openxmlformats.org/officeDocument/2006/relationships/theme" Target="../theme/theme6.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7.xml.rels><?xml version="1.0" encoding="UTF-8" standalone="yes"?>
<Relationships xmlns="http://schemas.openxmlformats.org/package/2006/relationships"><Relationship Id="rId6" Type="http://schemas.openxmlformats.org/officeDocument/2006/relationships/theme" Target="../theme/theme7.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8.xml.rels><?xml version="1.0" encoding="UTF-8" standalone="yes"?>
<Relationships xmlns="http://schemas.openxmlformats.org/package/2006/relationships"><Relationship Id="rId6" Type="http://schemas.openxmlformats.org/officeDocument/2006/relationships/theme" Target="../theme/theme8.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9.xml.rels><?xml version="1.0" encoding="UTF-8" standalone="yes"?>
<Relationships xmlns="http://schemas.openxmlformats.org/package/2006/relationships"><Relationship Id="rId6" Type="http://schemas.openxmlformats.org/officeDocument/2006/relationships/theme" Target="../theme/theme9.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5" Type="http://schemas.openxmlformats.org/officeDocument/2006/relationships/theme" Target="../theme/theme10.xml"/><Relationship Id="rId14" Type="http://schemas.openxmlformats.org/officeDocument/2006/relationships/image" Target="../media/image1.jpeg"/><Relationship Id="rId13" Type="http://schemas.openxmlformats.org/officeDocument/2006/relationships/slideLayout" Target="../slideLayouts/slideLayout48.xml"/><Relationship Id="rId12" Type="http://schemas.openxmlformats.org/officeDocument/2006/relationships/slideLayout" Target="../slideLayouts/slideLayout47.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43.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7.png"/><Relationship Id="rId1"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1.xml"/><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3.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43.xml"/><Relationship Id="rId4" Type="http://schemas.openxmlformats.org/officeDocument/2006/relationships/image" Target="../media/image11.jpeg"/><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image" Target="../media/image10.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43.xml"/><Relationship Id="rId2" Type="http://schemas.microsoft.com/office/2007/relationships/hdphoto" Target="../media/image13.wdp"/><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3.xml"/><Relationship Id="rId1"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3.xml"/><Relationship Id="rId1" Type="http://schemas.openxmlformats.org/officeDocument/2006/relationships/image" Target="../media/image6.jpe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43.xml"/><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4.jpeg"/><Relationship Id="rId1"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43.xml"/><Relationship Id="rId2" Type="http://schemas.openxmlformats.org/officeDocument/2006/relationships/image" Target="../media/image18.jpeg"/><Relationship Id="rId1"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3.xml"/><Relationship Id="rId1"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3.xml"/><Relationship Id="rId1"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3.xml"/><Relationship Id="rId1"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3.xml"/><Relationship Id="rId1" Type="http://schemas.openxmlformats.org/officeDocument/2006/relationships/image" Target="../media/image6.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43.xml"/><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4169" y="-9928"/>
            <a:ext cx="9896244" cy="6859588"/>
          </a:xfrm>
          <a:prstGeom prst="rect">
            <a:avLst/>
          </a:prstGeom>
        </p:spPr>
      </p:pic>
      <p:pic>
        <p:nvPicPr>
          <p:cNvPr id="63" name="Joel Hanson、sara Groves - Traveling Light.mp3">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519999" y="-1440001"/>
            <a:ext cx="609600" cy="609600"/>
          </a:xfrm>
          <a:prstGeom prst="rect">
            <a:avLst/>
          </a:prstGeom>
        </p:spPr>
      </p:pic>
      <p:sp>
        <p:nvSpPr>
          <p:cNvPr id="10" name="矩形 259"/>
          <p:cNvSpPr>
            <a:spLocks noChangeArrowheads="1"/>
          </p:cNvSpPr>
          <p:nvPr/>
        </p:nvSpPr>
        <p:spPr bwMode="auto">
          <a:xfrm>
            <a:off x="2354660" y="2878441"/>
            <a:ext cx="750067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r>
              <a:rPr lang="zh-CN" altLang="en-US" sz="8000" dirty="0" smtClean="0">
                <a:solidFill>
                  <a:srgbClr val="D31076"/>
                </a:solidFill>
                <a:latin typeface="叶根友刀锋黑草" panose="02010601030101010101" pitchFamily="2" charset="-122"/>
                <a:ea typeface="叶根友刀锋黑草" panose="02010601030101010101" pitchFamily="2" charset="-122"/>
                <a:cs typeface="Roboto Thin" panose="02000000000000000000" charset="0"/>
              </a:rPr>
              <a:t>暑假兴趣</a:t>
            </a:r>
            <a:r>
              <a:rPr lang="zh-CN" altLang="en-US" sz="8000" dirty="0">
                <a:solidFill>
                  <a:srgbClr val="D31076"/>
                </a:solidFill>
                <a:latin typeface="叶根友刀锋黑草" panose="02010601030101010101" pitchFamily="2" charset="-122"/>
                <a:ea typeface="叶根友刀锋黑草" panose="02010601030101010101" pitchFamily="2" charset="-122"/>
                <a:cs typeface="Roboto Thin" panose="02000000000000000000" charset="0"/>
              </a:rPr>
              <a:t>班</a:t>
            </a:r>
            <a:r>
              <a:rPr lang="zh-CN" altLang="en-US" sz="8000" dirty="0">
                <a:solidFill>
                  <a:srgbClr val="4A69EF"/>
                </a:solidFill>
                <a:latin typeface="叶根友刀锋黑草" panose="02010601030101010101" pitchFamily="2" charset="-122"/>
                <a:ea typeface="叶根友刀锋黑草" panose="02010601030101010101" pitchFamily="2" charset="-122"/>
                <a:cs typeface="Roboto Thin" panose="02000000000000000000" charset="0"/>
              </a:rPr>
              <a:t>招生</a:t>
            </a:r>
            <a:endParaRPr lang="en-US" altLang="zh-CN" sz="8000" dirty="0">
              <a:solidFill>
                <a:srgbClr val="4A69EF"/>
              </a:solidFill>
              <a:latin typeface="叶根友刀锋黑草" panose="02010601030101010101" pitchFamily="2" charset="-122"/>
              <a:ea typeface="叶根友刀锋黑草" panose="02010601030101010101" pitchFamily="2" charset="-122"/>
              <a:cs typeface="Roboto Thin" panose="02000000000000000000" charset="0"/>
            </a:endParaRPr>
          </a:p>
        </p:txBody>
      </p:sp>
      <p:sp>
        <p:nvSpPr>
          <p:cNvPr id="13" name="矩形 12"/>
          <p:cNvSpPr/>
          <p:nvPr/>
        </p:nvSpPr>
        <p:spPr>
          <a:xfrm>
            <a:off x="3227915" y="4184072"/>
            <a:ext cx="5754160" cy="507831"/>
          </a:xfrm>
          <a:prstGeom prst="rect">
            <a:avLst/>
          </a:prstGeom>
        </p:spPr>
        <p:txBody>
          <a:bodyPr wrap="square">
            <a:spAutoFit/>
          </a:bodyPr>
          <a:lstStyle/>
          <a:p>
            <a:pPr algn="ctr">
              <a:lnSpc>
                <a:spcPct val="150000"/>
              </a:lnSpc>
            </a:pPr>
            <a:r>
              <a:rPr lang="en-US" altLang="zh-CN" sz="900" dirty="0">
                <a:solidFill>
                  <a:schemeClr val="bg1">
                    <a:lumMod val="65000"/>
                  </a:schemeClr>
                </a:solidFill>
              </a:rPr>
              <a:t>OF THIS SCHEME, WE THANK YOU FOR YOUR READING, THE PROPOSAL IS IN WE UNDERSTAND YOUR COMPANY FOR THE RELEVANT REQUIREMENTS, AND PROPOSAL INFORMATION, THIS PAPER DISCUSSES THE SPECIFIC REQUIREMENTS</a:t>
            </a:r>
            <a:endParaRPr lang="en-US" altLang="zh-CN" sz="900" dirty="0">
              <a:solidFill>
                <a:schemeClr val="bg1">
                  <a:lumMod val="65000"/>
                </a:schemeClr>
              </a:solidFill>
            </a:endParaRPr>
          </a:p>
        </p:txBody>
      </p:sp>
      <p:pic>
        <p:nvPicPr>
          <p:cNvPr id="18" name="图片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39570" y="951913"/>
            <a:ext cx="2435650" cy="207875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3"/>
                                        </p:tgtEl>
                                      </p:cBhvr>
                                    </p:cmd>
                                  </p:childTnLst>
                                </p:cTn>
                              </p:par>
                              <p:par>
                                <p:cTn id="7" presetID="6" presetClass="entr" presetSubtype="16"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circle(in)">
                                      <p:cBhvr>
                                        <p:cTn id="9" dur="1000"/>
                                        <p:tgtEl>
                                          <p:spTgt spid="8"/>
                                        </p:tgtEl>
                                      </p:cBhvr>
                                    </p:animEffect>
                                  </p:childTnLst>
                                </p:cTn>
                              </p:par>
                            </p:childTnLst>
                          </p:cTn>
                        </p:par>
                        <p:par>
                          <p:cTn id="10" fill="hold">
                            <p:stCondLst>
                              <p:cond delay="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
                                        </p:tgtEl>
                                        <p:attrNameLst>
                                          <p:attrName>style.visibility</p:attrName>
                                        </p:attrNameLst>
                                      </p:cBhvr>
                                      <p:to>
                                        <p:strVal val="visible"/>
                                      </p:to>
                                    </p:set>
                                    <p:anim calcmode="lin" valueType="num">
                                      <p:cBhvr>
                                        <p:cTn id="13" dur="7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4" dur="750" fill="hold"/>
                                        <p:tgtEl>
                                          <p:spTgt spid="10"/>
                                        </p:tgtEl>
                                        <p:attrNameLst>
                                          <p:attrName>ppt_y</p:attrName>
                                        </p:attrNameLst>
                                      </p:cBhvr>
                                      <p:tavLst>
                                        <p:tav tm="0">
                                          <p:val>
                                            <p:strVal val="#ppt_y"/>
                                          </p:val>
                                        </p:tav>
                                        <p:tav tm="100000">
                                          <p:val>
                                            <p:strVal val="#ppt_y"/>
                                          </p:val>
                                        </p:tav>
                                      </p:tavLst>
                                    </p:anim>
                                    <p:anim calcmode="lin" valueType="num">
                                      <p:cBhvr>
                                        <p:cTn id="15" dur="7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6" dur="7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7" dur="750" tmFilter="0,0; .5, 1; 1, 1"/>
                                        <p:tgtEl>
                                          <p:spTgt spid="10"/>
                                        </p:tgtEl>
                                      </p:cBhvr>
                                    </p:animEffect>
                                  </p:childTnLst>
                                </p:cTn>
                              </p:par>
                            </p:childTnLst>
                          </p:cTn>
                        </p:par>
                        <p:par>
                          <p:cTn id="18" fill="hold">
                            <p:stCondLst>
                              <p:cond delay="1200"/>
                            </p:stCondLst>
                            <p:childTnLst>
                              <p:par>
                                <p:cTn id="19" presetID="26" presetClass="emph" presetSubtype="0" fill="hold" grpId="1" nodeType="afterEffect">
                                  <p:stCondLst>
                                    <p:cond delay="0"/>
                                  </p:stCondLst>
                                  <p:iterate type="lt">
                                    <p:tmAbs val="0"/>
                                  </p:iterate>
                                  <p:childTnLst>
                                    <p:animEffect transition="out" filter="fade">
                                      <p:cBhvr>
                                        <p:cTn id="20" dur="750" tmFilter="0, 0; .2, .5; .8, .5; 1, 0"/>
                                        <p:tgtEl>
                                          <p:spTgt spid="10"/>
                                        </p:tgtEl>
                                      </p:cBhvr>
                                    </p:animEffect>
                                    <p:animScale>
                                      <p:cBhvr>
                                        <p:cTn id="21" dur="375" autoRev="1" fill="hold"/>
                                        <p:tgtEl>
                                          <p:spTgt spid="10"/>
                                        </p:tgtEl>
                                      </p:cBhvr>
                                      <p:by x="105000" y="105000"/>
                                    </p:animScale>
                                  </p:childTnLst>
                                </p:cTn>
                              </p:par>
                            </p:childTnLst>
                          </p:cTn>
                        </p:par>
                        <p:par>
                          <p:cTn id="22" fill="hold">
                            <p:stCondLst>
                              <p:cond delay="1950"/>
                            </p:stCondLst>
                            <p:childTnLst>
                              <p:par>
                                <p:cTn id="23" presetID="26"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down)">
                                      <p:cBhvr>
                                        <p:cTn id="25" dur="435">
                                          <p:stCondLst>
                                            <p:cond delay="0"/>
                                          </p:stCondLst>
                                        </p:cTn>
                                        <p:tgtEl>
                                          <p:spTgt spid="18"/>
                                        </p:tgtEl>
                                      </p:cBhvr>
                                    </p:animEffect>
                                    <p:anim calcmode="lin" valueType="num">
                                      <p:cBhvr>
                                        <p:cTn id="26" dur="1367"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7" dur="498"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8" dur="498" tmFilter="0, 0; 0.125,0.2665; 0.25,0.4; 0.375,0.465; 0.5,0.5;  0.625,0.535; 0.75,0.6; 0.875,0.7335; 1,1">
                                          <p:stCondLst>
                                            <p:cond delay="498"/>
                                          </p:stCondLst>
                                        </p:cTn>
                                        <p:tgtEl>
                                          <p:spTgt spid="18"/>
                                        </p:tgtEl>
                                        <p:attrNameLst>
                                          <p:attrName>ppt_y</p:attrName>
                                        </p:attrNameLst>
                                      </p:cBhvr>
                                      <p:tavLst>
                                        <p:tav tm="0" fmla="#ppt_y-sin(pi*$)/9">
                                          <p:val>
                                            <p:fltVal val="0"/>
                                          </p:val>
                                        </p:tav>
                                        <p:tav tm="100000">
                                          <p:val>
                                            <p:fltVal val="1"/>
                                          </p:val>
                                        </p:tav>
                                      </p:tavLst>
                                    </p:anim>
                                    <p:anim calcmode="lin" valueType="num">
                                      <p:cBhvr>
                                        <p:cTn id="29" dur="249" tmFilter="0, 0; 0.125,0.2665; 0.25,0.4; 0.375,0.465; 0.5,0.5;  0.625,0.535; 0.75,0.6; 0.875,0.7335; 1,1">
                                          <p:stCondLst>
                                            <p:cond delay="993"/>
                                          </p:stCondLst>
                                        </p:cTn>
                                        <p:tgtEl>
                                          <p:spTgt spid="18"/>
                                        </p:tgtEl>
                                        <p:attrNameLst>
                                          <p:attrName>ppt_y</p:attrName>
                                        </p:attrNameLst>
                                      </p:cBhvr>
                                      <p:tavLst>
                                        <p:tav tm="0" fmla="#ppt_y-sin(pi*$)/27">
                                          <p:val>
                                            <p:fltVal val="0"/>
                                          </p:val>
                                        </p:tav>
                                        <p:tav tm="100000">
                                          <p:val>
                                            <p:fltVal val="1"/>
                                          </p:val>
                                        </p:tav>
                                      </p:tavLst>
                                    </p:anim>
                                    <p:anim calcmode="lin" valueType="num">
                                      <p:cBhvr>
                                        <p:cTn id="30" dur="123" tmFilter="0, 0; 0.125,0.2665; 0.25,0.4; 0.375,0.465; 0.5,0.5;  0.625,0.535; 0.75,0.6; 0.875,0.7335; 1,1">
                                          <p:stCondLst>
                                            <p:cond delay="1242"/>
                                          </p:stCondLst>
                                        </p:cTn>
                                        <p:tgtEl>
                                          <p:spTgt spid="18"/>
                                        </p:tgtEl>
                                        <p:attrNameLst>
                                          <p:attrName>ppt_y</p:attrName>
                                        </p:attrNameLst>
                                      </p:cBhvr>
                                      <p:tavLst>
                                        <p:tav tm="0" fmla="#ppt_y-sin(pi*$)/81">
                                          <p:val>
                                            <p:fltVal val="0"/>
                                          </p:val>
                                        </p:tav>
                                        <p:tav tm="100000">
                                          <p:val>
                                            <p:fltVal val="1"/>
                                          </p:val>
                                        </p:tav>
                                      </p:tavLst>
                                    </p:anim>
                                    <p:animScale>
                                      <p:cBhvr>
                                        <p:cTn id="31" dur="20">
                                          <p:stCondLst>
                                            <p:cond delay="487"/>
                                          </p:stCondLst>
                                        </p:cTn>
                                        <p:tgtEl>
                                          <p:spTgt spid="18"/>
                                        </p:tgtEl>
                                      </p:cBhvr>
                                      <p:to x="100000" y="60000"/>
                                    </p:animScale>
                                    <p:animScale>
                                      <p:cBhvr>
                                        <p:cTn id="32" dur="124" decel="50000">
                                          <p:stCondLst>
                                            <p:cond delay="507"/>
                                          </p:stCondLst>
                                        </p:cTn>
                                        <p:tgtEl>
                                          <p:spTgt spid="18"/>
                                        </p:tgtEl>
                                      </p:cBhvr>
                                      <p:to x="100000" y="100000"/>
                                    </p:animScale>
                                    <p:animScale>
                                      <p:cBhvr>
                                        <p:cTn id="33" dur="20">
                                          <p:stCondLst>
                                            <p:cond delay="984"/>
                                          </p:stCondLst>
                                        </p:cTn>
                                        <p:tgtEl>
                                          <p:spTgt spid="18"/>
                                        </p:tgtEl>
                                      </p:cBhvr>
                                      <p:to x="100000" y="80000"/>
                                    </p:animScale>
                                    <p:animScale>
                                      <p:cBhvr>
                                        <p:cTn id="34" dur="124" decel="50000">
                                          <p:stCondLst>
                                            <p:cond delay="1004"/>
                                          </p:stCondLst>
                                        </p:cTn>
                                        <p:tgtEl>
                                          <p:spTgt spid="18"/>
                                        </p:tgtEl>
                                      </p:cBhvr>
                                      <p:to x="100000" y="100000"/>
                                    </p:animScale>
                                    <p:animScale>
                                      <p:cBhvr>
                                        <p:cTn id="35" dur="20">
                                          <p:stCondLst>
                                            <p:cond delay="1231"/>
                                          </p:stCondLst>
                                        </p:cTn>
                                        <p:tgtEl>
                                          <p:spTgt spid="18"/>
                                        </p:tgtEl>
                                      </p:cBhvr>
                                      <p:to x="100000" y="90000"/>
                                    </p:animScale>
                                    <p:animScale>
                                      <p:cBhvr>
                                        <p:cTn id="36" dur="124" decel="50000">
                                          <p:stCondLst>
                                            <p:cond delay="1251"/>
                                          </p:stCondLst>
                                        </p:cTn>
                                        <p:tgtEl>
                                          <p:spTgt spid="18"/>
                                        </p:tgtEl>
                                      </p:cBhvr>
                                      <p:to x="100000" y="100000"/>
                                    </p:animScale>
                                    <p:animScale>
                                      <p:cBhvr>
                                        <p:cTn id="37" dur="20">
                                          <p:stCondLst>
                                            <p:cond delay="1356"/>
                                          </p:stCondLst>
                                        </p:cTn>
                                        <p:tgtEl>
                                          <p:spTgt spid="18"/>
                                        </p:tgtEl>
                                      </p:cBhvr>
                                      <p:to x="100000" y="95000"/>
                                    </p:animScale>
                                    <p:animScale>
                                      <p:cBhvr>
                                        <p:cTn id="38" dur="124" decel="50000">
                                          <p:stCondLst>
                                            <p:cond delay="1376"/>
                                          </p:stCondLst>
                                        </p:cTn>
                                        <p:tgtEl>
                                          <p:spTgt spid="18"/>
                                        </p:tgtEl>
                                      </p:cBhvr>
                                      <p:to x="100000" y="100000"/>
                                    </p:animScale>
                                  </p:childTnLst>
                                </p:cTn>
                              </p:par>
                              <p:par>
                                <p:cTn id="39" presetID="2" presetClass="entr" presetSubtype="3"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1250" fill="hold"/>
                                        <p:tgtEl>
                                          <p:spTgt spid="6"/>
                                        </p:tgtEl>
                                        <p:attrNameLst>
                                          <p:attrName>ppt_x</p:attrName>
                                        </p:attrNameLst>
                                      </p:cBhvr>
                                      <p:tavLst>
                                        <p:tav tm="0">
                                          <p:val>
                                            <p:strVal val="1+#ppt_w/2"/>
                                          </p:val>
                                        </p:tav>
                                        <p:tav tm="100000">
                                          <p:val>
                                            <p:strVal val="#ppt_x"/>
                                          </p:val>
                                        </p:tav>
                                      </p:tavLst>
                                    </p:anim>
                                    <p:anim calcmode="lin" valueType="num">
                                      <p:cBhvr additive="base">
                                        <p:cTn id="42" dur="1250" fill="hold"/>
                                        <p:tgtEl>
                                          <p:spTgt spid="6"/>
                                        </p:tgtEl>
                                        <p:attrNameLst>
                                          <p:attrName>ppt_y</p:attrName>
                                        </p:attrNameLst>
                                      </p:cBhvr>
                                      <p:tavLst>
                                        <p:tav tm="0">
                                          <p:val>
                                            <p:strVal val="0-#ppt_h/2"/>
                                          </p:val>
                                        </p:tav>
                                        <p:tav tm="100000">
                                          <p:val>
                                            <p:strVal val="#ppt_y"/>
                                          </p:val>
                                        </p:tav>
                                      </p:tavLst>
                                    </p:anim>
                                  </p:childTnLst>
                                </p:cTn>
                              </p:par>
                              <p:par>
                                <p:cTn id="43" presetID="10" presetClass="entr" presetSubtype="0" fill="hold" grpId="0" nodeType="withEffect">
                                  <p:stCondLst>
                                    <p:cond delay="500"/>
                                  </p:stCondLst>
                                  <p:iterate type="wd">
                                    <p:tmPct val="10000"/>
                                  </p:iterate>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6" repeatCount="indefinite" fill="remove" display="0">
                  <p:stCondLst>
                    <p:cond delay="indefinite"/>
                  </p:stCondLst>
                  <p:endCondLst>
                    <p:cond evt="onStopAudio" delay="0">
                      <p:tgtEl>
                        <p:sldTgt/>
                      </p:tgtEl>
                    </p:cond>
                  </p:endCondLst>
                </p:cTn>
                <p:tgtEl>
                  <p:spTgt spid="63"/>
                </p:tgtEl>
              </p:cMediaNode>
            </p:audio>
          </p:childTnLst>
        </p:cTn>
      </p:par>
    </p:tnLst>
    <p:bldLst>
      <p:bldP spid="10" grpId="0"/>
      <p:bldP spid="10" grpId="1"/>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53" name="MH_Others_1"/>
          <p:cNvSpPr txBox="1"/>
          <p:nvPr>
            <p:custDataLst>
              <p:tags r:id="rId2"/>
            </p:custDataLst>
          </p:nvPr>
        </p:nvSpPr>
        <p:spPr>
          <a:xfrm>
            <a:off x="4715726" y="1604072"/>
            <a:ext cx="2760548" cy="1015663"/>
          </a:xfrm>
          <a:prstGeom prst="rect">
            <a:avLst/>
          </a:prstGeom>
          <a:noFill/>
        </p:spPr>
        <p:txBody>
          <a:bodyPr vert="horz" wrap="square" lIns="0" tIns="0" rIns="0" bIns="0" anchor="ctr">
            <a:spAutoFit/>
          </a:bodyPr>
          <a:lstStyle/>
          <a:p>
            <a:pPr algn="ctr" eaLnBrk="1" hangingPunct="1">
              <a:defRPr/>
            </a:pPr>
            <a:r>
              <a:rPr lang="zh-CN" altLang="en-US" sz="6600" b="1" noProof="1">
                <a:solidFill>
                  <a:srgbClr val="D31076"/>
                </a:solidFill>
                <a:latin typeface="叶根友行书繁" panose="02010601030101010101" pitchFamily="2" charset="-122"/>
                <a:ea typeface="叶根友行书繁" panose="02010601030101010101" pitchFamily="2" charset="-122"/>
                <a:sym typeface="Arial" panose="020B0604020202020204" pitchFamily="34" charset="0"/>
              </a:rPr>
              <a:t>目录</a:t>
            </a:r>
            <a:endParaRPr lang="zh-CN" altLang="en-US" sz="6600" b="1" noProof="1">
              <a:solidFill>
                <a:srgbClr val="D31076"/>
              </a:solidFill>
              <a:latin typeface="叶根友行书繁" panose="02010601030101010101" pitchFamily="2" charset="-122"/>
              <a:ea typeface="叶根友行书繁" panose="02010601030101010101" pitchFamily="2" charset="-122"/>
              <a:sym typeface="Arial" panose="020B0604020202020204" pitchFamily="34" charset="0"/>
            </a:endParaRPr>
          </a:p>
        </p:txBody>
      </p:sp>
      <p:sp>
        <p:nvSpPr>
          <p:cNvPr id="14" name="Rectangle 12"/>
          <p:cNvSpPr>
            <a:spLocks noChangeArrowheads="1"/>
          </p:cNvSpPr>
          <p:nvPr/>
        </p:nvSpPr>
        <p:spPr bwMode="auto">
          <a:xfrm>
            <a:off x="2993953" y="3485543"/>
            <a:ext cx="522368" cy="535234"/>
          </a:xfrm>
          <a:prstGeom prst="rect">
            <a:avLst/>
          </a:prstGeom>
          <a:solidFill>
            <a:srgbClr val="D31076"/>
          </a:solidFill>
          <a:ln>
            <a:noFill/>
          </a:ln>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bg1"/>
              </a:solidFill>
              <a:latin typeface="Don't Forget" panose="02000000000000000000" pitchFamily="2" charset="0"/>
            </a:endParaRPr>
          </a:p>
        </p:txBody>
      </p:sp>
      <p:sp>
        <p:nvSpPr>
          <p:cNvPr id="15" name="Rectangle 12"/>
          <p:cNvSpPr>
            <a:spLocks noChangeArrowheads="1"/>
          </p:cNvSpPr>
          <p:nvPr/>
        </p:nvSpPr>
        <p:spPr bwMode="auto">
          <a:xfrm>
            <a:off x="2992226" y="4416191"/>
            <a:ext cx="522368" cy="535234"/>
          </a:xfrm>
          <a:prstGeom prst="rect">
            <a:avLst/>
          </a:prstGeom>
          <a:solidFill>
            <a:srgbClr val="4A69EF"/>
          </a:solidFill>
          <a:ln>
            <a:noFill/>
          </a:ln>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bg1"/>
              </a:solidFill>
              <a:latin typeface="Don't Forget" panose="02000000000000000000" pitchFamily="2" charset="0"/>
            </a:endParaRPr>
          </a:p>
        </p:txBody>
      </p:sp>
      <p:sp>
        <p:nvSpPr>
          <p:cNvPr id="16" name="Rectangle 12"/>
          <p:cNvSpPr>
            <a:spLocks noChangeArrowheads="1"/>
          </p:cNvSpPr>
          <p:nvPr/>
        </p:nvSpPr>
        <p:spPr bwMode="auto">
          <a:xfrm>
            <a:off x="6395957" y="3485128"/>
            <a:ext cx="522368" cy="535234"/>
          </a:xfrm>
          <a:prstGeom prst="rect">
            <a:avLst/>
          </a:prstGeom>
          <a:solidFill>
            <a:srgbClr val="4A69EF"/>
          </a:solidFill>
          <a:ln>
            <a:noFill/>
          </a:ln>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bg1"/>
              </a:solidFill>
              <a:latin typeface="Don't Forget" panose="02000000000000000000" pitchFamily="2" charset="0"/>
            </a:endParaRPr>
          </a:p>
        </p:txBody>
      </p:sp>
      <p:sp>
        <p:nvSpPr>
          <p:cNvPr id="17" name="Rectangle 12"/>
          <p:cNvSpPr>
            <a:spLocks noChangeArrowheads="1"/>
          </p:cNvSpPr>
          <p:nvPr/>
        </p:nvSpPr>
        <p:spPr bwMode="auto">
          <a:xfrm>
            <a:off x="6395957" y="4404193"/>
            <a:ext cx="522368" cy="535234"/>
          </a:xfrm>
          <a:prstGeom prst="rect">
            <a:avLst/>
          </a:prstGeom>
          <a:solidFill>
            <a:srgbClr val="D31076"/>
          </a:solidFill>
          <a:ln w="9525">
            <a:noFill/>
            <a:miter lim="800000"/>
          </a:ln>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bg1"/>
              </a:solidFill>
              <a:latin typeface="Don't Forget" panose="02000000000000000000" pitchFamily="2" charset="0"/>
            </a:endParaRPr>
          </a:p>
        </p:txBody>
      </p:sp>
      <p:sp>
        <p:nvSpPr>
          <p:cNvPr id="18" name="TextBox 105"/>
          <p:cNvSpPr txBox="1">
            <a:spLocks noChangeArrowheads="1"/>
          </p:cNvSpPr>
          <p:nvPr/>
        </p:nvSpPr>
        <p:spPr bwMode="auto">
          <a:xfrm>
            <a:off x="3783758" y="3553139"/>
            <a:ext cx="2190307" cy="377008"/>
          </a:xfrm>
          <a:prstGeom prst="rect">
            <a:avLst/>
          </a:prstGeom>
          <a:noFill/>
          <a:ln w="9525">
            <a:noFill/>
            <a:miter lim="800000"/>
          </a:ln>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bg1">
                    <a:lumMod val="65000"/>
                  </a:schemeClr>
                </a:solidFill>
                <a:latin typeface="微软雅黑" panose="020B0503020204020204" pitchFamily="34" charset="-122"/>
                <a:ea typeface="微软雅黑" panose="020B0503020204020204" pitchFamily="34" charset="-122"/>
              </a:rPr>
              <a:t>点击加入你的标题</a:t>
            </a:r>
            <a:endParaRPr lang="zh-CN" altLang="en-US" sz="2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9" name="TextBox 106"/>
          <p:cNvSpPr txBox="1">
            <a:spLocks noChangeArrowheads="1"/>
          </p:cNvSpPr>
          <p:nvPr/>
        </p:nvSpPr>
        <p:spPr bwMode="auto">
          <a:xfrm>
            <a:off x="3129343" y="3485543"/>
            <a:ext cx="231437" cy="500119"/>
          </a:xfrm>
          <a:prstGeom prst="rect">
            <a:avLst/>
          </a:prstGeom>
          <a:solidFill>
            <a:srgbClr val="D31076"/>
          </a:solidFill>
          <a:ln w="9525">
            <a:noFill/>
            <a:miter lim="800000"/>
          </a:ln>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dirty="0">
                <a:solidFill>
                  <a:schemeClr val="bg1"/>
                </a:solidFill>
                <a:latin typeface="Don't Forget" panose="02000000000000000000" pitchFamily="2" charset="0"/>
                <a:ea typeface="微软雅黑" panose="020B0503020204020204" pitchFamily="34" charset="-122"/>
              </a:rPr>
              <a:t>1</a:t>
            </a:r>
            <a:endParaRPr lang="zh-CN" altLang="en-US" sz="2800" dirty="0">
              <a:solidFill>
                <a:schemeClr val="bg1"/>
              </a:solidFill>
              <a:latin typeface="Don't Forget" panose="02000000000000000000" pitchFamily="2" charset="0"/>
              <a:ea typeface="微软雅黑" panose="020B0503020204020204" pitchFamily="34" charset="-122"/>
            </a:endParaRPr>
          </a:p>
        </p:txBody>
      </p:sp>
      <p:sp>
        <p:nvSpPr>
          <p:cNvPr id="20" name="TextBox 108"/>
          <p:cNvSpPr txBox="1">
            <a:spLocks noChangeArrowheads="1"/>
          </p:cNvSpPr>
          <p:nvPr/>
        </p:nvSpPr>
        <p:spPr bwMode="auto">
          <a:xfrm>
            <a:off x="3783758" y="4494507"/>
            <a:ext cx="2190307" cy="377008"/>
          </a:xfrm>
          <a:prstGeom prst="rect">
            <a:avLst/>
          </a:prstGeom>
          <a:noFill/>
          <a:ln w="9525">
            <a:noFill/>
            <a:miter lim="800000"/>
          </a:ln>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bg1">
                    <a:lumMod val="65000"/>
                  </a:schemeClr>
                </a:solidFill>
                <a:latin typeface="微软雅黑" panose="020B0503020204020204" pitchFamily="34" charset="-122"/>
                <a:ea typeface="微软雅黑" panose="020B0503020204020204" pitchFamily="34" charset="-122"/>
              </a:rPr>
              <a:t>点击加入你的标题</a:t>
            </a:r>
            <a:endParaRPr lang="zh-CN" altLang="en-US" sz="2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1" name="TextBox 109"/>
          <p:cNvSpPr txBox="1">
            <a:spLocks noChangeArrowheads="1"/>
          </p:cNvSpPr>
          <p:nvPr/>
        </p:nvSpPr>
        <p:spPr bwMode="auto">
          <a:xfrm>
            <a:off x="3072193" y="4430674"/>
            <a:ext cx="362884" cy="500119"/>
          </a:xfrm>
          <a:prstGeom prst="rect">
            <a:avLst/>
          </a:prstGeom>
          <a:solidFill>
            <a:srgbClr val="4A69EF"/>
          </a:solidFill>
          <a:ln w="9525">
            <a:noFill/>
            <a:miter lim="800000"/>
          </a:ln>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dirty="0">
                <a:solidFill>
                  <a:schemeClr val="bg1"/>
                </a:solidFill>
                <a:latin typeface="Don't Forget" panose="02000000000000000000" pitchFamily="2" charset="0"/>
                <a:ea typeface="微软雅黑" panose="020B0503020204020204" pitchFamily="34" charset="-122"/>
              </a:rPr>
              <a:t>3</a:t>
            </a:r>
            <a:endParaRPr lang="zh-CN" altLang="en-US" sz="2800" dirty="0">
              <a:solidFill>
                <a:schemeClr val="bg1"/>
              </a:solidFill>
              <a:latin typeface="Don't Forget" panose="02000000000000000000" pitchFamily="2" charset="0"/>
              <a:ea typeface="微软雅黑" panose="020B0503020204020204" pitchFamily="34" charset="-122"/>
            </a:endParaRPr>
          </a:p>
        </p:txBody>
      </p:sp>
      <p:sp>
        <p:nvSpPr>
          <p:cNvPr id="22" name="TextBox 115"/>
          <p:cNvSpPr txBox="1">
            <a:spLocks noChangeArrowheads="1"/>
          </p:cNvSpPr>
          <p:nvPr/>
        </p:nvSpPr>
        <p:spPr bwMode="auto">
          <a:xfrm>
            <a:off x="7185763" y="3537689"/>
            <a:ext cx="2190307" cy="377008"/>
          </a:xfrm>
          <a:prstGeom prst="rect">
            <a:avLst/>
          </a:prstGeom>
          <a:noFill/>
          <a:ln w="9525">
            <a:noFill/>
            <a:miter lim="800000"/>
          </a:ln>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bg1">
                    <a:lumMod val="65000"/>
                  </a:schemeClr>
                </a:solidFill>
                <a:latin typeface="微软雅黑" panose="020B0503020204020204" pitchFamily="34" charset="-122"/>
                <a:ea typeface="微软雅黑" panose="020B0503020204020204" pitchFamily="34" charset="-122"/>
              </a:rPr>
              <a:t>点击加入你的标题</a:t>
            </a:r>
            <a:endParaRPr lang="zh-CN" altLang="en-US" sz="2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3" name="TextBox 116"/>
          <p:cNvSpPr txBox="1">
            <a:spLocks noChangeArrowheads="1"/>
          </p:cNvSpPr>
          <p:nvPr/>
        </p:nvSpPr>
        <p:spPr bwMode="auto">
          <a:xfrm>
            <a:off x="6474198" y="3485127"/>
            <a:ext cx="348457" cy="500119"/>
          </a:xfrm>
          <a:prstGeom prst="rect">
            <a:avLst/>
          </a:prstGeom>
          <a:solidFill>
            <a:srgbClr val="4A69EF"/>
          </a:solidFill>
          <a:ln w="9525">
            <a:noFill/>
            <a:miter lim="800000"/>
          </a:ln>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dirty="0">
                <a:solidFill>
                  <a:schemeClr val="bg1"/>
                </a:solidFill>
                <a:latin typeface="Don't Forget" panose="02000000000000000000" pitchFamily="2" charset="0"/>
                <a:ea typeface="微软雅黑" panose="020B0503020204020204" pitchFamily="34" charset="-122"/>
              </a:rPr>
              <a:t>2</a:t>
            </a:r>
            <a:endParaRPr lang="zh-CN" altLang="en-US" sz="2800" dirty="0">
              <a:solidFill>
                <a:schemeClr val="bg1"/>
              </a:solidFill>
              <a:latin typeface="Don't Forget" panose="02000000000000000000" pitchFamily="2" charset="0"/>
              <a:ea typeface="微软雅黑" panose="020B0503020204020204" pitchFamily="34" charset="-122"/>
            </a:endParaRPr>
          </a:p>
        </p:txBody>
      </p:sp>
      <p:sp>
        <p:nvSpPr>
          <p:cNvPr id="24" name="TextBox 117"/>
          <p:cNvSpPr txBox="1">
            <a:spLocks noChangeArrowheads="1"/>
          </p:cNvSpPr>
          <p:nvPr/>
        </p:nvSpPr>
        <p:spPr bwMode="auto">
          <a:xfrm>
            <a:off x="7185763" y="4457187"/>
            <a:ext cx="2190307" cy="377008"/>
          </a:xfrm>
          <a:prstGeom prst="rect">
            <a:avLst/>
          </a:prstGeom>
          <a:noFill/>
          <a:ln w="9525">
            <a:noFill/>
            <a:miter lim="800000"/>
          </a:ln>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bg1">
                    <a:lumMod val="65000"/>
                  </a:schemeClr>
                </a:solidFill>
                <a:latin typeface="微软雅黑" panose="020B0503020204020204" pitchFamily="34" charset="-122"/>
                <a:ea typeface="微软雅黑" panose="020B0503020204020204" pitchFamily="34" charset="-122"/>
              </a:rPr>
              <a:t>点击加入你的标题</a:t>
            </a:r>
            <a:endParaRPr lang="zh-CN" altLang="en-US" sz="2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5" name="TextBox 118"/>
          <p:cNvSpPr txBox="1">
            <a:spLocks noChangeArrowheads="1"/>
          </p:cNvSpPr>
          <p:nvPr/>
        </p:nvSpPr>
        <p:spPr bwMode="auto">
          <a:xfrm>
            <a:off x="6474198" y="4404193"/>
            <a:ext cx="383723" cy="500119"/>
          </a:xfrm>
          <a:prstGeom prst="rect">
            <a:avLst/>
          </a:prstGeom>
          <a:solidFill>
            <a:srgbClr val="D31076"/>
          </a:solidFill>
          <a:ln w="9525">
            <a:noFill/>
            <a:miter lim="800000"/>
          </a:ln>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dirty="0">
                <a:solidFill>
                  <a:schemeClr val="bg1"/>
                </a:solidFill>
                <a:latin typeface="Don't Forget" panose="02000000000000000000" pitchFamily="2" charset="0"/>
                <a:ea typeface="微软雅黑" panose="020B0503020204020204" pitchFamily="34" charset="-122"/>
              </a:rPr>
              <a:t>4</a:t>
            </a:r>
            <a:endParaRPr lang="zh-CN" altLang="en-US" sz="2800" dirty="0">
              <a:solidFill>
                <a:schemeClr val="bg1"/>
              </a:solidFill>
              <a:latin typeface="Don't Forget" panose="02000000000000000000" pitchFamily="2" charset="0"/>
              <a:ea typeface="微软雅黑" panose="020B0503020204020204" pitchFamily="34" charset="-122"/>
            </a:endParaRPr>
          </a:p>
        </p:txBody>
      </p:sp>
      <p:sp>
        <p:nvSpPr>
          <p:cNvPr id="29" name="任意多边形: 形状 28"/>
          <p:cNvSpPr/>
          <p:nvPr/>
        </p:nvSpPr>
        <p:spPr>
          <a:xfrm rot="21540000" flipV="1">
            <a:off x="4198930" y="2654197"/>
            <a:ext cx="3806098" cy="25750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1" fmla="*/ 0 w 7620000"/>
              <a:gd name="connsiteY0-2" fmla="*/ 1625600 h 1625600"/>
              <a:gd name="connsiteX1-3" fmla="*/ 1422400 w 7620000"/>
              <a:gd name="connsiteY1-4" fmla="*/ 566057 h 1625600"/>
              <a:gd name="connsiteX2-5" fmla="*/ 3309257 w 7620000"/>
              <a:gd name="connsiteY2-6" fmla="*/ 522514 h 1625600"/>
              <a:gd name="connsiteX3-7" fmla="*/ 4615542 w 7620000"/>
              <a:gd name="connsiteY3-8" fmla="*/ 145143 h 1625600"/>
              <a:gd name="connsiteX4-9" fmla="*/ 6444343 w 7620000"/>
              <a:gd name="connsiteY4-10" fmla="*/ 798286 h 1625600"/>
              <a:gd name="connsiteX5-11" fmla="*/ 7620000 w 7620000"/>
              <a:gd name="connsiteY5-12" fmla="*/ 0 h 1625600"/>
              <a:gd name="connsiteX0-13" fmla="*/ 0 w 7707086"/>
              <a:gd name="connsiteY0-14" fmla="*/ 1262743 h 1262743"/>
              <a:gd name="connsiteX1-15" fmla="*/ 1509486 w 7707086"/>
              <a:gd name="connsiteY1-16" fmla="*/ 566057 h 1262743"/>
              <a:gd name="connsiteX2-17" fmla="*/ 3396343 w 7707086"/>
              <a:gd name="connsiteY2-18" fmla="*/ 522514 h 1262743"/>
              <a:gd name="connsiteX3-19" fmla="*/ 4702628 w 7707086"/>
              <a:gd name="connsiteY3-20" fmla="*/ 145143 h 1262743"/>
              <a:gd name="connsiteX4-21" fmla="*/ 6531429 w 7707086"/>
              <a:gd name="connsiteY4-22" fmla="*/ 798286 h 1262743"/>
              <a:gd name="connsiteX5-23" fmla="*/ 7707086 w 7707086"/>
              <a:gd name="connsiteY5-24" fmla="*/ 0 h 1262743"/>
              <a:gd name="connsiteX0-25" fmla="*/ 0 w 7765143"/>
              <a:gd name="connsiteY0-26" fmla="*/ 1248229 h 1248229"/>
              <a:gd name="connsiteX1-27" fmla="*/ 1567543 w 7765143"/>
              <a:gd name="connsiteY1-28" fmla="*/ 566057 h 1248229"/>
              <a:gd name="connsiteX2-29" fmla="*/ 3454400 w 7765143"/>
              <a:gd name="connsiteY2-30" fmla="*/ 522514 h 1248229"/>
              <a:gd name="connsiteX3-31" fmla="*/ 4760685 w 7765143"/>
              <a:gd name="connsiteY3-32" fmla="*/ 145143 h 1248229"/>
              <a:gd name="connsiteX4-33" fmla="*/ 6589486 w 7765143"/>
              <a:gd name="connsiteY4-34" fmla="*/ 798286 h 1248229"/>
              <a:gd name="connsiteX5-35" fmla="*/ 7765143 w 7765143"/>
              <a:gd name="connsiteY5-36" fmla="*/ 0 h 1248229"/>
              <a:gd name="connsiteX0-37" fmla="*/ 0 w 7765143"/>
              <a:gd name="connsiteY0-38" fmla="*/ 1248229 h 1248229"/>
              <a:gd name="connsiteX1-39" fmla="*/ 1567543 w 7765143"/>
              <a:gd name="connsiteY1-40" fmla="*/ 566057 h 1248229"/>
              <a:gd name="connsiteX2-41" fmla="*/ 3454400 w 7765143"/>
              <a:gd name="connsiteY2-42" fmla="*/ 522514 h 1248229"/>
              <a:gd name="connsiteX3-43" fmla="*/ 4760685 w 7765143"/>
              <a:gd name="connsiteY3-44" fmla="*/ 145143 h 1248229"/>
              <a:gd name="connsiteX4-45" fmla="*/ 6589486 w 7765143"/>
              <a:gd name="connsiteY4-46" fmla="*/ 798286 h 1248229"/>
              <a:gd name="connsiteX5-47" fmla="*/ 7765143 w 7765143"/>
              <a:gd name="connsiteY5-48" fmla="*/ 0 h 124822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rgbClr val="4A69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500" autoRev="1" fill="hold">
                                          <p:stCondLst>
                                            <p:cond delay="0"/>
                                          </p:stCondLst>
                                        </p:cTn>
                                        <p:tgtEl>
                                          <p:spTgt spid="53"/>
                                        </p:tgtEl>
                                        <p:attrNameLst>
                                          <p:attrName>ppt_w</p:attrName>
                                        </p:attrNameLst>
                                      </p:cBhvr>
                                    </p:anim>
                                    <p:anim by="(#ppt_w*0.50)" calcmode="lin" valueType="num">
                                      <p:cBhvr>
                                        <p:cTn id="8" dur="500" decel="50000" autoRev="1" fill="hold">
                                          <p:stCondLst>
                                            <p:cond delay="0"/>
                                          </p:stCondLst>
                                        </p:cTn>
                                        <p:tgtEl>
                                          <p:spTgt spid="53"/>
                                        </p:tgtEl>
                                        <p:attrNameLst>
                                          <p:attrName>ppt_x</p:attrName>
                                        </p:attrNameLst>
                                      </p:cBhvr>
                                    </p:anim>
                                    <p:anim from="(-#ppt_h/2)" to="(#ppt_y)" calcmode="lin" valueType="num">
                                      <p:cBhvr>
                                        <p:cTn id="9" dur="1000" fill="hold">
                                          <p:stCondLst>
                                            <p:cond delay="0"/>
                                          </p:stCondLst>
                                        </p:cTn>
                                        <p:tgtEl>
                                          <p:spTgt spid="53"/>
                                        </p:tgtEl>
                                        <p:attrNameLst>
                                          <p:attrName>ppt_y</p:attrName>
                                        </p:attrNameLst>
                                      </p:cBhvr>
                                    </p:anim>
                                    <p:animRot by="21600000">
                                      <p:cBhvr>
                                        <p:cTn id="10" dur="1000" fill="hold">
                                          <p:stCondLst>
                                            <p:cond delay="0"/>
                                          </p:stCondLst>
                                        </p:cTn>
                                        <p:tgtEl>
                                          <p:spTgt spid="53"/>
                                        </p:tgtEl>
                                        <p:attrNameLst>
                                          <p:attrName>r</p:attrName>
                                        </p:attrNameLst>
                                      </p:cBhvr>
                                    </p:animRot>
                                  </p:childTnLst>
                                </p:cTn>
                              </p:par>
                              <p:par>
                                <p:cTn id="11" presetID="6" presetClass="entr" presetSubtype="16"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circle(in)">
                                      <p:cBhvr>
                                        <p:cTn id="13" dur="1000"/>
                                        <p:tgtEl>
                                          <p:spTgt spid="13"/>
                                        </p:tgtEl>
                                      </p:cBhvr>
                                    </p:animEffect>
                                  </p:childTnLst>
                                </p:cTn>
                              </p:par>
                            </p:childTnLst>
                          </p:cTn>
                        </p:par>
                        <p:par>
                          <p:cTn id="14" fill="hold">
                            <p:stCondLst>
                              <p:cond delay="1100"/>
                            </p:stCondLst>
                            <p:childTnLst>
                              <p:par>
                                <p:cTn id="15" presetID="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250" fill="hold"/>
                                        <p:tgtEl>
                                          <p:spTgt spid="14"/>
                                        </p:tgtEl>
                                        <p:attrNameLst>
                                          <p:attrName>ppt_x</p:attrName>
                                        </p:attrNameLst>
                                      </p:cBhvr>
                                      <p:tavLst>
                                        <p:tav tm="0">
                                          <p:val>
                                            <p:strVal val="0-#ppt_w/2"/>
                                          </p:val>
                                        </p:tav>
                                        <p:tav tm="100000">
                                          <p:val>
                                            <p:strVal val="#ppt_x"/>
                                          </p:val>
                                        </p:tav>
                                      </p:tavLst>
                                    </p:anim>
                                    <p:anim calcmode="lin" valueType="num">
                                      <p:cBhvr additive="base">
                                        <p:cTn id="18" dur="250" fill="hold"/>
                                        <p:tgtEl>
                                          <p:spTgt spid="14"/>
                                        </p:tgtEl>
                                        <p:attrNameLst>
                                          <p:attrName>ppt_y</p:attrName>
                                        </p:attrNameLst>
                                      </p:cBhvr>
                                      <p:tavLst>
                                        <p:tav tm="0">
                                          <p:val>
                                            <p:strVal val="#ppt_y"/>
                                          </p:val>
                                        </p:tav>
                                        <p:tav tm="100000">
                                          <p:val>
                                            <p:strVal val="#ppt_y"/>
                                          </p:val>
                                        </p:tav>
                                      </p:tavLst>
                                    </p:anim>
                                  </p:childTnLst>
                                </p:cTn>
                              </p:par>
                            </p:childTnLst>
                          </p:cTn>
                        </p:par>
                        <p:par>
                          <p:cTn id="19" fill="hold">
                            <p:stCondLst>
                              <p:cond delay="1600"/>
                            </p:stCondLst>
                            <p:childTnLst>
                              <p:par>
                                <p:cTn id="20" presetID="2" presetClass="entr" presetSubtype="8"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250" fill="hold"/>
                                        <p:tgtEl>
                                          <p:spTgt spid="18"/>
                                        </p:tgtEl>
                                        <p:attrNameLst>
                                          <p:attrName>ppt_x</p:attrName>
                                        </p:attrNameLst>
                                      </p:cBhvr>
                                      <p:tavLst>
                                        <p:tav tm="0">
                                          <p:val>
                                            <p:strVal val="0-#ppt_w/2"/>
                                          </p:val>
                                        </p:tav>
                                        <p:tav tm="100000">
                                          <p:val>
                                            <p:strVal val="#ppt_x"/>
                                          </p:val>
                                        </p:tav>
                                      </p:tavLst>
                                    </p:anim>
                                    <p:anim calcmode="lin" valueType="num">
                                      <p:cBhvr additive="base">
                                        <p:cTn id="23" dur="250" fill="hold"/>
                                        <p:tgtEl>
                                          <p:spTgt spid="18"/>
                                        </p:tgtEl>
                                        <p:attrNameLst>
                                          <p:attrName>ppt_y</p:attrName>
                                        </p:attrNameLst>
                                      </p:cBhvr>
                                      <p:tavLst>
                                        <p:tav tm="0">
                                          <p:val>
                                            <p:strVal val="#ppt_y"/>
                                          </p:val>
                                        </p:tav>
                                        <p:tav tm="100000">
                                          <p:val>
                                            <p:strVal val="#ppt_y"/>
                                          </p:val>
                                        </p:tav>
                                      </p:tavLst>
                                    </p:anim>
                                  </p:childTnLst>
                                </p:cTn>
                              </p:par>
                            </p:childTnLst>
                          </p:cTn>
                        </p:par>
                        <p:par>
                          <p:cTn id="24" fill="hold">
                            <p:stCondLst>
                              <p:cond delay="2100"/>
                            </p:stCondLst>
                            <p:childTnLst>
                              <p:par>
                                <p:cTn id="25" presetID="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250" fill="hold"/>
                                        <p:tgtEl>
                                          <p:spTgt spid="19"/>
                                        </p:tgtEl>
                                        <p:attrNameLst>
                                          <p:attrName>ppt_x</p:attrName>
                                        </p:attrNameLst>
                                      </p:cBhvr>
                                      <p:tavLst>
                                        <p:tav tm="0">
                                          <p:val>
                                            <p:strVal val="0-#ppt_w/2"/>
                                          </p:val>
                                        </p:tav>
                                        <p:tav tm="100000">
                                          <p:val>
                                            <p:strVal val="#ppt_x"/>
                                          </p:val>
                                        </p:tav>
                                      </p:tavLst>
                                    </p:anim>
                                    <p:anim calcmode="lin" valueType="num">
                                      <p:cBhvr additive="base">
                                        <p:cTn id="28" dur="25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2600"/>
                            </p:stCondLst>
                            <p:childTnLst>
                              <p:par>
                                <p:cTn id="30" presetID="2" presetClass="entr" presetSubtype="8"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250" fill="hold"/>
                                        <p:tgtEl>
                                          <p:spTgt spid="15"/>
                                        </p:tgtEl>
                                        <p:attrNameLst>
                                          <p:attrName>ppt_x</p:attrName>
                                        </p:attrNameLst>
                                      </p:cBhvr>
                                      <p:tavLst>
                                        <p:tav tm="0">
                                          <p:val>
                                            <p:strVal val="0-#ppt_w/2"/>
                                          </p:val>
                                        </p:tav>
                                        <p:tav tm="100000">
                                          <p:val>
                                            <p:strVal val="#ppt_x"/>
                                          </p:val>
                                        </p:tav>
                                      </p:tavLst>
                                    </p:anim>
                                    <p:anim calcmode="lin" valueType="num">
                                      <p:cBhvr additive="base">
                                        <p:cTn id="33" dur="250" fill="hold"/>
                                        <p:tgtEl>
                                          <p:spTgt spid="15"/>
                                        </p:tgtEl>
                                        <p:attrNameLst>
                                          <p:attrName>ppt_y</p:attrName>
                                        </p:attrNameLst>
                                      </p:cBhvr>
                                      <p:tavLst>
                                        <p:tav tm="0">
                                          <p:val>
                                            <p:strVal val="#ppt_y"/>
                                          </p:val>
                                        </p:tav>
                                        <p:tav tm="100000">
                                          <p:val>
                                            <p:strVal val="#ppt_y"/>
                                          </p:val>
                                        </p:tav>
                                      </p:tavLst>
                                    </p:anim>
                                  </p:childTnLst>
                                </p:cTn>
                              </p:par>
                            </p:childTnLst>
                          </p:cTn>
                        </p:par>
                        <p:par>
                          <p:cTn id="34" fill="hold">
                            <p:stCondLst>
                              <p:cond delay="3100"/>
                            </p:stCondLst>
                            <p:childTnLst>
                              <p:par>
                                <p:cTn id="35" presetID="2" presetClass="entr" presetSubtype="8"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250" fill="hold"/>
                                        <p:tgtEl>
                                          <p:spTgt spid="20"/>
                                        </p:tgtEl>
                                        <p:attrNameLst>
                                          <p:attrName>ppt_x</p:attrName>
                                        </p:attrNameLst>
                                      </p:cBhvr>
                                      <p:tavLst>
                                        <p:tav tm="0">
                                          <p:val>
                                            <p:strVal val="0-#ppt_w/2"/>
                                          </p:val>
                                        </p:tav>
                                        <p:tav tm="100000">
                                          <p:val>
                                            <p:strVal val="#ppt_x"/>
                                          </p:val>
                                        </p:tav>
                                      </p:tavLst>
                                    </p:anim>
                                    <p:anim calcmode="lin" valueType="num">
                                      <p:cBhvr additive="base">
                                        <p:cTn id="38" dur="250" fill="hold"/>
                                        <p:tgtEl>
                                          <p:spTgt spid="20"/>
                                        </p:tgtEl>
                                        <p:attrNameLst>
                                          <p:attrName>ppt_y</p:attrName>
                                        </p:attrNameLst>
                                      </p:cBhvr>
                                      <p:tavLst>
                                        <p:tav tm="0">
                                          <p:val>
                                            <p:strVal val="#ppt_y"/>
                                          </p:val>
                                        </p:tav>
                                        <p:tav tm="100000">
                                          <p:val>
                                            <p:strVal val="#ppt_y"/>
                                          </p:val>
                                        </p:tav>
                                      </p:tavLst>
                                    </p:anim>
                                  </p:childTnLst>
                                </p:cTn>
                              </p:par>
                            </p:childTnLst>
                          </p:cTn>
                        </p:par>
                        <p:par>
                          <p:cTn id="39" fill="hold">
                            <p:stCondLst>
                              <p:cond delay="3600"/>
                            </p:stCondLst>
                            <p:childTnLst>
                              <p:par>
                                <p:cTn id="40" presetID="2" presetClass="entr" presetSubtype="8"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250" fill="hold"/>
                                        <p:tgtEl>
                                          <p:spTgt spid="21"/>
                                        </p:tgtEl>
                                        <p:attrNameLst>
                                          <p:attrName>ppt_x</p:attrName>
                                        </p:attrNameLst>
                                      </p:cBhvr>
                                      <p:tavLst>
                                        <p:tav tm="0">
                                          <p:val>
                                            <p:strVal val="0-#ppt_w/2"/>
                                          </p:val>
                                        </p:tav>
                                        <p:tav tm="100000">
                                          <p:val>
                                            <p:strVal val="#ppt_x"/>
                                          </p:val>
                                        </p:tav>
                                      </p:tavLst>
                                    </p:anim>
                                    <p:anim calcmode="lin" valueType="num">
                                      <p:cBhvr additive="base">
                                        <p:cTn id="43" dur="250" fill="hold"/>
                                        <p:tgtEl>
                                          <p:spTgt spid="21"/>
                                        </p:tgtEl>
                                        <p:attrNameLst>
                                          <p:attrName>ppt_y</p:attrName>
                                        </p:attrNameLst>
                                      </p:cBhvr>
                                      <p:tavLst>
                                        <p:tav tm="0">
                                          <p:val>
                                            <p:strVal val="#ppt_y"/>
                                          </p:val>
                                        </p:tav>
                                        <p:tav tm="100000">
                                          <p:val>
                                            <p:strVal val="#ppt_y"/>
                                          </p:val>
                                        </p:tav>
                                      </p:tavLst>
                                    </p:anim>
                                  </p:childTnLst>
                                </p:cTn>
                              </p:par>
                            </p:childTnLst>
                          </p:cTn>
                        </p:par>
                        <p:par>
                          <p:cTn id="44" fill="hold">
                            <p:stCondLst>
                              <p:cond delay="4100"/>
                            </p:stCondLst>
                            <p:childTnLst>
                              <p:par>
                                <p:cTn id="45" presetID="2" presetClass="entr" presetSubtype="8"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250" fill="hold"/>
                                        <p:tgtEl>
                                          <p:spTgt spid="16"/>
                                        </p:tgtEl>
                                        <p:attrNameLst>
                                          <p:attrName>ppt_x</p:attrName>
                                        </p:attrNameLst>
                                      </p:cBhvr>
                                      <p:tavLst>
                                        <p:tav tm="0">
                                          <p:val>
                                            <p:strVal val="0-#ppt_w/2"/>
                                          </p:val>
                                        </p:tav>
                                        <p:tav tm="100000">
                                          <p:val>
                                            <p:strVal val="#ppt_x"/>
                                          </p:val>
                                        </p:tav>
                                      </p:tavLst>
                                    </p:anim>
                                    <p:anim calcmode="lin" valueType="num">
                                      <p:cBhvr additive="base">
                                        <p:cTn id="48" dur="250" fill="hold"/>
                                        <p:tgtEl>
                                          <p:spTgt spid="16"/>
                                        </p:tgtEl>
                                        <p:attrNameLst>
                                          <p:attrName>ppt_y</p:attrName>
                                        </p:attrNameLst>
                                      </p:cBhvr>
                                      <p:tavLst>
                                        <p:tav tm="0">
                                          <p:val>
                                            <p:strVal val="#ppt_y"/>
                                          </p:val>
                                        </p:tav>
                                        <p:tav tm="100000">
                                          <p:val>
                                            <p:strVal val="#ppt_y"/>
                                          </p:val>
                                        </p:tav>
                                      </p:tavLst>
                                    </p:anim>
                                  </p:childTnLst>
                                </p:cTn>
                              </p:par>
                            </p:childTnLst>
                          </p:cTn>
                        </p:par>
                        <p:par>
                          <p:cTn id="49" fill="hold">
                            <p:stCondLst>
                              <p:cond delay="4600"/>
                            </p:stCondLst>
                            <p:childTnLst>
                              <p:par>
                                <p:cTn id="50" presetID="2" presetClass="entr" presetSubtype="8"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250" fill="hold"/>
                                        <p:tgtEl>
                                          <p:spTgt spid="22"/>
                                        </p:tgtEl>
                                        <p:attrNameLst>
                                          <p:attrName>ppt_x</p:attrName>
                                        </p:attrNameLst>
                                      </p:cBhvr>
                                      <p:tavLst>
                                        <p:tav tm="0">
                                          <p:val>
                                            <p:strVal val="0-#ppt_w/2"/>
                                          </p:val>
                                        </p:tav>
                                        <p:tav tm="100000">
                                          <p:val>
                                            <p:strVal val="#ppt_x"/>
                                          </p:val>
                                        </p:tav>
                                      </p:tavLst>
                                    </p:anim>
                                    <p:anim calcmode="lin" valueType="num">
                                      <p:cBhvr additive="base">
                                        <p:cTn id="53" dur="250" fill="hold"/>
                                        <p:tgtEl>
                                          <p:spTgt spid="22"/>
                                        </p:tgtEl>
                                        <p:attrNameLst>
                                          <p:attrName>ppt_y</p:attrName>
                                        </p:attrNameLst>
                                      </p:cBhvr>
                                      <p:tavLst>
                                        <p:tav tm="0">
                                          <p:val>
                                            <p:strVal val="#ppt_y"/>
                                          </p:val>
                                        </p:tav>
                                        <p:tav tm="100000">
                                          <p:val>
                                            <p:strVal val="#ppt_y"/>
                                          </p:val>
                                        </p:tav>
                                      </p:tavLst>
                                    </p:anim>
                                  </p:childTnLst>
                                </p:cTn>
                              </p:par>
                            </p:childTnLst>
                          </p:cTn>
                        </p:par>
                        <p:par>
                          <p:cTn id="54" fill="hold">
                            <p:stCondLst>
                              <p:cond delay="5100"/>
                            </p:stCondLst>
                            <p:childTnLst>
                              <p:par>
                                <p:cTn id="55" presetID="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250" fill="hold"/>
                                        <p:tgtEl>
                                          <p:spTgt spid="23"/>
                                        </p:tgtEl>
                                        <p:attrNameLst>
                                          <p:attrName>ppt_x</p:attrName>
                                        </p:attrNameLst>
                                      </p:cBhvr>
                                      <p:tavLst>
                                        <p:tav tm="0">
                                          <p:val>
                                            <p:strVal val="0-#ppt_w/2"/>
                                          </p:val>
                                        </p:tav>
                                        <p:tav tm="100000">
                                          <p:val>
                                            <p:strVal val="#ppt_x"/>
                                          </p:val>
                                        </p:tav>
                                      </p:tavLst>
                                    </p:anim>
                                    <p:anim calcmode="lin" valueType="num">
                                      <p:cBhvr additive="base">
                                        <p:cTn id="58" dur="250" fill="hold"/>
                                        <p:tgtEl>
                                          <p:spTgt spid="23"/>
                                        </p:tgtEl>
                                        <p:attrNameLst>
                                          <p:attrName>ppt_y</p:attrName>
                                        </p:attrNameLst>
                                      </p:cBhvr>
                                      <p:tavLst>
                                        <p:tav tm="0">
                                          <p:val>
                                            <p:strVal val="#ppt_y"/>
                                          </p:val>
                                        </p:tav>
                                        <p:tav tm="100000">
                                          <p:val>
                                            <p:strVal val="#ppt_y"/>
                                          </p:val>
                                        </p:tav>
                                      </p:tavLst>
                                    </p:anim>
                                  </p:childTnLst>
                                </p:cTn>
                              </p:par>
                            </p:childTnLst>
                          </p:cTn>
                        </p:par>
                        <p:par>
                          <p:cTn id="59" fill="hold">
                            <p:stCondLst>
                              <p:cond delay="5600"/>
                            </p:stCondLst>
                            <p:childTnLst>
                              <p:par>
                                <p:cTn id="60" presetID="2" presetClass="entr" presetSubtype="8"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250" fill="hold"/>
                                        <p:tgtEl>
                                          <p:spTgt spid="17"/>
                                        </p:tgtEl>
                                        <p:attrNameLst>
                                          <p:attrName>ppt_x</p:attrName>
                                        </p:attrNameLst>
                                      </p:cBhvr>
                                      <p:tavLst>
                                        <p:tav tm="0">
                                          <p:val>
                                            <p:strVal val="0-#ppt_w/2"/>
                                          </p:val>
                                        </p:tav>
                                        <p:tav tm="100000">
                                          <p:val>
                                            <p:strVal val="#ppt_x"/>
                                          </p:val>
                                        </p:tav>
                                      </p:tavLst>
                                    </p:anim>
                                    <p:anim calcmode="lin" valueType="num">
                                      <p:cBhvr additive="base">
                                        <p:cTn id="63" dur="250" fill="hold"/>
                                        <p:tgtEl>
                                          <p:spTgt spid="17"/>
                                        </p:tgtEl>
                                        <p:attrNameLst>
                                          <p:attrName>ppt_y</p:attrName>
                                        </p:attrNameLst>
                                      </p:cBhvr>
                                      <p:tavLst>
                                        <p:tav tm="0">
                                          <p:val>
                                            <p:strVal val="#ppt_y"/>
                                          </p:val>
                                        </p:tav>
                                        <p:tav tm="100000">
                                          <p:val>
                                            <p:strVal val="#ppt_y"/>
                                          </p:val>
                                        </p:tav>
                                      </p:tavLst>
                                    </p:anim>
                                  </p:childTnLst>
                                </p:cTn>
                              </p:par>
                            </p:childTnLst>
                          </p:cTn>
                        </p:par>
                        <p:par>
                          <p:cTn id="64" fill="hold">
                            <p:stCondLst>
                              <p:cond delay="6100"/>
                            </p:stCondLst>
                            <p:childTnLst>
                              <p:par>
                                <p:cTn id="65" presetID="2" presetClass="entr" presetSubtype="8"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250" fill="hold"/>
                                        <p:tgtEl>
                                          <p:spTgt spid="24"/>
                                        </p:tgtEl>
                                        <p:attrNameLst>
                                          <p:attrName>ppt_x</p:attrName>
                                        </p:attrNameLst>
                                      </p:cBhvr>
                                      <p:tavLst>
                                        <p:tav tm="0">
                                          <p:val>
                                            <p:strVal val="0-#ppt_w/2"/>
                                          </p:val>
                                        </p:tav>
                                        <p:tav tm="100000">
                                          <p:val>
                                            <p:strVal val="#ppt_x"/>
                                          </p:val>
                                        </p:tav>
                                      </p:tavLst>
                                    </p:anim>
                                    <p:anim calcmode="lin" valueType="num">
                                      <p:cBhvr additive="base">
                                        <p:cTn id="68" dur="250" fill="hold"/>
                                        <p:tgtEl>
                                          <p:spTgt spid="24"/>
                                        </p:tgtEl>
                                        <p:attrNameLst>
                                          <p:attrName>ppt_y</p:attrName>
                                        </p:attrNameLst>
                                      </p:cBhvr>
                                      <p:tavLst>
                                        <p:tav tm="0">
                                          <p:val>
                                            <p:strVal val="#ppt_y"/>
                                          </p:val>
                                        </p:tav>
                                        <p:tav tm="100000">
                                          <p:val>
                                            <p:strVal val="#ppt_y"/>
                                          </p:val>
                                        </p:tav>
                                      </p:tavLst>
                                    </p:anim>
                                  </p:childTnLst>
                                </p:cTn>
                              </p:par>
                            </p:childTnLst>
                          </p:cTn>
                        </p:par>
                        <p:par>
                          <p:cTn id="69" fill="hold">
                            <p:stCondLst>
                              <p:cond delay="6600"/>
                            </p:stCondLst>
                            <p:childTnLst>
                              <p:par>
                                <p:cTn id="70" presetID="2" presetClass="entr" presetSubtype="8"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additive="base">
                                        <p:cTn id="72" dur="250" fill="hold"/>
                                        <p:tgtEl>
                                          <p:spTgt spid="25"/>
                                        </p:tgtEl>
                                        <p:attrNameLst>
                                          <p:attrName>ppt_x</p:attrName>
                                        </p:attrNameLst>
                                      </p:cBhvr>
                                      <p:tavLst>
                                        <p:tav tm="0">
                                          <p:val>
                                            <p:strVal val="0-#ppt_w/2"/>
                                          </p:val>
                                        </p:tav>
                                        <p:tav tm="100000">
                                          <p:val>
                                            <p:strVal val="#ppt_x"/>
                                          </p:val>
                                        </p:tav>
                                      </p:tavLst>
                                    </p:anim>
                                    <p:anim calcmode="lin" valueType="num">
                                      <p:cBhvr additive="base">
                                        <p:cTn id="73" dur="250" fill="hold"/>
                                        <p:tgtEl>
                                          <p:spTgt spid="25"/>
                                        </p:tgtEl>
                                        <p:attrNameLst>
                                          <p:attrName>ppt_y</p:attrName>
                                        </p:attrNameLst>
                                      </p:cBhvr>
                                      <p:tavLst>
                                        <p:tav tm="0">
                                          <p:val>
                                            <p:strVal val="#ppt_y"/>
                                          </p:val>
                                        </p:tav>
                                        <p:tav tm="100000">
                                          <p:val>
                                            <p:strVal val="#ppt_y"/>
                                          </p:val>
                                        </p:tav>
                                      </p:tavLst>
                                    </p:anim>
                                  </p:childTnLst>
                                </p:cTn>
                              </p:par>
                            </p:childTnLst>
                          </p:cTn>
                        </p:par>
                        <p:par>
                          <p:cTn id="74" fill="hold">
                            <p:stCondLst>
                              <p:cond delay="7100"/>
                            </p:stCondLst>
                            <p:childTnLst>
                              <p:par>
                                <p:cTn id="75" presetID="22" presetClass="entr" presetSubtype="8"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wipe(left)">
                                      <p:cBhvr>
                                        <p:cTn id="7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14" grpId="0" animBg="1"/>
      <p:bldP spid="15" grpId="0" animBg="1"/>
      <p:bldP spid="16" grpId="0" animBg="1"/>
      <p:bldP spid="17" grpId="0" animBg="1"/>
      <p:bldP spid="18" grpId="0"/>
      <p:bldP spid="19" grpId="0" animBg="1"/>
      <p:bldP spid="20" grpId="0"/>
      <p:bldP spid="21" grpId="0" animBg="1"/>
      <p:bldP spid="22" grpId="0"/>
      <p:bldP spid="23" grpId="0" animBg="1"/>
      <p:bldP spid="24" grpId="0"/>
      <p:bldP spid="25" grpId="0" animBg="1"/>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8" name="组合 7"/>
          <p:cNvGrpSpPr/>
          <p:nvPr/>
        </p:nvGrpSpPr>
        <p:grpSpPr>
          <a:xfrm>
            <a:off x="5153874" y="2788737"/>
            <a:ext cx="4016091" cy="1352451"/>
            <a:chOff x="4791086" y="2709912"/>
            <a:chExt cx="4016091" cy="1352451"/>
          </a:xfrm>
        </p:grpSpPr>
        <p:sp>
          <p:nvSpPr>
            <p:cNvPr id="9" name="矩形 8"/>
            <p:cNvSpPr/>
            <p:nvPr/>
          </p:nvSpPr>
          <p:spPr>
            <a:xfrm>
              <a:off x="4791086" y="2709912"/>
              <a:ext cx="3877985" cy="830997"/>
            </a:xfrm>
            <a:prstGeom prst="rect">
              <a:avLst/>
            </a:prstGeom>
          </p:spPr>
          <p:txBody>
            <a:bodyPr wrap="none">
              <a:spAutoFit/>
            </a:bodyPr>
            <a:lstStyle/>
            <a:p>
              <a:r>
                <a:rPr kumimoji="1" lang="zh-CN" altLang="en-US" sz="4800" dirty="0">
                  <a:solidFill>
                    <a:srgbClr val="4A69EF"/>
                  </a:solidFill>
                  <a:latin typeface="微软雅黑" panose="020B0503020204020204" pitchFamily="34" charset="-122"/>
                  <a:ea typeface="微软雅黑" panose="020B0503020204020204" pitchFamily="34" charset="-122"/>
                </a:rPr>
                <a:t>加入你的标题</a:t>
              </a:r>
              <a:endParaRPr kumimoji="1" lang="zh-CN" altLang="en-US" sz="4800" dirty="0">
                <a:solidFill>
                  <a:srgbClr val="4A69EF"/>
                </a:solidFill>
                <a:latin typeface="微软雅黑" panose="020B0503020204020204" pitchFamily="34" charset="-122"/>
                <a:ea typeface="微软雅黑" panose="020B0503020204020204" pitchFamily="34" charset="-122"/>
              </a:endParaRPr>
            </a:p>
          </p:txBody>
        </p:sp>
        <p:sp>
          <p:nvSpPr>
            <p:cNvPr id="10" name="矩形 9"/>
            <p:cNvSpPr/>
            <p:nvPr/>
          </p:nvSpPr>
          <p:spPr>
            <a:xfrm>
              <a:off x="4840412" y="3489899"/>
              <a:ext cx="3966765" cy="572464"/>
            </a:xfrm>
            <a:prstGeom prst="rect">
              <a:avLst/>
            </a:prstGeom>
          </p:spPr>
          <p:txBody>
            <a:bodyPr wrap="square">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11" name="Rectangle 12"/>
          <p:cNvSpPr>
            <a:spLocks noChangeArrowheads="1"/>
          </p:cNvSpPr>
          <p:nvPr/>
        </p:nvSpPr>
        <p:spPr bwMode="auto">
          <a:xfrm>
            <a:off x="3698315" y="2874369"/>
            <a:ext cx="1332464" cy="1209309"/>
          </a:xfrm>
          <a:prstGeom prst="rect">
            <a:avLst/>
          </a:prstGeom>
          <a:solidFill>
            <a:srgbClr val="D31076"/>
          </a:solidFill>
          <a:ln>
            <a:noFill/>
          </a:ln>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bg1"/>
              </a:solidFill>
            </a:endParaRPr>
          </a:p>
        </p:txBody>
      </p:sp>
      <p:sp>
        <p:nvSpPr>
          <p:cNvPr id="14" name="TextBox 106"/>
          <p:cNvSpPr txBox="1">
            <a:spLocks noChangeArrowheads="1"/>
          </p:cNvSpPr>
          <p:nvPr/>
        </p:nvSpPr>
        <p:spPr bwMode="auto">
          <a:xfrm>
            <a:off x="4027028" y="3021453"/>
            <a:ext cx="738904" cy="900228"/>
          </a:xfrm>
          <a:prstGeom prst="rect">
            <a:avLst/>
          </a:prstGeom>
          <a:solidFill>
            <a:srgbClr val="D31076"/>
          </a:solid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5400" dirty="0">
                <a:solidFill>
                  <a:schemeClr val="bg1"/>
                </a:solidFill>
                <a:latin typeface="Don't Forget" panose="02000000000000000000" pitchFamily="2" charset="0"/>
                <a:ea typeface="微软雅黑" panose="020B0503020204020204" pitchFamily="34" charset="-122"/>
              </a:rPr>
              <a:t>1</a:t>
            </a:r>
            <a:endParaRPr lang="zh-CN" altLang="en-US" sz="5400" dirty="0">
              <a:solidFill>
                <a:schemeClr val="bg1"/>
              </a:solidFill>
              <a:latin typeface="Don't Forget" panose="02000000000000000000" pitchFamily="2"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000"/>
                                        <p:tgtEl>
                                          <p:spTgt spid="7"/>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0-#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1130300" y="904874"/>
            <a:ext cx="4579569" cy="5068718"/>
          </a:xfrm>
          <a:prstGeom prst="rect">
            <a:avLst/>
          </a:prstGeom>
          <a:blipFill dpi="0" rotWithShape="1">
            <a:blip r:embed="rId1"/>
            <a:srcRect/>
            <a:tile tx="0" ty="0" sx="50000" sy="50000" flip="none" algn="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品 2"/>
          <p:cNvSpPr>
            <a:spLocks noChangeArrowheads="1"/>
          </p:cNvSpPr>
          <p:nvPr/>
        </p:nvSpPr>
        <p:spPr bwMode="auto">
          <a:xfrm flipH="1">
            <a:off x="5960141" y="888706"/>
            <a:ext cx="5101559" cy="2893405"/>
          </a:xfrm>
          <a:prstGeom prst="rect">
            <a:avLst/>
          </a:prstGeom>
          <a:solidFill>
            <a:srgbClr val="D31076"/>
          </a:solidFill>
          <a:ln w="12700">
            <a:no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6" name="15"/>
          <p:cNvSpPr>
            <a:spLocks noChangeArrowheads="1"/>
          </p:cNvSpPr>
          <p:nvPr>
            <p:custDataLst>
              <p:tags r:id="rId2"/>
            </p:custDataLst>
          </p:nvPr>
        </p:nvSpPr>
        <p:spPr bwMode="auto">
          <a:xfrm flipH="1">
            <a:off x="6526970" y="1997978"/>
            <a:ext cx="3967899" cy="1444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12"/>
          <p:cNvSpPr>
            <a:spLocks noChangeArrowheads="1"/>
          </p:cNvSpPr>
          <p:nvPr>
            <p:custDataLst>
              <p:tags r:id="rId3"/>
            </p:custDataLst>
          </p:nvPr>
        </p:nvSpPr>
        <p:spPr bwMode="auto">
          <a:xfrm flipH="1">
            <a:off x="6526970" y="1361486"/>
            <a:ext cx="44070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关于我们机构简介</a:t>
            </a:r>
            <a:endParaRPr lang="zh-CN" altLang="en-US" sz="24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 name="9"/>
          <p:cNvSpPr>
            <a:spLocks noChangeArrowheads="1"/>
          </p:cNvSpPr>
          <p:nvPr/>
        </p:nvSpPr>
        <p:spPr bwMode="auto">
          <a:xfrm flipH="1">
            <a:off x="5960141" y="3990392"/>
            <a:ext cx="5101559" cy="1983200"/>
          </a:xfrm>
          <a:prstGeom prst="rect">
            <a:avLst/>
          </a:prstGeom>
          <a:blipFill dpi="0" rotWithShape="1">
            <a:blip r:embed="rId4"/>
            <a:srcRect/>
            <a:tile tx="0" ty="0" sx="53000" sy="53000" flip="none" algn="ctr"/>
          </a:blipFill>
          <a:ln w="12700">
            <a:no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 presetClass="entr" presetSubtype="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childTnLst>
                              </p:cTn>
                            </p:par>
                            <p:par>
                              <p:cTn id="29" fill="hold">
                                <p:stCondLst>
                                  <p:cond delay="3500"/>
                                </p:stCondLst>
                                <p:childTnLst>
                                  <p:par>
                                    <p:cTn id="30" presetID="2" presetClass="entr" presetSubtype="4"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4" grpId="0" animBg="1"/>
          <p:bldP spid="5" grpId="0" animBg="1"/>
          <p:bldP spid="6" grpId="0"/>
          <p:bldP spid="7" grpId="0"/>
          <p:bldP spid="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 presetClass="entr" presetSubtype="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childTnLst>
                              </p:cTn>
                            </p:par>
                            <p:par>
                              <p:cTn id="29" fill="hold">
                                <p:stCondLst>
                                  <p:cond delay="3500"/>
                                </p:stCondLst>
                                <p:childTnLst>
                                  <p:par>
                                    <p:cTn id="30" presetID="2" presetClass="entr" presetSubtype="4"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4" grpId="0" animBg="1"/>
          <p:bldP spid="5" grpId="0" animBg="1"/>
          <p:bldP spid="6" grpId="0"/>
          <p:bldP spid="7" grpId="0"/>
          <p:bldP spid="8"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13"/>
          <p:cNvSpPr>
            <a:spLocks noChangeArrowheads="1"/>
          </p:cNvSpPr>
          <p:nvPr/>
        </p:nvSpPr>
        <p:spPr bwMode="auto">
          <a:xfrm>
            <a:off x="2299750" y="2352047"/>
            <a:ext cx="340436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050" dirty="0">
                <a:solidFill>
                  <a:schemeClr val="bg1">
                    <a:lumMod val="65000"/>
                  </a:schemeClr>
                </a:solidFill>
              </a:rPr>
              <a:t>Vestibulum ante ipsum primis in faucibus orci luctus et ultrices posuere cubilia CuraeVestibulum ante ipsum primis in faucibus orci luctus et ultrices posuere cubilia Curae</a:t>
            </a:r>
            <a:endParaRPr lang="zh-CN" altLang="en-US" sz="1050" dirty="0">
              <a:solidFill>
                <a:schemeClr val="bg1">
                  <a:lumMod val="65000"/>
                </a:schemeClr>
              </a:solidFill>
            </a:endParaRPr>
          </a:p>
          <a:p>
            <a:pPr eaLnBrk="1" hangingPunct="1"/>
            <a:r>
              <a:rPr lang="zh-CN" altLang="en-US" sz="1050" dirty="0">
                <a:solidFill>
                  <a:schemeClr val="bg1">
                    <a:lumMod val="65000"/>
                  </a:schemeClr>
                </a:solidFill>
              </a:rPr>
              <a:t>Vestibulum ante ipsum primis in faucibus orci luctus et ultrices posuere cubilia Curae</a:t>
            </a:r>
            <a:endParaRPr lang="zh-CN" altLang="en-US" sz="1050" dirty="0">
              <a:solidFill>
                <a:schemeClr val="bg1">
                  <a:lumMod val="65000"/>
                </a:schemeClr>
              </a:solidFill>
            </a:endParaRPr>
          </a:p>
          <a:p>
            <a:pPr eaLnBrk="1" hangingPunct="1"/>
            <a:endParaRPr lang="zh-CN" altLang="en-US" sz="1050" dirty="0">
              <a:solidFill>
                <a:schemeClr val="bg1">
                  <a:lumMod val="65000"/>
                </a:schemeClr>
              </a:solidFill>
            </a:endParaRPr>
          </a:p>
        </p:txBody>
      </p:sp>
      <p:sp>
        <p:nvSpPr>
          <p:cNvPr id="4" name="矩形 14"/>
          <p:cNvSpPr>
            <a:spLocks noChangeArrowheads="1"/>
          </p:cNvSpPr>
          <p:nvPr/>
        </p:nvSpPr>
        <p:spPr bwMode="auto">
          <a:xfrm>
            <a:off x="2323563" y="1982160"/>
            <a:ext cx="18097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2000" dirty="0">
                <a:solidFill>
                  <a:schemeClr val="bg1">
                    <a:lumMod val="65000"/>
                  </a:schemeClr>
                </a:solidFill>
                <a:latin typeface="微软雅黑" panose="020B0503020204020204" pitchFamily="34" charset="-122"/>
                <a:ea typeface="微软雅黑" panose="020B0503020204020204" pitchFamily="34" charset="-122"/>
              </a:rPr>
              <a:t>优势介绍</a:t>
            </a:r>
            <a:endParaRPr lang="zh-CN" altLang="en-US" sz="2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 name="椭圆 6"/>
          <p:cNvSpPr/>
          <p:nvPr/>
        </p:nvSpPr>
        <p:spPr>
          <a:xfrm>
            <a:off x="1925100" y="2019874"/>
            <a:ext cx="398463" cy="398463"/>
          </a:xfrm>
          <a:prstGeom prst="ellipse">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9" name="矩形 8"/>
          <p:cNvSpPr/>
          <p:nvPr/>
        </p:nvSpPr>
        <p:spPr>
          <a:xfrm>
            <a:off x="6342743" y="666750"/>
            <a:ext cx="4934857" cy="5544968"/>
          </a:xfrm>
          <a:prstGeom prst="rect">
            <a:avLst/>
          </a:prstGeom>
          <a:blipFill dpi="0" rotWithShape="1">
            <a:blip r:embed="rId1">
              <a:extLst>
                <a:ext uri="{BEBA8EAE-BF5A-486C-A8C5-ECC9F3942E4B}">
                  <a14:imgProps xmlns:a14="http://schemas.microsoft.com/office/drawing/2010/main">
                    <a14:imgLayer r:embed="rId2">
                      <a14:imgEffect>
                        <a14:brightnessContrast bright="15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Subtitle 2"/>
          <p:cNvSpPr txBox="1"/>
          <p:nvPr/>
        </p:nvSpPr>
        <p:spPr>
          <a:xfrm>
            <a:off x="2299750" y="3335252"/>
            <a:ext cx="2438592" cy="2329390"/>
          </a:xfrm>
          <a:prstGeom prst="rect">
            <a:avLst/>
          </a:prstGeom>
        </p:spPr>
        <p:txBody>
          <a:bodyPr vert="horz" wrap="square" lIns="108745" tIns="54373" rIns="108745" bIns="54373"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65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a:t>
            </a:r>
            <a:endParaRPr lang="en-US" sz="850" dirty="0">
              <a:solidFill>
                <a:schemeClr val="bg1">
                  <a:lumMod val="65000"/>
                </a:schemeClr>
              </a:solidFill>
              <a:latin typeface="Source Sans Pro" charset="0"/>
              <a:ea typeface="Source Sans Pro" charset="0"/>
              <a:cs typeface="Source Sans Pro" charset="0"/>
            </a:endParaRPr>
          </a:p>
          <a:p>
            <a:pPr algn="l">
              <a:lnSpc>
                <a:spcPts val="1325"/>
              </a:lnSpc>
            </a:pPr>
            <a:endParaRPr lang="en-US" sz="850" dirty="0">
              <a:solidFill>
                <a:schemeClr val="bg1">
                  <a:lumMod val="65000"/>
                </a:schemeClr>
              </a:solidFill>
              <a:latin typeface="Source Sans Pro" charset="0"/>
              <a:ea typeface="Source Sans Pro" charset="0"/>
              <a:cs typeface="Source Sans Pro" charset="0"/>
            </a:endParaRPr>
          </a:p>
          <a:p>
            <a:pPr algn="l">
              <a:lnSpc>
                <a:spcPts val="1325"/>
              </a:lnSpc>
            </a:pPr>
            <a:r>
              <a:rPr lang="en-US" sz="850" dirty="0">
                <a:solidFill>
                  <a:schemeClr val="bg1">
                    <a:lumMod val="65000"/>
                  </a:schemeClr>
                </a:solidFill>
                <a:latin typeface="Source Sans Pro" charset="0"/>
                <a:ea typeface="Source Sans Pro" charset="0"/>
                <a:cs typeface="Source Sans Pro" charset="0"/>
              </a:rPr>
              <a:t>whereas in saving such as in a bank deposit the risk of loss in nominal value is normally remote. Note that if the currency of a savings account differs from the account holder's home currency</a:t>
            </a:r>
            <a:endParaRPr lang="en-US" sz="850" dirty="0">
              <a:solidFill>
                <a:schemeClr val="bg1">
                  <a:lumMod val="65000"/>
                </a:schemeClr>
              </a:solidFill>
              <a:latin typeface="Source Sans Pro" charset="0"/>
              <a:ea typeface="Source Sans Pro" charset="0"/>
              <a:cs typeface="Source Sans Pro"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50"/>
                                            <p:tgtEl>
                                              <p:spTgt spid="3"/>
                                            </p:tgtEl>
                                          </p:cBhvr>
                                        </p:animEffect>
                                        <p:anim calcmode="lin" valueType="num">
                                          <p:cBhvr>
                                            <p:cTn id="13" dur="250" fill="hold"/>
                                            <p:tgtEl>
                                              <p:spTgt spid="3"/>
                                            </p:tgtEl>
                                            <p:attrNameLst>
                                              <p:attrName>ppt_x</p:attrName>
                                            </p:attrNameLst>
                                          </p:cBhvr>
                                          <p:tavLst>
                                            <p:tav tm="0">
                                              <p:val>
                                                <p:strVal val="#ppt_x"/>
                                              </p:val>
                                            </p:tav>
                                            <p:tav tm="100000">
                                              <p:val>
                                                <p:strVal val="#ppt_x"/>
                                              </p:val>
                                            </p:tav>
                                          </p:tavLst>
                                        </p:anim>
                                        <p:anim calcmode="lin" valueType="num">
                                          <p:cBhvr>
                                            <p:cTn id="14" dur="25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42"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50"/>
                                            <p:tgtEl>
                                              <p:spTgt spid="4"/>
                                            </p:tgtEl>
                                          </p:cBhvr>
                                        </p:animEffect>
                                        <p:anim calcmode="lin" valueType="num">
                                          <p:cBhvr>
                                            <p:cTn id="19" dur="250" fill="hold"/>
                                            <p:tgtEl>
                                              <p:spTgt spid="4"/>
                                            </p:tgtEl>
                                            <p:attrNameLst>
                                              <p:attrName>ppt_x</p:attrName>
                                            </p:attrNameLst>
                                          </p:cBhvr>
                                          <p:tavLst>
                                            <p:tav tm="0">
                                              <p:val>
                                                <p:strVal val="#ppt_x"/>
                                              </p:val>
                                            </p:tav>
                                            <p:tav tm="100000">
                                              <p:val>
                                                <p:strVal val="#ppt_x"/>
                                              </p:val>
                                            </p:tav>
                                          </p:tavLst>
                                        </p:anim>
                                        <p:anim calcmode="lin" valueType="num">
                                          <p:cBhvr>
                                            <p:cTn id="20" dur="25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250"/>
                                            <p:tgtEl>
                                              <p:spTgt spid="7"/>
                                            </p:tgtEl>
                                          </p:cBhvr>
                                        </p:animEffect>
                                        <p:anim calcmode="lin" valueType="num">
                                          <p:cBhvr>
                                            <p:cTn id="25" dur="250" fill="hold"/>
                                            <p:tgtEl>
                                              <p:spTgt spid="7"/>
                                            </p:tgtEl>
                                            <p:attrNameLst>
                                              <p:attrName>ppt_x</p:attrName>
                                            </p:attrNameLst>
                                          </p:cBhvr>
                                          <p:tavLst>
                                            <p:tav tm="0">
                                              <p:val>
                                                <p:strVal val="#ppt_x"/>
                                              </p:val>
                                            </p:tav>
                                            <p:tav tm="100000">
                                              <p:val>
                                                <p:strVal val="#ppt_x"/>
                                              </p:val>
                                            </p:tav>
                                          </p:tavLst>
                                        </p:anim>
                                        <p:anim calcmode="lin" valueType="num">
                                          <p:cBhvr>
                                            <p:cTn id="26" dur="25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75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anim calcmode="lin" valueType="num">
                                          <p:cBhvr>
                                            <p:cTn id="30" dur="500" fill="hold"/>
                                            <p:tgtEl>
                                              <p:spTgt spid="9"/>
                                            </p:tgtEl>
                                            <p:attrNameLst>
                                              <p:attrName>ppt_x</p:attrName>
                                            </p:attrNameLst>
                                          </p:cBhvr>
                                          <p:tavLst>
                                            <p:tav tm="0">
                                              <p:val>
                                                <p:strVal val="#ppt_x"/>
                                              </p:val>
                                            </p:tav>
                                            <p:tav tm="100000">
                                              <p:val>
                                                <p:strVal val="#ppt_x"/>
                                              </p:val>
                                            </p:tav>
                                          </p:tavLst>
                                        </p:anim>
                                        <p:anim calcmode="lin" valueType="num">
                                          <p:cBhvr>
                                            <p:cTn id="31" dur="5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 presetClass="entr" presetSubtype="4"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3" grpId="0"/>
          <p:bldP spid="4" grpId="0"/>
          <p:bldP spid="7" grpId="0" animBg="1"/>
          <p:bldP spid="9" grpId="0" animBg="1"/>
          <p:bldP spid="1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50"/>
                                            <p:tgtEl>
                                              <p:spTgt spid="3"/>
                                            </p:tgtEl>
                                          </p:cBhvr>
                                        </p:animEffect>
                                        <p:anim calcmode="lin" valueType="num">
                                          <p:cBhvr>
                                            <p:cTn id="13" dur="250" fill="hold"/>
                                            <p:tgtEl>
                                              <p:spTgt spid="3"/>
                                            </p:tgtEl>
                                            <p:attrNameLst>
                                              <p:attrName>ppt_x</p:attrName>
                                            </p:attrNameLst>
                                          </p:cBhvr>
                                          <p:tavLst>
                                            <p:tav tm="0">
                                              <p:val>
                                                <p:strVal val="#ppt_x"/>
                                              </p:val>
                                            </p:tav>
                                            <p:tav tm="100000">
                                              <p:val>
                                                <p:strVal val="#ppt_x"/>
                                              </p:val>
                                            </p:tav>
                                          </p:tavLst>
                                        </p:anim>
                                        <p:anim calcmode="lin" valueType="num">
                                          <p:cBhvr>
                                            <p:cTn id="14" dur="25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42"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50"/>
                                            <p:tgtEl>
                                              <p:spTgt spid="4"/>
                                            </p:tgtEl>
                                          </p:cBhvr>
                                        </p:animEffect>
                                        <p:anim calcmode="lin" valueType="num">
                                          <p:cBhvr>
                                            <p:cTn id="19" dur="250" fill="hold"/>
                                            <p:tgtEl>
                                              <p:spTgt spid="4"/>
                                            </p:tgtEl>
                                            <p:attrNameLst>
                                              <p:attrName>ppt_x</p:attrName>
                                            </p:attrNameLst>
                                          </p:cBhvr>
                                          <p:tavLst>
                                            <p:tav tm="0">
                                              <p:val>
                                                <p:strVal val="#ppt_x"/>
                                              </p:val>
                                            </p:tav>
                                            <p:tav tm="100000">
                                              <p:val>
                                                <p:strVal val="#ppt_x"/>
                                              </p:val>
                                            </p:tav>
                                          </p:tavLst>
                                        </p:anim>
                                        <p:anim calcmode="lin" valueType="num">
                                          <p:cBhvr>
                                            <p:cTn id="20" dur="25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250"/>
                                            <p:tgtEl>
                                              <p:spTgt spid="7"/>
                                            </p:tgtEl>
                                          </p:cBhvr>
                                        </p:animEffect>
                                        <p:anim calcmode="lin" valueType="num">
                                          <p:cBhvr>
                                            <p:cTn id="25" dur="250" fill="hold"/>
                                            <p:tgtEl>
                                              <p:spTgt spid="7"/>
                                            </p:tgtEl>
                                            <p:attrNameLst>
                                              <p:attrName>ppt_x</p:attrName>
                                            </p:attrNameLst>
                                          </p:cBhvr>
                                          <p:tavLst>
                                            <p:tav tm="0">
                                              <p:val>
                                                <p:strVal val="#ppt_x"/>
                                              </p:val>
                                            </p:tav>
                                            <p:tav tm="100000">
                                              <p:val>
                                                <p:strVal val="#ppt_x"/>
                                              </p:val>
                                            </p:tav>
                                          </p:tavLst>
                                        </p:anim>
                                        <p:anim calcmode="lin" valueType="num">
                                          <p:cBhvr>
                                            <p:cTn id="26" dur="25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75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anim calcmode="lin" valueType="num">
                                          <p:cBhvr>
                                            <p:cTn id="30" dur="500" fill="hold"/>
                                            <p:tgtEl>
                                              <p:spTgt spid="9"/>
                                            </p:tgtEl>
                                            <p:attrNameLst>
                                              <p:attrName>ppt_x</p:attrName>
                                            </p:attrNameLst>
                                          </p:cBhvr>
                                          <p:tavLst>
                                            <p:tav tm="0">
                                              <p:val>
                                                <p:strVal val="#ppt_x"/>
                                              </p:val>
                                            </p:tav>
                                            <p:tav tm="100000">
                                              <p:val>
                                                <p:strVal val="#ppt_x"/>
                                              </p:val>
                                            </p:tav>
                                          </p:tavLst>
                                        </p:anim>
                                        <p:anim calcmode="lin" valueType="num">
                                          <p:cBhvr>
                                            <p:cTn id="31" dur="5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 presetClass="entr" presetSubtype="4"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3" grpId="0"/>
          <p:bldP spid="4" grpId="0"/>
          <p:bldP spid="7" grpId="0" animBg="1"/>
          <p:bldP spid="9" grpId="0" animBg="1"/>
          <p:bldP spid="1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914400" y="666750"/>
            <a:ext cx="4934857" cy="5544968"/>
          </a:xfrm>
          <a:prstGeom prst="rect">
            <a:avLst/>
          </a:prstGeom>
          <a:blipFill dpi="0" rotWithShape="1">
            <a:blip r:embed="rId1"/>
            <a:srcRect/>
            <a:tile tx="0" ty="635000" sx="55000" sy="5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 name="Group 12"/>
          <p:cNvGrpSpPr/>
          <p:nvPr/>
        </p:nvGrpSpPr>
        <p:grpSpPr bwMode="auto">
          <a:xfrm>
            <a:off x="6819786" y="2425702"/>
            <a:ext cx="4055044" cy="2900858"/>
            <a:chOff x="1023776" y="1719731"/>
            <a:chExt cx="3838702" cy="3168652"/>
          </a:xfrm>
        </p:grpSpPr>
        <p:sp>
          <p:nvSpPr>
            <p:cNvPr id="14" name="Text Placeholder 32"/>
            <p:cNvSpPr txBox="1"/>
            <p:nvPr/>
          </p:nvSpPr>
          <p:spPr>
            <a:xfrm>
              <a:off x="1023776" y="3879815"/>
              <a:ext cx="3838702" cy="100856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en-US"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endParaRPr lang="en-AU"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 Placeholder 33"/>
            <p:cNvSpPr txBox="1"/>
            <p:nvPr/>
          </p:nvSpPr>
          <p:spPr>
            <a:xfrm>
              <a:off x="1023776" y="2630802"/>
              <a:ext cx="3838702" cy="100856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en-US"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endParaRPr lang="en-AU"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a:spLocks noChangeArrowheads="1"/>
            </p:cNvSpPr>
            <p:nvPr/>
          </p:nvSpPr>
          <p:spPr bwMode="auto">
            <a:xfrm>
              <a:off x="1023776" y="1719731"/>
              <a:ext cx="2420840" cy="44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lnSpc>
                  <a:spcPct val="120000"/>
                </a:lnSpc>
              </a:pPr>
              <a:r>
                <a:rPr lang="zh-CN" altLang="en-US" sz="2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我们的特点</a:t>
              </a:r>
              <a:endParaRPr lang="en-US" altLang="en-US" sz="2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3"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711007" y="1933972"/>
            <a:ext cx="4516396" cy="3545814"/>
            <a:chOff x="-903008" y="1379806"/>
            <a:chExt cx="5871151" cy="4609430"/>
          </a:xfrm>
        </p:grpSpPr>
        <p:sp>
          <p:nvSpPr>
            <p:cNvPr id="4" name="Freeform 5"/>
            <p:cNvSpPr/>
            <p:nvPr/>
          </p:nvSpPr>
          <p:spPr bwMode="auto">
            <a:xfrm>
              <a:off x="789593" y="2584049"/>
              <a:ext cx="2487944" cy="853296"/>
            </a:xfrm>
            <a:custGeom>
              <a:avLst/>
              <a:gdLst>
                <a:gd name="T0" fmla="*/ 281 w 1245"/>
                <a:gd name="T1" fmla="*/ 0 h 427"/>
                <a:gd name="T2" fmla="*/ 0 w 1245"/>
                <a:gd name="T3" fmla="*/ 427 h 427"/>
                <a:gd name="T4" fmla="*/ 1245 w 1245"/>
                <a:gd name="T5" fmla="*/ 427 h 427"/>
                <a:gd name="T6" fmla="*/ 963 w 1245"/>
                <a:gd name="T7" fmla="*/ 0 h 427"/>
                <a:gd name="T8" fmla="*/ 281 w 1245"/>
                <a:gd name="T9" fmla="*/ 0 h 427"/>
              </a:gdLst>
              <a:ahLst/>
              <a:cxnLst>
                <a:cxn ang="0">
                  <a:pos x="T0" y="T1"/>
                </a:cxn>
                <a:cxn ang="0">
                  <a:pos x="T2" y="T3"/>
                </a:cxn>
                <a:cxn ang="0">
                  <a:pos x="T4" y="T5"/>
                </a:cxn>
                <a:cxn ang="0">
                  <a:pos x="T6" y="T7"/>
                </a:cxn>
                <a:cxn ang="0">
                  <a:pos x="T8" y="T9"/>
                </a:cxn>
              </a:cxnLst>
              <a:rect l="0" t="0" r="r" b="b"/>
              <a:pathLst>
                <a:path w="1245" h="427">
                  <a:moveTo>
                    <a:pt x="281" y="0"/>
                  </a:moveTo>
                  <a:lnTo>
                    <a:pt x="0" y="427"/>
                  </a:lnTo>
                  <a:lnTo>
                    <a:pt x="1245" y="427"/>
                  </a:lnTo>
                  <a:lnTo>
                    <a:pt x="963" y="0"/>
                  </a:lnTo>
                  <a:lnTo>
                    <a:pt x="281" y="0"/>
                  </a:lnTo>
                  <a:close/>
                </a:path>
              </a:pathLst>
            </a:custGeom>
            <a:solidFill>
              <a:srgbClr val="4A69EF"/>
            </a:solidFill>
            <a:ln>
              <a:noFill/>
            </a:ln>
          </p:spPr>
          <p:txBody>
            <a:bodyPr vert="horz" wrap="square" lIns="91440" tIns="45720" rIns="91440" bIns="45720" numCol="1" anchor="t" anchorCtr="0" compatLnSpc="1"/>
            <a:lstStyle/>
            <a:p>
              <a:endParaRPr lang="en-US" sz="2400">
                <a:solidFill>
                  <a:schemeClr val="bg1">
                    <a:lumMod val="50000"/>
                  </a:schemeClr>
                </a:solidFill>
              </a:endParaRPr>
            </a:p>
          </p:txBody>
        </p:sp>
        <p:sp>
          <p:nvSpPr>
            <p:cNvPr id="5" name="Freeform 6"/>
            <p:cNvSpPr/>
            <p:nvPr/>
          </p:nvSpPr>
          <p:spPr bwMode="auto">
            <a:xfrm>
              <a:off x="224061" y="3437344"/>
              <a:ext cx="3617013" cy="851297"/>
            </a:xfrm>
            <a:custGeom>
              <a:avLst/>
              <a:gdLst>
                <a:gd name="T0" fmla="*/ 283 w 1810"/>
                <a:gd name="T1" fmla="*/ 0 h 426"/>
                <a:gd name="T2" fmla="*/ 0 w 1810"/>
                <a:gd name="T3" fmla="*/ 426 h 426"/>
                <a:gd name="T4" fmla="*/ 1810 w 1810"/>
                <a:gd name="T5" fmla="*/ 426 h 426"/>
                <a:gd name="T6" fmla="*/ 1528 w 1810"/>
                <a:gd name="T7" fmla="*/ 0 h 426"/>
                <a:gd name="T8" fmla="*/ 283 w 1810"/>
                <a:gd name="T9" fmla="*/ 0 h 426"/>
              </a:gdLst>
              <a:ahLst/>
              <a:cxnLst>
                <a:cxn ang="0">
                  <a:pos x="T0" y="T1"/>
                </a:cxn>
                <a:cxn ang="0">
                  <a:pos x="T2" y="T3"/>
                </a:cxn>
                <a:cxn ang="0">
                  <a:pos x="T4" y="T5"/>
                </a:cxn>
                <a:cxn ang="0">
                  <a:pos x="T6" y="T7"/>
                </a:cxn>
                <a:cxn ang="0">
                  <a:pos x="T8" y="T9"/>
                </a:cxn>
              </a:cxnLst>
              <a:rect l="0" t="0" r="r" b="b"/>
              <a:pathLst>
                <a:path w="1810" h="426">
                  <a:moveTo>
                    <a:pt x="283" y="0"/>
                  </a:moveTo>
                  <a:lnTo>
                    <a:pt x="0" y="426"/>
                  </a:lnTo>
                  <a:lnTo>
                    <a:pt x="1810" y="426"/>
                  </a:lnTo>
                  <a:lnTo>
                    <a:pt x="1528" y="0"/>
                  </a:lnTo>
                  <a:lnTo>
                    <a:pt x="283" y="0"/>
                  </a:lnTo>
                  <a:close/>
                </a:path>
              </a:pathLst>
            </a:custGeom>
            <a:solidFill>
              <a:srgbClr val="D31076">
                <a:alpha val="80000"/>
              </a:srgbClr>
            </a:solidFill>
            <a:ln>
              <a:noFill/>
            </a:ln>
          </p:spPr>
          <p:txBody>
            <a:bodyPr vert="horz" wrap="square" lIns="91440" tIns="45720" rIns="91440" bIns="45720" numCol="1" anchor="t" anchorCtr="0" compatLnSpc="1"/>
            <a:lstStyle/>
            <a:p>
              <a:endParaRPr lang="en-US" sz="2400">
                <a:solidFill>
                  <a:schemeClr val="bg1">
                    <a:lumMod val="50000"/>
                  </a:schemeClr>
                </a:solidFill>
              </a:endParaRPr>
            </a:p>
          </p:txBody>
        </p:sp>
        <p:sp>
          <p:nvSpPr>
            <p:cNvPr id="6" name="Freeform 7"/>
            <p:cNvSpPr/>
            <p:nvPr/>
          </p:nvSpPr>
          <p:spPr bwMode="auto">
            <a:xfrm>
              <a:off x="-337476" y="4288641"/>
              <a:ext cx="4740084" cy="849299"/>
            </a:xfrm>
            <a:custGeom>
              <a:avLst/>
              <a:gdLst>
                <a:gd name="T0" fmla="*/ 281 w 2372"/>
                <a:gd name="T1" fmla="*/ 0 h 425"/>
                <a:gd name="T2" fmla="*/ 0 w 2372"/>
                <a:gd name="T3" fmla="*/ 425 h 425"/>
                <a:gd name="T4" fmla="*/ 2372 w 2372"/>
                <a:gd name="T5" fmla="*/ 425 h 425"/>
                <a:gd name="T6" fmla="*/ 2091 w 2372"/>
                <a:gd name="T7" fmla="*/ 0 h 425"/>
                <a:gd name="T8" fmla="*/ 281 w 2372"/>
                <a:gd name="T9" fmla="*/ 0 h 425"/>
              </a:gdLst>
              <a:ahLst/>
              <a:cxnLst>
                <a:cxn ang="0">
                  <a:pos x="T0" y="T1"/>
                </a:cxn>
                <a:cxn ang="0">
                  <a:pos x="T2" y="T3"/>
                </a:cxn>
                <a:cxn ang="0">
                  <a:pos x="T4" y="T5"/>
                </a:cxn>
                <a:cxn ang="0">
                  <a:pos x="T6" y="T7"/>
                </a:cxn>
                <a:cxn ang="0">
                  <a:pos x="T8" y="T9"/>
                </a:cxn>
              </a:cxnLst>
              <a:rect l="0" t="0" r="r" b="b"/>
              <a:pathLst>
                <a:path w="2372" h="425">
                  <a:moveTo>
                    <a:pt x="281" y="0"/>
                  </a:moveTo>
                  <a:lnTo>
                    <a:pt x="0" y="425"/>
                  </a:lnTo>
                  <a:lnTo>
                    <a:pt x="2372" y="425"/>
                  </a:lnTo>
                  <a:lnTo>
                    <a:pt x="2091" y="0"/>
                  </a:lnTo>
                  <a:lnTo>
                    <a:pt x="281" y="0"/>
                  </a:lnTo>
                  <a:close/>
                </a:path>
              </a:pathLst>
            </a:custGeom>
            <a:solidFill>
              <a:srgbClr val="4A69EF"/>
            </a:solidFill>
            <a:ln>
              <a:noFill/>
            </a:ln>
          </p:spPr>
          <p:txBody>
            <a:bodyPr vert="horz" wrap="square" lIns="91440" tIns="45720" rIns="91440" bIns="45720" numCol="1" anchor="t" anchorCtr="0" compatLnSpc="1"/>
            <a:lstStyle/>
            <a:p>
              <a:endParaRPr lang="en-US" sz="2400">
                <a:solidFill>
                  <a:schemeClr val="bg1">
                    <a:lumMod val="50000"/>
                  </a:schemeClr>
                </a:solidFill>
              </a:endParaRPr>
            </a:p>
          </p:txBody>
        </p:sp>
        <p:sp>
          <p:nvSpPr>
            <p:cNvPr id="7" name="Freeform 8"/>
            <p:cNvSpPr/>
            <p:nvPr/>
          </p:nvSpPr>
          <p:spPr bwMode="auto">
            <a:xfrm>
              <a:off x="-903008" y="5137939"/>
              <a:ext cx="5871151" cy="851297"/>
            </a:xfrm>
            <a:custGeom>
              <a:avLst/>
              <a:gdLst>
                <a:gd name="T0" fmla="*/ 283 w 2938"/>
                <a:gd name="T1" fmla="*/ 0 h 426"/>
                <a:gd name="T2" fmla="*/ 2655 w 2938"/>
                <a:gd name="T3" fmla="*/ 0 h 426"/>
                <a:gd name="T4" fmla="*/ 2938 w 2938"/>
                <a:gd name="T5" fmla="*/ 426 h 426"/>
                <a:gd name="T6" fmla="*/ 0 w 2938"/>
                <a:gd name="T7" fmla="*/ 426 h 426"/>
                <a:gd name="T8" fmla="*/ 283 w 2938"/>
                <a:gd name="T9" fmla="*/ 0 h 426"/>
              </a:gdLst>
              <a:ahLst/>
              <a:cxnLst>
                <a:cxn ang="0">
                  <a:pos x="T0" y="T1"/>
                </a:cxn>
                <a:cxn ang="0">
                  <a:pos x="T2" y="T3"/>
                </a:cxn>
                <a:cxn ang="0">
                  <a:pos x="T4" y="T5"/>
                </a:cxn>
                <a:cxn ang="0">
                  <a:pos x="T6" y="T7"/>
                </a:cxn>
                <a:cxn ang="0">
                  <a:pos x="T8" y="T9"/>
                </a:cxn>
              </a:cxnLst>
              <a:rect l="0" t="0" r="r" b="b"/>
              <a:pathLst>
                <a:path w="2938" h="426">
                  <a:moveTo>
                    <a:pt x="283" y="0"/>
                  </a:moveTo>
                  <a:lnTo>
                    <a:pt x="2655" y="0"/>
                  </a:lnTo>
                  <a:lnTo>
                    <a:pt x="2938" y="426"/>
                  </a:lnTo>
                  <a:lnTo>
                    <a:pt x="0" y="426"/>
                  </a:lnTo>
                  <a:lnTo>
                    <a:pt x="283" y="0"/>
                  </a:lnTo>
                  <a:close/>
                </a:path>
              </a:pathLst>
            </a:custGeom>
            <a:solidFill>
              <a:srgbClr val="D31076">
                <a:alpha val="80000"/>
              </a:srgbClr>
            </a:solidFill>
            <a:ln>
              <a:noFill/>
            </a:ln>
          </p:spPr>
          <p:txBody>
            <a:bodyPr vert="horz" wrap="square" lIns="91440" tIns="45720" rIns="91440" bIns="45720" numCol="1" anchor="t" anchorCtr="0" compatLnSpc="1"/>
            <a:lstStyle/>
            <a:p>
              <a:endParaRPr lang="en-US" sz="2400">
                <a:solidFill>
                  <a:schemeClr val="bg1">
                    <a:lumMod val="50000"/>
                  </a:schemeClr>
                </a:solidFill>
              </a:endParaRPr>
            </a:p>
          </p:txBody>
        </p:sp>
        <p:grpSp>
          <p:nvGrpSpPr>
            <p:cNvPr id="8" name="Group 26"/>
            <p:cNvGrpSpPr/>
            <p:nvPr/>
          </p:nvGrpSpPr>
          <p:grpSpPr>
            <a:xfrm>
              <a:off x="1485221" y="1379806"/>
              <a:ext cx="1096687" cy="1047120"/>
              <a:chOff x="4417791" y="3086470"/>
              <a:chExt cx="441754" cy="421788"/>
            </a:xfrm>
            <a:solidFill>
              <a:srgbClr val="4BACC6"/>
            </a:solidFill>
          </p:grpSpPr>
          <p:sp>
            <p:nvSpPr>
              <p:cNvPr id="13" name="Freeform 64"/>
              <p:cNvSpPr>
                <a:spLocks noEditPoints="1"/>
              </p:cNvSpPr>
              <p:nvPr/>
            </p:nvSpPr>
            <p:spPr bwMode="auto">
              <a:xfrm>
                <a:off x="4417791" y="3086470"/>
                <a:ext cx="441754" cy="42178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rgbClr val="D31076"/>
              </a:solidFill>
              <a:ln>
                <a:noFill/>
              </a:ln>
            </p:spPr>
            <p:txBody>
              <a:bodyPr vert="horz" wrap="square" lIns="91440" tIns="45720" rIns="91440" bIns="45720" numCol="1" anchor="t" anchorCtr="0" compatLnSpc="1"/>
              <a:lstStyle/>
              <a:p>
                <a:endParaRPr lang="en-US" sz="2400">
                  <a:solidFill>
                    <a:schemeClr val="bg1">
                      <a:lumMod val="50000"/>
                    </a:schemeClr>
                  </a:solidFill>
                </a:endParaRPr>
              </a:p>
            </p:txBody>
          </p:sp>
          <p:sp>
            <p:nvSpPr>
              <p:cNvPr id="14" name="Oval 65"/>
              <p:cNvSpPr>
                <a:spLocks noChangeArrowheads="1"/>
              </p:cNvSpPr>
              <p:nvPr/>
            </p:nvSpPr>
            <p:spPr bwMode="auto">
              <a:xfrm>
                <a:off x="4627437" y="3365998"/>
                <a:ext cx="29949" cy="32446"/>
              </a:xfrm>
              <a:prstGeom prst="ellipse">
                <a:avLst/>
              </a:prstGeom>
              <a:solidFill>
                <a:srgbClr val="D31076"/>
              </a:solidFill>
              <a:ln>
                <a:noFill/>
              </a:ln>
            </p:spPr>
            <p:txBody>
              <a:bodyPr vert="horz" wrap="square" lIns="91440" tIns="45720" rIns="91440" bIns="45720" numCol="1" anchor="t" anchorCtr="0" compatLnSpc="1"/>
              <a:lstStyle/>
              <a:p>
                <a:endParaRPr lang="en-US" sz="2400">
                  <a:solidFill>
                    <a:schemeClr val="bg1">
                      <a:lumMod val="50000"/>
                    </a:schemeClr>
                  </a:solidFill>
                </a:endParaRPr>
              </a:p>
            </p:txBody>
          </p:sp>
        </p:grpSp>
        <p:sp>
          <p:nvSpPr>
            <p:cNvPr id="9" name="Text Box 10"/>
            <p:cNvSpPr txBox="1">
              <a:spLocks noChangeArrowheads="1"/>
            </p:cNvSpPr>
            <p:nvPr/>
          </p:nvSpPr>
          <p:spPr bwMode="auto">
            <a:xfrm>
              <a:off x="578711" y="5365617"/>
              <a:ext cx="2907709" cy="420103"/>
            </a:xfrm>
            <a:prstGeom prst="rect">
              <a:avLst/>
            </a:prstGeom>
            <a:noFill/>
            <a:ln w="9525">
              <a:noFill/>
              <a:miter lim="800000"/>
            </a:ln>
          </p:spPr>
          <p:txBody>
            <a:bodyPr wrap="square" lIns="45720" tIns="22860" rIns="45720" bIns="22860">
              <a:spAutoFit/>
            </a:bodyPr>
            <a:lstStyle/>
            <a:p>
              <a:pPr algn="ctr" defTabSz="1088390"/>
              <a:r>
                <a:rPr lang="zh-CN" alt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加入标题</a:t>
              </a:r>
              <a:endParaRPr lang="en-US" altLang="zh-CN"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 Box 10"/>
            <p:cNvSpPr txBox="1">
              <a:spLocks noChangeArrowheads="1"/>
            </p:cNvSpPr>
            <p:nvPr/>
          </p:nvSpPr>
          <p:spPr bwMode="auto">
            <a:xfrm>
              <a:off x="578711" y="4515319"/>
              <a:ext cx="2907709" cy="420103"/>
            </a:xfrm>
            <a:prstGeom prst="rect">
              <a:avLst/>
            </a:prstGeom>
            <a:noFill/>
            <a:ln w="9525">
              <a:noFill/>
              <a:miter lim="800000"/>
            </a:ln>
          </p:spPr>
          <p:txBody>
            <a:bodyPr wrap="square" lIns="45720" tIns="22860" rIns="45720" bIns="22860">
              <a:spAutoFit/>
            </a:bodyPr>
            <a:lstStyle/>
            <a:p>
              <a:pPr algn="ctr" defTabSz="1088390"/>
              <a:r>
                <a:rPr lang="zh-CN" alt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加入标题</a:t>
              </a:r>
              <a:endParaRPr lang="en-US" altLang="zh-CN"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ext Box 10"/>
            <p:cNvSpPr txBox="1">
              <a:spLocks noChangeArrowheads="1"/>
            </p:cNvSpPr>
            <p:nvPr/>
          </p:nvSpPr>
          <p:spPr bwMode="auto">
            <a:xfrm>
              <a:off x="922413" y="3713015"/>
              <a:ext cx="2220308" cy="420103"/>
            </a:xfrm>
            <a:prstGeom prst="rect">
              <a:avLst/>
            </a:prstGeom>
            <a:noFill/>
            <a:ln w="9525">
              <a:noFill/>
              <a:miter lim="800000"/>
            </a:ln>
          </p:spPr>
          <p:txBody>
            <a:bodyPr wrap="square" lIns="45720" tIns="22860" rIns="45720" bIns="22860">
              <a:spAutoFit/>
            </a:bodyPr>
            <a:lstStyle/>
            <a:p>
              <a:pPr algn="ctr" defTabSz="1088390"/>
              <a:r>
                <a:rPr lang="zh-CN" alt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加入标题</a:t>
              </a:r>
              <a:endParaRPr lang="en-US" altLang="zh-CN"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ext Box 10"/>
            <p:cNvSpPr txBox="1">
              <a:spLocks noChangeArrowheads="1"/>
            </p:cNvSpPr>
            <p:nvPr/>
          </p:nvSpPr>
          <p:spPr bwMode="auto">
            <a:xfrm>
              <a:off x="1084807" y="2880649"/>
              <a:ext cx="1895521" cy="420103"/>
            </a:xfrm>
            <a:prstGeom prst="rect">
              <a:avLst/>
            </a:prstGeom>
            <a:noFill/>
            <a:ln w="9525">
              <a:noFill/>
              <a:miter lim="800000"/>
            </a:ln>
          </p:spPr>
          <p:txBody>
            <a:bodyPr wrap="square" lIns="45720" tIns="22860" rIns="45720" bIns="22860">
              <a:spAutoFit/>
            </a:bodyPr>
            <a:lstStyle/>
            <a:p>
              <a:pPr lvl="0" algn="ctr" defTabSz="1088390"/>
              <a:r>
                <a:rPr lang="zh-CN" altLang="en-US" dirty="0">
                  <a:solidFill>
                    <a:srgbClr val="FFFFFF"/>
                  </a:solidFill>
                  <a:latin typeface="Open Sans" panose="020B0606030504020204" pitchFamily="34" charset="0"/>
                  <a:ea typeface="Open Sans" panose="020B0606030504020204" pitchFamily="34" charset="0"/>
                  <a:cs typeface="Open Sans" panose="020B0606030504020204" pitchFamily="34" charset="0"/>
                </a:rPr>
                <a:t>加入标题</a:t>
              </a:r>
              <a:endParaRPr lang="en-US" altLang="zh-CN"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5" name="Subtitle 2"/>
          <p:cNvSpPr txBox="1"/>
          <p:nvPr/>
        </p:nvSpPr>
        <p:spPr>
          <a:xfrm>
            <a:off x="7275081" y="4057710"/>
            <a:ext cx="3601304" cy="443233"/>
          </a:xfrm>
          <a:prstGeom prst="rect">
            <a:avLst/>
          </a:prstGeom>
        </p:spPr>
        <p:txBody>
          <a:bodyPr vert="horz" wrap="square" lIns="108745" tIns="54373" rIns="108745" bIns="54373"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endParaRPr lang="en-US" sz="850" dirty="0">
              <a:solidFill>
                <a:schemeClr val="bg1">
                  <a:lumMod val="50000"/>
                </a:schemeClr>
              </a:solidFill>
              <a:latin typeface="Source Sans Pro" charset="0"/>
              <a:ea typeface="Source Sans Pro" charset="0"/>
              <a:cs typeface="Source Sans Pro" charset="0"/>
            </a:endParaRPr>
          </a:p>
        </p:txBody>
      </p:sp>
      <p:sp>
        <p:nvSpPr>
          <p:cNvPr id="16" name="TextBox 15"/>
          <p:cNvSpPr txBox="1"/>
          <p:nvPr/>
        </p:nvSpPr>
        <p:spPr>
          <a:xfrm>
            <a:off x="7309192" y="3825874"/>
            <a:ext cx="934871" cy="246221"/>
          </a:xfrm>
          <a:prstGeom prst="rect">
            <a:avLst/>
          </a:prstGeom>
          <a:noFill/>
        </p:spPr>
        <p:txBody>
          <a:bodyPr wrap="square" rtlCol="0" anchor="ctr" anchorCtr="0">
            <a:spAutoFit/>
          </a:bodyPr>
          <a:lstStyle/>
          <a:p>
            <a:r>
              <a:rPr lang="en-US" sz="1000" dirty="0">
                <a:solidFill>
                  <a:schemeClr val="bg1">
                    <a:lumMod val="50000"/>
                  </a:schemeClr>
                </a:solidFill>
                <a:latin typeface="Montserrat" charset="0"/>
                <a:ea typeface="Montserrat" charset="0"/>
                <a:cs typeface="Montserrat" charset="0"/>
              </a:rPr>
              <a:t>OUR SERVICES</a:t>
            </a:r>
            <a:endParaRPr lang="en-US" sz="1000" dirty="0">
              <a:solidFill>
                <a:schemeClr val="bg1">
                  <a:lumMod val="50000"/>
                </a:schemeClr>
              </a:solidFill>
              <a:latin typeface="Montserrat" charset="0"/>
              <a:ea typeface="Montserrat" charset="0"/>
              <a:cs typeface="Montserrat" charset="0"/>
            </a:endParaRPr>
          </a:p>
        </p:txBody>
      </p:sp>
      <p:sp>
        <p:nvSpPr>
          <p:cNvPr id="17" name="Subtitle 2"/>
          <p:cNvSpPr txBox="1"/>
          <p:nvPr/>
        </p:nvSpPr>
        <p:spPr>
          <a:xfrm>
            <a:off x="7275081" y="2128195"/>
            <a:ext cx="3601304" cy="443233"/>
          </a:xfrm>
          <a:prstGeom prst="rect">
            <a:avLst/>
          </a:prstGeom>
        </p:spPr>
        <p:txBody>
          <a:bodyPr vert="horz" wrap="square" lIns="108745" tIns="54373" rIns="108745" bIns="54373"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endParaRPr lang="en-US" sz="850" dirty="0">
              <a:solidFill>
                <a:schemeClr val="bg1">
                  <a:lumMod val="50000"/>
                </a:schemeClr>
              </a:solidFill>
              <a:latin typeface="Source Sans Pro" charset="0"/>
              <a:ea typeface="Source Sans Pro" charset="0"/>
              <a:cs typeface="Source Sans Pro" charset="0"/>
            </a:endParaRPr>
          </a:p>
        </p:txBody>
      </p:sp>
      <p:sp>
        <p:nvSpPr>
          <p:cNvPr id="18" name="TextBox 21"/>
          <p:cNvSpPr txBox="1"/>
          <p:nvPr/>
        </p:nvSpPr>
        <p:spPr>
          <a:xfrm>
            <a:off x="7309192" y="1896359"/>
            <a:ext cx="127631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WELCOME MESSAGE</a:t>
            </a:r>
            <a:endParaRPr lang="en-US" sz="1000" dirty="0">
              <a:solidFill>
                <a:schemeClr val="bg1">
                  <a:lumMod val="50000"/>
                </a:schemeClr>
              </a:solidFill>
              <a:latin typeface="Montserrat" charset="0"/>
              <a:ea typeface="Montserrat" charset="0"/>
              <a:cs typeface="Montserrat" charset="0"/>
            </a:endParaRPr>
          </a:p>
        </p:txBody>
      </p:sp>
      <p:sp>
        <p:nvSpPr>
          <p:cNvPr id="19" name="Subtitle 2"/>
          <p:cNvSpPr txBox="1"/>
          <p:nvPr/>
        </p:nvSpPr>
        <p:spPr>
          <a:xfrm>
            <a:off x="7275081" y="3134591"/>
            <a:ext cx="3601304" cy="443233"/>
          </a:xfrm>
          <a:prstGeom prst="rect">
            <a:avLst/>
          </a:prstGeom>
        </p:spPr>
        <p:txBody>
          <a:bodyPr vert="horz" wrap="square" lIns="108745" tIns="54373" rIns="108745" bIns="54373"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endParaRPr lang="en-US" sz="850" dirty="0">
              <a:solidFill>
                <a:schemeClr val="bg1">
                  <a:lumMod val="50000"/>
                </a:schemeClr>
              </a:solidFill>
              <a:latin typeface="Source Sans Pro" charset="0"/>
              <a:ea typeface="Source Sans Pro" charset="0"/>
              <a:cs typeface="Source Sans Pro" charset="0"/>
            </a:endParaRPr>
          </a:p>
        </p:txBody>
      </p:sp>
      <p:sp>
        <p:nvSpPr>
          <p:cNvPr id="20" name="TextBox 30"/>
          <p:cNvSpPr txBox="1"/>
          <p:nvPr/>
        </p:nvSpPr>
        <p:spPr>
          <a:xfrm>
            <a:off x="7309192" y="2902755"/>
            <a:ext cx="105189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MEET THE TEAM</a:t>
            </a:r>
            <a:endParaRPr lang="en-US" sz="1000" dirty="0">
              <a:solidFill>
                <a:schemeClr val="bg1">
                  <a:lumMod val="50000"/>
                </a:schemeClr>
              </a:solidFill>
              <a:latin typeface="Montserrat" charset="0"/>
              <a:ea typeface="Montserrat" charset="0"/>
              <a:cs typeface="Montserrat" charset="0"/>
            </a:endParaRPr>
          </a:p>
        </p:txBody>
      </p:sp>
      <p:sp>
        <p:nvSpPr>
          <p:cNvPr id="21" name="TextBox 42"/>
          <p:cNvSpPr txBox="1"/>
          <p:nvPr/>
        </p:nvSpPr>
        <p:spPr>
          <a:xfrm>
            <a:off x="6628618" y="2666445"/>
            <a:ext cx="712734" cy="1015663"/>
          </a:xfrm>
          <a:prstGeom prst="rect">
            <a:avLst/>
          </a:prstGeom>
          <a:noFill/>
        </p:spPr>
        <p:txBody>
          <a:bodyPr wrap="square" rtlCol="0">
            <a:spAutoFit/>
          </a:bodyPr>
          <a:lstStyle/>
          <a:p>
            <a:pPr algn="ctr"/>
            <a:r>
              <a:rPr lang="en-US" sz="6000" dirty="0">
                <a:solidFill>
                  <a:srgbClr val="D31076"/>
                </a:solidFill>
                <a:latin typeface="Source Sans Pro" charset="0"/>
                <a:ea typeface="Source Sans Pro" charset="0"/>
                <a:cs typeface="Source Sans Pro" charset="0"/>
              </a:rPr>
              <a:t>2</a:t>
            </a:r>
            <a:endParaRPr lang="en-US" sz="6000" dirty="0">
              <a:solidFill>
                <a:srgbClr val="D31076"/>
              </a:solidFill>
              <a:latin typeface="Source Sans Pro" charset="0"/>
              <a:ea typeface="Source Sans Pro" charset="0"/>
              <a:cs typeface="Source Sans Pro" charset="0"/>
            </a:endParaRPr>
          </a:p>
        </p:txBody>
      </p:sp>
      <p:sp>
        <p:nvSpPr>
          <p:cNvPr id="22" name="TextBox 43"/>
          <p:cNvSpPr txBox="1"/>
          <p:nvPr/>
        </p:nvSpPr>
        <p:spPr>
          <a:xfrm>
            <a:off x="6628618" y="3614964"/>
            <a:ext cx="712734" cy="1015663"/>
          </a:xfrm>
          <a:prstGeom prst="rect">
            <a:avLst/>
          </a:prstGeom>
          <a:noFill/>
        </p:spPr>
        <p:txBody>
          <a:bodyPr wrap="square" rtlCol="0">
            <a:spAutoFit/>
          </a:bodyPr>
          <a:lstStyle/>
          <a:p>
            <a:pPr algn="ctr"/>
            <a:r>
              <a:rPr lang="en-US" sz="6000" dirty="0">
                <a:solidFill>
                  <a:srgbClr val="4A69EF"/>
                </a:solidFill>
                <a:latin typeface="Source Sans Pro" charset="0"/>
                <a:ea typeface="Source Sans Pro" charset="0"/>
                <a:cs typeface="Source Sans Pro" charset="0"/>
              </a:rPr>
              <a:t>3</a:t>
            </a:r>
            <a:endParaRPr lang="en-US" sz="6000" dirty="0">
              <a:solidFill>
                <a:srgbClr val="4A69EF"/>
              </a:solidFill>
              <a:latin typeface="Source Sans Pro" charset="0"/>
              <a:ea typeface="Source Sans Pro" charset="0"/>
              <a:cs typeface="Source Sans Pro" charset="0"/>
            </a:endParaRPr>
          </a:p>
        </p:txBody>
      </p:sp>
      <p:sp>
        <p:nvSpPr>
          <p:cNvPr id="23" name="TextBox 44"/>
          <p:cNvSpPr txBox="1"/>
          <p:nvPr/>
        </p:nvSpPr>
        <p:spPr>
          <a:xfrm>
            <a:off x="6628618" y="1706540"/>
            <a:ext cx="712734" cy="1015663"/>
          </a:xfrm>
          <a:prstGeom prst="rect">
            <a:avLst/>
          </a:prstGeom>
          <a:noFill/>
        </p:spPr>
        <p:txBody>
          <a:bodyPr wrap="square" rtlCol="0">
            <a:spAutoFit/>
          </a:bodyPr>
          <a:lstStyle/>
          <a:p>
            <a:pPr algn="ctr"/>
            <a:r>
              <a:rPr lang="en-US" sz="6000" dirty="0">
                <a:solidFill>
                  <a:srgbClr val="4A69EF"/>
                </a:solidFill>
                <a:latin typeface="Source Sans Pro" charset="0"/>
                <a:ea typeface="Source Sans Pro" charset="0"/>
                <a:cs typeface="Source Sans Pro" charset="0"/>
              </a:rPr>
              <a:t>1</a:t>
            </a:r>
            <a:endParaRPr lang="en-US" sz="6000" dirty="0">
              <a:solidFill>
                <a:srgbClr val="4A69EF"/>
              </a:solidFill>
              <a:latin typeface="Source Sans Pro" charset="0"/>
              <a:ea typeface="Source Sans Pro" charset="0"/>
              <a:cs typeface="Source Sans Pro" charset="0"/>
            </a:endParaRPr>
          </a:p>
        </p:txBody>
      </p:sp>
      <p:sp>
        <p:nvSpPr>
          <p:cNvPr id="24" name="Subtitle 2"/>
          <p:cNvSpPr txBox="1"/>
          <p:nvPr/>
        </p:nvSpPr>
        <p:spPr>
          <a:xfrm>
            <a:off x="7275081" y="5036553"/>
            <a:ext cx="3601304" cy="443233"/>
          </a:xfrm>
          <a:prstGeom prst="rect">
            <a:avLst/>
          </a:prstGeom>
        </p:spPr>
        <p:txBody>
          <a:bodyPr vert="horz" wrap="square" lIns="108745" tIns="54373" rIns="108745" bIns="54373"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endParaRPr lang="en-US" sz="850" dirty="0">
              <a:solidFill>
                <a:schemeClr val="bg1">
                  <a:lumMod val="50000"/>
                </a:schemeClr>
              </a:solidFill>
              <a:latin typeface="Source Sans Pro" charset="0"/>
              <a:ea typeface="Source Sans Pro" charset="0"/>
              <a:cs typeface="Source Sans Pro" charset="0"/>
            </a:endParaRPr>
          </a:p>
        </p:txBody>
      </p:sp>
      <p:sp>
        <p:nvSpPr>
          <p:cNvPr id="25" name="TextBox 15"/>
          <p:cNvSpPr txBox="1"/>
          <p:nvPr/>
        </p:nvSpPr>
        <p:spPr>
          <a:xfrm>
            <a:off x="7309192" y="4804717"/>
            <a:ext cx="934871" cy="246221"/>
          </a:xfrm>
          <a:prstGeom prst="rect">
            <a:avLst/>
          </a:prstGeom>
          <a:noFill/>
        </p:spPr>
        <p:txBody>
          <a:bodyPr wrap="square" rtlCol="0" anchor="ctr" anchorCtr="0">
            <a:spAutoFit/>
          </a:bodyPr>
          <a:lstStyle/>
          <a:p>
            <a:r>
              <a:rPr lang="en-US" sz="1000" dirty="0">
                <a:solidFill>
                  <a:schemeClr val="bg1">
                    <a:lumMod val="50000"/>
                  </a:schemeClr>
                </a:solidFill>
                <a:latin typeface="Montserrat" charset="0"/>
                <a:ea typeface="Montserrat" charset="0"/>
                <a:cs typeface="Montserrat" charset="0"/>
              </a:rPr>
              <a:t>OUR SERVICES</a:t>
            </a:r>
            <a:endParaRPr lang="en-US" sz="1000" dirty="0">
              <a:solidFill>
                <a:schemeClr val="bg1">
                  <a:lumMod val="50000"/>
                </a:schemeClr>
              </a:solidFill>
              <a:latin typeface="Montserrat" charset="0"/>
              <a:ea typeface="Montserrat" charset="0"/>
              <a:cs typeface="Montserrat" charset="0"/>
            </a:endParaRPr>
          </a:p>
        </p:txBody>
      </p:sp>
      <p:sp>
        <p:nvSpPr>
          <p:cNvPr id="26" name="TextBox 43"/>
          <p:cNvSpPr txBox="1"/>
          <p:nvPr/>
        </p:nvSpPr>
        <p:spPr>
          <a:xfrm>
            <a:off x="6628618" y="4593807"/>
            <a:ext cx="712734" cy="1015663"/>
          </a:xfrm>
          <a:prstGeom prst="rect">
            <a:avLst/>
          </a:prstGeom>
          <a:noFill/>
        </p:spPr>
        <p:txBody>
          <a:bodyPr wrap="square" rtlCol="0">
            <a:spAutoFit/>
          </a:bodyPr>
          <a:lstStyle/>
          <a:p>
            <a:pPr algn="ctr"/>
            <a:r>
              <a:rPr lang="en-US" sz="6000" dirty="0">
                <a:solidFill>
                  <a:srgbClr val="D31076"/>
                </a:solidFill>
                <a:latin typeface="Source Sans Pro" charset="0"/>
                <a:ea typeface="Source Sans Pro" charset="0"/>
                <a:cs typeface="Source Sans Pro" charset="0"/>
              </a:rPr>
              <a:t>4</a:t>
            </a:r>
            <a:endParaRPr lang="en-US" sz="6000" dirty="0">
              <a:solidFill>
                <a:srgbClr val="D31076"/>
              </a:solidFill>
              <a:latin typeface="Source Sans Pro" charset="0"/>
              <a:ea typeface="Source Sans Pro" charset="0"/>
              <a:cs typeface="Source Sans Pro"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2" presetClass="entr" presetSubtype="4"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250" fill="hold"/>
                                            <p:tgtEl>
                                              <p:spTgt spid="15"/>
                                            </p:tgtEl>
                                            <p:attrNameLst>
                                              <p:attrName>ppt_x</p:attrName>
                                            </p:attrNameLst>
                                          </p:cBhvr>
                                          <p:tavLst>
                                            <p:tav tm="0">
                                              <p:val>
                                                <p:strVal val="#ppt_x"/>
                                              </p:val>
                                            </p:tav>
                                            <p:tav tm="100000">
                                              <p:val>
                                                <p:strVal val="#ppt_x"/>
                                              </p:val>
                                            </p:tav>
                                          </p:tavLst>
                                        </p:anim>
                                        <p:anim calcmode="lin" valueType="num">
                                          <p:cBhvr additive="base">
                                            <p:cTn id="19" dur="250" fill="hold"/>
                                            <p:tgtEl>
                                              <p:spTgt spid="15"/>
                                            </p:tgtEl>
                                            <p:attrNameLst>
                                              <p:attrName>ppt_y</p:attrName>
                                            </p:attrNameLst>
                                          </p:cBhvr>
                                          <p:tavLst>
                                            <p:tav tm="0">
                                              <p:val>
                                                <p:strVal val="1+#ppt_h/2"/>
                                              </p:val>
                                            </p:tav>
                                            <p:tav tm="100000">
                                              <p:val>
                                                <p:strVal val="#ppt_y"/>
                                              </p:val>
                                            </p:tav>
                                          </p:tavLst>
                                        </p:anim>
                                      </p:childTnLst>
                                    </p:cTn>
                                  </p:par>
                                </p:childTnLst>
                              </p:cTn>
                            </p:par>
                            <p:par>
                              <p:cTn id="20" fill="hold">
                                <p:stCondLst>
                                  <p:cond delay="2500"/>
                                </p:stCondLst>
                                <p:childTnLst>
                                  <p:par>
                                    <p:cTn id="21" presetID="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250" fill="hold"/>
                                            <p:tgtEl>
                                              <p:spTgt spid="16"/>
                                            </p:tgtEl>
                                            <p:attrNameLst>
                                              <p:attrName>ppt_x</p:attrName>
                                            </p:attrNameLst>
                                          </p:cBhvr>
                                          <p:tavLst>
                                            <p:tav tm="0">
                                              <p:val>
                                                <p:strVal val="#ppt_x"/>
                                              </p:val>
                                            </p:tav>
                                            <p:tav tm="100000">
                                              <p:val>
                                                <p:strVal val="#ppt_x"/>
                                              </p:val>
                                            </p:tav>
                                          </p:tavLst>
                                        </p:anim>
                                        <p:anim calcmode="lin" valueType="num">
                                          <p:cBhvr additive="base">
                                            <p:cTn id="24" dur="250" fill="hold"/>
                                            <p:tgtEl>
                                              <p:spTgt spid="16"/>
                                            </p:tgtEl>
                                            <p:attrNameLst>
                                              <p:attrName>ppt_y</p:attrName>
                                            </p:attrNameLst>
                                          </p:cBhvr>
                                          <p:tavLst>
                                            <p:tav tm="0">
                                              <p:val>
                                                <p:strVal val="1+#ppt_h/2"/>
                                              </p:val>
                                            </p:tav>
                                            <p:tav tm="100000">
                                              <p:val>
                                                <p:strVal val="#ppt_y"/>
                                              </p:val>
                                            </p:tav>
                                          </p:tavLst>
                                        </p:anim>
                                      </p:childTnLst>
                                    </p:cTn>
                                  </p:par>
                                </p:childTnLst>
                              </p:cTn>
                            </p:par>
                            <p:par>
                              <p:cTn id="25" fill="hold">
                                <p:stCondLst>
                                  <p:cond delay="3000"/>
                                </p:stCondLst>
                                <p:childTnLst>
                                  <p:par>
                                    <p:cTn id="26" presetID="2" presetClass="entr" presetSubtype="4"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250" fill="hold"/>
                                            <p:tgtEl>
                                              <p:spTgt spid="17"/>
                                            </p:tgtEl>
                                            <p:attrNameLst>
                                              <p:attrName>ppt_x</p:attrName>
                                            </p:attrNameLst>
                                          </p:cBhvr>
                                          <p:tavLst>
                                            <p:tav tm="0">
                                              <p:val>
                                                <p:strVal val="#ppt_x"/>
                                              </p:val>
                                            </p:tav>
                                            <p:tav tm="100000">
                                              <p:val>
                                                <p:strVal val="#ppt_x"/>
                                              </p:val>
                                            </p:tav>
                                          </p:tavLst>
                                        </p:anim>
                                        <p:anim calcmode="lin" valueType="num">
                                          <p:cBhvr additive="base">
                                            <p:cTn id="29" dur="250" fill="hold"/>
                                            <p:tgtEl>
                                              <p:spTgt spid="17"/>
                                            </p:tgtEl>
                                            <p:attrNameLst>
                                              <p:attrName>ppt_y</p:attrName>
                                            </p:attrNameLst>
                                          </p:cBhvr>
                                          <p:tavLst>
                                            <p:tav tm="0">
                                              <p:val>
                                                <p:strVal val="1+#ppt_h/2"/>
                                              </p:val>
                                            </p:tav>
                                            <p:tav tm="100000">
                                              <p:val>
                                                <p:strVal val="#ppt_y"/>
                                              </p:val>
                                            </p:tav>
                                          </p:tavLst>
                                        </p:anim>
                                      </p:childTnLst>
                                    </p:cTn>
                                  </p:par>
                                </p:childTnLst>
                              </p:cTn>
                            </p:par>
                            <p:par>
                              <p:cTn id="30" fill="hold">
                                <p:stCondLst>
                                  <p:cond delay="3500"/>
                                </p:stCondLst>
                                <p:childTnLst>
                                  <p:par>
                                    <p:cTn id="31" presetID="2" presetClass="entr" presetSubtype="4"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250" fill="hold"/>
                                            <p:tgtEl>
                                              <p:spTgt spid="18"/>
                                            </p:tgtEl>
                                            <p:attrNameLst>
                                              <p:attrName>ppt_x</p:attrName>
                                            </p:attrNameLst>
                                          </p:cBhvr>
                                          <p:tavLst>
                                            <p:tav tm="0">
                                              <p:val>
                                                <p:strVal val="#ppt_x"/>
                                              </p:val>
                                            </p:tav>
                                            <p:tav tm="100000">
                                              <p:val>
                                                <p:strVal val="#ppt_x"/>
                                              </p:val>
                                            </p:tav>
                                          </p:tavLst>
                                        </p:anim>
                                        <p:anim calcmode="lin" valueType="num">
                                          <p:cBhvr additive="base">
                                            <p:cTn id="34" dur="250" fill="hold"/>
                                            <p:tgtEl>
                                              <p:spTgt spid="18"/>
                                            </p:tgtEl>
                                            <p:attrNameLst>
                                              <p:attrName>ppt_y</p:attrName>
                                            </p:attrNameLst>
                                          </p:cBhvr>
                                          <p:tavLst>
                                            <p:tav tm="0">
                                              <p:val>
                                                <p:strVal val="1+#ppt_h/2"/>
                                              </p:val>
                                            </p:tav>
                                            <p:tav tm="100000">
                                              <p:val>
                                                <p:strVal val="#ppt_y"/>
                                              </p:val>
                                            </p:tav>
                                          </p:tavLst>
                                        </p:anim>
                                      </p:childTnLst>
                                    </p:cTn>
                                  </p:par>
                                </p:childTnLst>
                              </p:cTn>
                            </p:par>
                            <p:par>
                              <p:cTn id="35" fill="hold">
                                <p:stCondLst>
                                  <p:cond delay="4000"/>
                                </p:stCondLst>
                                <p:childTnLst>
                                  <p:par>
                                    <p:cTn id="36" presetID="2" presetClass="entr" presetSubtype="4"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250" fill="hold"/>
                                            <p:tgtEl>
                                              <p:spTgt spid="19"/>
                                            </p:tgtEl>
                                            <p:attrNameLst>
                                              <p:attrName>ppt_x</p:attrName>
                                            </p:attrNameLst>
                                          </p:cBhvr>
                                          <p:tavLst>
                                            <p:tav tm="0">
                                              <p:val>
                                                <p:strVal val="#ppt_x"/>
                                              </p:val>
                                            </p:tav>
                                            <p:tav tm="100000">
                                              <p:val>
                                                <p:strVal val="#ppt_x"/>
                                              </p:val>
                                            </p:tav>
                                          </p:tavLst>
                                        </p:anim>
                                        <p:anim calcmode="lin" valueType="num">
                                          <p:cBhvr additive="base">
                                            <p:cTn id="39" dur="250" fill="hold"/>
                                            <p:tgtEl>
                                              <p:spTgt spid="19"/>
                                            </p:tgtEl>
                                            <p:attrNameLst>
                                              <p:attrName>ppt_y</p:attrName>
                                            </p:attrNameLst>
                                          </p:cBhvr>
                                          <p:tavLst>
                                            <p:tav tm="0">
                                              <p:val>
                                                <p:strVal val="1+#ppt_h/2"/>
                                              </p:val>
                                            </p:tav>
                                            <p:tav tm="100000">
                                              <p:val>
                                                <p:strVal val="#ppt_y"/>
                                              </p:val>
                                            </p:tav>
                                          </p:tavLst>
                                        </p:anim>
                                      </p:childTnLst>
                                    </p:cTn>
                                  </p:par>
                                </p:childTnLst>
                              </p:cTn>
                            </p:par>
                            <p:par>
                              <p:cTn id="40" fill="hold">
                                <p:stCondLst>
                                  <p:cond delay="4500"/>
                                </p:stCondLst>
                                <p:childTnLst>
                                  <p:par>
                                    <p:cTn id="41" presetID="2" presetClass="entr" presetSubtype="4"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250" fill="hold"/>
                                            <p:tgtEl>
                                              <p:spTgt spid="20"/>
                                            </p:tgtEl>
                                            <p:attrNameLst>
                                              <p:attrName>ppt_x</p:attrName>
                                            </p:attrNameLst>
                                          </p:cBhvr>
                                          <p:tavLst>
                                            <p:tav tm="0">
                                              <p:val>
                                                <p:strVal val="#ppt_x"/>
                                              </p:val>
                                            </p:tav>
                                            <p:tav tm="100000">
                                              <p:val>
                                                <p:strVal val="#ppt_x"/>
                                              </p:val>
                                            </p:tav>
                                          </p:tavLst>
                                        </p:anim>
                                        <p:anim calcmode="lin" valueType="num">
                                          <p:cBhvr additive="base">
                                            <p:cTn id="44" dur="250" fill="hold"/>
                                            <p:tgtEl>
                                              <p:spTgt spid="20"/>
                                            </p:tgtEl>
                                            <p:attrNameLst>
                                              <p:attrName>ppt_y</p:attrName>
                                            </p:attrNameLst>
                                          </p:cBhvr>
                                          <p:tavLst>
                                            <p:tav tm="0">
                                              <p:val>
                                                <p:strVal val="1+#ppt_h/2"/>
                                              </p:val>
                                            </p:tav>
                                            <p:tav tm="100000">
                                              <p:val>
                                                <p:strVal val="#ppt_y"/>
                                              </p:val>
                                            </p:tav>
                                          </p:tavLst>
                                        </p:anim>
                                      </p:childTnLst>
                                    </p:cTn>
                                  </p:par>
                                </p:childTnLst>
                              </p:cTn>
                            </p:par>
                            <p:par>
                              <p:cTn id="45" fill="hold">
                                <p:stCondLst>
                                  <p:cond delay="5000"/>
                                </p:stCondLst>
                                <p:childTnLst>
                                  <p:par>
                                    <p:cTn id="46" presetID="2" presetClass="entr" presetSubtype="4"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250" fill="hold"/>
                                            <p:tgtEl>
                                              <p:spTgt spid="21"/>
                                            </p:tgtEl>
                                            <p:attrNameLst>
                                              <p:attrName>ppt_x</p:attrName>
                                            </p:attrNameLst>
                                          </p:cBhvr>
                                          <p:tavLst>
                                            <p:tav tm="0">
                                              <p:val>
                                                <p:strVal val="#ppt_x"/>
                                              </p:val>
                                            </p:tav>
                                            <p:tav tm="100000">
                                              <p:val>
                                                <p:strVal val="#ppt_x"/>
                                              </p:val>
                                            </p:tav>
                                          </p:tavLst>
                                        </p:anim>
                                        <p:anim calcmode="lin" valueType="num">
                                          <p:cBhvr additive="base">
                                            <p:cTn id="49" dur="250" fill="hold"/>
                                            <p:tgtEl>
                                              <p:spTgt spid="21"/>
                                            </p:tgtEl>
                                            <p:attrNameLst>
                                              <p:attrName>ppt_y</p:attrName>
                                            </p:attrNameLst>
                                          </p:cBhvr>
                                          <p:tavLst>
                                            <p:tav tm="0">
                                              <p:val>
                                                <p:strVal val="1+#ppt_h/2"/>
                                              </p:val>
                                            </p:tav>
                                            <p:tav tm="100000">
                                              <p:val>
                                                <p:strVal val="#ppt_y"/>
                                              </p:val>
                                            </p:tav>
                                          </p:tavLst>
                                        </p:anim>
                                      </p:childTnLst>
                                    </p:cTn>
                                  </p:par>
                                </p:childTnLst>
                              </p:cTn>
                            </p:par>
                            <p:par>
                              <p:cTn id="50" fill="hold">
                                <p:stCondLst>
                                  <p:cond delay="5500"/>
                                </p:stCondLst>
                                <p:childTnLst>
                                  <p:par>
                                    <p:cTn id="51" presetID="2" presetClass="entr" presetSubtype="4"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250" fill="hold"/>
                                            <p:tgtEl>
                                              <p:spTgt spid="22"/>
                                            </p:tgtEl>
                                            <p:attrNameLst>
                                              <p:attrName>ppt_x</p:attrName>
                                            </p:attrNameLst>
                                          </p:cBhvr>
                                          <p:tavLst>
                                            <p:tav tm="0">
                                              <p:val>
                                                <p:strVal val="#ppt_x"/>
                                              </p:val>
                                            </p:tav>
                                            <p:tav tm="100000">
                                              <p:val>
                                                <p:strVal val="#ppt_x"/>
                                              </p:val>
                                            </p:tav>
                                          </p:tavLst>
                                        </p:anim>
                                        <p:anim calcmode="lin" valueType="num">
                                          <p:cBhvr additive="base">
                                            <p:cTn id="54" dur="250" fill="hold"/>
                                            <p:tgtEl>
                                              <p:spTgt spid="22"/>
                                            </p:tgtEl>
                                            <p:attrNameLst>
                                              <p:attrName>ppt_y</p:attrName>
                                            </p:attrNameLst>
                                          </p:cBhvr>
                                          <p:tavLst>
                                            <p:tav tm="0">
                                              <p:val>
                                                <p:strVal val="1+#ppt_h/2"/>
                                              </p:val>
                                            </p:tav>
                                            <p:tav tm="100000">
                                              <p:val>
                                                <p:strVal val="#ppt_y"/>
                                              </p:val>
                                            </p:tav>
                                          </p:tavLst>
                                        </p:anim>
                                      </p:childTnLst>
                                    </p:cTn>
                                  </p:par>
                                </p:childTnLst>
                              </p:cTn>
                            </p:par>
                            <p:par>
                              <p:cTn id="55" fill="hold">
                                <p:stCondLst>
                                  <p:cond delay="6000"/>
                                </p:stCondLst>
                                <p:childTnLst>
                                  <p:par>
                                    <p:cTn id="56" presetID="2" presetClass="entr" presetSubtype="4"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250" fill="hold"/>
                                            <p:tgtEl>
                                              <p:spTgt spid="23"/>
                                            </p:tgtEl>
                                            <p:attrNameLst>
                                              <p:attrName>ppt_x</p:attrName>
                                            </p:attrNameLst>
                                          </p:cBhvr>
                                          <p:tavLst>
                                            <p:tav tm="0">
                                              <p:val>
                                                <p:strVal val="#ppt_x"/>
                                              </p:val>
                                            </p:tav>
                                            <p:tav tm="100000">
                                              <p:val>
                                                <p:strVal val="#ppt_x"/>
                                              </p:val>
                                            </p:tav>
                                          </p:tavLst>
                                        </p:anim>
                                        <p:anim calcmode="lin" valueType="num">
                                          <p:cBhvr additive="base">
                                            <p:cTn id="59" dur="250" fill="hold"/>
                                            <p:tgtEl>
                                              <p:spTgt spid="23"/>
                                            </p:tgtEl>
                                            <p:attrNameLst>
                                              <p:attrName>ppt_y</p:attrName>
                                            </p:attrNameLst>
                                          </p:cBhvr>
                                          <p:tavLst>
                                            <p:tav tm="0">
                                              <p:val>
                                                <p:strVal val="1+#ppt_h/2"/>
                                              </p:val>
                                            </p:tav>
                                            <p:tav tm="100000">
                                              <p:val>
                                                <p:strVal val="#ppt_y"/>
                                              </p:val>
                                            </p:tav>
                                          </p:tavLst>
                                        </p:anim>
                                      </p:childTnLst>
                                    </p:cTn>
                                  </p:par>
                                </p:childTnLst>
                              </p:cTn>
                            </p:par>
                            <p:par>
                              <p:cTn id="60" fill="hold">
                                <p:stCondLst>
                                  <p:cond delay="6500"/>
                                </p:stCondLst>
                                <p:childTnLst>
                                  <p:par>
                                    <p:cTn id="61" presetID="2" presetClass="entr" presetSubtype="4"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250" fill="hold"/>
                                            <p:tgtEl>
                                              <p:spTgt spid="24"/>
                                            </p:tgtEl>
                                            <p:attrNameLst>
                                              <p:attrName>ppt_x</p:attrName>
                                            </p:attrNameLst>
                                          </p:cBhvr>
                                          <p:tavLst>
                                            <p:tav tm="0">
                                              <p:val>
                                                <p:strVal val="#ppt_x"/>
                                              </p:val>
                                            </p:tav>
                                            <p:tav tm="100000">
                                              <p:val>
                                                <p:strVal val="#ppt_x"/>
                                              </p:val>
                                            </p:tav>
                                          </p:tavLst>
                                        </p:anim>
                                        <p:anim calcmode="lin" valueType="num">
                                          <p:cBhvr additive="base">
                                            <p:cTn id="64" dur="250" fill="hold"/>
                                            <p:tgtEl>
                                              <p:spTgt spid="24"/>
                                            </p:tgtEl>
                                            <p:attrNameLst>
                                              <p:attrName>ppt_y</p:attrName>
                                            </p:attrNameLst>
                                          </p:cBhvr>
                                          <p:tavLst>
                                            <p:tav tm="0">
                                              <p:val>
                                                <p:strVal val="1+#ppt_h/2"/>
                                              </p:val>
                                            </p:tav>
                                            <p:tav tm="100000">
                                              <p:val>
                                                <p:strVal val="#ppt_y"/>
                                              </p:val>
                                            </p:tav>
                                          </p:tavLst>
                                        </p:anim>
                                      </p:childTnLst>
                                    </p:cTn>
                                  </p:par>
                                </p:childTnLst>
                              </p:cTn>
                            </p:par>
                            <p:par>
                              <p:cTn id="65" fill="hold">
                                <p:stCondLst>
                                  <p:cond delay="7000"/>
                                </p:stCondLst>
                                <p:childTnLst>
                                  <p:par>
                                    <p:cTn id="66" presetID="2" presetClass="entr" presetSubtype="4"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250" fill="hold"/>
                                            <p:tgtEl>
                                              <p:spTgt spid="25"/>
                                            </p:tgtEl>
                                            <p:attrNameLst>
                                              <p:attrName>ppt_x</p:attrName>
                                            </p:attrNameLst>
                                          </p:cBhvr>
                                          <p:tavLst>
                                            <p:tav tm="0">
                                              <p:val>
                                                <p:strVal val="#ppt_x"/>
                                              </p:val>
                                            </p:tav>
                                            <p:tav tm="100000">
                                              <p:val>
                                                <p:strVal val="#ppt_x"/>
                                              </p:val>
                                            </p:tav>
                                          </p:tavLst>
                                        </p:anim>
                                        <p:anim calcmode="lin" valueType="num">
                                          <p:cBhvr additive="base">
                                            <p:cTn id="69" dur="250" fill="hold"/>
                                            <p:tgtEl>
                                              <p:spTgt spid="25"/>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2" presetClass="entr" presetSubtype="4"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250" fill="hold"/>
                                            <p:tgtEl>
                                              <p:spTgt spid="26"/>
                                            </p:tgtEl>
                                            <p:attrNameLst>
                                              <p:attrName>ppt_x</p:attrName>
                                            </p:attrNameLst>
                                          </p:cBhvr>
                                          <p:tavLst>
                                            <p:tav tm="0">
                                              <p:val>
                                                <p:strVal val="#ppt_x"/>
                                              </p:val>
                                            </p:tav>
                                            <p:tav tm="100000">
                                              <p:val>
                                                <p:strVal val="#ppt_x"/>
                                              </p:val>
                                            </p:tav>
                                          </p:tavLst>
                                        </p:anim>
                                        <p:anim calcmode="lin" valueType="num">
                                          <p:cBhvr additive="base">
                                            <p:cTn id="74"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5" grpId="0"/>
          <p:bldP spid="16" grpId="0"/>
          <p:bldP spid="17" grpId="0"/>
          <p:bldP spid="18" grpId="0"/>
          <p:bldP spid="19" grpId="0"/>
          <p:bldP spid="20" grpId="0"/>
          <p:bldP spid="21" grpId="0"/>
          <p:bldP spid="22" grpId="0"/>
          <p:bldP spid="23" grpId="0"/>
          <p:bldP spid="24" grpId="0"/>
          <p:bldP spid="25"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2" presetClass="entr" presetSubtype="4"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250" fill="hold"/>
                                            <p:tgtEl>
                                              <p:spTgt spid="15"/>
                                            </p:tgtEl>
                                            <p:attrNameLst>
                                              <p:attrName>ppt_x</p:attrName>
                                            </p:attrNameLst>
                                          </p:cBhvr>
                                          <p:tavLst>
                                            <p:tav tm="0">
                                              <p:val>
                                                <p:strVal val="#ppt_x"/>
                                              </p:val>
                                            </p:tav>
                                            <p:tav tm="100000">
                                              <p:val>
                                                <p:strVal val="#ppt_x"/>
                                              </p:val>
                                            </p:tav>
                                          </p:tavLst>
                                        </p:anim>
                                        <p:anim calcmode="lin" valueType="num">
                                          <p:cBhvr additive="base">
                                            <p:cTn id="19" dur="250" fill="hold"/>
                                            <p:tgtEl>
                                              <p:spTgt spid="15"/>
                                            </p:tgtEl>
                                            <p:attrNameLst>
                                              <p:attrName>ppt_y</p:attrName>
                                            </p:attrNameLst>
                                          </p:cBhvr>
                                          <p:tavLst>
                                            <p:tav tm="0">
                                              <p:val>
                                                <p:strVal val="1+#ppt_h/2"/>
                                              </p:val>
                                            </p:tav>
                                            <p:tav tm="100000">
                                              <p:val>
                                                <p:strVal val="#ppt_y"/>
                                              </p:val>
                                            </p:tav>
                                          </p:tavLst>
                                        </p:anim>
                                      </p:childTnLst>
                                    </p:cTn>
                                  </p:par>
                                </p:childTnLst>
                              </p:cTn>
                            </p:par>
                            <p:par>
                              <p:cTn id="20" fill="hold">
                                <p:stCondLst>
                                  <p:cond delay="2500"/>
                                </p:stCondLst>
                                <p:childTnLst>
                                  <p:par>
                                    <p:cTn id="21" presetID="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250" fill="hold"/>
                                            <p:tgtEl>
                                              <p:spTgt spid="16"/>
                                            </p:tgtEl>
                                            <p:attrNameLst>
                                              <p:attrName>ppt_x</p:attrName>
                                            </p:attrNameLst>
                                          </p:cBhvr>
                                          <p:tavLst>
                                            <p:tav tm="0">
                                              <p:val>
                                                <p:strVal val="#ppt_x"/>
                                              </p:val>
                                            </p:tav>
                                            <p:tav tm="100000">
                                              <p:val>
                                                <p:strVal val="#ppt_x"/>
                                              </p:val>
                                            </p:tav>
                                          </p:tavLst>
                                        </p:anim>
                                        <p:anim calcmode="lin" valueType="num">
                                          <p:cBhvr additive="base">
                                            <p:cTn id="24" dur="250" fill="hold"/>
                                            <p:tgtEl>
                                              <p:spTgt spid="16"/>
                                            </p:tgtEl>
                                            <p:attrNameLst>
                                              <p:attrName>ppt_y</p:attrName>
                                            </p:attrNameLst>
                                          </p:cBhvr>
                                          <p:tavLst>
                                            <p:tav tm="0">
                                              <p:val>
                                                <p:strVal val="1+#ppt_h/2"/>
                                              </p:val>
                                            </p:tav>
                                            <p:tav tm="100000">
                                              <p:val>
                                                <p:strVal val="#ppt_y"/>
                                              </p:val>
                                            </p:tav>
                                          </p:tavLst>
                                        </p:anim>
                                      </p:childTnLst>
                                    </p:cTn>
                                  </p:par>
                                </p:childTnLst>
                              </p:cTn>
                            </p:par>
                            <p:par>
                              <p:cTn id="25" fill="hold">
                                <p:stCondLst>
                                  <p:cond delay="3000"/>
                                </p:stCondLst>
                                <p:childTnLst>
                                  <p:par>
                                    <p:cTn id="26" presetID="2" presetClass="entr" presetSubtype="4"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250" fill="hold"/>
                                            <p:tgtEl>
                                              <p:spTgt spid="17"/>
                                            </p:tgtEl>
                                            <p:attrNameLst>
                                              <p:attrName>ppt_x</p:attrName>
                                            </p:attrNameLst>
                                          </p:cBhvr>
                                          <p:tavLst>
                                            <p:tav tm="0">
                                              <p:val>
                                                <p:strVal val="#ppt_x"/>
                                              </p:val>
                                            </p:tav>
                                            <p:tav tm="100000">
                                              <p:val>
                                                <p:strVal val="#ppt_x"/>
                                              </p:val>
                                            </p:tav>
                                          </p:tavLst>
                                        </p:anim>
                                        <p:anim calcmode="lin" valueType="num">
                                          <p:cBhvr additive="base">
                                            <p:cTn id="29" dur="250" fill="hold"/>
                                            <p:tgtEl>
                                              <p:spTgt spid="17"/>
                                            </p:tgtEl>
                                            <p:attrNameLst>
                                              <p:attrName>ppt_y</p:attrName>
                                            </p:attrNameLst>
                                          </p:cBhvr>
                                          <p:tavLst>
                                            <p:tav tm="0">
                                              <p:val>
                                                <p:strVal val="1+#ppt_h/2"/>
                                              </p:val>
                                            </p:tav>
                                            <p:tav tm="100000">
                                              <p:val>
                                                <p:strVal val="#ppt_y"/>
                                              </p:val>
                                            </p:tav>
                                          </p:tavLst>
                                        </p:anim>
                                      </p:childTnLst>
                                    </p:cTn>
                                  </p:par>
                                </p:childTnLst>
                              </p:cTn>
                            </p:par>
                            <p:par>
                              <p:cTn id="30" fill="hold">
                                <p:stCondLst>
                                  <p:cond delay="3500"/>
                                </p:stCondLst>
                                <p:childTnLst>
                                  <p:par>
                                    <p:cTn id="31" presetID="2" presetClass="entr" presetSubtype="4"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250" fill="hold"/>
                                            <p:tgtEl>
                                              <p:spTgt spid="18"/>
                                            </p:tgtEl>
                                            <p:attrNameLst>
                                              <p:attrName>ppt_x</p:attrName>
                                            </p:attrNameLst>
                                          </p:cBhvr>
                                          <p:tavLst>
                                            <p:tav tm="0">
                                              <p:val>
                                                <p:strVal val="#ppt_x"/>
                                              </p:val>
                                            </p:tav>
                                            <p:tav tm="100000">
                                              <p:val>
                                                <p:strVal val="#ppt_x"/>
                                              </p:val>
                                            </p:tav>
                                          </p:tavLst>
                                        </p:anim>
                                        <p:anim calcmode="lin" valueType="num">
                                          <p:cBhvr additive="base">
                                            <p:cTn id="34" dur="250" fill="hold"/>
                                            <p:tgtEl>
                                              <p:spTgt spid="18"/>
                                            </p:tgtEl>
                                            <p:attrNameLst>
                                              <p:attrName>ppt_y</p:attrName>
                                            </p:attrNameLst>
                                          </p:cBhvr>
                                          <p:tavLst>
                                            <p:tav tm="0">
                                              <p:val>
                                                <p:strVal val="1+#ppt_h/2"/>
                                              </p:val>
                                            </p:tav>
                                            <p:tav tm="100000">
                                              <p:val>
                                                <p:strVal val="#ppt_y"/>
                                              </p:val>
                                            </p:tav>
                                          </p:tavLst>
                                        </p:anim>
                                      </p:childTnLst>
                                    </p:cTn>
                                  </p:par>
                                </p:childTnLst>
                              </p:cTn>
                            </p:par>
                            <p:par>
                              <p:cTn id="35" fill="hold">
                                <p:stCondLst>
                                  <p:cond delay="4000"/>
                                </p:stCondLst>
                                <p:childTnLst>
                                  <p:par>
                                    <p:cTn id="36" presetID="2" presetClass="entr" presetSubtype="4"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250" fill="hold"/>
                                            <p:tgtEl>
                                              <p:spTgt spid="19"/>
                                            </p:tgtEl>
                                            <p:attrNameLst>
                                              <p:attrName>ppt_x</p:attrName>
                                            </p:attrNameLst>
                                          </p:cBhvr>
                                          <p:tavLst>
                                            <p:tav tm="0">
                                              <p:val>
                                                <p:strVal val="#ppt_x"/>
                                              </p:val>
                                            </p:tav>
                                            <p:tav tm="100000">
                                              <p:val>
                                                <p:strVal val="#ppt_x"/>
                                              </p:val>
                                            </p:tav>
                                          </p:tavLst>
                                        </p:anim>
                                        <p:anim calcmode="lin" valueType="num">
                                          <p:cBhvr additive="base">
                                            <p:cTn id="39" dur="250" fill="hold"/>
                                            <p:tgtEl>
                                              <p:spTgt spid="19"/>
                                            </p:tgtEl>
                                            <p:attrNameLst>
                                              <p:attrName>ppt_y</p:attrName>
                                            </p:attrNameLst>
                                          </p:cBhvr>
                                          <p:tavLst>
                                            <p:tav tm="0">
                                              <p:val>
                                                <p:strVal val="1+#ppt_h/2"/>
                                              </p:val>
                                            </p:tav>
                                            <p:tav tm="100000">
                                              <p:val>
                                                <p:strVal val="#ppt_y"/>
                                              </p:val>
                                            </p:tav>
                                          </p:tavLst>
                                        </p:anim>
                                      </p:childTnLst>
                                    </p:cTn>
                                  </p:par>
                                </p:childTnLst>
                              </p:cTn>
                            </p:par>
                            <p:par>
                              <p:cTn id="40" fill="hold">
                                <p:stCondLst>
                                  <p:cond delay="4500"/>
                                </p:stCondLst>
                                <p:childTnLst>
                                  <p:par>
                                    <p:cTn id="41" presetID="2" presetClass="entr" presetSubtype="4"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250" fill="hold"/>
                                            <p:tgtEl>
                                              <p:spTgt spid="20"/>
                                            </p:tgtEl>
                                            <p:attrNameLst>
                                              <p:attrName>ppt_x</p:attrName>
                                            </p:attrNameLst>
                                          </p:cBhvr>
                                          <p:tavLst>
                                            <p:tav tm="0">
                                              <p:val>
                                                <p:strVal val="#ppt_x"/>
                                              </p:val>
                                            </p:tav>
                                            <p:tav tm="100000">
                                              <p:val>
                                                <p:strVal val="#ppt_x"/>
                                              </p:val>
                                            </p:tav>
                                          </p:tavLst>
                                        </p:anim>
                                        <p:anim calcmode="lin" valueType="num">
                                          <p:cBhvr additive="base">
                                            <p:cTn id="44" dur="250" fill="hold"/>
                                            <p:tgtEl>
                                              <p:spTgt spid="20"/>
                                            </p:tgtEl>
                                            <p:attrNameLst>
                                              <p:attrName>ppt_y</p:attrName>
                                            </p:attrNameLst>
                                          </p:cBhvr>
                                          <p:tavLst>
                                            <p:tav tm="0">
                                              <p:val>
                                                <p:strVal val="1+#ppt_h/2"/>
                                              </p:val>
                                            </p:tav>
                                            <p:tav tm="100000">
                                              <p:val>
                                                <p:strVal val="#ppt_y"/>
                                              </p:val>
                                            </p:tav>
                                          </p:tavLst>
                                        </p:anim>
                                      </p:childTnLst>
                                    </p:cTn>
                                  </p:par>
                                </p:childTnLst>
                              </p:cTn>
                            </p:par>
                            <p:par>
                              <p:cTn id="45" fill="hold">
                                <p:stCondLst>
                                  <p:cond delay="5000"/>
                                </p:stCondLst>
                                <p:childTnLst>
                                  <p:par>
                                    <p:cTn id="46" presetID="2" presetClass="entr" presetSubtype="4"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250" fill="hold"/>
                                            <p:tgtEl>
                                              <p:spTgt spid="21"/>
                                            </p:tgtEl>
                                            <p:attrNameLst>
                                              <p:attrName>ppt_x</p:attrName>
                                            </p:attrNameLst>
                                          </p:cBhvr>
                                          <p:tavLst>
                                            <p:tav tm="0">
                                              <p:val>
                                                <p:strVal val="#ppt_x"/>
                                              </p:val>
                                            </p:tav>
                                            <p:tav tm="100000">
                                              <p:val>
                                                <p:strVal val="#ppt_x"/>
                                              </p:val>
                                            </p:tav>
                                          </p:tavLst>
                                        </p:anim>
                                        <p:anim calcmode="lin" valueType="num">
                                          <p:cBhvr additive="base">
                                            <p:cTn id="49" dur="250" fill="hold"/>
                                            <p:tgtEl>
                                              <p:spTgt spid="21"/>
                                            </p:tgtEl>
                                            <p:attrNameLst>
                                              <p:attrName>ppt_y</p:attrName>
                                            </p:attrNameLst>
                                          </p:cBhvr>
                                          <p:tavLst>
                                            <p:tav tm="0">
                                              <p:val>
                                                <p:strVal val="1+#ppt_h/2"/>
                                              </p:val>
                                            </p:tav>
                                            <p:tav tm="100000">
                                              <p:val>
                                                <p:strVal val="#ppt_y"/>
                                              </p:val>
                                            </p:tav>
                                          </p:tavLst>
                                        </p:anim>
                                      </p:childTnLst>
                                    </p:cTn>
                                  </p:par>
                                </p:childTnLst>
                              </p:cTn>
                            </p:par>
                            <p:par>
                              <p:cTn id="50" fill="hold">
                                <p:stCondLst>
                                  <p:cond delay="5500"/>
                                </p:stCondLst>
                                <p:childTnLst>
                                  <p:par>
                                    <p:cTn id="51" presetID="2" presetClass="entr" presetSubtype="4"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250" fill="hold"/>
                                            <p:tgtEl>
                                              <p:spTgt spid="22"/>
                                            </p:tgtEl>
                                            <p:attrNameLst>
                                              <p:attrName>ppt_x</p:attrName>
                                            </p:attrNameLst>
                                          </p:cBhvr>
                                          <p:tavLst>
                                            <p:tav tm="0">
                                              <p:val>
                                                <p:strVal val="#ppt_x"/>
                                              </p:val>
                                            </p:tav>
                                            <p:tav tm="100000">
                                              <p:val>
                                                <p:strVal val="#ppt_x"/>
                                              </p:val>
                                            </p:tav>
                                          </p:tavLst>
                                        </p:anim>
                                        <p:anim calcmode="lin" valueType="num">
                                          <p:cBhvr additive="base">
                                            <p:cTn id="54" dur="250" fill="hold"/>
                                            <p:tgtEl>
                                              <p:spTgt spid="22"/>
                                            </p:tgtEl>
                                            <p:attrNameLst>
                                              <p:attrName>ppt_y</p:attrName>
                                            </p:attrNameLst>
                                          </p:cBhvr>
                                          <p:tavLst>
                                            <p:tav tm="0">
                                              <p:val>
                                                <p:strVal val="1+#ppt_h/2"/>
                                              </p:val>
                                            </p:tav>
                                            <p:tav tm="100000">
                                              <p:val>
                                                <p:strVal val="#ppt_y"/>
                                              </p:val>
                                            </p:tav>
                                          </p:tavLst>
                                        </p:anim>
                                      </p:childTnLst>
                                    </p:cTn>
                                  </p:par>
                                </p:childTnLst>
                              </p:cTn>
                            </p:par>
                            <p:par>
                              <p:cTn id="55" fill="hold">
                                <p:stCondLst>
                                  <p:cond delay="6000"/>
                                </p:stCondLst>
                                <p:childTnLst>
                                  <p:par>
                                    <p:cTn id="56" presetID="2" presetClass="entr" presetSubtype="4"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250" fill="hold"/>
                                            <p:tgtEl>
                                              <p:spTgt spid="23"/>
                                            </p:tgtEl>
                                            <p:attrNameLst>
                                              <p:attrName>ppt_x</p:attrName>
                                            </p:attrNameLst>
                                          </p:cBhvr>
                                          <p:tavLst>
                                            <p:tav tm="0">
                                              <p:val>
                                                <p:strVal val="#ppt_x"/>
                                              </p:val>
                                            </p:tav>
                                            <p:tav tm="100000">
                                              <p:val>
                                                <p:strVal val="#ppt_x"/>
                                              </p:val>
                                            </p:tav>
                                          </p:tavLst>
                                        </p:anim>
                                        <p:anim calcmode="lin" valueType="num">
                                          <p:cBhvr additive="base">
                                            <p:cTn id="59" dur="250" fill="hold"/>
                                            <p:tgtEl>
                                              <p:spTgt spid="23"/>
                                            </p:tgtEl>
                                            <p:attrNameLst>
                                              <p:attrName>ppt_y</p:attrName>
                                            </p:attrNameLst>
                                          </p:cBhvr>
                                          <p:tavLst>
                                            <p:tav tm="0">
                                              <p:val>
                                                <p:strVal val="1+#ppt_h/2"/>
                                              </p:val>
                                            </p:tav>
                                            <p:tav tm="100000">
                                              <p:val>
                                                <p:strVal val="#ppt_y"/>
                                              </p:val>
                                            </p:tav>
                                          </p:tavLst>
                                        </p:anim>
                                      </p:childTnLst>
                                    </p:cTn>
                                  </p:par>
                                </p:childTnLst>
                              </p:cTn>
                            </p:par>
                            <p:par>
                              <p:cTn id="60" fill="hold">
                                <p:stCondLst>
                                  <p:cond delay="6500"/>
                                </p:stCondLst>
                                <p:childTnLst>
                                  <p:par>
                                    <p:cTn id="61" presetID="2" presetClass="entr" presetSubtype="4"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250" fill="hold"/>
                                            <p:tgtEl>
                                              <p:spTgt spid="24"/>
                                            </p:tgtEl>
                                            <p:attrNameLst>
                                              <p:attrName>ppt_x</p:attrName>
                                            </p:attrNameLst>
                                          </p:cBhvr>
                                          <p:tavLst>
                                            <p:tav tm="0">
                                              <p:val>
                                                <p:strVal val="#ppt_x"/>
                                              </p:val>
                                            </p:tav>
                                            <p:tav tm="100000">
                                              <p:val>
                                                <p:strVal val="#ppt_x"/>
                                              </p:val>
                                            </p:tav>
                                          </p:tavLst>
                                        </p:anim>
                                        <p:anim calcmode="lin" valueType="num">
                                          <p:cBhvr additive="base">
                                            <p:cTn id="64" dur="250" fill="hold"/>
                                            <p:tgtEl>
                                              <p:spTgt spid="24"/>
                                            </p:tgtEl>
                                            <p:attrNameLst>
                                              <p:attrName>ppt_y</p:attrName>
                                            </p:attrNameLst>
                                          </p:cBhvr>
                                          <p:tavLst>
                                            <p:tav tm="0">
                                              <p:val>
                                                <p:strVal val="1+#ppt_h/2"/>
                                              </p:val>
                                            </p:tav>
                                            <p:tav tm="100000">
                                              <p:val>
                                                <p:strVal val="#ppt_y"/>
                                              </p:val>
                                            </p:tav>
                                          </p:tavLst>
                                        </p:anim>
                                      </p:childTnLst>
                                    </p:cTn>
                                  </p:par>
                                </p:childTnLst>
                              </p:cTn>
                            </p:par>
                            <p:par>
                              <p:cTn id="65" fill="hold">
                                <p:stCondLst>
                                  <p:cond delay="7000"/>
                                </p:stCondLst>
                                <p:childTnLst>
                                  <p:par>
                                    <p:cTn id="66" presetID="2" presetClass="entr" presetSubtype="4"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250" fill="hold"/>
                                            <p:tgtEl>
                                              <p:spTgt spid="25"/>
                                            </p:tgtEl>
                                            <p:attrNameLst>
                                              <p:attrName>ppt_x</p:attrName>
                                            </p:attrNameLst>
                                          </p:cBhvr>
                                          <p:tavLst>
                                            <p:tav tm="0">
                                              <p:val>
                                                <p:strVal val="#ppt_x"/>
                                              </p:val>
                                            </p:tav>
                                            <p:tav tm="100000">
                                              <p:val>
                                                <p:strVal val="#ppt_x"/>
                                              </p:val>
                                            </p:tav>
                                          </p:tavLst>
                                        </p:anim>
                                        <p:anim calcmode="lin" valueType="num">
                                          <p:cBhvr additive="base">
                                            <p:cTn id="69" dur="250" fill="hold"/>
                                            <p:tgtEl>
                                              <p:spTgt spid="25"/>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2" presetClass="entr" presetSubtype="4"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250" fill="hold"/>
                                            <p:tgtEl>
                                              <p:spTgt spid="26"/>
                                            </p:tgtEl>
                                            <p:attrNameLst>
                                              <p:attrName>ppt_x</p:attrName>
                                            </p:attrNameLst>
                                          </p:cBhvr>
                                          <p:tavLst>
                                            <p:tav tm="0">
                                              <p:val>
                                                <p:strVal val="#ppt_x"/>
                                              </p:val>
                                            </p:tav>
                                            <p:tav tm="100000">
                                              <p:val>
                                                <p:strVal val="#ppt_x"/>
                                              </p:val>
                                            </p:tav>
                                          </p:tavLst>
                                        </p:anim>
                                        <p:anim calcmode="lin" valueType="num">
                                          <p:cBhvr additive="base">
                                            <p:cTn id="74"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5" grpId="0"/>
          <p:bldP spid="16" grpId="0"/>
          <p:bldP spid="17" grpId="0"/>
          <p:bldP spid="18" grpId="0"/>
          <p:bldP spid="19" grpId="0"/>
          <p:bldP spid="20" grpId="0"/>
          <p:bldP spid="21" grpId="0"/>
          <p:bldP spid="22" grpId="0"/>
          <p:bldP spid="23" grpId="0"/>
          <p:bldP spid="24" grpId="0"/>
          <p:bldP spid="25" grpId="0"/>
          <p:bldP spid="26"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44592" y="2239167"/>
            <a:ext cx="9886762" cy="3106280"/>
            <a:chOff x="348864" y="1281562"/>
            <a:chExt cx="7257203" cy="2280109"/>
          </a:xfrm>
        </p:grpSpPr>
        <p:sp>
          <p:nvSpPr>
            <p:cNvPr id="4" name="Notched Right Arrow 3"/>
            <p:cNvSpPr/>
            <p:nvPr/>
          </p:nvSpPr>
          <p:spPr>
            <a:xfrm>
              <a:off x="412801" y="2164264"/>
              <a:ext cx="7193266" cy="127760"/>
            </a:xfrm>
            <a:prstGeom prst="notchedRightArrow">
              <a:avLst/>
            </a:prstGeom>
            <a:solidFill>
              <a:schemeClr val="bg1">
                <a:lumMod val="6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latin typeface="Roboto condensed"/>
                <a:cs typeface="Roboto condensed"/>
              </a:endParaRPr>
            </a:p>
          </p:txBody>
        </p:sp>
        <p:sp>
          <p:nvSpPr>
            <p:cNvPr id="5" name="Teardrop 5"/>
            <p:cNvSpPr/>
            <p:nvPr/>
          </p:nvSpPr>
          <p:spPr>
            <a:xfrm rot="2700000" flipV="1">
              <a:off x="387401" y="1281562"/>
              <a:ext cx="674282" cy="674282"/>
            </a:xfrm>
            <a:prstGeom prst="teardrop">
              <a:avLst>
                <a:gd name="adj" fmla="val 103995"/>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Roboto condensed"/>
                <a:cs typeface="Roboto condensed"/>
              </a:endParaRPr>
            </a:p>
          </p:txBody>
        </p:sp>
        <p:sp>
          <p:nvSpPr>
            <p:cNvPr id="6" name="TextBox 6"/>
            <p:cNvSpPr txBox="1"/>
            <p:nvPr/>
          </p:nvSpPr>
          <p:spPr>
            <a:xfrm>
              <a:off x="445875"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50" dirty="0">
                  <a:solidFill>
                    <a:schemeClr val="bg1">
                      <a:alpha val="70000"/>
                    </a:schemeClr>
                  </a:solidFill>
                  <a:latin typeface="Roboto condensed"/>
                  <a:cs typeface="Roboto condensed"/>
                </a:rPr>
                <a:t> </a:t>
              </a:r>
              <a:endParaRPr lang="en-US" altLang="ko-KR" sz="1050" dirty="0">
                <a:solidFill>
                  <a:schemeClr val="bg1">
                    <a:alpha val="70000"/>
                  </a:schemeClr>
                </a:solidFill>
                <a:latin typeface="Roboto condensed"/>
                <a:cs typeface="Roboto condensed"/>
              </a:endParaRPr>
            </a:p>
            <a:p>
              <a:pPr lvl="0" algn="ctr">
                <a:lnSpc>
                  <a:spcPts val="2000"/>
                </a:lnSpc>
              </a:pPr>
              <a:r>
                <a:rPr lang="en-US" altLang="ko-KR" sz="2400" dirty="0">
                  <a:solidFill>
                    <a:schemeClr val="bg1"/>
                  </a:solidFill>
                  <a:latin typeface="Roboto condensed"/>
                  <a:cs typeface="Roboto condensed"/>
                </a:rPr>
                <a:t>01</a:t>
              </a:r>
              <a:endParaRPr lang="ko-KR" altLang="en-US" sz="2400" dirty="0">
                <a:solidFill>
                  <a:schemeClr val="bg1"/>
                </a:solidFill>
                <a:latin typeface="Roboto condensed"/>
                <a:cs typeface="Roboto condensed"/>
              </a:endParaRPr>
            </a:p>
          </p:txBody>
        </p:sp>
        <p:sp>
          <p:nvSpPr>
            <p:cNvPr id="7" name="Oval 7"/>
            <p:cNvSpPr/>
            <p:nvPr/>
          </p:nvSpPr>
          <p:spPr>
            <a:xfrm>
              <a:off x="673742" y="2176963"/>
              <a:ext cx="101600" cy="101600"/>
            </a:xfrm>
            <a:prstGeom prst="ellipse">
              <a:avLst/>
            </a:prstGeom>
            <a:solidFill>
              <a:srgbClr val="D3107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latin typeface="Roboto condensed"/>
                <a:cs typeface="Roboto condensed"/>
              </a:endParaRPr>
            </a:p>
          </p:txBody>
        </p:sp>
        <p:sp>
          <p:nvSpPr>
            <p:cNvPr id="8" name="Teardrop 9"/>
            <p:cNvSpPr/>
            <p:nvPr/>
          </p:nvSpPr>
          <p:spPr>
            <a:xfrm rot="2700000" flipV="1">
              <a:off x="1851076" y="1281562"/>
              <a:ext cx="674282" cy="674282"/>
            </a:xfrm>
            <a:prstGeom prst="teardrop">
              <a:avLst>
                <a:gd name="adj" fmla="val 103995"/>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Roboto condensed"/>
                <a:cs typeface="Roboto condensed"/>
              </a:endParaRPr>
            </a:p>
          </p:txBody>
        </p:sp>
        <p:sp>
          <p:nvSpPr>
            <p:cNvPr id="9" name="TextBox 10"/>
            <p:cNvSpPr txBox="1"/>
            <p:nvPr/>
          </p:nvSpPr>
          <p:spPr>
            <a:xfrm>
              <a:off x="1909550"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50" dirty="0">
                  <a:solidFill>
                    <a:schemeClr val="bg1">
                      <a:alpha val="70000"/>
                    </a:schemeClr>
                  </a:solidFill>
                  <a:latin typeface="Roboto condensed"/>
                  <a:cs typeface="Roboto condensed"/>
                </a:rPr>
                <a:t> </a:t>
              </a:r>
              <a:endParaRPr lang="en-US" altLang="ko-KR" sz="1050" dirty="0">
                <a:solidFill>
                  <a:schemeClr val="bg1">
                    <a:alpha val="70000"/>
                  </a:schemeClr>
                </a:solidFill>
                <a:latin typeface="Roboto condensed"/>
                <a:cs typeface="Roboto condensed"/>
              </a:endParaRPr>
            </a:p>
            <a:p>
              <a:pPr lvl="0" algn="ctr">
                <a:lnSpc>
                  <a:spcPts val="2000"/>
                </a:lnSpc>
              </a:pPr>
              <a:r>
                <a:rPr lang="en-US" altLang="ko-KR" sz="2400" dirty="0">
                  <a:solidFill>
                    <a:schemeClr val="bg1"/>
                  </a:solidFill>
                  <a:latin typeface="Roboto condensed"/>
                  <a:cs typeface="Roboto condensed"/>
                </a:rPr>
                <a:t>02</a:t>
              </a:r>
              <a:endParaRPr lang="ko-KR" altLang="en-US" sz="2400" dirty="0">
                <a:solidFill>
                  <a:schemeClr val="bg1"/>
                </a:solidFill>
                <a:latin typeface="Roboto condensed"/>
                <a:cs typeface="Roboto condensed"/>
              </a:endParaRPr>
            </a:p>
          </p:txBody>
        </p:sp>
        <p:sp>
          <p:nvSpPr>
            <p:cNvPr id="10" name="Oval 11"/>
            <p:cNvSpPr/>
            <p:nvPr/>
          </p:nvSpPr>
          <p:spPr>
            <a:xfrm>
              <a:off x="2140592" y="2176963"/>
              <a:ext cx="101600" cy="101600"/>
            </a:xfrm>
            <a:prstGeom prst="ellipse">
              <a:avLst/>
            </a:prstGeom>
            <a:solidFill>
              <a:srgbClr val="4A69E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latin typeface="Roboto condensed"/>
                <a:cs typeface="Roboto condensed"/>
              </a:endParaRPr>
            </a:p>
          </p:txBody>
        </p:sp>
        <p:sp>
          <p:nvSpPr>
            <p:cNvPr id="11" name="Teardrop 13"/>
            <p:cNvSpPr/>
            <p:nvPr/>
          </p:nvSpPr>
          <p:spPr>
            <a:xfrm rot="2700000" flipV="1">
              <a:off x="3314751" y="1281562"/>
              <a:ext cx="674282" cy="674282"/>
            </a:xfrm>
            <a:prstGeom prst="teardrop">
              <a:avLst>
                <a:gd name="adj" fmla="val 103995"/>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Roboto condensed"/>
                <a:cs typeface="Roboto condensed"/>
              </a:endParaRPr>
            </a:p>
          </p:txBody>
        </p:sp>
        <p:sp>
          <p:nvSpPr>
            <p:cNvPr id="12" name="TextBox 14"/>
            <p:cNvSpPr txBox="1"/>
            <p:nvPr/>
          </p:nvSpPr>
          <p:spPr>
            <a:xfrm>
              <a:off x="3373225" y="1382918"/>
              <a:ext cx="557505" cy="494504"/>
            </a:xfrm>
            <a:prstGeom prst="rect">
              <a:avLst/>
            </a:prstGeom>
            <a:noFill/>
          </p:spPr>
          <p:txBody>
            <a:bodyPr wrap="square" lIns="72000" tIns="0" rIns="72000" bIns="0" rtlCol="0" anchor="ctr">
              <a:noAutofit/>
            </a:bodyPr>
            <a:lstStyle/>
            <a:p>
              <a:pPr lvl="0" algn="ctr">
                <a:lnSpc>
                  <a:spcPts val="1000"/>
                </a:lnSpc>
              </a:pPr>
              <a:endParaRPr lang="en-US" altLang="ko-KR" sz="1050" dirty="0">
                <a:solidFill>
                  <a:schemeClr val="bg1">
                    <a:alpha val="70000"/>
                  </a:schemeClr>
                </a:solidFill>
                <a:latin typeface="Roboto condensed"/>
                <a:cs typeface="Roboto condensed"/>
              </a:endParaRPr>
            </a:p>
            <a:p>
              <a:pPr lvl="0" algn="ctr">
                <a:lnSpc>
                  <a:spcPts val="2000"/>
                </a:lnSpc>
              </a:pPr>
              <a:r>
                <a:rPr lang="en-US" altLang="ko-KR" sz="2400" dirty="0">
                  <a:solidFill>
                    <a:schemeClr val="bg1"/>
                  </a:solidFill>
                  <a:latin typeface="Roboto condensed"/>
                  <a:cs typeface="Roboto condensed"/>
                </a:rPr>
                <a:t>03</a:t>
              </a:r>
              <a:endParaRPr lang="ko-KR" altLang="en-US" sz="2400" dirty="0">
                <a:solidFill>
                  <a:schemeClr val="bg1"/>
                </a:solidFill>
                <a:latin typeface="Roboto condensed"/>
                <a:cs typeface="Roboto condensed"/>
              </a:endParaRPr>
            </a:p>
          </p:txBody>
        </p:sp>
        <p:sp>
          <p:nvSpPr>
            <p:cNvPr id="13" name="Oval 15"/>
            <p:cNvSpPr/>
            <p:nvPr/>
          </p:nvSpPr>
          <p:spPr>
            <a:xfrm>
              <a:off x="3601092" y="2176963"/>
              <a:ext cx="101600" cy="101600"/>
            </a:xfrm>
            <a:prstGeom prst="ellipse">
              <a:avLst/>
            </a:prstGeom>
            <a:solidFill>
              <a:srgbClr val="D3107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latin typeface="Roboto condensed"/>
                <a:cs typeface="Roboto condensed"/>
              </a:endParaRPr>
            </a:p>
          </p:txBody>
        </p:sp>
        <p:sp>
          <p:nvSpPr>
            <p:cNvPr id="14" name="Teardrop 17"/>
            <p:cNvSpPr/>
            <p:nvPr/>
          </p:nvSpPr>
          <p:spPr>
            <a:xfrm rot="2700000" flipV="1">
              <a:off x="4778426" y="1281562"/>
              <a:ext cx="674282" cy="674282"/>
            </a:xfrm>
            <a:prstGeom prst="teardrop">
              <a:avLst>
                <a:gd name="adj" fmla="val 103995"/>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Roboto condensed"/>
                <a:cs typeface="Roboto condensed"/>
              </a:endParaRPr>
            </a:p>
          </p:txBody>
        </p:sp>
        <p:sp>
          <p:nvSpPr>
            <p:cNvPr id="15" name="TextBox 18"/>
            <p:cNvSpPr txBox="1"/>
            <p:nvPr/>
          </p:nvSpPr>
          <p:spPr>
            <a:xfrm>
              <a:off x="4836900" y="1382918"/>
              <a:ext cx="557505" cy="494504"/>
            </a:xfrm>
            <a:prstGeom prst="rect">
              <a:avLst/>
            </a:prstGeom>
            <a:noFill/>
          </p:spPr>
          <p:txBody>
            <a:bodyPr wrap="square" lIns="72000" tIns="0" rIns="72000" bIns="0" rtlCol="0" anchor="ctr">
              <a:noAutofit/>
            </a:bodyPr>
            <a:lstStyle/>
            <a:p>
              <a:pPr lvl="0" algn="ctr">
                <a:lnSpc>
                  <a:spcPts val="1000"/>
                </a:lnSpc>
              </a:pPr>
              <a:endParaRPr lang="en-US" altLang="ko-KR" sz="1050" dirty="0">
                <a:solidFill>
                  <a:schemeClr val="bg1">
                    <a:alpha val="70000"/>
                  </a:schemeClr>
                </a:solidFill>
                <a:latin typeface="Roboto condensed"/>
                <a:cs typeface="Roboto condensed"/>
              </a:endParaRPr>
            </a:p>
            <a:p>
              <a:pPr lvl="0" algn="ctr">
                <a:lnSpc>
                  <a:spcPts val="2000"/>
                </a:lnSpc>
              </a:pPr>
              <a:r>
                <a:rPr lang="en-US" altLang="ko-KR" sz="2400" dirty="0">
                  <a:solidFill>
                    <a:schemeClr val="bg1"/>
                  </a:solidFill>
                  <a:latin typeface="Roboto condensed"/>
                  <a:cs typeface="Roboto condensed"/>
                </a:rPr>
                <a:t>04</a:t>
              </a:r>
              <a:endParaRPr lang="ko-KR" altLang="en-US" sz="2400" dirty="0">
                <a:solidFill>
                  <a:schemeClr val="bg1"/>
                </a:solidFill>
                <a:latin typeface="Roboto condensed"/>
                <a:cs typeface="Roboto condensed"/>
              </a:endParaRPr>
            </a:p>
          </p:txBody>
        </p:sp>
        <p:sp>
          <p:nvSpPr>
            <p:cNvPr id="16" name="Oval 19"/>
            <p:cNvSpPr/>
            <p:nvPr/>
          </p:nvSpPr>
          <p:spPr>
            <a:xfrm>
              <a:off x="5067942" y="2176963"/>
              <a:ext cx="101600" cy="101600"/>
            </a:xfrm>
            <a:prstGeom prst="ellipse">
              <a:avLst/>
            </a:prstGeom>
            <a:solidFill>
              <a:srgbClr val="4A69E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latin typeface="Roboto condensed"/>
                <a:cs typeface="Roboto condensed"/>
              </a:endParaRPr>
            </a:p>
          </p:txBody>
        </p:sp>
        <p:sp>
          <p:nvSpPr>
            <p:cNvPr id="17" name="Teardrop 21"/>
            <p:cNvSpPr/>
            <p:nvPr/>
          </p:nvSpPr>
          <p:spPr>
            <a:xfrm rot="2700000" flipV="1">
              <a:off x="6242101" y="1281562"/>
              <a:ext cx="674282" cy="674282"/>
            </a:xfrm>
            <a:prstGeom prst="teardrop">
              <a:avLst>
                <a:gd name="adj" fmla="val 103995"/>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Roboto condensed"/>
                <a:cs typeface="Roboto condensed"/>
              </a:endParaRPr>
            </a:p>
          </p:txBody>
        </p:sp>
        <p:sp>
          <p:nvSpPr>
            <p:cNvPr id="18" name="TextBox 22"/>
            <p:cNvSpPr txBox="1"/>
            <p:nvPr/>
          </p:nvSpPr>
          <p:spPr>
            <a:xfrm>
              <a:off x="6300575" y="1382918"/>
              <a:ext cx="557505" cy="494504"/>
            </a:xfrm>
            <a:prstGeom prst="rect">
              <a:avLst/>
            </a:prstGeom>
            <a:noFill/>
          </p:spPr>
          <p:txBody>
            <a:bodyPr wrap="square" lIns="72000" tIns="0" rIns="72000" bIns="0" rtlCol="0" anchor="ctr">
              <a:noAutofit/>
            </a:bodyPr>
            <a:lstStyle/>
            <a:p>
              <a:pPr lvl="0" algn="ctr">
                <a:lnSpc>
                  <a:spcPts val="1000"/>
                </a:lnSpc>
              </a:pPr>
              <a:endParaRPr lang="en-US" altLang="ko-KR" sz="1050" dirty="0">
                <a:solidFill>
                  <a:schemeClr val="bg1">
                    <a:alpha val="70000"/>
                  </a:schemeClr>
                </a:solidFill>
                <a:latin typeface="Roboto condensed"/>
                <a:cs typeface="Roboto condensed"/>
              </a:endParaRPr>
            </a:p>
            <a:p>
              <a:pPr lvl="0" algn="ctr">
                <a:lnSpc>
                  <a:spcPts val="2000"/>
                </a:lnSpc>
              </a:pPr>
              <a:r>
                <a:rPr lang="en-US" altLang="ko-KR" sz="2400" dirty="0">
                  <a:solidFill>
                    <a:schemeClr val="bg1"/>
                  </a:solidFill>
                  <a:latin typeface="Roboto condensed"/>
                  <a:cs typeface="Roboto condensed"/>
                </a:rPr>
                <a:t>05</a:t>
              </a:r>
              <a:endParaRPr lang="ko-KR" altLang="en-US" sz="2400" dirty="0">
                <a:solidFill>
                  <a:schemeClr val="bg1"/>
                </a:solidFill>
                <a:latin typeface="Roboto condensed"/>
                <a:cs typeface="Roboto condensed"/>
              </a:endParaRPr>
            </a:p>
          </p:txBody>
        </p:sp>
        <p:sp>
          <p:nvSpPr>
            <p:cNvPr id="19" name="Oval 23"/>
            <p:cNvSpPr/>
            <p:nvPr/>
          </p:nvSpPr>
          <p:spPr>
            <a:xfrm>
              <a:off x="6528442" y="2176963"/>
              <a:ext cx="101600" cy="101600"/>
            </a:xfrm>
            <a:prstGeom prst="ellipse">
              <a:avLst/>
            </a:prstGeom>
            <a:solidFill>
              <a:srgbClr val="D3107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latin typeface="Roboto condensed"/>
                <a:cs typeface="Roboto condensed"/>
              </a:endParaRPr>
            </a:p>
          </p:txBody>
        </p:sp>
        <p:grpSp>
          <p:nvGrpSpPr>
            <p:cNvPr id="20" name="Group 24"/>
            <p:cNvGrpSpPr/>
            <p:nvPr/>
          </p:nvGrpSpPr>
          <p:grpSpPr>
            <a:xfrm>
              <a:off x="348864" y="2404330"/>
              <a:ext cx="1262929" cy="1157341"/>
              <a:chOff x="446468" y="2995559"/>
              <a:chExt cx="1262929" cy="1157341"/>
            </a:xfrm>
          </p:grpSpPr>
          <p:sp>
            <p:nvSpPr>
              <p:cNvPr id="33" name="TextBox 25"/>
              <p:cNvSpPr txBox="1"/>
              <p:nvPr/>
            </p:nvSpPr>
            <p:spPr>
              <a:xfrm>
                <a:off x="446469" y="2995559"/>
                <a:ext cx="1156100" cy="225918"/>
              </a:xfrm>
              <a:prstGeom prst="rect">
                <a:avLst/>
              </a:prstGeom>
              <a:noFill/>
            </p:spPr>
            <p:txBody>
              <a:bodyPr wrap="square" rtlCol="0">
                <a:spAutoFit/>
              </a:bodyPr>
              <a:lstStyle/>
              <a:p>
                <a:pPr lvl="0"/>
                <a:r>
                  <a:rPr lang="zh-CN" altLang="en-US" sz="1400" b="1" dirty="0">
                    <a:solidFill>
                      <a:schemeClr val="bg1">
                        <a:lumMod val="65000"/>
                      </a:schemeClr>
                    </a:solidFill>
                    <a:latin typeface="微软雅黑" panose="020B0503020204020204" pitchFamily="34" charset="-122"/>
                    <a:ea typeface="微软雅黑" panose="020B0503020204020204" pitchFamily="34" charset="-122"/>
                    <a:cs typeface="Roboto condensed"/>
                  </a:rPr>
                  <a:t>加入你的标题</a:t>
                </a:r>
                <a:endParaRPr lang="ko-KR" altLang="en-US" sz="1400" b="1" dirty="0">
                  <a:solidFill>
                    <a:schemeClr val="bg1">
                      <a:lumMod val="65000"/>
                    </a:schemeClr>
                  </a:solidFill>
                  <a:latin typeface="微软雅黑" panose="020B0503020204020204" pitchFamily="34" charset="-122"/>
                  <a:cs typeface="Roboto condensed"/>
                </a:endParaRPr>
              </a:p>
            </p:txBody>
          </p:sp>
          <p:sp>
            <p:nvSpPr>
              <p:cNvPr id="34" name="텍스트 개체 틀 2"/>
              <p:cNvSpPr txBox="1"/>
              <p:nvPr/>
            </p:nvSpPr>
            <p:spPr>
              <a:xfrm>
                <a:off x="446468"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en-US" altLang="ko-KR" sz="1050" dirty="0">
                    <a:latin typeface="Roboto condensed"/>
                    <a:cs typeface="Roboto condensed"/>
                  </a:rPr>
                  <a:t>Lorem ipsum dolor sit amet, consectetur adipiscing elit. Curabitur elementum posuere pretium. </a:t>
                </a:r>
                <a:endParaRPr lang="en-US" altLang="ko-KR" sz="1050" dirty="0">
                  <a:latin typeface="Roboto condensed"/>
                  <a:cs typeface="Roboto condensed"/>
                </a:endParaRPr>
              </a:p>
            </p:txBody>
          </p:sp>
        </p:grpSp>
        <p:grpSp>
          <p:nvGrpSpPr>
            <p:cNvPr id="21" name="Group 27"/>
            <p:cNvGrpSpPr/>
            <p:nvPr/>
          </p:nvGrpSpPr>
          <p:grpSpPr>
            <a:xfrm>
              <a:off x="1812538" y="2404330"/>
              <a:ext cx="1262929" cy="1157341"/>
              <a:chOff x="446467" y="2995559"/>
              <a:chExt cx="1262929" cy="1157341"/>
            </a:xfrm>
          </p:grpSpPr>
          <p:sp>
            <p:nvSpPr>
              <p:cNvPr id="31" name="TextBox 28"/>
              <p:cNvSpPr txBox="1"/>
              <p:nvPr/>
            </p:nvSpPr>
            <p:spPr>
              <a:xfrm>
                <a:off x="446469" y="2995559"/>
                <a:ext cx="1156100" cy="225918"/>
              </a:xfrm>
              <a:prstGeom prst="rect">
                <a:avLst/>
              </a:prstGeom>
              <a:noFill/>
            </p:spPr>
            <p:txBody>
              <a:bodyPr wrap="square" rtlCol="0">
                <a:spAutoFit/>
              </a:bodyPr>
              <a:lstStyle/>
              <a:p>
                <a:pPr lvl="0"/>
                <a:r>
                  <a:rPr lang="zh-CN" altLang="en-US" sz="1400" b="1" dirty="0">
                    <a:solidFill>
                      <a:schemeClr val="bg1">
                        <a:lumMod val="65000"/>
                      </a:schemeClr>
                    </a:solidFill>
                    <a:latin typeface="微软雅黑" panose="020B0503020204020204" pitchFamily="34" charset="-122"/>
                    <a:ea typeface="微软雅黑" panose="020B0503020204020204" pitchFamily="34" charset="-122"/>
                    <a:cs typeface="Roboto condensed"/>
                  </a:rPr>
                  <a:t>加入你的标题</a:t>
                </a:r>
                <a:endParaRPr lang="ko-KR" altLang="en-US" sz="1400" b="1" dirty="0">
                  <a:solidFill>
                    <a:schemeClr val="bg1">
                      <a:lumMod val="65000"/>
                    </a:schemeClr>
                  </a:solidFill>
                  <a:latin typeface="微软雅黑" panose="020B0503020204020204" pitchFamily="34" charset="-122"/>
                  <a:cs typeface="Roboto condensed"/>
                </a:endParaRPr>
              </a:p>
            </p:txBody>
          </p:sp>
          <p:sp>
            <p:nvSpPr>
              <p:cNvPr id="32" name="텍스트 개체 틀 2"/>
              <p:cNvSpPr txBox="1"/>
              <p:nvPr/>
            </p:nvSpPr>
            <p:spPr>
              <a:xfrm>
                <a:off x="446467"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en-US" altLang="ko-KR" sz="1050" dirty="0">
                    <a:latin typeface="Roboto condensed"/>
                    <a:cs typeface="Roboto condensed"/>
                  </a:rPr>
                  <a:t>Lorem ipsum dolor sit amet, consectetur adipiscing elit. Curabitur elementum posuere pretium. </a:t>
                </a:r>
                <a:endParaRPr lang="en-US" altLang="ko-KR" sz="1050" dirty="0">
                  <a:latin typeface="Roboto condensed"/>
                  <a:cs typeface="Roboto condensed"/>
                </a:endParaRPr>
              </a:p>
            </p:txBody>
          </p:sp>
        </p:grpSp>
        <p:grpSp>
          <p:nvGrpSpPr>
            <p:cNvPr id="22" name="Group 30"/>
            <p:cNvGrpSpPr/>
            <p:nvPr/>
          </p:nvGrpSpPr>
          <p:grpSpPr>
            <a:xfrm>
              <a:off x="3276213" y="2404330"/>
              <a:ext cx="1262929" cy="1157341"/>
              <a:chOff x="446467" y="2995559"/>
              <a:chExt cx="1262929" cy="1157341"/>
            </a:xfrm>
          </p:grpSpPr>
          <p:sp>
            <p:nvSpPr>
              <p:cNvPr id="29" name="TextBox 31"/>
              <p:cNvSpPr txBox="1"/>
              <p:nvPr/>
            </p:nvSpPr>
            <p:spPr>
              <a:xfrm>
                <a:off x="446469" y="2995559"/>
                <a:ext cx="1156100" cy="225918"/>
              </a:xfrm>
              <a:prstGeom prst="rect">
                <a:avLst/>
              </a:prstGeom>
              <a:noFill/>
            </p:spPr>
            <p:txBody>
              <a:bodyPr wrap="square" rtlCol="0">
                <a:spAutoFit/>
              </a:bodyPr>
              <a:lstStyle/>
              <a:p>
                <a:pPr lvl="0"/>
                <a:r>
                  <a:rPr lang="zh-CN" altLang="en-US" sz="1400" b="1" dirty="0">
                    <a:solidFill>
                      <a:schemeClr val="bg1">
                        <a:lumMod val="65000"/>
                      </a:schemeClr>
                    </a:solidFill>
                    <a:latin typeface="微软雅黑" panose="020B0503020204020204" pitchFamily="34" charset="-122"/>
                    <a:ea typeface="微软雅黑" panose="020B0503020204020204" pitchFamily="34" charset="-122"/>
                    <a:cs typeface="Roboto condensed"/>
                  </a:rPr>
                  <a:t>加入你的标题</a:t>
                </a:r>
                <a:endParaRPr lang="ko-KR" altLang="en-US" sz="1400" b="1" dirty="0">
                  <a:solidFill>
                    <a:schemeClr val="bg1">
                      <a:lumMod val="65000"/>
                    </a:schemeClr>
                  </a:solidFill>
                  <a:latin typeface="微软雅黑" panose="020B0503020204020204" pitchFamily="34" charset="-122"/>
                  <a:cs typeface="Roboto condensed"/>
                </a:endParaRPr>
              </a:p>
            </p:txBody>
          </p:sp>
          <p:sp>
            <p:nvSpPr>
              <p:cNvPr id="30" name="텍스트 개체 틀 2"/>
              <p:cNvSpPr txBox="1"/>
              <p:nvPr/>
            </p:nvSpPr>
            <p:spPr>
              <a:xfrm>
                <a:off x="446467"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en-US" altLang="ko-KR" sz="1050" dirty="0">
                    <a:latin typeface="Roboto condensed"/>
                    <a:cs typeface="Roboto condensed"/>
                  </a:rPr>
                  <a:t>Lorem ipsum dolor sit amet, consectetur adipiscing elit. Curabitur elementum posuere pretium. </a:t>
                </a:r>
                <a:endParaRPr lang="en-US" altLang="ko-KR" sz="1050" dirty="0">
                  <a:latin typeface="Roboto condensed"/>
                  <a:cs typeface="Roboto condensed"/>
                </a:endParaRPr>
              </a:p>
            </p:txBody>
          </p:sp>
        </p:grpSp>
        <p:grpSp>
          <p:nvGrpSpPr>
            <p:cNvPr id="23" name="Group 33"/>
            <p:cNvGrpSpPr/>
            <p:nvPr/>
          </p:nvGrpSpPr>
          <p:grpSpPr>
            <a:xfrm>
              <a:off x="4739889" y="2404330"/>
              <a:ext cx="1262929" cy="1157341"/>
              <a:chOff x="446468" y="2995559"/>
              <a:chExt cx="1262929" cy="1157341"/>
            </a:xfrm>
          </p:grpSpPr>
          <p:sp>
            <p:nvSpPr>
              <p:cNvPr id="27" name="TextBox 34"/>
              <p:cNvSpPr txBox="1"/>
              <p:nvPr/>
            </p:nvSpPr>
            <p:spPr>
              <a:xfrm>
                <a:off x="446469" y="2995559"/>
                <a:ext cx="1156100" cy="225918"/>
              </a:xfrm>
              <a:prstGeom prst="rect">
                <a:avLst/>
              </a:prstGeom>
              <a:noFill/>
            </p:spPr>
            <p:txBody>
              <a:bodyPr wrap="square" rtlCol="0">
                <a:spAutoFit/>
              </a:bodyPr>
              <a:lstStyle/>
              <a:p>
                <a:pPr lvl="0"/>
                <a:r>
                  <a:rPr lang="zh-CN" altLang="en-US" sz="1400" b="1" dirty="0">
                    <a:solidFill>
                      <a:schemeClr val="bg1">
                        <a:lumMod val="65000"/>
                      </a:schemeClr>
                    </a:solidFill>
                    <a:latin typeface="微软雅黑" panose="020B0503020204020204" pitchFamily="34" charset="-122"/>
                    <a:ea typeface="微软雅黑" panose="020B0503020204020204" pitchFamily="34" charset="-122"/>
                    <a:cs typeface="Roboto condensed"/>
                  </a:rPr>
                  <a:t>加入你的标题</a:t>
                </a:r>
                <a:endParaRPr lang="ko-KR" altLang="en-US" sz="1400" b="1" dirty="0">
                  <a:solidFill>
                    <a:schemeClr val="bg1">
                      <a:lumMod val="65000"/>
                    </a:schemeClr>
                  </a:solidFill>
                  <a:latin typeface="微软雅黑" panose="020B0503020204020204" pitchFamily="34" charset="-122"/>
                  <a:cs typeface="Roboto condensed"/>
                </a:endParaRPr>
              </a:p>
            </p:txBody>
          </p:sp>
          <p:sp>
            <p:nvSpPr>
              <p:cNvPr id="28" name="텍스트 개체 틀 2"/>
              <p:cNvSpPr txBox="1"/>
              <p:nvPr/>
            </p:nvSpPr>
            <p:spPr>
              <a:xfrm>
                <a:off x="446468"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en-US" altLang="ko-KR" sz="1050" dirty="0">
                    <a:latin typeface="Roboto condensed"/>
                    <a:cs typeface="Roboto condensed"/>
                  </a:rPr>
                  <a:t>Lorem ipsum dolor sit amet, consectetur adipiscing elit. Curabitur elementum posuere pretium. </a:t>
                </a:r>
                <a:endParaRPr lang="en-US" altLang="ko-KR" sz="1050" dirty="0">
                  <a:latin typeface="Roboto condensed"/>
                  <a:cs typeface="Roboto condensed"/>
                </a:endParaRPr>
              </a:p>
            </p:txBody>
          </p:sp>
        </p:grpSp>
        <p:grpSp>
          <p:nvGrpSpPr>
            <p:cNvPr id="24" name="Group 36"/>
            <p:cNvGrpSpPr/>
            <p:nvPr/>
          </p:nvGrpSpPr>
          <p:grpSpPr>
            <a:xfrm>
              <a:off x="6203563" y="2404330"/>
              <a:ext cx="1262929" cy="1157341"/>
              <a:chOff x="446467" y="2995559"/>
              <a:chExt cx="1262929" cy="1157341"/>
            </a:xfrm>
          </p:grpSpPr>
          <p:sp>
            <p:nvSpPr>
              <p:cNvPr id="25" name="TextBox 37"/>
              <p:cNvSpPr txBox="1"/>
              <p:nvPr/>
            </p:nvSpPr>
            <p:spPr>
              <a:xfrm>
                <a:off x="446468" y="2995559"/>
                <a:ext cx="1156100" cy="225918"/>
              </a:xfrm>
              <a:prstGeom prst="rect">
                <a:avLst/>
              </a:prstGeom>
              <a:noFill/>
            </p:spPr>
            <p:txBody>
              <a:bodyPr wrap="square" rtlCol="0">
                <a:spAutoFit/>
              </a:bodyPr>
              <a:lstStyle/>
              <a:p>
                <a:pPr lvl="0"/>
                <a:r>
                  <a:rPr lang="zh-CN" altLang="en-US" sz="1400" b="1" dirty="0">
                    <a:solidFill>
                      <a:schemeClr val="bg1">
                        <a:lumMod val="65000"/>
                      </a:schemeClr>
                    </a:solidFill>
                    <a:latin typeface="微软雅黑" panose="020B0503020204020204" pitchFamily="34" charset="-122"/>
                    <a:ea typeface="微软雅黑" panose="020B0503020204020204" pitchFamily="34" charset="-122"/>
                    <a:cs typeface="Roboto condensed"/>
                  </a:rPr>
                  <a:t>加入你的标题</a:t>
                </a:r>
                <a:endParaRPr lang="ko-KR" altLang="en-US" sz="1400" b="1" dirty="0">
                  <a:solidFill>
                    <a:schemeClr val="bg1">
                      <a:lumMod val="65000"/>
                    </a:schemeClr>
                  </a:solidFill>
                  <a:latin typeface="微软雅黑" panose="020B0503020204020204" pitchFamily="34" charset="-122"/>
                  <a:cs typeface="Roboto condensed"/>
                </a:endParaRPr>
              </a:p>
            </p:txBody>
          </p:sp>
          <p:sp>
            <p:nvSpPr>
              <p:cNvPr id="26" name="텍스트 개체 틀 2"/>
              <p:cNvSpPr txBox="1"/>
              <p:nvPr/>
            </p:nvSpPr>
            <p:spPr>
              <a:xfrm>
                <a:off x="446467"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en-US" altLang="ko-KR" sz="1050" dirty="0">
                    <a:latin typeface="Roboto condensed"/>
                    <a:cs typeface="Roboto condensed"/>
                  </a:rPr>
                  <a:t>Lorem ipsum dolor sit amet, consectetur adipiscing elit. Curabitur elementum posuere pretium. </a:t>
                </a:r>
                <a:endParaRPr lang="en-US" altLang="ko-KR" sz="1050" dirty="0">
                  <a:latin typeface="Roboto condensed"/>
                  <a:cs typeface="Roboto condensed"/>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8" name="组合 7"/>
          <p:cNvGrpSpPr/>
          <p:nvPr/>
        </p:nvGrpSpPr>
        <p:grpSpPr>
          <a:xfrm>
            <a:off x="5153874" y="2788737"/>
            <a:ext cx="4016091" cy="1352451"/>
            <a:chOff x="4791086" y="2709912"/>
            <a:chExt cx="4016091" cy="1352451"/>
          </a:xfrm>
        </p:grpSpPr>
        <p:sp>
          <p:nvSpPr>
            <p:cNvPr id="9" name="矩形 8"/>
            <p:cNvSpPr/>
            <p:nvPr/>
          </p:nvSpPr>
          <p:spPr>
            <a:xfrm>
              <a:off x="4791086" y="2709912"/>
              <a:ext cx="3877985" cy="830997"/>
            </a:xfrm>
            <a:prstGeom prst="rect">
              <a:avLst/>
            </a:prstGeom>
          </p:spPr>
          <p:txBody>
            <a:bodyPr wrap="none">
              <a:spAutoFit/>
            </a:bodyPr>
            <a:lstStyle/>
            <a:p>
              <a:r>
                <a:rPr kumimoji="1" lang="zh-CN" altLang="en-US" sz="4800" dirty="0">
                  <a:solidFill>
                    <a:srgbClr val="4A69EF"/>
                  </a:solidFill>
                  <a:latin typeface="微软雅黑" panose="020B0503020204020204" pitchFamily="34" charset="-122"/>
                  <a:ea typeface="微软雅黑" panose="020B0503020204020204" pitchFamily="34" charset="-122"/>
                </a:rPr>
                <a:t>加入你的标题</a:t>
              </a:r>
              <a:endParaRPr kumimoji="1" lang="zh-CN" altLang="en-US" sz="4800" dirty="0">
                <a:solidFill>
                  <a:srgbClr val="4A69EF"/>
                </a:solidFill>
                <a:latin typeface="微软雅黑" panose="020B0503020204020204" pitchFamily="34" charset="-122"/>
                <a:ea typeface="微软雅黑" panose="020B0503020204020204" pitchFamily="34" charset="-122"/>
              </a:endParaRPr>
            </a:p>
          </p:txBody>
        </p:sp>
        <p:sp>
          <p:nvSpPr>
            <p:cNvPr id="10" name="矩形 9"/>
            <p:cNvSpPr/>
            <p:nvPr/>
          </p:nvSpPr>
          <p:spPr>
            <a:xfrm>
              <a:off x="4840412" y="3489899"/>
              <a:ext cx="3966765" cy="572464"/>
            </a:xfrm>
            <a:prstGeom prst="rect">
              <a:avLst/>
            </a:prstGeom>
          </p:spPr>
          <p:txBody>
            <a:bodyPr wrap="square">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11" name="Rectangle 12"/>
          <p:cNvSpPr>
            <a:spLocks noChangeArrowheads="1"/>
          </p:cNvSpPr>
          <p:nvPr/>
        </p:nvSpPr>
        <p:spPr bwMode="auto">
          <a:xfrm>
            <a:off x="3698315" y="2874369"/>
            <a:ext cx="1332464" cy="1209309"/>
          </a:xfrm>
          <a:prstGeom prst="rect">
            <a:avLst/>
          </a:prstGeom>
          <a:solidFill>
            <a:srgbClr val="D31076"/>
          </a:solidFill>
          <a:ln>
            <a:noFill/>
          </a:ln>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bg1"/>
              </a:solidFill>
            </a:endParaRPr>
          </a:p>
        </p:txBody>
      </p:sp>
      <p:sp>
        <p:nvSpPr>
          <p:cNvPr id="14" name="TextBox 106"/>
          <p:cNvSpPr txBox="1">
            <a:spLocks noChangeArrowheads="1"/>
          </p:cNvSpPr>
          <p:nvPr/>
        </p:nvSpPr>
        <p:spPr bwMode="auto">
          <a:xfrm>
            <a:off x="4027028" y="3021453"/>
            <a:ext cx="738904" cy="900228"/>
          </a:xfrm>
          <a:prstGeom prst="rect">
            <a:avLst/>
          </a:prstGeom>
          <a:solidFill>
            <a:srgbClr val="D31076"/>
          </a:solid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5400" dirty="0">
                <a:solidFill>
                  <a:schemeClr val="bg1"/>
                </a:solidFill>
                <a:latin typeface="Don't Forget" panose="02000000000000000000" pitchFamily="2" charset="0"/>
                <a:ea typeface="微软雅黑" panose="020B0503020204020204" pitchFamily="34" charset="-122"/>
              </a:rPr>
              <a:t>2</a:t>
            </a:r>
            <a:endParaRPr lang="zh-CN" altLang="en-US" sz="5400" dirty="0">
              <a:solidFill>
                <a:schemeClr val="bg1"/>
              </a:solidFill>
              <a:latin typeface="Don't Forget" panose="02000000000000000000" pitchFamily="2"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000"/>
                                        <p:tgtEl>
                                          <p:spTgt spid="7"/>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0-#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358899" y="843933"/>
            <a:ext cx="2308013" cy="2561854"/>
          </a:xfrm>
          <a:prstGeom prst="rect">
            <a:avLst/>
          </a:prstGeom>
          <a:blipFill dpi="0" rotWithShape="1">
            <a:blip r:embed="rId1"/>
            <a:srcRect/>
            <a:tile tx="0" ty="0" sx="28000" sy="2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59436" y="2615420"/>
            <a:ext cx="2308013" cy="3384910"/>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367531" y="3673792"/>
            <a:ext cx="2308013" cy="2344982"/>
          </a:xfrm>
          <a:prstGeom prst="rect">
            <a:avLst/>
          </a:prstGeom>
          <a:blipFill dpi="0" rotWithShape="1">
            <a:blip r:embed="rId3"/>
            <a:srcRect/>
            <a:tile tx="0" ty="0" sx="28000" sy="2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959436" y="825500"/>
            <a:ext cx="2308013" cy="15226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10"/>
          <p:cNvSpPr txBox="1"/>
          <p:nvPr/>
        </p:nvSpPr>
        <p:spPr>
          <a:xfrm>
            <a:off x="7292266" y="1417383"/>
            <a:ext cx="1938992" cy="448841"/>
          </a:xfrm>
          <a:prstGeom prst="rect">
            <a:avLst/>
          </a:prstGeom>
          <a:noFill/>
        </p:spPr>
        <p:txBody>
          <a:bodyPr wrap="none" tIns="0" rIns="0" bIns="0" rtlCol="0" anchor="ctr" anchorCtr="0">
            <a:spAutoFit/>
          </a:bodyPr>
          <a:lstStyle/>
          <a:p>
            <a:pPr>
              <a:lnSpc>
                <a:spcPts val="3530"/>
              </a:lnSpc>
            </a:pPr>
            <a:r>
              <a:rPr lang="en-US" sz="1000" b="1" spc="100" dirty="0">
                <a:solidFill>
                  <a:schemeClr val="bg1">
                    <a:lumMod val="50000"/>
                  </a:schemeClr>
                </a:solidFill>
                <a:latin typeface="Montserrat" charset="0"/>
                <a:ea typeface="Montserrat" charset="0"/>
                <a:cs typeface="Montserrat" charset="0"/>
              </a:rPr>
              <a:t>WE ARE A CREATIVE AGENCY</a:t>
            </a:r>
            <a:endParaRPr lang="en-US" sz="1000" b="1" spc="100" dirty="0">
              <a:solidFill>
                <a:schemeClr val="bg1">
                  <a:lumMod val="50000"/>
                </a:schemeClr>
              </a:solidFill>
              <a:latin typeface="Montserrat" charset="0"/>
              <a:ea typeface="Montserrat" charset="0"/>
              <a:cs typeface="Montserrat" charset="0"/>
            </a:endParaRPr>
          </a:p>
        </p:txBody>
      </p:sp>
      <p:sp>
        <p:nvSpPr>
          <p:cNvPr id="8" name="TextBox 11"/>
          <p:cNvSpPr txBox="1"/>
          <p:nvPr/>
        </p:nvSpPr>
        <p:spPr>
          <a:xfrm>
            <a:off x="7269970" y="1077425"/>
            <a:ext cx="2010487" cy="541174"/>
          </a:xfrm>
          <a:prstGeom prst="rect">
            <a:avLst/>
          </a:prstGeom>
          <a:noFill/>
        </p:spPr>
        <p:txBody>
          <a:bodyPr wrap="none" rtlCol="0" anchor="ctr" anchorCtr="0">
            <a:spAutoFit/>
          </a:bodyPr>
          <a:lstStyle/>
          <a:p>
            <a:pPr>
              <a:lnSpc>
                <a:spcPts val="3530"/>
              </a:lnSpc>
            </a:pPr>
            <a:r>
              <a:rPr lang="en-US" sz="3500" b="1" spc="100" dirty="0">
                <a:solidFill>
                  <a:schemeClr val="bg1">
                    <a:lumMod val="50000"/>
                  </a:schemeClr>
                </a:solidFill>
                <a:latin typeface="Montserrat" charset="0"/>
                <a:ea typeface="Montserrat" charset="0"/>
                <a:cs typeface="Montserrat" charset="0"/>
              </a:rPr>
              <a:t>About Us</a:t>
            </a:r>
            <a:endParaRPr lang="en-US" sz="3500" b="1" spc="100" dirty="0">
              <a:solidFill>
                <a:schemeClr val="bg1">
                  <a:lumMod val="50000"/>
                </a:schemeClr>
              </a:solidFill>
              <a:latin typeface="Montserrat" charset="0"/>
              <a:ea typeface="Montserrat" charset="0"/>
              <a:cs typeface="Montserrat" charset="0"/>
            </a:endParaRPr>
          </a:p>
        </p:txBody>
      </p:sp>
      <p:sp>
        <p:nvSpPr>
          <p:cNvPr id="9" name="Subtitle 2"/>
          <p:cNvSpPr txBox="1"/>
          <p:nvPr/>
        </p:nvSpPr>
        <p:spPr>
          <a:xfrm>
            <a:off x="7219731" y="2186239"/>
            <a:ext cx="2998626" cy="3829770"/>
          </a:xfrm>
          <a:prstGeom prst="rect">
            <a:avLst/>
          </a:prstGeom>
        </p:spPr>
        <p:txBody>
          <a:bodyPr vert="horz" wrap="square" lIns="108717" tIns="54358" rIns="108717" bIns="54358"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 so that it can be sold at a higher price invest Investment generally results.</a:t>
            </a: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income, or to appreciate in value, so that it can be sold at a higher price An investor may bear a risk of loss of some or all of their capital invested 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worth investing, it is normally expected either to generate income, or to may bear a risk of loss of some or all of their capital invested</a:t>
            </a:r>
            <a:endParaRPr lang="en-US" sz="850" dirty="0">
              <a:solidFill>
                <a:schemeClr val="bg1">
                  <a:lumMod val="50000"/>
                </a:schemeClr>
              </a:solidFill>
              <a:latin typeface="Source Sans Pro" charset="0"/>
              <a:ea typeface="Source Sans Pro" charset="0"/>
              <a:cs typeface="Source Sans Pro"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50" fill="hold"/>
                                            <p:tgtEl>
                                              <p:spTgt spid="3"/>
                                            </p:tgtEl>
                                            <p:attrNameLst>
                                              <p:attrName>ppt_x</p:attrName>
                                            </p:attrNameLst>
                                          </p:cBhvr>
                                          <p:tavLst>
                                            <p:tav tm="0">
                                              <p:val>
                                                <p:strVal val="#ppt_x"/>
                                              </p:val>
                                            </p:tav>
                                            <p:tav tm="100000">
                                              <p:val>
                                                <p:strVal val="#ppt_x"/>
                                              </p:val>
                                            </p:tav>
                                          </p:tavLst>
                                        </p:anim>
                                        <p:anim calcmode="lin" valueType="num">
                                          <p:cBhvr additive="base">
                                            <p:cTn id="13" dur="25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50" fill="hold"/>
                                            <p:tgtEl>
                                              <p:spTgt spid="4"/>
                                            </p:tgtEl>
                                            <p:attrNameLst>
                                              <p:attrName>ppt_x</p:attrName>
                                            </p:attrNameLst>
                                          </p:cBhvr>
                                          <p:tavLst>
                                            <p:tav tm="0">
                                              <p:val>
                                                <p:strVal val="#ppt_x"/>
                                              </p:val>
                                            </p:tav>
                                            <p:tav tm="100000">
                                              <p:val>
                                                <p:strVal val="#ppt_x"/>
                                              </p:val>
                                            </p:tav>
                                          </p:tavLst>
                                        </p:anim>
                                        <p:anim calcmode="lin" valueType="num">
                                          <p:cBhvr additive="base">
                                            <p:cTn id="18" dur="25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50" fill="hold"/>
                                            <p:tgtEl>
                                              <p:spTgt spid="5"/>
                                            </p:tgtEl>
                                            <p:attrNameLst>
                                              <p:attrName>ppt_x</p:attrName>
                                            </p:attrNameLst>
                                          </p:cBhvr>
                                          <p:tavLst>
                                            <p:tav tm="0">
                                              <p:val>
                                                <p:strVal val="#ppt_x"/>
                                              </p:val>
                                            </p:tav>
                                            <p:tav tm="100000">
                                              <p:val>
                                                <p:strVal val="#ppt_x"/>
                                              </p:val>
                                            </p:tav>
                                          </p:tavLst>
                                        </p:anim>
                                        <p:anim calcmode="lin" valueType="num">
                                          <p:cBhvr additive="base">
                                            <p:cTn id="23" dur="25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250" fill="hold"/>
                                            <p:tgtEl>
                                              <p:spTgt spid="6"/>
                                            </p:tgtEl>
                                            <p:attrNameLst>
                                              <p:attrName>ppt_x</p:attrName>
                                            </p:attrNameLst>
                                          </p:cBhvr>
                                          <p:tavLst>
                                            <p:tav tm="0">
                                              <p:val>
                                                <p:strVal val="#ppt_x"/>
                                              </p:val>
                                            </p:tav>
                                            <p:tav tm="100000">
                                              <p:val>
                                                <p:strVal val="#ppt_x"/>
                                              </p:val>
                                            </p:tav>
                                          </p:tavLst>
                                        </p:anim>
                                        <p:anim calcmode="lin" valueType="num">
                                          <p:cBhvr additive="base">
                                            <p:cTn id="28" dur="250" fill="hold"/>
                                            <p:tgtEl>
                                              <p:spTgt spid="6"/>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42"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250"/>
                                            <p:tgtEl>
                                              <p:spTgt spid="7"/>
                                            </p:tgtEl>
                                          </p:cBhvr>
                                        </p:animEffect>
                                        <p:anim calcmode="lin" valueType="num">
                                          <p:cBhvr>
                                            <p:cTn id="33" dur="250" fill="hold"/>
                                            <p:tgtEl>
                                              <p:spTgt spid="7"/>
                                            </p:tgtEl>
                                            <p:attrNameLst>
                                              <p:attrName>ppt_x</p:attrName>
                                            </p:attrNameLst>
                                          </p:cBhvr>
                                          <p:tavLst>
                                            <p:tav tm="0">
                                              <p:val>
                                                <p:strVal val="#ppt_x"/>
                                              </p:val>
                                            </p:tav>
                                            <p:tav tm="100000">
                                              <p:val>
                                                <p:strVal val="#ppt_x"/>
                                              </p:val>
                                            </p:tav>
                                          </p:tavLst>
                                        </p:anim>
                                        <p:anim calcmode="lin" valueType="num">
                                          <p:cBhvr>
                                            <p:cTn id="34" dur="250" fill="hold"/>
                                            <p:tgtEl>
                                              <p:spTgt spid="7"/>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42"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250"/>
                                            <p:tgtEl>
                                              <p:spTgt spid="8"/>
                                            </p:tgtEl>
                                          </p:cBhvr>
                                        </p:animEffect>
                                        <p:anim calcmode="lin" valueType="num">
                                          <p:cBhvr>
                                            <p:cTn id="39" dur="250" fill="hold"/>
                                            <p:tgtEl>
                                              <p:spTgt spid="8"/>
                                            </p:tgtEl>
                                            <p:attrNameLst>
                                              <p:attrName>ppt_x</p:attrName>
                                            </p:attrNameLst>
                                          </p:cBhvr>
                                          <p:tavLst>
                                            <p:tav tm="0">
                                              <p:val>
                                                <p:strVal val="#ppt_x"/>
                                              </p:val>
                                            </p:tav>
                                            <p:tav tm="100000">
                                              <p:val>
                                                <p:strVal val="#ppt_x"/>
                                              </p:val>
                                            </p:tav>
                                          </p:tavLst>
                                        </p:anim>
                                        <p:anim calcmode="lin" valueType="num">
                                          <p:cBhvr>
                                            <p:cTn id="40" dur="250" fill="hold"/>
                                            <p:tgtEl>
                                              <p:spTgt spid="8"/>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42" presetClass="entr" presetSubtype="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250"/>
                                            <p:tgtEl>
                                              <p:spTgt spid="9"/>
                                            </p:tgtEl>
                                          </p:cBhvr>
                                        </p:animEffect>
                                        <p:anim calcmode="lin" valueType="num">
                                          <p:cBhvr>
                                            <p:cTn id="45" dur="250" fill="hold"/>
                                            <p:tgtEl>
                                              <p:spTgt spid="9"/>
                                            </p:tgtEl>
                                            <p:attrNameLst>
                                              <p:attrName>ppt_x</p:attrName>
                                            </p:attrNameLst>
                                          </p:cBhvr>
                                          <p:tavLst>
                                            <p:tav tm="0">
                                              <p:val>
                                                <p:strVal val="#ppt_x"/>
                                              </p:val>
                                            </p:tav>
                                            <p:tav tm="100000">
                                              <p:val>
                                                <p:strVal val="#ppt_x"/>
                                              </p:val>
                                            </p:tav>
                                          </p:tavLst>
                                        </p:anim>
                                        <p:anim calcmode="lin" valueType="num">
                                          <p:cBhvr>
                                            <p:cTn id="46" dur="2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3" grpId="0" animBg="1"/>
          <p:bldP spid="4" grpId="0" animBg="1"/>
          <p:bldP spid="5" grpId="0" animBg="1"/>
          <p:bldP spid="6" grpId="0" animBg="1"/>
          <p:bldP spid="7" grpId="0"/>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50" fill="hold"/>
                                            <p:tgtEl>
                                              <p:spTgt spid="3"/>
                                            </p:tgtEl>
                                            <p:attrNameLst>
                                              <p:attrName>ppt_x</p:attrName>
                                            </p:attrNameLst>
                                          </p:cBhvr>
                                          <p:tavLst>
                                            <p:tav tm="0">
                                              <p:val>
                                                <p:strVal val="#ppt_x"/>
                                              </p:val>
                                            </p:tav>
                                            <p:tav tm="100000">
                                              <p:val>
                                                <p:strVal val="#ppt_x"/>
                                              </p:val>
                                            </p:tav>
                                          </p:tavLst>
                                        </p:anim>
                                        <p:anim calcmode="lin" valueType="num">
                                          <p:cBhvr additive="base">
                                            <p:cTn id="13" dur="25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50" fill="hold"/>
                                            <p:tgtEl>
                                              <p:spTgt spid="4"/>
                                            </p:tgtEl>
                                            <p:attrNameLst>
                                              <p:attrName>ppt_x</p:attrName>
                                            </p:attrNameLst>
                                          </p:cBhvr>
                                          <p:tavLst>
                                            <p:tav tm="0">
                                              <p:val>
                                                <p:strVal val="#ppt_x"/>
                                              </p:val>
                                            </p:tav>
                                            <p:tav tm="100000">
                                              <p:val>
                                                <p:strVal val="#ppt_x"/>
                                              </p:val>
                                            </p:tav>
                                          </p:tavLst>
                                        </p:anim>
                                        <p:anim calcmode="lin" valueType="num">
                                          <p:cBhvr additive="base">
                                            <p:cTn id="18" dur="25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50" fill="hold"/>
                                            <p:tgtEl>
                                              <p:spTgt spid="5"/>
                                            </p:tgtEl>
                                            <p:attrNameLst>
                                              <p:attrName>ppt_x</p:attrName>
                                            </p:attrNameLst>
                                          </p:cBhvr>
                                          <p:tavLst>
                                            <p:tav tm="0">
                                              <p:val>
                                                <p:strVal val="#ppt_x"/>
                                              </p:val>
                                            </p:tav>
                                            <p:tav tm="100000">
                                              <p:val>
                                                <p:strVal val="#ppt_x"/>
                                              </p:val>
                                            </p:tav>
                                          </p:tavLst>
                                        </p:anim>
                                        <p:anim calcmode="lin" valueType="num">
                                          <p:cBhvr additive="base">
                                            <p:cTn id="23" dur="25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250" fill="hold"/>
                                            <p:tgtEl>
                                              <p:spTgt spid="6"/>
                                            </p:tgtEl>
                                            <p:attrNameLst>
                                              <p:attrName>ppt_x</p:attrName>
                                            </p:attrNameLst>
                                          </p:cBhvr>
                                          <p:tavLst>
                                            <p:tav tm="0">
                                              <p:val>
                                                <p:strVal val="#ppt_x"/>
                                              </p:val>
                                            </p:tav>
                                            <p:tav tm="100000">
                                              <p:val>
                                                <p:strVal val="#ppt_x"/>
                                              </p:val>
                                            </p:tav>
                                          </p:tavLst>
                                        </p:anim>
                                        <p:anim calcmode="lin" valueType="num">
                                          <p:cBhvr additive="base">
                                            <p:cTn id="28" dur="250" fill="hold"/>
                                            <p:tgtEl>
                                              <p:spTgt spid="6"/>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42"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250"/>
                                            <p:tgtEl>
                                              <p:spTgt spid="7"/>
                                            </p:tgtEl>
                                          </p:cBhvr>
                                        </p:animEffect>
                                        <p:anim calcmode="lin" valueType="num">
                                          <p:cBhvr>
                                            <p:cTn id="33" dur="250" fill="hold"/>
                                            <p:tgtEl>
                                              <p:spTgt spid="7"/>
                                            </p:tgtEl>
                                            <p:attrNameLst>
                                              <p:attrName>ppt_x</p:attrName>
                                            </p:attrNameLst>
                                          </p:cBhvr>
                                          <p:tavLst>
                                            <p:tav tm="0">
                                              <p:val>
                                                <p:strVal val="#ppt_x"/>
                                              </p:val>
                                            </p:tav>
                                            <p:tav tm="100000">
                                              <p:val>
                                                <p:strVal val="#ppt_x"/>
                                              </p:val>
                                            </p:tav>
                                          </p:tavLst>
                                        </p:anim>
                                        <p:anim calcmode="lin" valueType="num">
                                          <p:cBhvr>
                                            <p:cTn id="34" dur="250" fill="hold"/>
                                            <p:tgtEl>
                                              <p:spTgt spid="7"/>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42"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250"/>
                                            <p:tgtEl>
                                              <p:spTgt spid="8"/>
                                            </p:tgtEl>
                                          </p:cBhvr>
                                        </p:animEffect>
                                        <p:anim calcmode="lin" valueType="num">
                                          <p:cBhvr>
                                            <p:cTn id="39" dur="250" fill="hold"/>
                                            <p:tgtEl>
                                              <p:spTgt spid="8"/>
                                            </p:tgtEl>
                                            <p:attrNameLst>
                                              <p:attrName>ppt_x</p:attrName>
                                            </p:attrNameLst>
                                          </p:cBhvr>
                                          <p:tavLst>
                                            <p:tav tm="0">
                                              <p:val>
                                                <p:strVal val="#ppt_x"/>
                                              </p:val>
                                            </p:tav>
                                            <p:tav tm="100000">
                                              <p:val>
                                                <p:strVal val="#ppt_x"/>
                                              </p:val>
                                            </p:tav>
                                          </p:tavLst>
                                        </p:anim>
                                        <p:anim calcmode="lin" valueType="num">
                                          <p:cBhvr>
                                            <p:cTn id="40" dur="250" fill="hold"/>
                                            <p:tgtEl>
                                              <p:spTgt spid="8"/>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42" presetClass="entr" presetSubtype="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250"/>
                                            <p:tgtEl>
                                              <p:spTgt spid="9"/>
                                            </p:tgtEl>
                                          </p:cBhvr>
                                        </p:animEffect>
                                        <p:anim calcmode="lin" valueType="num">
                                          <p:cBhvr>
                                            <p:cTn id="45" dur="250" fill="hold"/>
                                            <p:tgtEl>
                                              <p:spTgt spid="9"/>
                                            </p:tgtEl>
                                            <p:attrNameLst>
                                              <p:attrName>ppt_x</p:attrName>
                                            </p:attrNameLst>
                                          </p:cBhvr>
                                          <p:tavLst>
                                            <p:tav tm="0">
                                              <p:val>
                                                <p:strVal val="#ppt_x"/>
                                              </p:val>
                                            </p:tav>
                                            <p:tav tm="100000">
                                              <p:val>
                                                <p:strVal val="#ppt_x"/>
                                              </p:val>
                                            </p:tav>
                                          </p:tavLst>
                                        </p:anim>
                                        <p:anim calcmode="lin" valueType="num">
                                          <p:cBhvr>
                                            <p:cTn id="46" dur="2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3" grpId="0" animBg="1"/>
          <p:bldP spid="4" grpId="0" animBg="1"/>
          <p:bldP spid="5" grpId="0" animBg="1"/>
          <p:bldP spid="6" grpId="0" animBg="1"/>
          <p:bldP spid="7" grpId="0"/>
          <p:bldP spid="8" grpId="0"/>
          <p:bldP spid="9"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468692" y="1845333"/>
            <a:ext cx="4236001" cy="4366385"/>
            <a:chOff x="400157" y="1492824"/>
            <a:chExt cx="5249592" cy="5411174"/>
          </a:xfrm>
        </p:grpSpPr>
        <p:cxnSp>
          <p:nvCxnSpPr>
            <p:cNvPr id="4" name="直接连接符 3"/>
            <p:cNvCxnSpPr/>
            <p:nvPr/>
          </p:nvCxnSpPr>
          <p:spPr>
            <a:xfrm>
              <a:off x="1328612" y="4443868"/>
              <a:ext cx="0" cy="244800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095625" y="4371867"/>
              <a:ext cx="0" cy="252000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133850" y="2511998"/>
              <a:ext cx="0" cy="439200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2971675" y="2511998"/>
              <a:ext cx="0" cy="439200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400157" y="2700229"/>
              <a:ext cx="1849165" cy="1849165"/>
            </a:xfrm>
            <a:prstGeom prst="ellipse">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9" name="椭圆 8"/>
            <p:cNvSpPr/>
            <p:nvPr/>
          </p:nvSpPr>
          <p:spPr>
            <a:xfrm>
              <a:off x="3294446" y="2824382"/>
              <a:ext cx="1600858" cy="1600858"/>
            </a:xfrm>
            <a:prstGeom prst="ellipse">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0" name="椭圆 9"/>
            <p:cNvSpPr/>
            <p:nvPr/>
          </p:nvSpPr>
          <p:spPr>
            <a:xfrm>
              <a:off x="2263610" y="1492824"/>
              <a:ext cx="1408569" cy="1408569"/>
            </a:xfrm>
            <a:prstGeom prst="ellipse">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1" name="椭圆 10"/>
            <p:cNvSpPr/>
            <p:nvPr/>
          </p:nvSpPr>
          <p:spPr>
            <a:xfrm>
              <a:off x="4601999" y="1492824"/>
              <a:ext cx="1047750" cy="1047750"/>
            </a:xfrm>
            <a:prstGeom prst="ellipse">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2" name="文本框 21"/>
            <p:cNvSpPr txBox="1"/>
            <p:nvPr/>
          </p:nvSpPr>
          <p:spPr>
            <a:xfrm>
              <a:off x="634174" y="3193574"/>
              <a:ext cx="1500258" cy="877269"/>
            </a:xfrm>
            <a:prstGeom prst="rect">
              <a:avLst/>
            </a:prstGeom>
            <a:noFill/>
          </p:spPr>
          <p:txBody>
            <a:bodyPr wrap="none" rtlCol="0">
              <a:spAutoFit/>
            </a:bodyPr>
            <a:lstStyle/>
            <a:p>
              <a:r>
                <a:rPr lang="zh-CN" altLang="en-US" sz="4000" dirty="0">
                  <a:solidFill>
                    <a:srgbClr val="FEFEFE"/>
                  </a:solidFill>
                  <a:latin typeface="微软雅黑" panose="020B0503020204020204" pitchFamily="34" charset="-122"/>
                  <a:ea typeface="微软雅黑" panose="020B0503020204020204" pitchFamily="34" charset="-122"/>
                </a:rPr>
                <a:t>标题</a:t>
              </a:r>
              <a:endParaRPr lang="zh-CN" altLang="en-US" sz="4000" dirty="0">
                <a:solidFill>
                  <a:srgbClr val="FEFEFE"/>
                </a:solidFill>
                <a:latin typeface="微软雅黑" panose="020B0503020204020204" pitchFamily="34" charset="-122"/>
                <a:ea typeface="微软雅黑" panose="020B0503020204020204" pitchFamily="34" charset="-122"/>
              </a:endParaRPr>
            </a:p>
          </p:txBody>
        </p:sp>
        <p:sp>
          <p:nvSpPr>
            <p:cNvPr id="13" name="文本框 22"/>
            <p:cNvSpPr txBox="1"/>
            <p:nvPr/>
          </p:nvSpPr>
          <p:spPr>
            <a:xfrm>
              <a:off x="2377027" y="1865668"/>
              <a:ext cx="1118836" cy="648416"/>
            </a:xfrm>
            <a:prstGeom prst="rect">
              <a:avLst/>
            </a:prstGeom>
            <a:noFill/>
          </p:spPr>
          <p:txBody>
            <a:bodyPr wrap="none" rtlCol="0">
              <a:spAutoFit/>
            </a:bodyPr>
            <a:lstStyle/>
            <a:p>
              <a:r>
                <a:rPr lang="zh-CN" altLang="en-US" sz="2800" dirty="0">
                  <a:solidFill>
                    <a:srgbClr val="FEFEFE"/>
                  </a:solidFill>
                  <a:latin typeface="微软雅黑" panose="020B0503020204020204" pitchFamily="34" charset="-122"/>
                  <a:ea typeface="微软雅黑" panose="020B0503020204020204" pitchFamily="34" charset="-122"/>
                </a:rPr>
                <a:t>标题</a:t>
              </a:r>
              <a:endParaRPr lang="zh-CN" altLang="en-US" sz="2800" dirty="0">
                <a:solidFill>
                  <a:srgbClr val="FEFEFE"/>
                </a:solidFill>
                <a:latin typeface="微软雅黑" panose="020B0503020204020204" pitchFamily="34" charset="-122"/>
                <a:ea typeface="微软雅黑" panose="020B0503020204020204" pitchFamily="34" charset="-122"/>
              </a:endParaRPr>
            </a:p>
          </p:txBody>
        </p:sp>
        <p:sp>
          <p:nvSpPr>
            <p:cNvPr id="14" name="文本框 23"/>
            <p:cNvSpPr txBox="1"/>
            <p:nvPr/>
          </p:nvSpPr>
          <p:spPr>
            <a:xfrm>
              <a:off x="3537584" y="3272801"/>
              <a:ext cx="1118836" cy="648416"/>
            </a:xfrm>
            <a:prstGeom prst="rect">
              <a:avLst/>
            </a:prstGeom>
            <a:noFill/>
          </p:spPr>
          <p:txBody>
            <a:bodyPr wrap="none" rtlCol="0">
              <a:spAutoFit/>
            </a:bodyPr>
            <a:lstStyle/>
            <a:p>
              <a:r>
                <a:rPr lang="zh-CN" altLang="en-US" sz="2800" dirty="0">
                  <a:solidFill>
                    <a:srgbClr val="FEFEFE"/>
                  </a:solidFill>
                  <a:latin typeface="微软雅黑" panose="020B0503020204020204" pitchFamily="34" charset="-122"/>
                  <a:ea typeface="微软雅黑" panose="020B0503020204020204" pitchFamily="34" charset="-122"/>
                </a:rPr>
                <a:t>标题</a:t>
              </a:r>
              <a:endParaRPr lang="zh-CN" altLang="en-US" sz="2800" dirty="0">
                <a:solidFill>
                  <a:srgbClr val="FEFEFE"/>
                </a:solidFill>
                <a:latin typeface="微软雅黑" panose="020B0503020204020204" pitchFamily="34" charset="-122"/>
                <a:ea typeface="微软雅黑" panose="020B0503020204020204" pitchFamily="34" charset="-122"/>
              </a:endParaRPr>
            </a:p>
          </p:txBody>
        </p:sp>
        <p:sp>
          <p:nvSpPr>
            <p:cNvPr id="15" name="文本框 24"/>
            <p:cNvSpPr txBox="1"/>
            <p:nvPr/>
          </p:nvSpPr>
          <p:spPr>
            <a:xfrm>
              <a:off x="4685982" y="1736919"/>
              <a:ext cx="864555" cy="495848"/>
            </a:xfrm>
            <a:prstGeom prst="rect">
              <a:avLst/>
            </a:prstGeom>
            <a:noFill/>
          </p:spPr>
          <p:txBody>
            <a:bodyPr wrap="none" rtlCol="0">
              <a:spAutoFit/>
            </a:bodyPr>
            <a:lstStyle/>
            <a:p>
              <a:r>
                <a:rPr lang="zh-CN" altLang="en-US" sz="2000" dirty="0">
                  <a:solidFill>
                    <a:srgbClr val="FEFEFE"/>
                  </a:solidFill>
                  <a:latin typeface="微软雅黑" panose="020B0503020204020204" pitchFamily="34" charset="-122"/>
                  <a:ea typeface="微软雅黑" panose="020B0503020204020204" pitchFamily="34" charset="-122"/>
                </a:rPr>
                <a:t>标题</a:t>
              </a:r>
              <a:endParaRPr lang="zh-CN" altLang="en-US" sz="2000" dirty="0">
                <a:solidFill>
                  <a:srgbClr val="FEFEFE"/>
                </a:solidFill>
                <a:latin typeface="微软雅黑" panose="020B0503020204020204" pitchFamily="34" charset="-122"/>
                <a:ea typeface="微软雅黑" panose="020B0503020204020204" pitchFamily="34" charset="-122"/>
              </a:endParaRPr>
            </a:p>
          </p:txBody>
        </p:sp>
      </p:grpSp>
      <p:sp>
        <p:nvSpPr>
          <p:cNvPr id="16" name="TextBox 20"/>
          <p:cNvSpPr txBox="1"/>
          <p:nvPr/>
        </p:nvSpPr>
        <p:spPr>
          <a:xfrm>
            <a:off x="6421880" y="1456414"/>
            <a:ext cx="4720856" cy="1107996"/>
          </a:xfrm>
          <a:prstGeom prst="rect">
            <a:avLst/>
          </a:prstGeom>
          <a:noFill/>
        </p:spPr>
        <p:txBody>
          <a:bodyPr wrap="square" rtlCol="0">
            <a:spAutoFit/>
          </a:bodyPr>
          <a:lstStyle/>
          <a:p>
            <a:r>
              <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FOR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SOLUTIONS</a:t>
            </a:r>
            <a:endParaRPr lang="en-US"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minima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Oval 36"/>
          <p:cNvSpPr/>
          <p:nvPr/>
        </p:nvSpPr>
        <p:spPr>
          <a:xfrm>
            <a:off x="6529037" y="2849787"/>
            <a:ext cx="392048" cy="392048"/>
          </a:xfrm>
          <a:prstGeom prst="ellipse">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FontAwesome" pitchFamily="2" charset="0"/>
              </a:rPr>
              <a:t>1</a:t>
            </a:r>
            <a:endParaRPr lang="en-US" sz="1400" dirty="0">
              <a:solidFill>
                <a:schemeClr val="bg1"/>
              </a:solidFill>
            </a:endParaRPr>
          </a:p>
        </p:txBody>
      </p:sp>
      <p:sp>
        <p:nvSpPr>
          <p:cNvPr id="18" name="Oval 37"/>
          <p:cNvSpPr/>
          <p:nvPr/>
        </p:nvSpPr>
        <p:spPr>
          <a:xfrm>
            <a:off x="6529037" y="3700979"/>
            <a:ext cx="392048" cy="392048"/>
          </a:xfrm>
          <a:prstGeom prst="ellipse">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FontAwesome" pitchFamily="2" charset="0"/>
              </a:rPr>
              <a:t>2</a:t>
            </a:r>
            <a:endParaRPr lang="en-US" sz="1400" dirty="0">
              <a:solidFill>
                <a:schemeClr val="bg1"/>
              </a:solidFill>
            </a:endParaRPr>
          </a:p>
        </p:txBody>
      </p:sp>
      <p:sp>
        <p:nvSpPr>
          <p:cNvPr id="19" name="Oval 38"/>
          <p:cNvSpPr/>
          <p:nvPr/>
        </p:nvSpPr>
        <p:spPr>
          <a:xfrm>
            <a:off x="6529037" y="4552170"/>
            <a:ext cx="392048" cy="392048"/>
          </a:xfrm>
          <a:prstGeom prst="ellipse">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FontAwesome" pitchFamily="2" charset="0"/>
              </a:rPr>
              <a:t>3</a:t>
            </a:r>
            <a:endParaRPr lang="en-US" sz="1400" dirty="0">
              <a:solidFill>
                <a:schemeClr val="bg1"/>
              </a:solidFill>
            </a:endParaRPr>
          </a:p>
        </p:txBody>
      </p:sp>
      <p:sp>
        <p:nvSpPr>
          <p:cNvPr id="20" name="TextBox 24"/>
          <p:cNvSpPr txBox="1"/>
          <p:nvPr/>
        </p:nvSpPr>
        <p:spPr>
          <a:xfrm>
            <a:off x="7073579" y="2768812"/>
            <a:ext cx="3031624" cy="553998"/>
          </a:xfrm>
          <a:prstGeom prst="rect">
            <a:avLst/>
          </a:prstGeom>
          <a:noFill/>
        </p:spPr>
        <p:txBody>
          <a:bodyPr wrap="squar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endPar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TextBox 25"/>
          <p:cNvSpPr txBox="1"/>
          <p:nvPr/>
        </p:nvSpPr>
        <p:spPr>
          <a:xfrm>
            <a:off x="7068658" y="3620405"/>
            <a:ext cx="3031624" cy="553998"/>
          </a:xfrm>
          <a:prstGeom prst="rect">
            <a:avLst/>
          </a:prstGeom>
          <a:noFill/>
        </p:spPr>
        <p:txBody>
          <a:bodyPr wrap="squar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endPar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TextBox 26"/>
          <p:cNvSpPr txBox="1"/>
          <p:nvPr/>
        </p:nvSpPr>
        <p:spPr>
          <a:xfrm>
            <a:off x="7068658" y="4471195"/>
            <a:ext cx="3031624" cy="553998"/>
          </a:xfrm>
          <a:prstGeom prst="rect">
            <a:avLst/>
          </a:prstGeom>
          <a:noFill/>
        </p:spPr>
        <p:txBody>
          <a:bodyPr wrap="square" rtlCol="0">
            <a:spAutoFit/>
          </a:bodyPr>
          <a:lstStyle/>
          <a:p>
            <a:r>
              <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Oval 38"/>
          <p:cNvSpPr/>
          <p:nvPr/>
        </p:nvSpPr>
        <p:spPr>
          <a:xfrm>
            <a:off x="6529037" y="5366004"/>
            <a:ext cx="392048" cy="392048"/>
          </a:xfrm>
          <a:prstGeom prst="ellipse">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FontAwesome" pitchFamily="2" charset="0"/>
              </a:rPr>
              <a:t>4</a:t>
            </a:r>
            <a:endParaRPr lang="en-US" sz="1400" dirty="0">
              <a:solidFill>
                <a:schemeClr val="bg1"/>
              </a:solidFill>
            </a:endParaRPr>
          </a:p>
        </p:txBody>
      </p:sp>
      <p:sp>
        <p:nvSpPr>
          <p:cNvPr id="24" name="TextBox 26"/>
          <p:cNvSpPr txBox="1"/>
          <p:nvPr/>
        </p:nvSpPr>
        <p:spPr>
          <a:xfrm>
            <a:off x="7068658" y="5285029"/>
            <a:ext cx="3031624" cy="553998"/>
          </a:xfrm>
          <a:prstGeom prst="rect">
            <a:avLst/>
          </a:prstGeom>
          <a:noFill/>
        </p:spPr>
        <p:txBody>
          <a:bodyPr wrap="squar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endPar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2" presetClass="entr" presetSubtype="4"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250" fill="hold"/>
                                            <p:tgtEl>
                                              <p:spTgt spid="16"/>
                                            </p:tgtEl>
                                            <p:attrNameLst>
                                              <p:attrName>ppt_x</p:attrName>
                                            </p:attrNameLst>
                                          </p:cBhvr>
                                          <p:tavLst>
                                            <p:tav tm="0">
                                              <p:val>
                                                <p:strVal val="#ppt_x"/>
                                              </p:val>
                                            </p:tav>
                                            <p:tav tm="100000">
                                              <p:val>
                                                <p:strVal val="#ppt_x"/>
                                              </p:val>
                                            </p:tav>
                                          </p:tavLst>
                                        </p:anim>
                                        <p:anim calcmode="lin" valueType="num">
                                          <p:cBhvr additive="base">
                                            <p:cTn id="19" dur="250" fill="hold"/>
                                            <p:tgtEl>
                                              <p:spTgt spid="16"/>
                                            </p:tgtEl>
                                            <p:attrNameLst>
                                              <p:attrName>ppt_y</p:attrName>
                                            </p:attrNameLst>
                                          </p:cBhvr>
                                          <p:tavLst>
                                            <p:tav tm="0">
                                              <p:val>
                                                <p:strVal val="1+#ppt_h/2"/>
                                              </p:val>
                                            </p:tav>
                                            <p:tav tm="100000">
                                              <p:val>
                                                <p:strVal val="#ppt_y"/>
                                              </p:val>
                                            </p:tav>
                                          </p:tavLst>
                                        </p:anim>
                                      </p:childTnLst>
                                    </p:cTn>
                                  </p:par>
                                </p:childTnLst>
                              </p:cTn>
                            </p:par>
                            <p:par>
                              <p:cTn id="20" fill="hold">
                                <p:stCondLst>
                                  <p:cond delay="3000"/>
                                </p:stCondLst>
                                <p:childTnLst>
                                  <p:par>
                                    <p:cTn id="21" presetID="2" presetClass="entr" presetSubtype="4"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250" fill="hold"/>
                                            <p:tgtEl>
                                              <p:spTgt spid="17"/>
                                            </p:tgtEl>
                                            <p:attrNameLst>
                                              <p:attrName>ppt_x</p:attrName>
                                            </p:attrNameLst>
                                          </p:cBhvr>
                                          <p:tavLst>
                                            <p:tav tm="0">
                                              <p:val>
                                                <p:strVal val="#ppt_x"/>
                                              </p:val>
                                            </p:tav>
                                            <p:tav tm="100000">
                                              <p:val>
                                                <p:strVal val="#ppt_x"/>
                                              </p:val>
                                            </p:tav>
                                          </p:tavLst>
                                        </p:anim>
                                        <p:anim calcmode="lin" valueType="num">
                                          <p:cBhvr additive="base">
                                            <p:cTn id="24" dur="25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3500"/>
                                </p:stCondLst>
                                <p:childTnLst>
                                  <p:par>
                                    <p:cTn id="26" presetID="2" presetClass="entr" presetSubtype="4"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250" fill="hold"/>
                                            <p:tgtEl>
                                              <p:spTgt spid="18"/>
                                            </p:tgtEl>
                                            <p:attrNameLst>
                                              <p:attrName>ppt_x</p:attrName>
                                            </p:attrNameLst>
                                          </p:cBhvr>
                                          <p:tavLst>
                                            <p:tav tm="0">
                                              <p:val>
                                                <p:strVal val="#ppt_x"/>
                                              </p:val>
                                            </p:tav>
                                            <p:tav tm="100000">
                                              <p:val>
                                                <p:strVal val="#ppt_x"/>
                                              </p:val>
                                            </p:tav>
                                          </p:tavLst>
                                        </p:anim>
                                        <p:anim calcmode="lin" valueType="num">
                                          <p:cBhvr additive="base">
                                            <p:cTn id="29" dur="250" fill="hold"/>
                                            <p:tgtEl>
                                              <p:spTgt spid="18"/>
                                            </p:tgtEl>
                                            <p:attrNameLst>
                                              <p:attrName>ppt_y</p:attrName>
                                            </p:attrNameLst>
                                          </p:cBhvr>
                                          <p:tavLst>
                                            <p:tav tm="0">
                                              <p:val>
                                                <p:strVal val="1+#ppt_h/2"/>
                                              </p:val>
                                            </p:tav>
                                            <p:tav tm="100000">
                                              <p:val>
                                                <p:strVal val="#ppt_y"/>
                                              </p:val>
                                            </p:tav>
                                          </p:tavLst>
                                        </p:anim>
                                      </p:childTnLst>
                                    </p:cTn>
                                  </p:par>
                                </p:childTnLst>
                              </p:cTn>
                            </p:par>
                            <p:par>
                              <p:cTn id="30" fill="hold">
                                <p:stCondLst>
                                  <p:cond delay="4000"/>
                                </p:stCondLst>
                                <p:childTnLst>
                                  <p:par>
                                    <p:cTn id="31" presetID="2" presetClass="entr" presetSubtype="4"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250" fill="hold"/>
                                            <p:tgtEl>
                                              <p:spTgt spid="19"/>
                                            </p:tgtEl>
                                            <p:attrNameLst>
                                              <p:attrName>ppt_x</p:attrName>
                                            </p:attrNameLst>
                                          </p:cBhvr>
                                          <p:tavLst>
                                            <p:tav tm="0">
                                              <p:val>
                                                <p:strVal val="#ppt_x"/>
                                              </p:val>
                                            </p:tav>
                                            <p:tav tm="100000">
                                              <p:val>
                                                <p:strVal val="#ppt_x"/>
                                              </p:val>
                                            </p:tav>
                                          </p:tavLst>
                                        </p:anim>
                                        <p:anim calcmode="lin" valueType="num">
                                          <p:cBhvr additive="base">
                                            <p:cTn id="34" dur="250" fill="hold"/>
                                            <p:tgtEl>
                                              <p:spTgt spid="19"/>
                                            </p:tgtEl>
                                            <p:attrNameLst>
                                              <p:attrName>ppt_y</p:attrName>
                                            </p:attrNameLst>
                                          </p:cBhvr>
                                          <p:tavLst>
                                            <p:tav tm="0">
                                              <p:val>
                                                <p:strVal val="1+#ppt_h/2"/>
                                              </p:val>
                                            </p:tav>
                                            <p:tav tm="100000">
                                              <p:val>
                                                <p:strVal val="#ppt_y"/>
                                              </p:val>
                                            </p:tav>
                                          </p:tavLst>
                                        </p:anim>
                                      </p:childTnLst>
                                    </p:cTn>
                                  </p:par>
                                </p:childTnLst>
                              </p:cTn>
                            </p:par>
                            <p:par>
                              <p:cTn id="35" fill="hold">
                                <p:stCondLst>
                                  <p:cond delay="4500"/>
                                </p:stCondLst>
                                <p:childTnLst>
                                  <p:par>
                                    <p:cTn id="36" presetID="2" presetClass="entr" presetSubtype="4"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250" fill="hold"/>
                                            <p:tgtEl>
                                              <p:spTgt spid="20"/>
                                            </p:tgtEl>
                                            <p:attrNameLst>
                                              <p:attrName>ppt_x</p:attrName>
                                            </p:attrNameLst>
                                          </p:cBhvr>
                                          <p:tavLst>
                                            <p:tav tm="0">
                                              <p:val>
                                                <p:strVal val="#ppt_x"/>
                                              </p:val>
                                            </p:tav>
                                            <p:tav tm="100000">
                                              <p:val>
                                                <p:strVal val="#ppt_x"/>
                                              </p:val>
                                            </p:tav>
                                          </p:tavLst>
                                        </p:anim>
                                        <p:anim calcmode="lin" valueType="num">
                                          <p:cBhvr additive="base">
                                            <p:cTn id="39" dur="250" fill="hold"/>
                                            <p:tgtEl>
                                              <p:spTgt spid="20"/>
                                            </p:tgtEl>
                                            <p:attrNameLst>
                                              <p:attrName>ppt_y</p:attrName>
                                            </p:attrNameLst>
                                          </p:cBhvr>
                                          <p:tavLst>
                                            <p:tav tm="0">
                                              <p:val>
                                                <p:strVal val="1+#ppt_h/2"/>
                                              </p:val>
                                            </p:tav>
                                            <p:tav tm="100000">
                                              <p:val>
                                                <p:strVal val="#ppt_y"/>
                                              </p:val>
                                            </p:tav>
                                          </p:tavLst>
                                        </p:anim>
                                      </p:childTnLst>
                                    </p:cTn>
                                  </p:par>
                                </p:childTnLst>
                              </p:cTn>
                            </p:par>
                            <p:par>
                              <p:cTn id="40" fill="hold">
                                <p:stCondLst>
                                  <p:cond delay="5000"/>
                                </p:stCondLst>
                                <p:childTnLst>
                                  <p:par>
                                    <p:cTn id="41" presetID="2" presetClass="entr" presetSubtype="4"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250" fill="hold"/>
                                            <p:tgtEl>
                                              <p:spTgt spid="21"/>
                                            </p:tgtEl>
                                            <p:attrNameLst>
                                              <p:attrName>ppt_x</p:attrName>
                                            </p:attrNameLst>
                                          </p:cBhvr>
                                          <p:tavLst>
                                            <p:tav tm="0">
                                              <p:val>
                                                <p:strVal val="#ppt_x"/>
                                              </p:val>
                                            </p:tav>
                                            <p:tav tm="100000">
                                              <p:val>
                                                <p:strVal val="#ppt_x"/>
                                              </p:val>
                                            </p:tav>
                                          </p:tavLst>
                                        </p:anim>
                                        <p:anim calcmode="lin" valueType="num">
                                          <p:cBhvr additive="base">
                                            <p:cTn id="44" dur="250" fill="hold"/>
                                            <p:tgtEl>
                                              <p:spTgt spid="21"/>
                                            </p:tgtEl>
                                            <p:attrNameLst>
                                              <p:attrName>ppt_y</p:attrName>
                                            </p:attrNameLst>
                                          </p:cBhvr>
                                          <p:tavLst>
                                            <p:tav tm="0">
                                              <p:val>
                                                <p:strVal val="1+#ppt_h/2"/>
                                              </p:val>
                                            </p:tav>
                                            <p:tav tm="100000">
                                              <p:val>
                                                <p:strVal val="#ppt_y"/>
                                              </p:val>
                                            </p:tav>
                                          </p:tavLst>
                                        </p:anim>
                                      </p:childTnLst>
                                    </p:cTn>
                                  </p:par>
                                </p:childTnLst>
                              </p:cTn>
                            </p:par>
                            <p:par>
                              <p:cTn id="45" fill="hold">
                                <p:stCondLst>
                                  <p:cond delay="5500"/>
                                </p:stCondLst>
                                <p:childTnLst>
                                  <p:par>
                                    <p:cTn id="46" presetID="2" presetClass="entr" presetSubtype="4"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250" fill="hold"/>
                                            <p:tgtEl>
                                              <p:spTgt spid="22"/>
                                            </p:tgtEl>
                                            <p:attrNameLst>
                                              <p:attrName>ppt_x</p:attrName>
                                            </p:attrNameLst>
                                          </p:cBhvr>
                                          <p:tavLst>
                                            <p:tav tm="0">
                                              <p:val>
                                                <p:strVal val="#ppt_x"/>
                                              </p:val>
                                            </p:tav>
                                            <p:tav tm="100000">
                                              <p:val>
                                                <p:strVal val="#ppt_x"/>
                                              </p:val>
                                            </p:tav>
                                          </p:tavLst>
                                        </p:anim>
                                        <p:anim calcmode="lin" valueType="num">
                                          <p:cBhvr additive="base">
                                            <p:cTn id="49" dur="250" fill="hold"/>
                                            <p:tgtEl>
                                              <p:spTgt spid="22"/>
                                            </p:tgtEl>
                                            <p:attrNameLst>
                                              <p:attrName>ppt_y</p:attrName>
                                            </p:attrNameLst>
                                          </p:cBhvr>
                                          <p:tavLst>
                                            <p:tav tm="0">
                                              <p:val>
                                                <p:strVal val="1+#ppt_h/2"/>
                                              </p:val>
                                            </p:tav>
                                            <p:tav tm="100000">
                                              <p:val>
                                                <p:strVal val="#ppt_y"/>
                                              </p:val>
                                            </p:tav>
                                          </p:tavLst>
                                        </p:anim>
                                      </p:childTnLst>
                                    </p:cTn>
                                  </p:par>
                                </p:childTnLst>
                              </p:cTn>
                            </p:par>
                            <p:par>
                              <p:cTn id="50" fill="hold">
                                <p:stCondLst>
                                  <p:cond delay="6000"/>
                                </p:stCondLst>
                                <p:childTnLst>
                                  <p:par>
                                    <p:cTn id="51" presetID="2" presetClass="entr" presetSubtype="4"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250" fill="hold"/>
                                            <p:tgtEl>
                                              <p:spTgt spid="23"/>
                                            </p:tgtEl>
                                            <p:attrNameLst>
                                              <p:attrName>ppt_x</p:attrName>
                                            </p:attrNameLst>
                                          </p:cBhvr>
                                          <p:tavLst>
                                            <p:tav tm="0">
                                              <p:val>
                                                <p:strVal val="#ppt_x"/>
                                              </p:val>
                                            </p:tav>
                                            <p:tav tm="100000">
                                              <p:val>
                                                <p:strVal val="#ppt_x"/>
                                              </p:val>
                                            </p:tav>
                                          </p:tavLst>
                                        </p:anim>
                                        <p:anim calcmode="lin" valueType="num">
                                          <p:cBhvr additive="base">
                                            <p:cTn id="54" dur="250" fill="hold"/>
                                            <p:tgtEl>
                                              <p:spTgt spid="23"/>
                                            </p:tgtEl>
                                            <p:attrNameLst>
                                              <p:attrName>ppt_y</p:attrName>
                                            </p:attrNameLst>
                                          </p:cBhvr>
                                          <p:tavLst>
                                            <p:tav tm="0">
                                              <p:val>
                                                <p:strVal val="1+#ppt_h/2"/>
                                              </p:val>
                                            </p:tav>
                                            <p:tav tm="100000">
                                              <p:val>
                                                <p:strVal val="#ppt_y"/>
                                              </p:val>
                                            </p:tav>
                                          </p:tavLst>
                                        </p:anim>
                                      </p:childTnLst>
                                    </p:cTn>
                                  </p:par>
                                </p:childTnLst>
                              </p:cTn>
                            </p:par>
                            <p:par>
                              <p:cTn id="55" fill="hold">
                                <p:stCondLst>
                                  <p:cond delay="6500"/>
                                </p:stCondLst>
                                <p:childTnLst>
                                  <p:par>
                                    <p:cTn id="56" presetID="2" presetClass="entr" presetSubtype="4"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250" fill="hold"/>
                                            <p:tgtEl>
                                              <p:spTgt spid="24"/>
                                            </p:tgtEl>
                                            <p:attrNameLst>
                                              <p:attrName>ppt_x</p:attrName>
                                            </p:attrNameLst>
                                          </p:cBhvr>
                                          <p:tavLst>
                                            <p:tav tm="0">
                                              <p:val>
                                                <p:strVal val="#ppt_x"/>
                                              </p:val>
                                            </p:tav>
                                            <p:tav tm="100000">
                                              <p:val>
                                                <p:strVal val="#ppt_x"/>
                                              </p:val>
                                            </p:tav>
                                          </p:tavLst>
                                        </p:anim>
                                        <p:anim calcmode="lin" valueType="num">
                                          <p:cBhvr additive="base">
                                            <p:cTn id="59" dur="25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6" grpId="0"/>
          <p:bldP spid="17" grpId="0" animBg="1"/>
          <p:bldP spid="18" grpId="0" animBg="1"/>
          <p:bldP spid="19" grpId="0" animBg="1"/>
          <p:bldP spid="20" grpId="0"/>
          <p:bldP spid="21" grpId="0"/>
          <p:bldP spid="22" grpId="0"/>
          <p:bldP spid="23" grpId="0" animBg="1"/>
          <p:bldP spid="2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2" presetClass="entr" presetSubtype="4"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250" fill="hold"/>
                                            <p:tgtEl>
                                              <p:spTgt spid="16"/>
                                            </p:tgtEl>
                                            <p:attrNameLst>
                                              <p:attrName>ppt_x</p:attrName>
                                            </p:attrNameLst>
                                          </p:cBhvr>
                                          <p:tavLst>
                                            <p:tav tm="0">
                                              <p:val>
                                                <p:strVal val="#ppt_x"/>
                                              </p:val>
                                            </p:tav>
                                            <p:tav tm="100000">
                                              <p:val>
                                                <p:strVal val="#ppt_x"/>
                                              </p:val>
                                            </p:tav>
                                          </p:tavLst>
                                        </p:anim>
                                        <p:anim calcmode="lin" valueType="num">
                                          <p:cBhvr additive="base">
                                            <p:cTn id="19" dur="250" fill="hold"/>
                                            <p:tgtEl>
                                              <p:spTgt spid="16"/>
                                            </p:tgtEl>
                                            <p:attrNameLst>
                                              <p:attrName>ppt_y</p:attrName>
                                            </p:attrNameLst>
                                          </p:cBhvr>
                                          <p:tavLst>
                                            <p:tav tm="0">
                                              <p:val>
                                                <p:strVal val="1+#ppt_h/2"/>
                                              </p:val>
                                            </p:tav>
                                            <p:tav tm="100000">
                                              <p:val>
                                                <p:strVal val="#ppt_y"/>
                                              </p:val>
                                            </p:tav>
                                          </p:tavLst>
                                        </p:anim>
                                      </p:childTnLst>
                                    </p:cTn>
                                  </p:par>
                                </p:childTnLst>
                              </p:cTn>
                            </p:par>
                            <p:par>
                              <p:cTn id="20" fill="hold">
                                <p:stCondLst>
                                  <p:cond delay="3000"/>
                                </p:stCondLst>
                                <p:childTnLst>
                                  <p:par>
                                    <p:cTn id="21" presetID="2" presetClass="entr" presetSubtype="4"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250" fill="hold"/>
                                            <p:tgtEl>
                                              <p:spTgt spid="17"/>
                                            </p:tgtEl>
                                            <p:attrNameLst>
                                              <p:attrName>ppt_x</p:attrName>
                                            </p:attrNameLst>
                                          </p:cBhvr>
                                          <p:tavLst>
                                            <p:tav tm="0">
                                              <p:val>
                                                <p:strVal val="#ppt_x"/>
                                              </p:val>
                                            </p:tav>
                                            <p:tav tm="100000">
                                              <p:val>
                                                <p:strVal val="#ppt_x"/>
                                              </p:val>
                                            </p:tav>
                                          </p:tavLst>
                                        </p:anim>
                                        <p:anim calcmode="lin" valueType="num">
                                          <p:cBhvr additive="base">
                                            <p:cTn id="24" dur="25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3500"/>
                                </p:stCondLst>
                                <p:childTnLst>
                                  <p:par>
                                    <p:cTn id="26" presetID="2" presetClass="entr" presetSubtype="4"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250" fill="hold"/>
                                            <p:tgtEl>
                                              <p:spTgt spid="18"/>
                                            </p:tgtEl>
                                            <p:attrNameLst>
                                              <p:attrName>ppt_x</p:attrName>
                                            </p:attrNameLst>
                                          </p:cBhvr>
                                          <p:tavLst>
                                            <p:tav tm="0">
                                              <p:val>
                                                <p:strVal val="#ppt_x"/>
                                              </p:val>
                                            </p:tav>
                                            <p:tav tm="100000">
                                              <p:val>
                                                <p:strVal val="#ppt_x"/>
                                              </p:val>
                                            </p:tav>
                                          </p:tavLst>
                                        </p:anim>
                                        <p:anim calcmode="lin" valueType="num">
                                          <p:cBhvr additive="base">
                                            <p:cTn id="29" dur="250" fill="hold"/>
                                            <p:tgtEl>
                                              <p:spTgt spid="18"/>
                                            </p:tgtEl>
                                            <p:attrNameLst>
                                              <p:attrName>ppt_y</p:attrName>
                                            </p:attrNameLst>
                                          </p:cBhvr>
                                          <p:tavLst>
                                            <p:tav tm="0">
                                              <p:val>
                                                <p:strVal val="1+#ppt_h/2"/>
                                              </p:val>
                                            </p:tav>
                                            <p:tav tm="100000">
                                              <p:val>
                                                <p:strVal val="#ppt_y"/>
                                              </p:val>
                                            </p:tav>
                                          </p:tavLst>
                                        </p:anim>
                                      </p:childTnLst>
                                    </p:cTn>
                                  </p:par>
                                </p:childTnLst>
                              </p:cTn>
                            </p:par>
                            <p:par>
                              <p:cTn id="30" fill="hold">
                                <p:stCondLst>
                                  <p:cond delay="4000"/>
                                </p:stCondLst>
                                <p:childTnLst>
                                  <p:par>
                                    <p:cTn id="31" presetID="2" presetClass="entr" presetSubtype="4"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250" fill="hold"/>
                                            <p:tgtEl>
                                              <p:spTgt spid="19"/>
                                            </p:tgtEl>
                                            <p:attrNameLst>
                                              <p:attrName>ppt_x</p:attrName>
                                            </p:attrNameLst>
                                          </p:cBhvr>
                                          <p:tavLst>
                                            <p:tav tm="0">
                                              <p:val>
                                                <p:strVal val="#ppt_x"/>
                                              </p:val>
                                            </p:tav>
                                            <p:tav tm="100000">
                                              <p:val>
                                                <p:strVal val="#ppt_x"/>
                                              </p:val>
                                            </p:tav>
                                          </p:tavLst>
                                        </p:anim>
                                        <p:anim calcmode="lin" valueType="num">
                                          <p:cBhvr additive="base">
                                            <p:cTn id="34" dur="250" fill="hold"/>
                                            <p:tgtEl>
                                              <p:spTgt spid="19"/>
                                            </p:tgtEl>
                                            <p:attrNameLst>
                                              <p:attrName>ppt_y</p:attrName>
                                            </p:attrNameLst>
                                          </p:cBhvr>
                                          <p:tavLst>
                                            <p:tav tm="0">
                                              <p:val>
                                                <p:strVal val="1+#ppt_h/2"/>
                                              </p:val>
                                            </p:tav>
                                            <p:tav tm="100000">
                                              <p:val>
                                                <p:strVal val="#ppt_y"/>
                                              </p:val>
                                            </p:tav>
                                          </p:tavLst>
                                        </p:anim>
                                      </p:childTnLst>
                                    </p:cTn>
                                  </p:par>
                                </p:childTnLst>
                              </p:cTn>
                            </p:par>
                            <p:par>
                              <p:cTn id="35" fill="hold">
                                <p:stCondLst>
                                  <p:cond delay="4500"/>
                                </p:stCondLst>
                                <p:childTnLst>
                                  <p:par>
                                    <p:cTn id="36" presetID="2" presetClass="entr" presetSubtype="4"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250" fill="hold"/>
                                            <p:tgtEl>
                                              <p:spTgt spid="20"/>
                                            </p:tgtEl>
                                            <p:attrNameLst>
                                              <p:attrName>ppt_x</p:attrName>
                                            </p:attrNameLst>
                                          </p:cBhvr>
                                          <p:tavLst>
                                            <p:tav tm="0">
                                              <p:val>
                                                <p:strVal val="#ppt_x"/>
                                              </p:val>
                                            </p:tav>
                                            <p:tav tm="100000">
                                              <p:val>
                                                <p:strVal val="#ppt_x"/>
                                              </p:val>
                                            </p:tav>
                                          </p:tavLst>
                                        </p:anim>
                                        <p:anim calcmode="lin" valueType="num">
                                          <p:cBhvr additive="base">
                                            <p:cTn id="39" dur="250" fill="hold"/>
                                            <p:tgtEl>
                                              <p:spTgt spid="20"/>
                                            </p:tgtEl>
                                            <p:attrNameLst>
                                              <p:attrName>ppt_y</p:attrName>
                                            </p:attrNameLst>
                                          </p:cBhvr>
                                          <p:tavLst>
                                            <p:tav tm="0">
                                              <p:val>
                                                <p:strVal val="1+#ppt_h/2"/>
                                              </p:val>
                                            </p:tav>
                                            <p:tav tm="100000">
                                              <p:val>
                                                <p:strVal val="#ppt_y"/>
                                              </p:val>
                                            </p:tav>
                                          </p:tavLst>
                                        </p:anim>
                                      </p:childTnLst>
                                    </p:cTn>
                                  </p:par>
                                </p:childTnLst>
                              </p:cTn>
                            </p:par>
                            <p:par>
                              <p:cTn id="40" fill="hold">
                                <p:stCondLst>
                                  <p:cond delay="5000"/>
                                </p:stCondLst>
                                <p:childTnLst>
                                  <p:par>
                                    <p:cTn id="41" presetID="2" presetClass="entr" presetSubtype="4"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250" fill="hold"/>
                                            <p:tgtEl>
                                              <p:spTgt spid="21"/>
                                            </p:tgtEl>
                                            <p:attrNameLst>
                                              <p:attrName>ppt_x</p:attrName>
                                            </p:attrNameLst>
                                          </p:cBhvr>
                                          <p:tavLst>
                                            <p:tav tm="0">
                                              <p:val>
                                                <p:strVal val="#ppt_x"/>
                                              </p:val>
                                            </p:tav>
                                            <p:tav tm="100000">
                                              <p:val>
                                                <p:strVal val="#ppt_x"/>
                                              </p:val>
                                            </p:tav>
                                          </p:tavLst>
                                        </p:anim>
                                        <p:anim calcmode="lin" valueType="num">
                                          <p:cBhvr additive="base">
                                            <p:cTn id="44" dur="250" fill="hold"/>
                                            <p:tgtEl>
                                              <p:spTgt spid="21"/>
                                            </p:tgtEl>
                                            <p:attrNameLst>
                                              <p:attrName>ppt_y</p:attrName>
                                            </p:attrNameLst>
                                          </p:cBhvr>
                                          <p:tavLst>
                                            <p:tav tm="0">
                                              <p:val>
                                                <p:strVal val="1+#ppt_h/2"/>
                                              </p:val>
                                            </p:tav>
                                            <p:tav tm="100000">
                                              <p:val>
                                                <p:strVal val="#ppt_y"/>
                                              </p:val>
                                            </p:tav>
                                          </p:tavLst>
                                        </p:anim>
                                      </p:childTnLst>
                                    </p:cTn>
                                  </p:par>
                                </p:childTnLst>
                              </p:cTn>
                            </p:par>
                            <p:par>
                              <p:cTn id="45" fill="hold">
                                <p:stCondLst>
                                  <p:cond delay="5500"/>
                                </p:stCondLst>
                                <p:childTnLst>
                                  <p:par>
                                    <p:cTn id="46" presetID="2" presetClass="entr" presetSubtype="4"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250" fill="hold"/>
                                            <p:tgtEl>
                                              <p:spTgt spid="22"/>
                                            </p:tgtEl>
                                            <p:attrNameLst>
                                              <p:attrName>ppt_x</p:attrName>
                                            </p:attrNameLst>
                                          </p:cBhvr>
                                          <p:tavLst>
                                            <p:tav tm="0">
                                              <p:val>
                                                <p:strVal val="#ppt_x"/>
                                              </p:val>
                                            </p:tav>
                                            <p:tav tm="100000">
                                              <p:val>
                                                <p:strVal val="#ppt_x"/>
                                              </p:val>
                                            </p:tav>
                                          </p:tavLst>
                                        </p:anim>
                                        <p:anim calcmode="lin" valueType="num">
                                          <p:cBhvr additive="base">
                                            <p:cTn id="49" dur="250" fill="hold"/>
                                            <p:tgtEl>
                                              <p:spTgt spid="22"/>
                                            </p:tgtEl>
                                            <p:attrNameLst>
                                              <p:attrName>ppt_y</p:attrName>
                                            </p:attrNameLst>
                                          </p:cBhvr>
                                          <p:tavLst>
                                            <p:tav tm="0">
                                              <p:val>
                                                <p:strVal val="1+#ppt_h/2"/>
                                              </p:val>
                                            </p:tav>
                                            <p:tav tm="100000">
                                              <p:val>
                                                <p:strVal val="#ppt_y"/>
                                              </p:val>
                                            </p:tav>
                                          </p:tavLst>
                                        </p:anim>
                                      </p:childTnLst>
                                    </p:cTn>
                                  </p:par>
                                </p:childTnLst>
                              </p:cTn>
                            </p:par>
                            <p:par>
                              <p:cTn id="50" fill="hold">
                                <p:stCondLst>
                                  <p:cond delay="6000"/>
                                </p:stCondLst>
                                <p:childTnLst>
                                  <p:par>
                                    <p:cTn id="51" presetID="2" presetClass="entr" presetSubtype="4"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250" fill="hold"/>
                                            <p:tgtEl>
                                              <p:spTgt spid="23"/>
                                            </p:tgtEl>
                                            <p:attrNameLst>
                                              <p:attrName>ppt_x</p:attrName>
                                            </p:attrNameLst>
                                          </p:cBhvr>
                                          <p:tavLst>
                                            <p:tav tm="0">
                                              <p:val>
                                                <p:strVal val="#ppt_x"/>
                                              </p:val>
                                            </p:tav>
                                            <p:tav tm="100000">
                                              <p:val>
                                                <p:strVal val="#ppt_x"/>
                                              </p:val>
                                            </p:tav>
                                          </p:tavLst>
                                        </p:anim>
                                        <p:anim calcmode="lin" valueType="num">
                                          <p:cBhvr additive="base">
                                            <p:cTn id="54" dur="250" fill="hold"/>
                                            <p:tgtEl>
                                              <p:spTgt spid="23"/>
                                            </p:tgtEl>
                                            <p:attrNameLst>
                                              <p:attrName>ppt_y</p:attrName>
                                            </p:attrNameLst>
                                          </p:cBhvr>
                                          <p:tavLst>
                                            <p:tav tm="0">
                                              <p:val>
                                                <p:strVal val="1+#ppt_h/2"/>
                                              </p:val>
                                            </p:tav>
                                            <p:tav tm="100000">
                                              <p:val>
                                                <p:strVal val="#ppt_y"/>
                                              </p:val>
                                            </p:tav>
                                          </p:tavLst>
                                        </p:anim>
                                      </p:childTnLst>
                                    </p:cTn>
                                  </p:par>
                                </p:childTnLst>
                              </p:cTn>
                            </p:par>
                            <p:par>
                              <p:cTn id="55" fill="hold">
                                <p:stCondLst>
                                  <p:cond delay="6500"/>
                                </p:stCondLst>
                                <p:childTnLst>
                                  <p:par>
                                    <p:cTn id="56" presetID="2" presetClass="entr" presetSubtype="4"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250" fill="hold"/>
                                            <p:tgtEl>
                                              <p:spTgt spid="24"/>
                                            </p:tgtEl>
                                            <p:attrNameLst>
                                              <p:attrName>ppt_x</p:attrName>
                                            </p:attrNameLst>
                                          </p:cBhvr>
                                          <p:tavLst>
                                            <p:tav tm="0">
                                              <p:val>
                                                <p:strVal val="#ppt_x"/>
                                              </p:val>
                                            </p:tav>
                                            <p:tav tm="100000">
                                              <p:val>
                                                <p:strVal val="#ppt_x"/>
                                              </p:val>
                                            </p:tav>
                                          </p:tavLst>
                                        </p:anim>
                                        <p:anim calcmode="lin" valueType="num">
                                          <p:cBhvr additive="base">
                                            <p:cTn id="59" dur="25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6" grpId="0"/>
          <p:bldP spid="17" grpId="0" animBg="1"/>
          <p:bldP spid="18" grpId="0" animBg="1"/>
          <p:bldP spid="19" grpId="0" animBg="1"/>
          <p:bldP spid="20" grpId="0"/>
          <p:bldP spid="21" grpId="0"/>
          <p:bldP spid="22" grpId="0"/>
          <p:bldP spid="23" grpId="0" animBg="1"/>
          <p:bldP spid="24"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903397" y="666750"/>
            <a:ext cx="5192603" cy="2772484"/>
          </a:xfrm>
          <a:prstGeom prst="rect">
            <a:avLst/>
          </a:prstGeom>
          <a:blipFill dpi="0" rotWithShape="1">
            <a:blip r:embed="rId1"/>
            <a:srcRect/>
            <a:tile tx="0" ty="482600" sx="42000" sy="42000" flip="none" algn="ctr"/>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078990" y="3439234"/>
            <a:ext cx="5192603" cy="2772484"/>
          </a:xfrm>
          <a:prstGeom prst="rect">
            <a:avLst/>
          </a:prstGeom>
          <a:blipFill dpi="0" rotWithShape="1">
            <a:blip r:embed="rId2"/>
            <a:srcRect/>
            <a:tile tx="0" ty="482600" sx="55000" sy="55000" flip="none" algn="ctr"/>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Subtitle 2"/>
          <p:cNvSpPr txBox="1"/>
          <p:nvPr/>
        </p:nvSpPr>
        <p:spPr>
          <a:xfrm>
            <a:off x="3164585" y="4836457"/>
            <a:ext cx="1955300" cy="443233"/>
          </a:xfrm>
          <a:prstGeom prst="rect">
            <a:avLst/>
          </a:prstGeom>
        </p:spPr>
        <p:txBody>
          <a:bodyPr vert="horz" wrap="square" lIns="108745" tIns="54373" rIns="108745" bIns="54373"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65000"/>
                  </a:schemeClr>
                </a:solidFill>
                <a:latin typeface="Source Sans Pro" charset="0"/>
                <a:ea typeface="Source Sans Pro" charset="0"/>
                <a:cs typeface="Source Sans Pro" charset="0"/>
              </a:rPr>
              <a:t>Investment generally results in acquiring an asset</a:t>
            </a:r>
            <a:endParaRPr lang="en-US" sz="850" dirty="0">
              <a:solidFill>
                <a:schemeClr val="bg1">
                  <a:lumMod val="65000"/>
                </a:schemeClr>
              </a:solidFill>
              <a:latin typeface="Source Sans Pro" charset="0"/>
              <a:ea typeface="Source Sans Pro" charset="0"/>
              <a:cs typeface="Source Sans Pro" charset="0"/>
            </a:endParaRPr>
          </a:p>
        </p:txBody>
      </p:sp>
      <p:sp>
        <p:nvSpPr>
          <p:cNvPr id="6" name="TextBox 36"/>
          <p:cNvSpPr txBox="1"/>
          <p:nvPr/>
        </p:nvSpPr>
        <p:spPr>
          <a:xfrm>
            <a:off x="3236796" y="4490321"/>
            <a:ext cx="843501" cy="246221"/>
          </a:xfrm>
          <a:prstGeom prst="rect">
            <a:avLst/>
          </a:prstGeom>
          <a:noFill/>
        </p:spPr>
        <p:txBody>
          <a:bodyPr wrap="none" rtlCol="0" anchor="ctr" anchorCtr="0">
            <a:spAutoFit/>
          </a:bodyPr>
          <a:lstStyle/>
          <a:p>
            <a:r>
              <a:rPr lang="en-US" sz="1000" dirty="0">
                <a:solidFill>
                  <a:schemeClr val="bg1">
                    <a:lumMod val="65000"/>
                  </a:schemeClr>
                </a:solidFill>
                <a:latin typeface="Montserrat" charset="0"/>
                <a:ea typeface="Montserrat" charset="0"/>
                <a:cs typeface="Montserrat" charset="0"/>
              </a:rPr>
              <a:t>CATEGORY 1</a:t>
            </a:r>
            <a:endParaRPr lang="en-US" sz="1000" dirty="0">
              <a:solidFill>
                <a:schemeClr val="bg1">
                  <a:lumMod val="65000"/>
                </a:schemeClr>
              </a:solidFill>
              <a:latin typeface="Montserrat" charset="0"/>
              <a:ea typeface="Montserrat" charset="0"/>
              <a:cs typeface="Montserrat" charset="0"/>
            </a:endParaRPr>
          </a:p>
        </p:txBody>
      </p:sp>
      <p:sp>
        <p:nvSpPr>
          <p:cNvPr id="7" name="Oval 39"/>
          <p:cNvSpPr/>
          <p:nvPr/>
        </p:nvSpPr>
        <p:spPr>
          <a:xfrm>
            <a:off x="2301817" y="4522432"/>
            <a:ext cx="561144" cy="561144"/>
          </a:xfrm>
          <a:prstGeom prst="ellipse">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lumMod val="65000"/>
                </a:schemeClr>
              </a:solidFill>
            </a:endParaRPr>
          </a:p>
        </p:txBody>
      </p:sp>
      <p:sp>
        <p:nvSpPr>
          <p:cNvPr id="8" name="Shape 2579"/>
          <p:cNvSpPr/>
          <p:nvPr/>
        </p:nvSpPr>
        <p:spPr>
          <a:xfrm>
            <a:off x="2451851" y="465189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lumMod val="65000"/>
                </a:schemeClr>
              </a:solidFill>
            </a:endParaRPr>
          </a:p>
        </p:txBody>
      </p:sp>
      <p:sp>
        <p:nvSpPr>
          <p:cNvPr id="9" name="Subtitle 2"/>
          <p:cNvSpPr txBox="1"/>
          <p:nvPr/>
        </p:nvSpPr>
        <p:spPr>
          <a:xfrm>
            <a:off x="8476813" y="2141932"/>
            <a:ext cx="1955300" cy="443233"/>
          </a:xfrm>
          <a:prstGeom prst="rect">
            <a:avLst/>
          </a:prstGeom>
        </p:spPr>
        <p:txBody>
          <a:bodyPr vert="horz" wrap="square" lIns="108745" tIns="54373" rIns="108745" bIns="54373"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65000"/>
                  </a:schemeClr>
                </a:solidFill>
                <a:latin typeface="Source Sans Pro" charset="0"/>
                <a:ea typeface="Source Sans Pro" charset="0"/>
                <a:cs typeface="Source Sans Pro" charset="0"/>
              </a:rPr>
              <a:t>Investment generally results in acquiring an asset</a:t>
            </a:r>
            <a:endParaRPr lang="en-US" sz="850" dirty="0">
              <a:solidFill>
                <a:schemeClr val="bg1">
                  <a:lumMod val="65000"/>
                </a:schemeClr>
              </a:solidFill>
              <a:latin typeface="Source Sans Pro" charset="0"/>
              <a:ea typeface="Source Sans Pro" charset="0"/>
              <a:cs typeface="Source Sans Pro" charset="0"/>
            </a:endParaRPr>
          </a:p>
        </p:txBody>
      </p:sp>
      <p:sp>
        <p:nvSpPr>
          <p:cNvPr id="10" name="TextBox 49"/>
          <p:cNvSpPr txBox="1"/>
          <p:nvPr/>
        </p:nvSpPr>
        <p:spPr>
          <a:xfrm>
            <a:off x="8549024" y="1795796"/>
            <a:ext cx="843501" cy="246221"/>
          </a:xfrm>
          <a:prstGeom prst="rect">
            <a:avLst/>
          </a:prstGeom>
          <a:noFill/>
        </p:spPr>
        <p:txBody>
          <a:bodyPr wrap="none" rtlCol="0" anchor="ctr" anchorCtr="0">
            <a:spAutoFit/>
          </a:bodyPr>
          <a:lstStyle/>
          <a:p>
            <a:r>
              <a:rPr lang="en-US" sz="1000" dirty="0">
                <a:solidFill>
                  <a:schemeClr val="bg1">
                    <a:lumMod val="65000"/>
                  </a:schemeClr>
                </a:solidFill>
                <a:latin typeface="Montserrat" charset="0"/>
                <a:ea typeface="Montserrat" charset="0"/>
                <a:cs typeface="Montserrat" charset="0"/>
              </a:rPr>
              <a:t>CATEGORY 2</a:t>
            </a:r>
            <a:endParaRPr lang="en-US" sz="1000" dirty="0">
              <a:solidFill>
                <a:schemeClr val="bg1">
                  <a:lumMod val="65000"/>
                </a:schemeClr>
              </a:solidFill>
              <a:latin typeface="Montserrat" charset="0"/>
              <a:ea typeface="Montserrat" charset="0"/>
              <a:cs typeface="Montserrat" charset="0"/>
            </a:endParaRPr>
          </a:p>
        </p:txBody>
      </p:sp>
      <p:sp>
        <p:nvSpPr>
          <p:cNvPr id="11" name="Oval 50"/>
          <p:cNvSpPr/>
          <p:nvPr/>
        </p:nvSpPr>
        <p:spPr>
          <a:xfrm>
            <a:off x="7614045" y="1827907"/>
            <a:ext cx="561144" cy="561144"/>
          </a:xfrm>
          <a:prstGeom prst="ellipse">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lumMod val="65000"/>
                </a:schemeClr>
              </a:solidFill>
            </a:endParaRPr>
          </a:p>
        </p:txBody>
      </p:sp>
      <p:sp>
        <p:nvSpPr>
          <p:cNvPr id="12" name="Shape 2633"/>
          <p:cNvSpPr/>
          <p:nvPr/>
        </p:nvSpPr>
        <p:spPr>
          <a:xfrm>
            <a:off x="7764079" y="199111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lumMod val="6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grpId="0" nodeType="afterEffect" p14:presetBounceEnd="52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52000">
                                          <p:cBhvr additive="base">
                                            <p:cTn id="12" dur="1500" fill="hold"/>
                                            <p:tgtEl>
                                              <p:spTgt spid="3"/>
                                            </p:tgtEl>
                                            <p:attrNameLst>
                                              <p:attrName>ppt_x</p:attrName>
                                            </p:attrNameLst>
                                          </p:cBhvr>
                                          <p:tavLst>
                                            <p:tav tm="0">
                                              <p:val>
                                                <p:strVal val="#ppt_x"/>
                                              </p:val>
                                            </p:tav>
                                            <p:tav tm="100000">
                                              <p:val>
                                                <p:strVal val="#ppt_x"/>
                                              </p:val>
                                            </p:tav>
                                          </p:tavLst>
                                        </p:anim>
                                        <p:anim calcmode="lin" valueType="num" p14:bounceEnd="52000">
                                          <p:cBhvr additive="base">
                                            <p:cTn id="13" dur="1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14:presetBounceEnd="52000">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14:bounceEnd="52000">
                                          <p:cBhvr additive="base">
                                            <p:cTn id="16" dur="1500" fill="hold"/>
                                            <p:tgtEl>
                                              <p:spTgt spid="4"/>
                                            </p:tgtEl>
                                            <p:attrNameLst>
                                              <p:attrName>ppt_x</p:attrName>
                                            </p:attrNameLst>
                                          </p:cBhvr>
                                          <p:tavLst>
                                            <p:tav tm="0">
                                              <p:val>
                                                <p:strVal val="#ppt_x"/>
                                              </p:val>
                                            </p:tav>
                                            <p:tav tm="100000">
                                              <p:val>
                                                <p:strVal val="#ppt_x"/>
                                              </p:val>
                                            </p:tav>
                                          </p:tavLst>
                                        </p:anim>
                                        <p:anim calcmode="lin" valueType="num" p14:bounceEnd="52000">
                                          <p:cBhvr additive="base">
                                            <p:cTn id="17" dur="1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3000"/>
                                </p:stCondLst>
                                <p:childTnLst>
                                  <p:par>
                                    <p:cTn id="19" presetID="2" presetClass="entr" presetSubtype="4"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50" fill="hold"/>
                                            <p:tgtEl>
                                              <p:spTgt spid="5"/>
                                            </p:tgtEl>
                                            <p:attrNameLst>
                                              <p:attrName>ppt_x</p:attrName>
                                            </p:attrNameLst>
                                          </p:cBhvr>
                                          <p:tavLst>
                                            <p:tav tm="0">
                                              <p:val>
                                                <p:strVal val="#ppt_x"/>
                                              </p:val>
                                            </p:tav>
                                            <p:tav tm="100000">
                                              <p:val>
                                                <p:strVal val="#ppt_x"/>
                                              </p:val>
                                            </p:tav>
                                          </p:tavLst>
                                        </p:anim>
                                        <p:anim calcmode="lin" valueType="num">
                                          <p:cBhvr additive="base">
                                            <p:cTn id="22" dur="25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3500"/>
                                </p:stCondLst>
                                <p:childTnLst>
                                  <p:par>
                                    <p:cTn id="24" presetID="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250" fill="hold"/>
                                            <p:tgtEl>
                                              <p:spTgt spid="6"/>
                                            </p:tgtEl>
                                            <p:attrNameLst>
                                              <p:attrName>ppt_x</p:attrName>
                                            </p:attrNameLst>
                                          </p:cBhvr>
                                          <p:tavLst>
                                            <p:tav tm="0">
                                              <p:val>
                                                <p:strVal val="#ppt_x"/>
                                              </p:val>
                                            </p:tav>
                                            <p:tav tm="100000">
                                              <p:val>
                                                <p:strVal val="#ppt_x"/>
                                              </p:val>
                                            </p:tav>
                                          </p:tavLst>
                                        </p:anim>
                                        <p:anim calcmode="lin" valueType="num">
                                          <p:cBhvr additive="base">
                                            <p:cTn id="27" dur="25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4000"/>
                                </p:stCondLst>
                                <p:childTnLst>
                                  <p:par>
                                    <p:cTn id="29" presetID="2" presetClass="entr" presetSubtype="4"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250" fill="hold"/>
                                            <p:tgtEl>
                                              <p:spTgt spid="7"/>
                                            </p:tgtEl>
                                            <p:attrNameLst>
                                              <p:attrName>ppt_x</p:attrName>
                                            </p:attrNameLst>
                                          </p:cBhvr>
                                          <p:tavLst>
                                            <p:tav tm="0">
                                              <p:val>
                                                <p:strVal val="#ppt_x"/>
                                              </p:val>
                                            </p:tav>
                                            <p:tav tm="100000">
                                              <p:val>
                                                <p:strVal val="#ppt_x"/>
                                              </p:val>
                                            </p:tav>
                                          </p:tavLst>
                                        </p:anim>
                                        <p:anim calcmode="lin" valueType="num">
                                          <p:cBhvr additive="base">
                                            <p:cTn id="32" dur="250" fill="hold"/>
                                            <p:tgtEl>
                                              <p:spTgt spid="7"/>
                                            </p:tgtEl>
                                            <p:attrNameLst>
                                              <p:attrName>ppt_y</p:attrName>
                                            </p:attrNameLst>
                                          </p:cBhvr>
                                          <p:tavLst>
                                            <p:tav tm="0">
                                              <p:val>
                                                <p:strVal val="1+#ppt_h/2"/>
                                              </p:val>
                                            </p:tav>
                                            <p:tav tm="100000">
                                              <p:val>
                                                <p:strVal val="#ppt_y"/>
                                              </p:val>
                                            </p:tav>
                                          </p:tavLst>
                                        </p:anim>
                                      </p:childTnLst>
                                    </p:cTn>
                                  </p:par>
                                </p:childTnLst>
                              </p:cTn>
                            </p:par>
                            <p:par>
                              <p:cTn id="33" fill="hold">
                                <p:stCondLst>
                                  <p:cond delay="4500"/>
                                </p:stCondLst>
                                <p:childTnLst>
                                  <p:par>
                                    <p:cTn id="34" presetID="2" presetClass="entr" presetSubtype="4"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250" fill="hold"/>
                                            <p:tgtEl>
                                              <p:spTgt spid="8"/>
                                            </p:tgtEl>
                                            <p:attrNameLst>
                                              <p:attrName>ppt_x</p:attrName>
                                            </p:attrNameLst>
                                          </p:cBhvr>
                                          <p:tavLst>
                                            <p:tav tm="0">
                                              <p:val>
                                                <p:strVal val="#ppt_x"/>
                                              </p:val>
                                            </p:tav>
                                            <p:tav tm="100000">
                                              <p:val>
                                                <p:strVal val="#ppt_x"/>
                                              </p:val>
                                            </p:tav>
                                          </p:tavLst>
                                        </p:anim>
                                        <p:anim calcmode="lin" valueType="num">
                                          <p:cBhvr additive="base">
                                            <p:cTn id="37" dur="250" fill="hold"/>
                                            <p:tgtEl>
                                              <p:spTgt spid="8"/>
                                            </p:tgtEl>
                                            <p:attrNameLst>
                                              <p:attrName>ppt_y</p:attrName>
                                            </p:attrNameLst>
                                          </p:cBhvr>
                                          <p:tavLst>
                                            <p:tav tm="0">
                                              <p:val>
                                                <p:strVal val="1+#ppt_h/2"/>
                                              </p:val>
                                            </p:tav>
                                            <p:tav tm="100000">
                                              <p:val>
                                                <p:strVal val="#ppt_y"/>
                                              </p:val>
                                            </p:tav>
                                          </p:tavLst>
                                        </p:anim>
                                      </p:childTnLst>
                                    </p:cTn>
                                  </p:par>
                                </p:childTnLst>
                              </p:cTn>
                            </p:par>
                            <p:par>
                              <p:cTn id="38" fill="hold">
                                <p:stCondLst>
                                  <p:cond delay="5000"/>
                                </p:stCondLst>
                                <p:childTnLst>
                                  <p:par>
                                    <p:cTn id="39" presetID="2" presetClass="entr" presetSubtype="4"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250" fill="hold"/>
                                            <p:tgtEl>
                                              <p:spTgt spid="9"/>
                                            </p:tgtEl>
                                            <p:attrNameLst>
                                              <p:attrName>ppt_x</p:attrName>
                                            </p:attrNameLst>
                                          </p:cBhvr>
                                          <p:tavLst>
                                            <p:tav tm="0">
                                              <p:val>
                                                <p:strVal val="#ppt_x"/>
                                              </p:val>
                                            </p:tav>
                                            <p:tav tm="100000">
                                              <p:val>
                                                <p:strVal val="#ppt_x"/>
                                              </p:val>
                                            </p:tav>
                                          </p:tavLst>
                                        </p:anim>
                                        <p:anim calcmode="lin" valueType="num">
                                          <p:cBhvr additive="base">
                                            <p:cTn id="42" dur="250" fill="hold"/>
                                            <p:tgtEl>
                                              <p:spTgt spid="9"/>
                                            </p:tgtEl>
                                            <p:attrNameLst>
                                              <p:attrName>ppt_y</p:attrName>
                                            </p:attrNameLst>
                                          </p:cBhvr>
                                          <p:tavLst>
                                            <p:tav tm="0">
                                              <p:val>
                                                <p:strVal val="1+#ppt_h/2"/>
                                              </p:val>
                                            </p:tav>
                                            <p:tav tm="100000">
                                              <p:val>
                                                <p:strVal val="#ppt_y"/>
                                              </p:val>
                                            </p:tav>
                                          </p:tavLst>
                                        </p:anim>
                                      </p:childTnLst>
                                    </p:cTn>
                                  </p:par>
                                </p:childTnLst>
                              </p:cTn>
                            </p:par>
                            <p:par>
                              <p:cTn id="43" fill="hold">
                                <p:stCondLst>
                                  <p:cond delay="5500"/>
                                </p:stCondLst>
                                <p:childTnLst>
                                  <p:par>
                                    <p:cTn id="44" presetID="2" presetClass="entr" presetSubtype="4"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250" fill="hold"/>
                                            <p:tgtEl>
                                              <p:spTgt spid="10"/>
                                            </p:tgtEl>
                                            <p:attrNameLst>
                                              <p:attrName>ppt_x</p:attrName>
                                            </p:attrNameLst>
                                          </p:cBhvr>
                                          <p:tavLst>
                                            <p:tav tm="0">
                                              <p:val>
                                                <p:strVal val="#ppt_x"/>
                                              </p:val>
                                            </p:tav>
                                            <p:tav tm="100000">
                                              <p:val>
                                                <p:strVal val="#ppt_x"/>
                                              </p:val>
                                            </p:tav>
                                          </p:tavLst>
                                        </p:anim>
                                        <p:anim calcmode="lin" valueType="num">
                                          <p:cBhvr additive="base">
                                            <p:cTn id="47" dur="250" fill="hold"/>
                                            <p:tgtEl>
                                              <p:spTgt spid="10"/>
                                            </p:tgtEl>
                                            <p:attrNameLst>
                                              <p:attrName>ppt_y</p:attrName>
                                            </p:attrNameLst>
                                          </p:cBhvr>
                                          <p:tavLst>
                                            <p:tav tm="0">
                                              <p:val>
                                                <p:strVal val="1+#ppt_h/2"/>
                                              </p:val>
                                            </p:tav>
                                            <p:tav tm="100000">
                                              <p:val>
                                                <p:strVal val="#ppt_y"/>
                                              </p:val>
                                            </p:tav>
                                          </p:tavLst>
                                        </p:anim>
                                      </p:childTnLst>
                                    </p:cTn>
                                  </p:par>
                                </p:childTnLst>
                              </p:cTn>
                            </p:par>
                            <p:par>
                              <p:cTn id="48" fill="hold">
                                <p:stCondLst>
                                  <p:cond delay="6000"/>
                                </p:stCondLst>
                                <p:childTnLst>
                                  <p:par>
                                    <p:cTn id="49" presetID="2" presetClass="entr" presetSubtype="4"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250" fill="hold"/>
                                            <p:tgtEl>
                                              <p:spTgt spid="11"/>
                                            </p:tgtEl>
                                            <p:attrNameLst>
                                              <p:attrName>ppt_x</p:attrName>
                                            </p:attrNameLst>
                                          </p:cBhvr>
                                          <p:tavLst>
                                            <p:tav tm="0">
                                              <p:val>
                                                <p:strVal val="#ppt_x"/>
                                              </p:val>
                                            </p:tav>
                                            <p:tav tm="100000">
                                              <p:val>
                                                <p:strVal val="#ppt_x"/>
                                              </p:val>
                                            </p:tav>
                                          </p:tavLst>
                                        </p:anim>
                                        <p:anim calcmode="lin" valueType="num">
                                          <p:cBhvr additive="base">
                                            <p:cTn id="52" dur="250" fill="hold"/>
                                            <p:tgtEl>
                                              <p:spTgt spid="11"/>
                                            </p:tgtEl>
                                            <p:attrNameLst>
                                              <p:attrName>ppt_y</p:attrName>
                                            </p:attrNameLst>
                                          </p:cBhvr>
                                          <p:tavLst>
                                            <p:tav tm="0">
                                              <p:val>
                                                <p:strVal val="1+#ppt_h/2"/>
                                              </p:val>
                                            </p:tav>
                                            <p:tav tm="100000">
                                              <p:val>
                                                <p:strVal val="#ppt_y"/>
                                              </p:val>
                                            </p:tav>
                                          </p:tavLst>
                                        </p:anim>
                                      </p:childTnLst>
                                    </p:cTn>
                                  </p:par>
                                </p:childTnLst>
                              </p:cTn>
                            </p:par>
                            <p:par>
                              <p:cTn id="53" fill="hold">
                                <p:stCondLst>
                                  <p:cond delay="6500"/>
                                </p:stCondLst>
                                <p:childTnLst>
                                  <p:par>
                                    <p:cTn id="54" presetID="2" presetClass="entr" presetSubtype="4"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250" fill="hold"/>
                                            <p:tgtEl>
                                              <p:spTgt spid="12"/>
                                            </p:tgtEl>
                                            <p:attrNameLst>
                                              <p:attrName>ppt_x</p:attrName>
                                            </p:attrNameLst>
                                          </p:cBhvr>
                                          <p:tavLst>
                                            <p:tav tm="0">
                                              <p:val>
                                                <p:strVal val="#ppt_x"/>
                                              </p:val>
                                            </p:tav>
                                            <p:tav tm="100000">
                                              <p:val>
                                                <p:strVal val="#ppt_x"/>
                                              </p:val>
                                            </p:tav>
                                          </p:tavLst>
                                        </p:anim>
                                        <p:anim calcmode="lin" valueType="num">
                                          <p:cBhvr additive="base">
                                            <p:cTn id="57"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3" grpId="0" animBg="1"/>
          <p:bldP spid="4" grpId="0" animBg="1"/>
          <p:bldP spid="5" grpId="0"/>
          <p:bldP spid="6" grpId="0"/>
          <p:bldP spid="7" grpId="0" animBg="1"/>
          <p:bldP spid="8" grpId="0" animBg="1"/>
          <p:bldP spid="9" grpId="0"/>
          <p:bldP spid="10" grpId="0"/>
          <p:bldP spid="11" grpId="0" animBg="1"/>
          <p:bldP spid="1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500" fill="hold"/>
                                            <p:tgtEl>
                                              <p:spTgt spid="3"/>
                                            </p:tgtEl>
                                            <p:attrNameLst>
                                              <p:attrName>ppt_x</p:attrName>
                                            </p:attrNameLst>
                                          </p:cBhvr>
                                          <p:tavLst>
                                            <p:tav tm="0">
                                              <p:val>
                                                <p:strVal val="#ppt_x"/>
                                              </p:val>
                                            </p:tav>
                                            <p:tav tm="100000">
                                              <p:val>
                                                <p:strVal val="#ppt_x"/>
                                              </p:val>
                                            </p:tav>
                                          </p:tavLst>
                                        </p:anim>
                                        <p:anim calcmode="lin" valueType="num">
                                          <p:cBhvr additive="base">
                                            <p:cTn id="13" dur="1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500" fill="hold"/>
                                            <p:tgtEl>
                                              <p:spTgt spid="4"/>
                                            </p:tgtEl>
                                            <p:attrNameLst>
                                              <p:attrName>ppt_x</p:attrName>
                                            </p:attrNameLst>
                                          </p:cBhvr>
                                          <p:tavLst>
                                            <p:tav tm="0">
                                              <p:val>
                                                <p:strVal val="#ppt_x"/>
                                              </p:val>
                                            </p:tav>
                                            <p:tav tm="100000">
                                              <p:val>
                                                <p:strVal val="#ppt_x"/>
                                              </p:val>
                                            </p:tav>
                                          </p:tavLst>
                                        </p:anim>
                                        <p:anim calcmode="lin" valueType="num">
                                          <p:cBhvr additive="base">
                                            <p:cTn id="17" dur="1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3000"/>
                                </p:stCondLst>
                                <p:childTnLst>
                                  <p:par>
                                    <p:cTn id="19" presetID="2" presetClass="entr" presetSubtype="4"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50" fill="hold"/>
                                            <p:tgtEl>
                                              <p:spTgt spid="5"/>
                                            </p:tgtEl>
                                            <p:attrNameLst>
                                              <p:attrName>ppt_x</p:attrName>
                                            </p:attrNameLst>
                                          </p:cBhvr>
                                          <p:tavLst>
                                            <p:tav tm="0">
                                              <p:val>
                                                <p:strVal val="#ppt_x"/>
                                              </p:val>
                                            </p:tav>
                                            <p:tav tm="100000">
                                              <p:val>
                                                <p:strVal val="#ppt_x"/>
                                              </p:val>
                                            </p:tav>
                                          </p:tavLst>
                                        </p:anim>
                                        <p:anim calcmode="lin" valueType="num">
                                          <p:cBhvr additive="base">
                                            <p:cTn id="22" dur="25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3500"/>
                                </p:stCondLst>
                                <p:childTnLst>
                                  <p:par>
                                    <p:cTn id="24" presetID="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250" fill="hold"/>
                                            <p:tgtEl>
                                              <p:spTgt spid="6"/>
                                            </p:tgtEl>
                                            <p:attrNameLst>
                                              <p:attrName>ppt_x</p:attrName>
                                            </p:attrNameLst>
                                          </p:cBhvr>
                                          <p:tavLst>
                                            <p:tav tm="0">
                                              <p:val>
                                                <p:strVal val="#ppt_x"/>
                                              </p:val>
                                            </p:tav>
                                            <p:tav tm="100000">
                                              <p:val>
                                                <p:strVal val="#ppt_x"/>
                                              </p:val>
                                            </p:tav>
                                          </p:tavLst>
                                        </p:anim>
                                        <p:anim calcmode="lin" valueType="num">
                                          <p:cBhvr additive="base">
                                            <p:cTn id="27" dur="25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4000"/>
                                </p:stCondLst>
                                <p:childTnLst>
                                  <p:par>
                                    <p:cTn id="29" presetID="2" presetClass="entr" presetSubtype="4"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250" fill="hold"/>
                                            <p:tgtEl>
                                              <p:spTgt spid="7"/>
                                            </p:tgtEl>
                                            <p:attrNameLst>
                                              <p:attrName>ppt_x</p:attrName>
                                            </p:attrNameLst>
                                          </p:cBhvr>
                                          <p:tavLst>
                                            <p:tav tm="0">
                                              <p:val>
                                                <p:strVal val="#ppt_x"/>
                                              </p:val>
                                            </p:tav>
                                            <p:tav tm="100000">
                                              <p:val>
                                                <p:strVal val="#ppt_x"/>
                                              </p:val>
                                            </p:tav>
                                          </p:tavLst>
                                        </p:anim>
                                        <p:anim calcmode="lin" valueType="num">
                                          <p:cBhvr additive="base">
                                            <p:cTn id="32" dur="250" fill="hold"/>
                                            <p:tgtEl>
                                              <p:spTgt spid="7"/>
                                            </p:tgtEl>
                                            <p:attrNameLst>
                                              <p:attrName>ppt_y</p:attrName>
                                            </p:attrNameLst>
                                          </p:cBhvr>
                                          <p:tavLst>
                                            <p:tav tm="0">
                                              <p:val>
                                                <p:strVal val="1+#ppt_h/2"/>
                                              </p:val>
                                            </p:tav>
                                            <p:tav tm="100000">
                                              <p:val>
                                                <p:strVal val="#ppt_y"/>
                                              </p:val>
                                            </p:tav>
                                          </p:tavLst>
                                        </p:anim>
                                      </p:childTnLst>
                                    </p:cTn>
                                  </p:par>
                                </p:childTnLst>
                              </p:cTn>
                            </p:par>
                            <p:par>
                              <p:cTn id="33" fill="hold">
                                <p:stCondLst>
                                  <p:cond delay="4500"/>
                                </p:stCondLst>
                                <p:childTnLst>
                                  <p:par>
                                    <p:cTn id="34" presetID="2" presetClass="entr" presetSubtype="4"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250" fill="hold"/>
                                            <p:tgtEl>
                                              <p:spTgt spid="8"/>
                                            </p:tgtEl>
                                            <p:attrNameLst>
                                              <p:attrName>ppt_x</p:attrName>
                                            </p:attrNameLst>
                                          </p:cBhvr>
                                          <p:tavLst>
                                            <p:tav tm="0">
                                              <p:val>
                                                <p:strVal val="#ppt_x"/>
                                              </p:val>
                                            </p:tav>
                                            <p:tav tm="100000">
                                              <p:val>
                                                <p:strVal val="#ppt_x"/>
                                              </p:val>
                                            </p:tav>
                                          </p:tavLst>
                                        </p:anim>
                                        <p:anim calcmode="lin" valueType="num">
                                          <p:cBhvr additive="base">
                                            <p:cTn id="37" dur="250" fill="hold"/>
                                            <p:tgtEl>
                                              <p:spTgt spid="8"/>
                                            </p:tgtEl>
                                            <p:attrNameLst>
                                              <p:attrName>ppt_y</p:attrName>
                                            </p:attrNameLst>
                                          </p:cBhvr>
                                          <p:tavLst>
                                            <p:tav tm="0">
                                              <p:val>
                                                <p:strVal val="1+#ppt_h/2"/>
                                              </p:val>
                                            </p:tav>
                                            <p:tav tm="100000">
                                              <p:val>
                                                <p:strVal val="#ppt_y"/>
                                              </p:val>
                                            </p:tav>
                                          </p:tavLst>
                                        </p:anim>
                                      </p:childTnLst>
                                    </p:cTn>
                                  </p:par>
                                </p:childTnLst>
                              </p:cTn>
                            </p:par>
                            <p:par>
                              <p:cTn id="38" fill="hold">
                                <p:stCondLst>
                                  <p:cond delay="5000"/>
                                </p:stCondLst>
                                <p:childTnLst>
                                  <p:par>
                                    <p:cTn id="39" presetID="2" presetClass="entr" presetSubtype="4"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250" fill="hold"/>
                                            <p:tgtEl>
                                              <p:spTgt spid="9"/>
                                            </p:tgtEl>
                                            <p:attrNameLst>
                                              <p:attrName>ppt_x</p:attrName>
                                            </p:attrNameLst>
                                          </p:cBhvr>
                                          <p:tavLst>
                                            <p:tav tm="0">
                                              <p:val>
                                                <p:strVal val="#ppt_x"/>
                                              </p:val>
                                            </p:tav>
                                            <p:tav tm="100000">
                                              <p:val>
                                                <p:strVal val="#ppt_x"/>
                                              </p:val>
                                            </p:tav>
                                          </p:tavLst>
                                        </p:anim>
                                        <p:anim calcmode="lin" valueType="num">
                                          <p:cBhvr additive="base">
                                            <p:cTn id="42" dur="250" fill="hold"/>
                                            <p:tgtEl>
                                              <p:spTgt spid="9"/>
                                            </p:tgtEl>
                                            <p:attrNameLst>
                                              <p:attrName>ppt_y</p:attrName>
                                            </p:attrNameLst>
                                          </p:cBhvr>
                                          <p:tavLst>
                                            <p:tav tm="0">
                                              <p:val>
                                                <p:strVal val="1+#ppt_h/2"/>
                                              </p:val>
                                            </p:tav>
                                            <p:tav tm="100000">
                                              <p:val>
                                                <p:strVal val="#ppt_y"/>
                                              </p:val>
                                            </p:tav>
                                          </p:tavLst>
                                        </p:anim>
                                      </p:childTnLst>
                                    </p:cTn>
                                  </p:par>
                                </p:childTnLst>
                              </p:cTn>
                            </p:par>
                            <p:par>
                              <p:cTn id="43" fill="hold">
                                <p:stCondLst>
                                  <p:cond delay="5500"/>
                                </p:stCondLst>
                                <p:childTnLst>
                                  <p:par>
                                    <p:cTn id="44" presetID="2" presetClass="entr" presetSubtype="4"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250" fill="hold"/>
                                            <p:tgtEl>
                                              <p:spTgt spid="10"/>
                                            </p:tgtEl>
                                            <p:attrNameLst>
                                              <p:attrName>ppt_x</p:attrName>
                                            </p:attrNameLst>
                                          </p:cBhvr>
                                          <p:tavLst>
                                            <p:tav tm="0">
                                              <p:val>
                                                <p:strVal val="#ppt_x"/>
                                              </p:val>
                                            </p:tav>
                                            <p:tav tm="100000">
                                              <p:val>
                                                <p:strVal val="#ppt_x"/>
                                              </p:val>
                                            </p:tav>
                                          </p:tavLst>
                                        </p:anim>
                                        <p:anim calcmode="lin" valueType="num">
                                          <p:cBhvr additive="base">
                                            <p:cTn id="47" dur="250" fill="hold"/>
                                            <p:tgtEl>
                                              <p:spTgt spid="10"/>
                                            </p:tgtEl>
                                            <p:attrNameLst>
                                              <p:attrName>ppt_y</p:attrName>
                                            </p:attrNameLst>
                                          </p:cBhvr>
                                          <p:tavLst>
                                            <p:tav tm="0">
                                              <p:val>
                                                <p:strVal val="1+#ppt_h/2"/>
                                              </p:val>
                                            </p:tav>
                                            <p:tav tm="100000">
                                              <p:val>
                                                <p:strVal val="#ppt_y"/>
                                              </p:val>
                                            </p:tav>
                                          </p:tavLst>
                                        </p:anim>
                                      </p:childTnLst>
                                    </p:cTn>
                                  </p:par>
                                </p:childTnLst>
                              </p:cTn>
                            </p:par>
                            <p:par>
                              <p:cTn id="48" fill="hold">
                                <p:stCondLst>
                                  <p:cond delay="6000"/>
                                </p:stCondLst>
                                <p:childTnLst>
                                  <p:par>
                                    <p:cTn id="49" presetID="2" presetClass="entr" presetSubtype="4"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250" fill="hold"/>
                                            <p:tgtEl>
                                              <p:spTgt spid="11"/>
                                            </p:tgtEl>
                                            <p:attrNameLst>
                                              <p:attrName>ppt_x</p:attrName>
                                            </p:attrNameLst>
                                          </p:cBhvr>
                                          <p:tavLst>
                                            <p:tav tm="0">
                                              <p:val>
                                                <p:strVal val="#ppt_x"/>
                                              </p:val>
                                            </p:tav>
                                            <p:tav tm="100000">
                                              <p:val>
                                                <p:strVal val="#ppt_x"/>
                                              </p:val>
                                            </p:tav>
                                          </p:tavLst>
                                        </p:anim>
                                        <p:anim calcmode="lin" valueType="num">
                                          <p:cBhvr additive="base">
                                            <p:cTn id="52" dur="250" fill="hold"/>
                                            <p:tgtEl>
                                              <p:spTgt spid="11"/>
                                            </p:tgtEl>
                                            <p:attrNameLst>
                                              <p:attrName>ppt_y</p:attrName>
                                            </p:attrNameLst>
                                          </p:cBhvr>
                                          <p:tavLst>
                                            <p:tav tm="0">
                                              <p:val>
                                                <p:strVal val="1+#ppt_h/2"/>
                                              </p:val>
                                            </p:tav>
                                            <p:tav tm="100000">
                                              <p:val>
                                                <p:strVal val="#ppt_y"/>
                                              </p:val>
                                            </p:tav>
                                          </p:tavLst>
                                        </p:anim>
                                      </p:childTnLst>
                                    </p:cTn>
                                  </p:par>
                                </p:childTnLst>
                              </p:cTn>
                            </p:par>
                            <p:par>
                              <p:cTn id="53" fill="hold">
                                <p:stCondLst>
                                  <p:cond delay="6500"/>
                                </p:stCondLst>
                                <p:childTnLst>
                                  <p:par>
                                    <p:cTn id="54" presetID="2" presetClass="entr" presetSubtype="4"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250" fill="hold"/>
                                            <p:tgtEl>
                                              <p:spTgt spid="12"/>
                                            </p:tgtEl>
                                            <p:attrNameLst>
                                              <p:attrName>ppt_x</p:attrName>
                                            </p:attrNameLst>
                                          </p:cBhvr>
                                          <p:tavLst>
                                            <p:tav tm="0">
                                              <p:val>
                                                <p:strVal val="#ppt_x"/>
                                              </p:val>
                                            </p:tav>
                                            <p:tav tm="100000">
                                              <p:val>
                                                <p:strVal val="#ppt_x"/>
                                              </p:val>
                                            </p:tav>
                                          </p:tavLst>
                                        </p:anim>
                                        <p:anim calcmode="lin" valueType="num">
                                          <p:cBhvr additive="base">
                                            <p:cTn id="57"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3" grpId="0" animBg="1"/>
          <p:bldP spid="4" grpId="0" animBg="1"/>
          <p:bldP spid="5" grpId="0"/>
          <p:bldP spid="6" grpId="0"/>
          <p:bldP spid="7" grpId="0" animBg="1"/>
          <p:bldP spid="8" grpId="0" animBg="1"/>
          <p:bldP spid="9" grpId="0"/>
          <p:bldP spid="10" grpId="0"/>
          <p:bldP spid="11" grpId="0" animBg="1"/>
          <p:bldP spid="12"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512909" y="1649712"/>
            <a:ext cx="4891799" cy="3859038"/>
            <a:chOff x="6045942" y="1764308"/>
            <a:chExt cx="6240463" cy="4922972"/>
          </a:xfrm>
        </p:grpSpPr>
        <p:sp>
          <p:nvSpPr>
            <p:cNvPr id="4" name="任意多边形 6"/>
            <p:cNvSpPr/>
            <p:nvPr/>
          </p:nvSpPr>
          <p:spPr>
            <a:xfrm>
              <a:off x="8170533" y="2397720"/>
              <a:ext cx="2079662" cy="1634332"/>
            </a:xfrm>
            <a:custGeom>
              <a:avLst/>
              <a:gdLst>
                <a:gd name="connsiteX0" fmla="*/ 1027391 w 2079662"/>
                <a:gd name="connsiteY0" fmla="*/ 0 h 1634332"/>
                <a:gd name="connsiteX1" fmla="*/ 1143691 w 2079662"/>
                <a:gd name="connsiteY1" fmla="*/ 200018 h 1634332"/>
                <a:gd name="connsiteX2" fmla="*/ 1191522 w 2079662"/>
                <a:gd name="connsiteY2" fmla="*/ 203050 h 1634332"/>
                <a:gd name="connsiteX3" fmla="*/ 2079662 w 2079662"/>
                <a:gd name="connsiteY3" fmla="*/ 650350 h 1634332"/>
                <a:gd name="connsiteX4" fmla="*/ 1027391 w 2079662"/>
                <a:gd name="connsiteY4" fmla="*/ 1634332 h 1634332"/>
                <a:gd name="connsiteX5" fmla="*/ 0 w 2079662"/>
                <a:gd name="connsiteY5" fmla="*/ 624401 h 1634332"/>
                <a:gd name="connsiteX6" fmla="*/ 899025 w 2079662"/>
                <a:gd name="connsiteY6" fmla="*/ 199400 h 1634332"/>
                <a:gd name="connsiteX7" fmla="*/ 911734 w 2079662"/>
                <a:gd name="connsiteY7" fmla="*/ 198913 h 163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9662" h="1634332">
                  <a:moveTo>
                    <a:pt x="1027391" y="0"/>
                  </a:moveTo>
                  <a:lnTo>
                    <a:pt x="1143691" y="200018"/>
                  </a:lnTo>
                  <a:lnTo>
                    <a:pt x="1191522" y="203050"/>
                  </a:lnTo>
                  <a:cubicBezTo>
                    <a:pt x="1529686" y="241815"/>
                    <a:pt x="1845029" y="399433"/>
                    <a:pt x="2079662" y="650350"/>
                  </a:cubicBezTo>
                  <a:lnTo>
                    <a:pt x="1027391" y="1634332"/>
                  </a:lnTo>
                  <a:lnTo>
                    <a:pt x="0" y="624401"/>
                  </a:lnTo>
                  <a:cubicBezTo>
                    <a:pt x="240821" y="379417"/>
                    <a:pt x="559999" y="229716"/>
                    <a:pt x="899025" y="199400"/>
                  </a:cubicBezTo>
                  <a:lnTo>
                    <a:pt x="911734" y="198913"/>
                  </a:lnTo>
                  <a:close/>
                </a:path>
              </a:pathLst>
            </a:cu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 name="任意多边形 7"/>
            <p:cNvSpPr/>
            <p:nvPr/>
          </p:nvSpPr>
          <p:spPr>
            <a:xfrm>
              <a:off x="9343974" y="3211368"/>
              <a:ext cx="1615839" cy="1992245"/>
            </a:xfrm>
            <a:custGeom>
              <a:avLst/>
              <a:gdLst>
                <a:gd name="connsiteX0" fmla="*/ 1069334 w 1615839"/>
                <a:gd name="connsiteY0" fmla="*/ 0 h 1992245"/>
                <a:gd name="connsiteX1" fmla="*/ 1437702 w 1615839"/>
                <a:gd name="connsiteY1" fmla="*/ 873145 h 1992245"/>
                <a:gd name="connsiteX2" fmla="*/ 1438422 w 1615839"/>
                <a:gd name="connsiteY2" fmla="*/ 914376 h 1992245"/>
                <a:gd name="connsiteX3" fmla="*/ 1615839 w 1615839"/>
                <a:gd name="connsiteY3" fmla="*/ 1016945 h 1992245"/>
                <a:gd name="connsiteX4" fmla="*/ 1431306 w 1615839"/>
                <a:gd name="connsiteY4" fmla="*/ 1123485 h 1992245"/>
                <a:gd name="connsiteX5" fmla="*/ 1429914 w 1615839"/>
                <a:gd name="connsiteY5" fmla="*/ 1141920 h 1992245"/>
                <a:gd name="connsiteX6" fmla="*/ 1011607 w 1615839"/>
                <a:gd name="connsiteY6" fmla="*/ 1992245 h 1992245"/>
                <a:gd name="connsiteX7" fmla="*/ 0 w 1615839"/>
                <a:gd name="connsiteY7" fmla="*/ 965941 h 199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5839" h="1992245">
                  <a:moveTo>
                    <a:pt x="1069334" y="0"/>
                  </a:moveTo>
                  <a:cubicBezTo>
                    <a:pt x="1295360" y="250496"/>
                    <a:pt x="1417630" y="559460"/>
                    <a:pt x="1437702" y="873145"/>
                  </a:cubicBezTo>
                  <a:lnTo>
                    <a:pt x="1438422" y="914376"/>
                  </a:lnTo>
                  <a:lnTo>
                    <a:pt x="1615839" y="1016945"/>
                  </a:lnTo>
                  <a:lnTo>
                    <a:pt x="1431306" y="1123485"/>
                  </a:lnTo>
                  <a:lnTo>
                    <a:pt x="1429914" y="1141920"/>
                  </a:lnTo>
                  <a:cubicBezTo>
                    <a:pt x="1391713" y="1453915"/>
                    <a:pt x="1251758" y="1755272"/>
                    <a:pt x="1011607" y="1992245"/>
                  </a:cubicBezTo>
                  <a:lnTo>
                    <a:pt x="0" y="965941"/>
                  </a:lnTo>
                  <a:close/>
                </a:path>
              </a:pathLst>
            </a:cu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 name="任意多边形 8"/>
            <p:cNvSpPr/>
            <p:nvPr/>
          </p:nvSpPr>
          <p:spPr>
            <a:xfrm>
              <a:off x="8151330" y="4322565"/>
              <a:ext cx="2061994" cy="1647031"/>
            </a:xfrm>
            <a:custGeom>
              <a:avLst/>
              <a:gdLst>
                <a:gd name="connsiteX0" fmla="*/ 1046594 w 2061994"/>
                <a:gd name="connsiteY0" fmla="*/ 0 h 1647031"/>
                <a:gd name="connsiteX1" fmla="*/ 2061994 w 2061994"/>
                <a:gd name="connsiteY1" fmla="*/ 1021985 h 1647031"/>
                <a:gd name="connsiteX2" fmla="*/ 1311438 w 2061994"/>
                <a:gd name="connsiteY2" fmla="*/ 1416110 h 1647031"/>
                <a:gd name="connsiteX3" fmla="*/ 1169669 w 2061994"/>
                <a:gd name="connsiteY3" fmla="*/ 1435361 h 1647031"/>
                <a:gd name="connsiteX4" fmla="*/ 1046594 w 2061994"/>
                <a:gd name="connsiteY4" fmla="*/ 1647031 h 1647031"/>
                <a:gd name="connsiteX5" fmla="*/ 922605 w 2061994"/>
                <a:gd name="connsiteY5" fmla="*/ 1433789 h 1647031"/>
                <a:gd name="connsiteX6" fmla="*/ 879745 w 2061994"/>
                <a:gd name="connsiteY6" fmla="*/ 1430967 h 1647031"/>
                <a:gd name="connsiteX7" fmla="*/ 0 w 2061994"/>
                <a:gd name="connsiteY7" fmla="*/ 990016 h 164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1994" h="1647031">
                  <a:moveTo>
                    <a:pt x="1046594" y="0"/>
                  </a:moveTo>
                  <a:lnTo>
                    <a:pt x="2061994" y="1021985"/>
                  </a:lnTo>
                  <a:cubicBezTo>
                    <a:pt x="1855447" y="1227201"/>
                    <a:pt x="1593340" y="1363383"/>
                    <a:pt x="1311438" y="1416110"/>
                  </a:cubicBezTo>
                  <a:lnTo>
                    <a:pt x="1169669" y="1435361"/>
                  </a:lnTo>
                  <a:lnTo>
                    <a:pt x="1046594" y="1647031"/>
                  </a:lnTo>
                  <a:lnTo>
                    <a:pt x="922605" y="1433789"/>
                  </a:lnTo>
                  <a:lnTo>
                    <a:pt x="879745" y="1430967"/>
                  </a:lnTo>
                  <a:cubicBezTo>
                    <a:pt x="545366" y="1391991"/>
                    <a:pt x="233434" y="1236790"/>
                    <a:pt x="0" y="990016"/>
                  </a:cubicBezTo>
                  <a:close/>
                </a:path>
              </a:pathLst>
            </a:cu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7" name="任意多边形 9"/>
            <p:cNvSpPr/>
            <p:nvPr/>
          </p:nvSpPr>
          <p:spPr>
            <a:xfrm>
              <a:off x="7442385" y="3150722"/>
              <a:ext cx="1611077" cy="2036333"/>
            </a:xfrm>
            <a:custGeom>
              <a:avLst/>
              <a:gdLst>
                <a:gd name="connsiteX0" fmla="*/ 599756 w 1611077"/>
                <a:gd name="connsiteY0" fmla="*/ 0 h 2036333"/>
                <a:gd name="connsiteX1" fmla="*/ 1611077 w 1611077"/>
                <a:gd name="connsiteY1" fmla="*/ 1026587 h 2036333"/>
                <a:gd name="connsiteX2" fmla="*/ 582959 w 1611077"/>
                <a:gd name="connsiteY2" fmla="*/ 2036333 h 2036333"/>
                <a:gd name="connsiteX3" fmla="*/ 194508 w 1611077"/>
                <a:gd name="connsiteY3" fmla="*/ 1289862 h 2036333"/>
                <a:gd name="connsiteX4" fmla="*/ 179796 w 1611077"/>
                <a:gd name="connsiteY4" fmla="*/ 1181396 h 2036333"/>
                <a:gd name="connsiteX5" fmla="*/ 0 w 1611077"/>
                <a:gd name="connsiteY5" fmla="*/ 1077591 h 2036333"/>
                <a:gd name="connsiteX6" fmla="*/ 172531 w 1611077"/>
                <a:gd name="connsiteY6" fmla="*/ 977847 h 2036333"/>
                <a:gd name="connsiteX7" fmla="*/ 178185 w 1611077"/>
                <a:gd name="connsiteY7" fmla="*/ 876759 h 2036333"/>
                <a:gd name="connsiteX8" fmla="*/ 599756 w 1611077"/>
                <a:gd name="connsiteY8" fmla="*/ 0 h 203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1077" h="2036333">
                  <a:moveTo>
                    <a:pt x="599756" y="0"/>
                  </a:moveTo>
                  <a:lnTo>
                    <a:pt x="1611077" y="1026587"/>
                  </a:lnTo>
                  <a:lnTo>
                    <a:pt x="582959" y="2036333"/>
                  </a:lnTo>
                  <a:cubicBezTo>
                    <a:pt x="374256" y="1823598"/>
                    <a:pt x="244873" y="1562528"/>
                    <a:pt x="194508" y="1289862"/>
                  </a:cubicBezTo>
                  <a:lnTo>
                    <a:pt x="179796" y="1181396"/>
                  </a:lnTo>
                  <a:lnTo>
                    <a:pt x="0" y="1077591"/>
                  </a:lnTo>
                  <a:lnTo>
                    <a:pt x="172531" y="977847"/>
                  </a:lnTo>
                  <a:lnTo>
                    <a:pt x="178185" y="876759"/>
                  </a:lnTo>
                  <a:cubicBezTo>
                    <a:pt x="211523" y="555837"/>
                    <a:pt x="352208" y="244137"/>
                    <a:pt x="599756" y="0"/>
                  </a:cubicBezTo>
                  <a:close/>
                </a:path>
              </a:pathLst>
            </a:cu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p>
          </p:txBody>
        </p:sp>
        <p:sp>
          <p:nvSpPr>
            <p:cNvPr id="8" name="心形 7"/>
            <p:cNvSpPr>
              <a:spLocks noChangeAspect="1"/>
            </p:cNvSpPr>
            <p:nvPr/>
          </p:nvSpPr>
          <p:spPr>
            <a:xfrm>
              <a:off x="8954242" y="1764308"/>
              <a:ext cx="479425" cy="479425"/>
            </a:xfrm>
            <a:prstGeom prst="heart">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 name="Freeform 466"/>
            <p:cNvSpPr/>
            <p:nvPr/>
          </p:nvSpPr>
          <p:spPr bwMode="auto">
            <a:xfrm>
              <a:off x="11256117" y="3845520"/>
              <a:ext cx="274638" cy="762000"/>
            </a:xfrm>
            <a:custGeom>
              <a:avLst/>
              <a:gdLst>
                <a:gd name="T0" fmla="*/ 2147483646 w 6132"/>
                <a:gd name="T1" fmla="*/ 2147483646 h 16980"/>
                <a:gd name="T2" fmla="*/ 2147483646 w 6132"/>
                <a:gd name="T3" fmla="*/ 2147483646 h 16980"/>
                <a:gd name="T4" fmla="*/ 2147483646 w 6132"/>
                <a:gd name="T5" fmla="*/ 2147483646 h 16980"/>
                <a:gd name="T6" fmla="*/ 2147483646 w 6132"/>
                <a:gd name="T7" fmla="*/ 2147483646 h 16980"/>
                <a:gd name="T8" fmla="*/ 2147483646 w 6132"/>
                <a:gd name="T9" fmla="*/ 2147483646 h 16980"/>
                <a:gd name="T10" fmla="*/ 2147483646 w 6132"/>
                <a:gd name="T11" fmla="*/ 2147483646 h 16980"/>
                <a:gd name="T12" fmla="*/ 2147483646 w 6132"/>
                <a:gd name="T13" fmla="*/ 2147483646 h 16980"/>
                <a:gd name="T14" fmla="*/ 2147483646 w 6132"/>
                <a:gd name="T15" fmla="*/ 2147483646 h 16980"/>
                <a:gd name="T16" fmla="*/ 2147483646 w 6132"/>
                <a:gd name="T17" fmla="*/ 2147483646 h 16980"/>
                <a:gd name="T18" fmla="*/ 2147483646 w 6132"/>
                <a:gd name="T19" fmla="*/ 2147483646 h 16980"/>
                <a:gd name="T20" fmla="*/ 2147483646 w 6132"/>
                <a:gd name="T21" fmla="*/ 2147483646 h 16980"/>
                <a:gd name="T22" fmla="*/ 2147483646 w 6132"/>
                <a:gd name="T23" fmla="*/ 2147483646 h 16980"/>
                <a:gd name="T24" fmla="*/ 2147483646 w 6132"/>
                <a:gd name="T25" fmla="*/ 2147483646 h 16980"/>
                <a:gd name="T26" fmla="*/ 2147483646 w 6132"/>
                <a:gd name="T27" fmla="*/ 2147483646 h 16980"/>
                <a:gd name="T28" fmla="*/ 2147483646 w 6132"/>
                <a:gd name="T29" fmla="*/ 2147483646 h 16980"/>
                <a:gd name="T30" fmla="*/ 2147483646 w 6132"/>
                <a:gd name="T31" fmla="*/ 2147483646 h 16980"/>
                <a:gd name="T32" fmla="*/ 2147483646 w 6132"/>
                <a:gd name="T33" fmla="*/ 2147483646 h 16980"/>
                <a:gd name="T34" fmla="*/ 2147483646 w 6132"/>
                <a:gd name="T35" fmla="*/ 2147483646 h 16980"/>
                <a:gd name="T36" fmla="*/ 1214555101 w 6132"/>
                <a:gd name="T37" fmla="*/ 2147483646 h 16980"/>
                <a:gd name="T38" fmla="*/ 496602320 w 6132"/>
                <a:gd name="T39" fmla="*/ 2147483646 h 16980"/>
                <a:gd name="T40" fmla="*/ 93427632 w 6132"/>
                <a:gd name="T41" fmla="*/ 2147483646 h 16980"/>
                <a:gd name="T42" fmla="*/ 4928186 w 6132"/>
                <a:gd name="T43" fmla="*/ 2147483646 h 16980"/>
                <a:gd name="T44" fmla="*/ 280282941 w 6132"/>
                <a:gd name="T45" fmla="*/ 2147483646 h 16980"/>
                <a:gd name="T46" fmla="*/ 1022771606 w 6132"/>
                <a:gd name="T47" fmla="*/ 2147483646 h 16980"/>
                <a:gd name="T48" fmla="*/ 2147483646 w 6132"/>
                <a:gd name="T49" fmla="*/ 2147483646 h 16980"/>
                <a:gd name="T50" fmla="*/ 2147483646 w 6132"/>
                <a:gd name="T51" fmla="*/ 2147483646 h 16980"/>
                <a:gd name="T52" fmla="*/ 2147483646 w 6132"/>
                <a:gd name="T53" fmla="*/ 2147483646 h 16980"/>
                <a:gd name="T54" fmla="*/ 2147483646 w 6132"/>
                <a:gd name="T55" fmla="*/ 2147483646 h 16980"/>
                <a:gd name="T56" fmla="*/ 2147483646 w 6132"/>
                <a:gd name="T57" fmla="*/ 2147483646 h 16980"/>
                <a:gd name="T58" fmla="*/ 2147483646 w 6132"/>
                <a:gd name="T59" fmla="*/ 2147483646 h 16980"/>
                <a:gd name="T60" fmla="*/ 2147483646 w 6132"/>
                <a:gd name="T61" fmla="*/ 2147483646 h 16980"/>
                <a:gd name="T62" fmla="*/ 2147483646 w 6132"/>
                <a:gd name="T63" fmla="*/ 2147483646 h 16980"/>
                <a:gd name="T64" fmla="*/ 2147483646 w 6132"/>
                <a:gd name="T65" fmla="*/ 2147483646 h 16980"/>
                <a:gd name="T66" fmla="*/ 2147483646 w 6132"/>
                <a:gd name="T67" fmla="*/ 2147483646 h 16980"/>
                <a:gd name="T68" fmla="*/ 2147483646 w 6132"/>
                <a:gd name="T69" fmla="*/ 2147483646 h 16980"/>
                <a:gd name="T70" fmla="*/ 2147483646 w 6132"/>
                <a:gd name="T71" fmla="*/ 2147483646 h 16980"/>
                <a:gd name="T72" fmla="*/ 2147483646 w 6132"/>
                <a:gd name="T73" fmla="*/ 2147483646 h 16980"/>
                <a:gd name="T74" fmla="*/ 2147483646 w 6132"/>
                <a:gd name="T75" fmla="*/ 2147483646 h 16980"/>
                <a:gd name="T76" fmla="*/ 2147483646 w 6132"/>
                <a:gd name="T77" fmla="*/ 2147483646 h 16980"/>
                <a:gd name="T78" fmla="*/ 2147483646 w 6132"/>
                <a:gd name="T79" fmla="*/ 2147483646 h 16980"/>
                <a:gd name="T80" fmla="*/ 2147483646 w 6132"/>
                <a:gd name="T81" fmla="*/ 2147483646 h 16980"/>
                <a:gd name="T82" fmla="*/ 2147483646 w 6132"/>
                <a:gd name="T83" fmla="*/ 2147483646 h 16980"/>
                <a:gd name="T84" fmla="*/ 2147483646 w 6132"/>
                <a:gd name="T85" fmla="*/ 2147483646 h 16980"/>
                <a:gd name="T86" fmla="*/ 2147483646 w 6132"/>
                <a:gd name="T87" fmla="*/ 1082970721 h 16980"/>
                <a:gd name="T88" fmla="*/ 2147483646 w 6132"/>
                <a:gd name="T89" fmla="*/ 351057414 h 16980"/>
                <a:gd name="T90" fmla="*/ 2147483646 w 6132"/>
                <a:gd name="T91" fmla="*/ 19796122 h 16980"/>
                <a:gd name="T92" fmla="*/ 2147483646 w 6132"/>
                <a:gd name="T93" fmla="*/ 88976237 h 16980"/>
                <a:gd name="T94" fmla="*/ 2147483646 w 6132"/>
                <a:gd name="T95" fmla="*/ 548909187 h 16980"/>
                <a:gd name="T96" fmla="*/ 2147483646 w 6132"/>
                <a:gd name="T97" fmla="*/ 1419180528 h 16980"/>
                <a:gd name="T98" fmla="*/ 2147483646 w 6132"/>
                <a:gd name="T99" fmla="*/ 2147483646 h 16980"/>
                <a:gd name="T100" fmla="*/ 2147483646 w 6132"/>
                <a:gd name="T101" fmla="*/ 2147483646 h 16980"/>
                <a:gd name="T102" fmla="*/ 2147483646 w 6132"/>
                <a:gd name="T103" fmla="*/ 2147483646 h 16980"/>
                <a:gd name="T104" fmla="*/ 2147483646 w 6132"/>
                <a:gd name="T105" fmla="*/ 2147483646 h 16980"/>
                <a:gd name="T106" fmla="*/ 2147483646 w 6132"/>
                <a:gd name="T107" fmla="*/ 2147483646 h 16980"/>
                <a:gd name="T108" fmla="*/ 2147483646 w 6132"/>
                <a:gd name="T109" fmla="*/ 2147483646 h 16980"/>
                <a:gd name="T110" fmla="*/ 2147483646 w 6132"/>
                <a:gd name="T111" fmla="*/ 2147483646 h 16980"/>
                <a:gd name="T112" fmla="*/ 2147483646 w 6132"/>
                <a:gd name="T113" fmla="*/ 2147483646 h 16980"/>
                <a:gd name="T114" fmla="*/ 2147483646 w 6132"/>
                <a:gd name="T115" fmla="*/ 2147483646 h 16980"/>
                <a:gd name="T116" fmla="*/ 2147483646 w 6132"/>
                <a:gd name="T117" fmla="*/ 2147483646 h 16980"/>
                <a:gd name="T118" fmla="*/ 2147483646 w 6132"/>
                <a:gd name="T119" fmla="*/ 2147483646 h 16980"/>
                <a:gd name="T120" fmla="*/ 2147483646 w 6132"/>
                <a:gd name="T121" fmla="*/ 2147483646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grpSp>
          <p:nvGrpSpPr>
            <p:cNvPr id="10" name="Group 35"/>
            <p:cNvGrpSpPr/>
            <p:nvPr/>
          </p:nvGrpSpPr>
          <p:grpSpPr bwMode="auto">
            <a:xfrm>
              <a:off x="6557410" y="3882655"/>
              <a:ext cx="762379" cy="654980"/>
              <a:chOff x="380" y="1155"/>
              <a:chExt cx="504" cy="433"/>
            </a:xfrm>
            <a:solidFill>
              <a:srgbClr val="00B0F0"/>
            </a:solidFill>
          </p:grpSpPr>
          <p:sp>
            <p:nvSpPr>
              <p:cNvPr id="20" name="Freeform 36"/>
              <p:cNvSpPr/>
              <p:nvPr/>
            </p:nvSpPr>
            <p:spPr bwMode="auto">
              <a:xfrm>
                <a:off x="380" y="1155"/>
                <a:ext cx="504" cy="433"/>
              </a:xfrm>
              <a:custGeom>
                <a:avLst/>
                <a:gdLst>
                  <a:gd name="T0" fmla="*/ 0 w 15848"/>
                  <a:gd name="T1" fmla="*/ 0 h 16212"/>
                  <a:gd name="T2" fmla="*/ 1 w 15848"/>
                  <a:gd name="T3" fmla="*/ 0 h 16212"/>
                  <a:gd name="T4" fmla="*/ 0 w 15848"/>
                  <a:gd name="T5" fmla="*/ 0 h 16212"/>
                  <a:gd name="T6" fmla="*/ 0 w 15848"/>
                  <a:gd name="T7" fmla="*/ 0 h 16212"/>
                  <a:gd name="T8" fmla="*/ 0 w 15848"/>
                  <a:gd name="T9" fmla="*/ 0 h 16212"/>
                  <a:gd name="T10" fmla="*/ 0 w 15848"/>
                  <a:gd name="T11" fmla="*/ 0 h 16212"/>
                  <a:gd name="T12" fmla="*/ 0 w 15848"/>
                  <a:gd name="T13" fmla="*/ 0 h 16212"/>
                  <a:gd name="T14" fmla="*/ 0 w 15848"/>
                  <a:gd name="T15" fmla="*/ 0 h 16212"/>
                  <a:gd name="T16" fmla="*/ 0 w 15848"/>
                  <a:gd name="T17" fmla="*/ 0 h 16212"/>
                  <a:gd name="T18" fmla="*/ 0 w 15848"/>
                  <a:gd name="T19" fmla="*/ 0 h 16212"/>
                  <a:gd name="T20" fmla="*/ 0 w 15848"/>
                  <a:gd name="T21" fmla="*/ 0 h 16212"/>
                  <a:gd name="T22" fmla="*/ 0 w 15848"/>
                  <a:gd name="T23" fmla="*/ 0 h 16212"/>
                  <a:gd name="T24" fmla="*/ 0 w 15848"/>
                  <a:gd name="T25" fmla="*/ 0 h 16212"/>
                  <a:gd name="T26" fmla="*/ 0 w 15848"/>
                  <a:gd name="T27" fmla="*/ 0 h 16212"/>
                  <a:gd name="T28" fmla="*/ 0 w 15848"/>
                  <a:gd name="T29" fmla="*/ 0 h 16212"/>
                  <a:gd name="T30" fmla="*/ 0 w 15848"/>
                  <a:gd name="T31" fmla="*/ 0 h 16212"/>
                  <a:gd name="T32" fmla="*/ 0 w 15848"/>
                  <a:gd name="T33" fmla="*/ 0 h 16212"/>
                  <a:gd name="T34" fmla="*/ 0 w 15848"/>
                  <a:gd name="T35" fmla="*/ 0 h 16212"/>
                  <a:gd name="T36" fmla="*/ 0 w 15848"/>
                  <a:gd name="T37" fmla="*/ 0 h 16212"/>
                  <a:gd name="T38" fmla="*/ 0 w 15848"/>
                  <a:gd name="T39" fmla="*/ 0 h 16212"/>
                  <a:gd name="T40" fmla="*/ 0 w 15848"/>
                  <a:gd name="T41" fmla="*/ 0 h 16212"/>
                  <a:gd name="T42" fmla="*/ 0 w 15848"/>
                  <a:gd name="T43" fmla="*/ 0 h 16212"/>
                  <a:gd name="T44" fmla="*/ 0 w 15848"/>
                  <a:gd name="T45" fmla="*/ 0 h 16212"/>
                  <a:gd name="T46" fmla="*/ 0 w 15848"/>
                  <a:gd name="T47" fmla="*/ 0 h 16212"/>
                  <a:gd name="T48" fmla="*/ 0 w 15848"/>
                  <a:gd name="T49" fmla="*/ 0 h 162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848" h="16212">
                    <a:moveTo>
                      <a:pt x="7919" y="0"/>
                    </a:moveTo>
                    <a:lnTo>
                      <a:pt x="15848" y="8200"/>
                    </a:lnTo>
                    <a:lnTo>
                      <a:pt x="14938" y="9012"/>
                    </a:lnTo>
                    <a:lnTo>
                      <a:pt x="13192" y="7330"/>
                    </a:lnTo>
                    <a:lnTo>
                      <a:pt x="13192" y="16212"/>
                    </a:lnTo>
                    <a:lnTo>
                      <a:pt x="12307" y="16212"/>
                    </a:lnTo>
                    <a:lnTo>
                      <a:pt x="11503" y="16212"/>
                    </a:lnTo>
                    <a:lnTo>
                      <a:pt x="10769" y="16212"/>
                    </a:lnTo>
                    <a:lnTo>
                      <a:pt x="10095" y="16212"/>
                    </a:lnTo>
                    <a:lnTo>
                      <a:pt x="9468" y="16212"/>
                    </a:lnTo>
                    <a:lnTo>
                      <a:pt x="8878" y="16212"/>
                    </a:lnTo>
                    <a:lnTo>
                      <a:pt x="8314" y="16212"/>
                    </a:lnTo>
                    <a:lnTo>
                      <a:pt x="7767" y="16212"/>
                    </a:lnTo>
                    <a:lnTo>
                      <a:pt x="7223" y="16212"/>
                    </a:lnTo>
                    <a:lnTo>
                      <a:pt x="6673" y="16212"/>
                    </a:lnTo>
                    <a:lnTo>
                      <a:pt x="6105" y="16212"/>
                    </a:lnTo>
                    <a:lnTo>
                      <a:pt x="5509" y="16212"/>
                    </a:lnTo>
                    <a:lnTo>
                      <a:pt x="4874" y="16212"/>
                    </a:lnTo>
                    <a:lnTo>
                      <a:pt x="4189" y="16212"/>
                    </a:lnTo>
                    <a:lnTo>
                      <a:pt x="3441" y="16212"/>
                    </a:lnTo>
                    <a:lnTo>
                      <a:pt x="2623" y="16212"/>
                    </a:lnTo>
                    <a:lnTo>
                      <a:pt x="2623" y="7330"/>
                    </a:lnTo>
                    <a:lnTo>
                      <a:pt x="905" y="9012"/>
                    </a:lnTo>
                    <a:lnTo>
                      <a:pt x="0" y="8200"/>
                    </a:lnTo>
                    <a:lnTo>
                      <a:pt x="7919" y="0"/>
                    </a:lnTo>
                    <a:close/>
                  </a:path>
                </a:pathLst>
              </a:cu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21" name="Rectangle 37"/>
              <p:cNvSpPr>
                <a:spLocks noChangeArrowheads="1"/>
              </p:cNvSpPr>
              <p:nvPr/>
            </p:nvSpPr>
            <p:spPr bwMode="auto">
              <a:xfrm>
                <a:off x="701" y="1193"/>
                <a:ext cx="56" cy="119"/>
              </a:xfrm>
              <a:prstGeom prst="rect">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grpSp>
        <p:sp>
          <p:nvSpPr>
            <p:cNvPr id="11" name="矩形 10"/>
            <p:cNvSpPr/>
            <p:nvPr/>
          </p:nvSpPr>
          <p:spPr>
            <a:xfrm>
              <a:off x="6852392" y="4323358"/>
              <a:ext cx="173038" cy="214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p>
          </p:txBody>
        </p:sp>
        <p:sp>
          <p:nvSpPr>
            <p:cNvPr id="12" name="文本框 20"/>
            <p:cNvSpPr txBox="1">
              <a:spLocks noChangeArrowheads="1"/>
            </p:cNvSpPr>
            <p:nvPr/>
          </p:nvSpPr>
          <p:spPr bwMode="auto">
            <a:xfrm>
              <a:off x="9363817" y="1835747"/>
              <a:ext cx="1784350" cy="39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dirty="0">
                  <a:solidFill>
                    <a:schemeClr val="bg1">
                      <a:lumMod val="50000"/>
                    </a:schemeClr>
                  </a:solidFill>
                  <a:latin typeface="Impact" panose="020B0806030902050204" pitchFamily="34" charset="0"/>
                  <a:ea typeface="Hiragino Sans GB W3" pitchFamily="34" charset="-122"/>
                </a:rPr>
                <a:t>Enter your title</a:t>
              </a:r>
              <a:endParaRPr lang="zh-CN" altLang="en-US" sz="1400" dirty="0">
                <a:solidFill>
                  <a:schemeClr val="bg1">
                    <a:lumMod val="50000"/>
                  </a:schemeClr>
                </a:solidFill>
                <a:latin typeface="Impact" panose="020B0806030902050204" pitchFamily="34" charset="0"/>
                <a:ea typeface="Hiragino Sans GB W3" pitchFamily="34" charset="-122"/>
              </a:endParaRPr>
            </a:p>
          </p:txBody>
        </p:sp>
        <p:sp>
          <p:nvSpPr>
            <p:cNvPr id="13" name="文本框 21"/>
            <p:cNvSpPr txBox="1">
              <a:spLocks noChangeArrowheads="1"/>
            </p:cNvSpPr>
            <p:nvPr/>
          </p:nvSpPr>
          <p:spPr bwMode="auto">
            <a:xfrm>
              <a:off x="10502055" y="4645621"/>
              <a:ext cx="1784350" cy="39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Enter your title</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14" name="文本框 22"/>
            <p:cNvSpPr txBox="1">
              <a:spLocks noChangeArrowheads="1"/>
            </p:cNvSpPr>
            <p:nvPr/>
          </p:nvSpPr>
          <p:spPr bwMode="auto">
            <a:xfrm>
              <a:off x="6045942" y="4645621"/>
              <a:ext cx="1784350" cy="39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Enter your title</a:t>
              </a:r>
              <a:endParaRPr lang="zh-CN" altLang="en-US" sz="1400">
                <a:solidFill>
                  <a:schemeClr val="bg1">
                    <a:lumMod val="50000"/>
                  </a:schemeClr>
                </a:solidFill>
                <a:latin typeface="Impact" panose="020B0806030902050204" pitchFamily="34" charset="0"/>
                <a:ea typeface="Hiragino Sans GB W3" pitchFamily="34" charset="-122"/>
              </a:endParaRPr>
            </a:p>
          </p:txBody>
        </p:sp>
        <p:grpSp>
          <p:nvGrpSpPr>
            <p:cNvPr id="15" name="Group 331"/>
            <p:cNvGrpSpPr/>
            <p:nvPr/>
          </p:nvGrpSpPr>
          <p:grpSpPr bwMode="auto">
            <a:xfrm>
              <a:off x="8871072" y="6091325"/>
              <a:ext cx="646203" cy="595955"/>
              <a:chOff x="2100" y="1440"/>
              <a:chExt cx="1560" cy="1440"/>
            </a:xfrm>
            <a:solidFill>
              <a:srgbClr val="0070C0"/>
            </a:solidFill>
          </p:grpSpPr>
          <p:sp>
            <p:nvSpPr>
              <p:cNvPr id="17" name="Freeform 332"/>
              <p:cNvSpPr>
                <a:spLocks noEditPoints="1"/>
              </p:cNvSpPr>
              <p:nvPr/>
            </p:nvSpPr>
            <p:spPr bwMode="auto">
              <a:xfrm>
                <a:off x="2100" y="1974"/>
                <a:ext cx="904" cy="820"/>
              </a:xfrm>
              <a:custGeom>
                <a:avLst/>
                <a:gdLst>
                  <a:gd name="T0" fmla="*/ 642 w 904"/>
                  <a:gd name="T1" fmla="*/ 356 h 820"/>
                  <a:gd name="T2" fmla="*/ 456 w 904"/>
                  <a:gd name="T3" fmla="*/ 470 h 820"/>
                  <a:gd name="T4" fmla="*/ 736 w 904"/>
                  <a:gd name="T5" fmla="*/ 654 h 820"/>
                  <a:gd name="T6" fmla="*/ 600 w 904"/>
                  <a:gd name="T7" fmla="*/ 790 h 820"/>
                  <a:gd name="T8" fmla="*/ 556 w 904"/>
                  <a:gd name="T9" fmla="*/ 784 h 820"/>
                  <a:gd name="T10" fmla="*/ 492 w 904"/>
                  <a:gd name="T11" fmla="*/ 770 h 820"/>
                  <a:gd name="T12" fmla="*/ 468 w 904"/>
                  <a:gd name="T13" fmla="*/ 760 h 820"/>
                  <a:gd name="T14" fmla="*/ 426 w 904"/>
                  <a:gd name="T15" fmla="*/ 726 h 820"/>
                  <a:gd name="T16" fmla="*/ 372 w 904"/>
                  <a:gd name="T17" fmla="*/ 666 h 820"/>
                  <a:gd name="T18" fmla="*/ 228 w 904"/>
                  <a:gd name="T19" fmla="*/ 486 h 820"/>
                  <a:gd name="T20" fmla="*/ 194 w 904"/>
                  <a:gd name="T21" fmla="*/ 438 h 820"/>
                  <a:gd name="T22" fmla="*/ 174 w 904"/>
                  <a:gd name="T23" fmla="*/ 400 h 820"/>
                  <a:gd name="T24" fmla="*/ 168 w 904"/>
                  <a:gd name="T25" fmla="*/ 384 h 820"/>
                  <a:gd name="T26" fmla="*/ 166 w 904"/>
                  <a:gd name="T27" fmla="*/ 342 h 820"/>
                  <a:gd name="T28" fmla="*/ 168 w 904"/>
                  <a:gd name="T29" fmla="*/ 304 h 820"/>
                  <a:gd name="T30" fmla="*/ 356 w 904"/>
                  <a:gd name="T31" fmla="*/ 0 h 820"/>
                  <a:gd name="T32" fmla="*/ 128 w 904"/>
                  <a:gd name="T33" fmla="*/ 250 h 820"/>
                  <a:gd name="T34" fmla="*/ 218 w 904"/>
                  <a:gd name="T35" fmla="*/ 310 h 820"/>
                  <a:gd name="T36" fmla="*/ 216 w 904"/>
                  <a:gd name="T37" fmla="*/ 330 h 820"/>
                  <a:gd name="T38" fmla="*/ 218 w 904"/>
                  <a:gd name="T39" fmla="*/ 364 h 820"/>
                  <a:gd name="T40" fmla="*/ 222 w 904"/>
                  <a:gd name="T41" fmla="*/ 378 h 820"/>
                  <a:gd name="T42" fmla="*/ 232 w 904"/>
                  <a:gd name="T43" fmla="*/ 406 h 820"/>
                  <a:gd name="T44" fmla="*/ 252 w 904"/>
                  <a:gd name="T45" fmla="*/ 436 h 820"/>
                  <a:gd name="T46" fmla="*/ 426 w 904"/>
                  <a:gd name="T47" fmla="*/ 282 h 820"/>
                  <a:gd name="T48" fmla="*/ 348 w 904"/>
                  <a:gd name="T49" fmla="*/ 74 h 820"/>
                  <a:gd name="T50" fmla="*/ 450 w 904"/>
                  <a:gd name="T51" fmla="*/ 520 h 820"/>
                  <a:gd name="T52" fmla="*/ 446 w 904"/>
                  <a:gd name="T53" fmla="*/ 560 h 820"/>
                  <a:gd name="T54" fmla="*/ 444 w 904"/>
                  <a:gd name="T55" fmla="*/ 620 h 820"/>
                  <a:gd name="T56" fmla="*/ 448 w 904"/>
                  <a:gd name="T57" fmla="*/ 652 h 820"/>
                  <a:gd name="T58" fmla="*/ 458 w 904"/>
                  <a:gd name="T59" fmla="*/ 678 h 820"/>
                  <a:gd name="T60" fmla="*/ 464 w 904"/>
                  <a:gd name="T61" fmla="*/ 688 h 820"/>
                  <a:gd name="T62" fmla="*/ 480 w 904"/>
                  <a:gd name="T63" fmla="*/ 706 h 820"/>
                  <a:gd name="T64" fmla="*/ 502 w 904"/>
                  <a:gd name="T65" fmla="*/ 720 h 820"/>
                  <a:gd name="T66" fmla="*/ 532 w 904"/>
                  <a:gd name="T67" fmla="*/ 730 h 820"/>
                  <a:gd name="T68" fmla="*/ 566 w 904"/>
                  <a:gd name="T69" fmla="*/ 736 h 820"/>
                  <a:gd name="T70" fmla="*/ 666 w 904"/>
                  <a:gd name="T71" fmla="*/ 646 h 8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04" h="820">
                    <a:moveTo>
                      <a:pt x="356" y="0"/>
                    </a:moveTo>
                    <a:lnTo>
                      <a:pt x="642" y="356"/>
                    </a:lnTo>
                    <a:lnTo>
                      <a:pt x="472" y="338"/>
                    </a:lnTo>
                    <a:lnTo>
                      <a:pt x="456" y="470"/>
                    </a:lnTo>
                    <a:lnTo>
                      <a:pt x="904" y="520"/>
                    </a:lnTo>
                    <a:lnTo>
                      <a:pt x="736" y="654"/>
                    </a:lnTo>
                    <a:lnTo>
                      <a:pt x="870" y="820"/>
                    </a:lnTo>
                    <a:lnTo>
                      <a:pt x="600" y="790"/>
                    </a:lnTo>
                    <a:lnTo>
                      <a:pt x="556" y="784"/>
                    </a:lnTo>
                    <a:lnTo>
                      <a:pt x="520" y="778"/>
                    </a:lnTo>
                    <a:lnTo>
                      <a:pt x="492" y="770"/>
                    </a:lnTo>
                    <a:lnTo>
                      <a:pt x="468" y="760"/>
                    </a:lnTo>
                    <a:lnTo>
                      <a:pt x="448" y="746"/>
                    </a:lnTo>
                    <a:lnTo>
                      <a:pt x="426" y="726"/>
                    </a:lnTo>
                    <a:lnTo>
                      <a:pt x="400" y="700"/>
                    </a:lnTo>
                    <a:lnTo>
                      <a:pt x="372" y="666"/>
                    </a:lnTo>
                    <a:lnTo>
                      <a:pt x="228" y="486"/>
                    </a:lnTo>
                    <a:lnTo>
                      <a:pt x="210" y="462"/>
                    </a:lnTo>
                    <a:lnTo>
                      <a:pt x="194" y="438"/>
                    </a:lnTo>
                    <a:lnTo>
                      <a:pt x="182" y="418"/>
                    </a:lnTo>
                    <a:lnTo>
                      <a:pt x="174" y="400"/>
                    </a:lnTo>
                    <a:lnTo>
                      <a:pt x="168" y="384"/>
                    </a:lnTo>
                    <a:lnTo>
                      <a:pt x="166" y="364"/>
                    </a:lnTo>
                    <a:lnTo>
                      <a:pt x="166" y="342"/>
                    </a:lnTo>
                    <a:lnTo>
                      <a:pt x="168" y="320"/>
                    </a:lnTo>
                    <a:lnTo>
                      <a:pt x="168" y="304"/>
                    </a:lnTo>
                    <a:lnTo>
                      <a:pt x="0" y="286"/>
                    </a:lnTo>
                    <a:lnTo>
                      <a:pt x="356" y="0"/>
                    </a:lnTo>
                    <a:close/>
                    <a:moveTo>
                      <a:pt x="348" y="74"/>
                    </a:moveTo>
                    <a:lnTo>
                      <a:pt x="128" y="250"/>
                    </a:lnTo>
                    <a:lnTo>
                      <a:pt x="224" y="260"/>
                    </a:lnTo>
                    <a:lnTo>
                      <a:pt x="218" y="310"/>
                    </a:lnTo>
                    <a:lnTo>
                      <a:pt x="216" y="330"/>
                    </a:lnTo>
                    <a:lnTo>
                      <a:pt x="216" y="348"/>
                    </a:lnTo>
                    <a:lnTo>
                      <a:pt x="218" y="364"/>
                    </a:lnTo>
                    <a:lnTo>
                      <a:pt x="222" y="378"/>
                    </a:lnTo>
                    <a:lnTo>
                      <a:pt x="226" y="392"/>
                    </a:lnTo>
                    <a:lnTo>
                      <a:pt x="232" y="406"/>
                    </a:lnTo>
                    <a:lnTo>
                      <a:pt x="242" y="420"/>
                    </a:lnTo>
                    <a:lnTo>
                      <a:pt x="252" y="436"/>
                    </a:lnTo>
                    <a:lnTo>
                      <a:pt x="392" y="606"/>
                    </a:lnTo>
                    <a:lnTo>
                      <a:pt x="426" y="282"/>
                    </a:lnTo>
                    <a:lnTo>
                      <a:pt x="522" y="294"/>
                    </a:lnTo>
                    <a:lnTo>
                      <a:pt x="348" y="74"/>
                    </a:lnTo>
                    <a:close/>
                    <a:moveTo>
                      <a:pt x="778" y="556"/>
                    </a:moveTo>
                    <a:lnTo>
                      <a:pt x="450" y="520"/>
                    </a:lnTo>
                    <a:lnTo>
                      <a:pt x="446" y="560"/>
                    </a:lnTo>
                    <a:lnTo>
                      <a:pt x="444" y="602"/>
                    </a:lnTo>
                    <a:lnTo>
                      <a:pt x="444" y="620"/>
                    </a:lnTo>
                    <a:lnTo>
                      <a:pt x="446" y="638"/>
                    </a:lnTo>
                    <a:lnTo>
                      <a:pt x="448" y="652"/>
                    </a:lnTo>
                    <a:lnTo>
                      <a:pt x="452" y="666"/>
                    </a:lnTo>
                    <a:lnTo>
                      <a:pt x="458" y="678"/>
                    </a:lnTo>
                    <a:lnTo>
                      <a:pt x="464" y="688"/>
                    </a:lnTo>
                    <a:lnTo>
                      <a:pt x="470" y="698"/>
                    </a:lnTo>
                    <a:lnTo>
                      <a:pt x="480" y="706"/>
                    </a:lnTo>
                    <a:lnTo>
                      <a:pt x="490" y="714"/>
                    </a:lnTo>
                    <a:lnTo>
                      <a:pt x="502" y="720"/>
                    </a:lnTo>
                    <a:lnTo>
                      <a:pt x="516" y="726"/>
                    </a:lnTo>
                    <a:lnTo>
                      <a:pt x="532" y="730"/>
                    </a:lnTo>
                    <a:lnTo>
                      <a:pt x="548" y="734"/>
                    </a:lnTo>
                    <a:lnTo>
                      <a:pt x="566" y="736"/>
                    </a:lnTo>
                    <a:lnTo>
                      <a:pt x="756" y="758"/>
                    </a:lnTo>
                    <a:lnTo>
                      <a:pt x="666" y="646"/>
                    </a:lnTo>
                    <a:lnTo>
                      <a:pt x="778" y="556"/>
                    </a:lnTo>
                    <a:close/>
                  </a:path>
                </a:pathLst>
              </a:cu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18" name="Freeform 333"/>
              <p:cNvSpPr>
                <a:spLocks noEditPoints="1"/>
              </p:cNvSpPr>
              <p:nvPr/>
            </p:nvSpPr>
            <p:spPr bwMode="auto">
              <a:xfrm>
                <a:off x="2374" y="1440"/>
                <a:ext cx="962" cy="560"/>
              </a:xfrm>
              <a:custGeom>
                <a:avLst/>
                <a:gdLst>
                  <a:gd name="T0" fmla="*/ 506 w 962"/>
                  <a:gd name="T1" fmla="*/ 458 h 560"/>
                  <a:gd name="T2" fmla="*/ 532 w 962"/>
                  <a:gd name="T3" fmla="*/ 242 h 560"/>
                  <a:gd name="T4" fmla="*/ 214 w 962"/>
                  <a:gd name="T5" fmla="*/ 346 h 560"/>
                  <a:gd name="T6" fmla="*/ 192 w 962"/>
                  <a:gd name="T7" fmla="*/ 154 h 560"/>
                  <a:gd name="T8" fmla="*/ 224 w 962"/>
                  <a:gd name="T9" fmla="*/ 124 h 560"/>
                  <a:gd name="T10" fmla="*/ 276 w 962"/>
                  <a:gd name="T11" fmla="*/ 82 h 560"/>
                  <a:gd name="T12" fmla="*/ 298 w 962"/>
                  <a:gd name="T13" fmla="*/ 70 h 560"/>
                  <a:gd name="T14" fmla="*/ 352 w 962"/>
                  <a:gd name="T15" fmla="*/ 58 h 560"/>
                  <a:gd name="T16" fmla="*/ 432 w 962"/>
                  <a:gd name="T17" fmla="*/ 54 h 560"/>
                  <a:gd name="T18" fmla="*/ 662 w 962"/>
                  <a:gd name="T19" fmla="*/ 54 h 560"/>
                  <a:gd name="T20" fmla="*/ 720 w 962"/>
                  <a:gd name="T21" fmla="*/ 56 h 560"/>
                  <a:gd name="T22" fmla="*/ 762 w 962"/>
                  <a:gd name="T23" fmla="*/ 64 h 560"/>
                  <a:gd name="T24" fmla="*/ 780 w 962"/>
                  <a:gd name="T25" fmla="*/ 72 h 560"/>
                  <a:gd name="T26" fmla="*/ 814 w 962"/>
                  <a:gd name="T27" fmla="*/ 94 h 560"/>
                  <a:gd name="T28" fmla="*/ 842 w 962"/>
                  <a:gd name="T29" fmla="*/ 122 h 560"/>
                  <a:gd name="T30" fmla="*/ 962 w 962"/>
                  <a:gd name="T31" fmla="*/ 456 h 560"/>
                  <a:gd name="T32" fmla="*/ 910 w 962"/>
                  <a:gd name="T33" fmla="*/ 124 h 560"/>
                  <a:gd name="T34" fmla="*/ 806 w 962"/>
                  <a:gd name="T35" fmla="*/ 156 h 560"/>
                  <a:gd name="T36" fmla="*/ 792 w 962"/>
                  <a:gd name="T37" fmla="*/ 142 h 560"/>
                  <a:gd name="T38" fmla="*/ 764 w 962"/>
                  <a:gd name="T39" fmla="*/ 122 h 560"/>
                  <a:gd name="T40" fmla="*/ 750 w 962"/>
                  <a:gd name="T41" fmla="*/ 116 h 560"/>
                  <a:gd name="T42" fmla="*/ 722 w 962"/>
                  <a:gd name="T43" fmla="*/ 108 h 560"/>
                  <a:gd name="T44" fmla="*/ 686 w 962"/>
                  <a:gd name="T45" fmla="*/ 104 h 560"/>
                  <a:gd name="T46" fmla="*/ 698 w 962"/>
                  <a:gd name="T47" fmla="*/ 336 h 560"/>
                  <a:gd name="T48" fmla="*/ 910 w 962"/>
                  <a:gd name="T49" fmla="*/ 404 h 560"/>
                  <a:gd name="T50" fmla="*/ 496 w 962"/>
                  <a:gd name="T51" fmla="*/ 206 h 560"/>
                  <a:gd name="T52" fmla="*/ 468 w 962"/>
                  <a:gd name="T53" fmla="*/ 178 h 560"/>
                  <a:gd name="T54" fmla="*/ 422 w 962"/>
                  <a:gd name="T55" fmla="*/ 138 h 560"/>
                  <a:gd name="T56" fmla="*/ 394 w 962"/>
                  <a:gd name="T57" fmla="*/ 122 h 560"/>
                  <a:gd name="T58" fmla="*/ 370 w 962"/>
                  <a:gd name="T59" fmla="*/ 112 h 560"/>
                  <a:gd name="T60" fmla="*/ 358 w 962"/>
                  <a:gd name="T61" fmla="*/ 110 h 560"/>
                  <a:gd name="T62" fmla="*/ 332 w 962"/>
                  <a:gd name="T63" fmla="*/ 112 h 560"/>
                  <a:gd name="T64" fmla="*/ 308 w 962"/>
                  <a:gd name="T65" fmla="*/ 122 h 560"/>
                  <a:gd name="T66" fmla="*/ 282 w 962"/>
                  <a:gd name="T67" fmla="*/ 138 h 560"/>
                  <a:gd name="T68" fmla="*/ 256 w 962"/>
                  <a:gd name="T69" fmla="*/ 162 h 560"/>
                  <a:gd name="T70" fmla="*/ 264 w 962"/>
                  <a:gd name="T71" fmla="*/ 296 h 5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62" h="560">
                    <a:moveTo>
                      <a:pt x="962" y="456"/>
                    </a:moveTo>
                    <a:lnTo>
                      <a:pt x="506" y="458"/>
                    </a:lnTo>
                    <a:lnTo>
                      <a:pt x="626" y="336"/>
                    </a:lnTo>
                    <a:lnTo>
                      <a:pt x="532" y="242"/>
                    </a:lnTo>
                    <a:lnTo>
                      <a:pt x="214" y="560"/>
                    </a:lnTo>
                    <a:lnTo>
                      <a:pt x="214" y="346"/>
                    </a:lnTo>
                    <a:lnTo>
                      <a:pt x="0" y="346"/>
                    </a:lnTo>
                    <a:lnTo>
                      <a:pt x="192" y="154"/>
                    </a:lnTo>
                    <a:lnTo>
                      <a:pt x="224" y="124"/>
                    </a:lnTo>
                    <a:lnTo>
                      <a:pt x="252" y="100"/>
                    </a:lnTo>
                    <a:lnTo>
                      <a:pt x="276" y="82"/>
                    </a:lnTo>
                    <a:lnTo>
                      <a:pt x="298" y="70"/>
                    </a:lnTo>
                    <a:lnTo>
                      <a:pt x="322" y="64"/>
                    </a:lnTo>
                    <a:lnTo>
                      <a:pt x="352" y="58"/>
                    </a:lnTo>
                    <a:lnTo>
                      <a:pt x="388" y="56"/>
                    </a:lnTo>
                    <a:lnTo>
                      <a:pt x="432" y="54"/>
                    </a:lnTo>
                    <a:lnTo>
                      <a:pt x="662" y="54"/>
                    </a:lnTo>
                    <a:lnTo>
                      <a:pt x="694" y="54"/>
                    </a:lnTo>
                    <a:lnTo>
                      <a:pt x="720" y="56"/>
                    </a:lnTo>
                    <a:lnTo>
                      <a:pt x="744" y="60"/>
                    </a:lnTo>
                    <a:lnTo>
                      <a:pt x="762" y="64"/>
                    </a:lnTo>
                    <a:lnTo>
                      <a:pt x="780" y="72"/>
                    </a:lnTo>
                    <a:lnTo>
                      <a:pt x="796" y="82"/>
                    </a:lnTo>
                    <a:lnTo>
                      <a:pt x="814" y="94"/>
                    </a:lnTo>
                    <a:lnTo>
                      <a:pt x="830" y="110"/>
                    </a:lnTo>
                    <a:lnTo>
                      <a:pt x="842" y="122"/>
                    </a:lnTo>
                    <a:lnTo>
                      <a:pt x="962" y="0"/>
                    </a:lnTo>
                    <a:lnTo>
                      <a:pt x="962" y="456"/>
                    </a:lnTo>
                    <a:close/>
                    <a:moveTo>
                      <a:pt x="910" y="404"/>
                    </a:moveTo>
                    <a:lnTo>
                      <a:pt x="910" y="124"/>
                    </a:lnTo>
                    <a:lnTo>
                      <a:pt x="842" y="192"/>
                    </a:lnTo>
                    <a:lnTo>
                      <a:pt x="806" y="156"/>
                    </a:lnTo>
                    <a:lnTo>
                      <a:pt x="792" y="142"/>
                    </a:lnTo>
                    <a:lnTo>
                      <a:pt x="778" y="132"/>
                    </a:lnTo>
                    <a:lnTo>
                      <a:pt x="764" y="122"/>
                    </a:lnTo>
                    <a:lnTo>
                      <a:pt x="750" y="116"/>
                    </a:lnTo>
                    <a:lnTo>
                      <a:pt x="736" y="110"/>
                    </a:lnTo>
                    <a:lnTo>
                      <a:pt x="722" y="108"/>
                    </a:lnTo>
                    <a:lnTo>
                      <a:pt x="706" y="106"/>
                    </a:lnTo>
                    <a:lnTo>
                      <a:pt x="686" y="104"/>
                    </a:lnTo>
                    <a:lnTo>
                      <a:pt x="468" y="106"/>
                    </a:lnTo>
                    <a:lnTo>
                      <a:pt x="698" y="336"/>
                    </a:lnTo>
                    <a:lnTo>
                      <a:pt x="630" y="404"/>
                    </a:lnTo>
                    <a:lnTo>
                      <a:pt x="910" y="404"/>
                    </a:lnTo>
                    <a:close/>
                    <a:moveTo>
                      <a:pt x="264" y="440"/>
                    </a:moveTo>
                    <a:lnTo>
                      <a:pt x="496" y="206"/>
                    </a:lnTo>
                    <a:lnTo>
                      <a:pt x="468" y="178"/>
                    </a:lnTo>
                    <a:lnTo>
                      <a:pt x="438" y="150"/>
                    </a:lnTo>
                    <a:lnTo>
                      <a:pt x="422" y="138"/>
                    </a:lnTo>
                    <a:lnTo>
                      <a:pt x="408" y="130"/>
                    </a:lnTo>
                    <a:lnTo>
                      <a:pt x="394" y="122"/>
                    </a:lnTo>
                    <a:lnTo>
                      <a:pt x="382" y="116"/>
                    </a:lnTo>
                    <a:lnTo>
                      <a:pt x="370" y="112"/>
                    </a:lnTo>
                    <a:lnTo>
                      <a:pt x="358" y="110"/>
                    </a:lnTo>
                    <a:lnTo>
                      <a:pt x="346" y="110"/>
                    </a:lnTo>
                    <a:lnTo>
                      <a:pt x="332" y="112"/>
                    </a:lnTo>
                    <a:lnTo>
                      <a:pt x="320" y="116"/>
                    </a:lnTo>
                    <a:lnTo>
                      <a:pt x="308" y="122"/>
                    </a:lnTo>
                    <a:lnTo>
                      <a:pt x="296" y="128"/>
                    </a:lnTo>
                    <a:lnTo>
                      <a:pt x="282" y="138"/>
                    </a:lnTo>
                    <a:lnTo>
                      <a:pt x="268" y="148"/>
                    </a:lnTo>
                    <a:lnTo>
                      <a:pt x="256" y="162"/>
                    </a:lnTo>
                    <a:lnTo>
                      <a:pt x="120" y="296"/>
                    </a:lnTo>
                    <a:lnTo>
                      <a:pt x="264" y="296"/>
                    </a:lnTo>
                    <a:lnTo>
                      <a:pt x="264" y="440"/>
                    </a:lnTo>
                    <a:close/>
                  </a:path>
                </a:pathLst>
              </a:cu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lt1"/>
                  </a:solidFill>
                </a:endParaRPr>
              </a:p>
            </p:txBody>
          </p:sp>
          <p:sp>
            <p:nvSpPr>
              <p:cNvPr id="19" name="Freeform 334"/>
              <p:cNvSpPr>
                <a:spLocks noEditPoints="1"/>
              </p:cNvSpPr>
              <p:nvPr/>
            </p:nvSpPr>
            <p:spPr bwMode="auto">
              <a:xfrm>
                <a:off x="2996" y="1872"/>
                <a:ext cx="664" cy="1008"/>
              </a:xfrm>
              <a:custGeom>
                <a:avLst/>
                <a:gdLst>
                  <a:gd name="T0" fmla="*/ 224 w 664"/>
                  <a:gd name="T1" fmla="*/ 386 h 1008"/>
                  <a:gd name="T2" fmla="*/ 400 w 664"/>
                  <a:gd name="T3" fmla="*/ 514 h 1008"/>
                  <a:gd name="T4" fmla="*/ 466 w 664"/>
                  <a:gd name="T5" fmla="*/ 188 h 1008"/>
                  <a:gd name="T6" fmla="*/ 644 w 664"/>
                  <a:gd name="T7" fmla="*/ 262 h 1008"/>
                  <a:gd name="T8" fmla="*/ 654 w 664"/>
                  <a:gd name="T9" fmla="*/ 304 h 1008"/>
                  <a:gd name="T10" fmla="*/ 664 w 664"/>
                  <a:gd name="T11" fmla="*/ 372 h 1008"/>
                  <a:gd name="T12" fmla="*/ 664 w 664"/>
                  <a:gd name="T13" fmla="*/ 396 h 1008"/>
                  <a:gd name="T14" fmla="*/ 648 w 664"/>
                  <a:gd name="T15" fmla="*/ 448 h 1008"/>
                  <a:gd name="T16" fmla="*/ 612 w 664"/>
                  <a:gd name="T17" fmla="*/ 520 h 1008"/>
                  <a:gd name="T18" fmla="*/ 498 w 664"/>
                  <a:gd name="T19" fmla="*/ 720 h 1008"/>
                  <a:gd name="T20" fmla="*/ 466 w 664"/>
                  <a:gd name="T21" fmla="*/ 770 h 1008"/>
                  <a:gd name="T22" fmla="*/ 438 w 664"/>
                  <a:gd name="T23" fmla="*/ 802 h 1008"/>
                  <a:gd name="T24" fmla="*/ 424 w 664"/>
                  <a:gd name="T25" fmla="*/ 814 h 1008"/>
                  <a:gd name="T26" fmla="*/ 388 w 664"/>
                  <a:gd name="T27" fmla="*/ 832 h 1008"/>
                  <a:gd name="T28" fmla="*/ 350 w 664"/>
                  <a:gd name="T29" fmla="*/ 844 h 1008"/>
                  <a:gd name="T30" fmla="*/ 0 w 664"/>
                  <a:gd name="T31" fmla="*/ 782 h 1008"/>
                  <a:gd name="T32" fmla="*/ 314 w 664"/>
                  <a:gd name="T33" fmla="*/ 900 h 1008"/>
                  <a:gd name="T34" fmla="*/ 338 w 664"/>
                  <a:gd name="T35" fmla="*/ 794 h 1008"/>
                  <a:gd name="T36" fmla="*/ 358 w 664"/>
                  <a:gd name="T37" fmla="*/ 788 h 1008"/>
                  <a:gd name="T38" fmla="*/ 388 w 664"/>
                  <a:gd name="T39" fmla="*/ 774 h 1008"/>
                  <a:gd name="T40" fmla="*/ 400 w 664"/>
                  <a:gd name="T41" fmla="*/ 766 h 1008"/>
                  <a:gd name="T42" fmla="*/ 422 w 664"/>
                  <a:gd name="T43" fmla="*/ 746 h 1008"/>
                  <a:gd name="T44" fmla="*/ 442 w 664"/>
                  <a:gd name="T45" fmla="*/ 716 h 1008"/>
                  <a:gd name="T46" fmla="*/ 236 w 664"/>
                  <a:gd name="T47" fmla="*/ 612 h 1008"/>
                  <a:gd name="T48" fmla="*/ 72 w 664"/>
                  <a:gd name="T49" fmla="*/ 762 h 1008"/>
                  <a:gd name="T50" fmla="*/ 448 w 664"/>
                  <a:gd name="T51" fmla="*/ 502 h 1008"/>
                  <a:gd name="T52" fmla="*/ 486 w 664"/>
                  <a:gd name="T53" fmla="*/ 490 h 1008"/>
                  <a:gd name="T54" fmla="*/ 542 w 664"/>
                  <a:gd name="T55" fmla="*/ 470 h 1008"/>
                  <a:gd name="T56" fmla="*/ 572 w 664"/>
                  <a:gd name="T57" fmla="*/ 454 h 1008"/>
                  <a:gd name="T58" fmla="*/ 592 w 664"/>
                  <a:gd name="T59" fmla="*/ 436 h 1008"/>
                  <a:gd name="T60" fmla="*/ 600 w 664"/>
                  <a:gd name="T61" fmla="*/ 428 h 1008"/>
                  <a:gd name="T62" fmla="*/ 610 w 664"/>
                  <a:gd name="T63" fmla="*/ 406 h 1008"/>
                  <a:gd name="T64" fmla="*/ 614 w 664"/>
                  <a:gd name="T65" fmla="*/ 380 h 1008"/>
                  <a:gd name="T66" fmla="*/ 612 w 664"/>
                  <a:gd name="T67" fmla="*/ 348 h 1008"/>
                  <a:gd name="T68" fmla="*/ 606 w 664"/>
                  <a:gd name="T69" fmla="*/ 314 h 1008"/>
                  <a:gd name="T70" fmla="*/ 484 w 664"/>
                  <a:gd name="T71" fmla="*/ 254 h 10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64" h="1008">
                    <a:moveTo>
                      <a:pt x="0" y="782"/>
                    </a:moveTo>
                    <a:lnTo>
                      <a:pt x="224" y="386"/>
                    </a:lnTo>
                    <a:lnTo>
                      <a:pt x="270" y="550"/>
                    </a:lnTo>
                    <a:lnTo>
                      <a:pt x="400" y="514"/>
                    </a:lnTo>
                    <a:lnTo>
                      <a:pt x="280" y="80"/>
                    </a:lnTo>
                    <a:lnTo>
                      <a:pt x="466" y="188"/>
                    </a:lnTo>
                    <a:lnTo>
                      <a:pt x="572" y="0"/>
                    </a:lnTo>
                    <a:lnTo>
                      <a:pt x="644" y="262"/>
                    </a:lnTo>
                    <a:lnTo>
                      <a:pt x="654" y="304"/>
                    </a:lnTo>
                    <a:lnTo>
                      <a:pt x="660" y="342"/>
                    </a:lnTo>
                    <a:lnTo>
                      <a:pt x="664" y="372"/>
                    </a:lnTo>
                    <a:lnTo>
                      <a:pt x="664" y="396"/>
                    </a:lnTo>
                    <a:lnTo>
                      <a:pt x="658" y="420"/>
                    </a:lnTo>
                    <a:lnTo>
                      <a:pt x="648" y="448"/>
                    </a:lnTo>
                    <a:lnTo>
                      <a:pt x="632" y="482"/>
                    </a:lnTo>
                    <a:lnTo>
                      <a:pt x="612" y="520"/>
                    </a:lnTo>
                    <a:lnTo>
                      <a:pt x="498" y="720"/>
                    </a:lnTo>
                    <a:lnTo>
                      <a:pt x="482" y="748"/>
                    </a:lnTo>
                    <a:lnTo>
                      <a:pt x="466" y="770"/>
                    </a:lnTo>
                    <a:lnTo>
                      <a:pt x="452" y="788"/>
                    </a:lnTo>
                    <a:lnTo>
                      <a:pt x="438" y="802"/>
                    </a:lnTo>
                    <a:lnTo>
                      <a:pt x="424" y="814"/>
                    </a:lnTo>
                    <a:lnTo>
                      <a:pt x="408" y="824"/>
                    </a:lnTo>
                    <a:lnTo>
                      <a:pt x="388" y="832"/>
                    </a:lnTo>
                    <a:lnTo>
                      <a:pt x="366" y="840"/>
                    </a:lnTo>
                    <a:lnTo>
                      <a:pt x="350" y="844"/>
                    </a:lnTo>
                    <a:lnTo>
                      <a:pt x="396" y="1008"/>
                    </a:lnTo>
                    <a:lnTo>
                      <a:pt x="0" y="782"/>
                    </a:lnTo>
                    <a:close/>
                    <a:moveTo>
                      <a:pt x="72" y="762"/>
                    </a:moveTo>
                    <a:lnTo>
                      <a:pt x="314" y="900"/>
                    </a:lnTo>
                    <a:lnTo>
                      <a:pt x="290" y="808"/>
                    </a:lnTo>
                    <a:lnTo>
                      <a:pt x="338" y="794"/>
                    </a:lnTo>
                    <a:lnTo>
                      <a:pt x="358" y="788"/>
                    </a:lnTo>
                    <a:lnTo>
                      <a:pt x="374" y="782"/>
                    </a:lnTo>
                    <a:lnTo>
                      <a:pt x="388" y="774"/>
                    </a:lnTo>
                    <a:lnTo>
                      <a:pt x="400" y="766"/>
                    </a:lnTo>
                    <a:lnTo>
                      <a:pt x="412" y="758"/>
                    </a:lnTo>
                    <a:lnTo>
                      <a:pt x="422" y="746"/>
                    </a:lnTo>
                    <a:lnTo>
                      <a:pt x="432" y="732"/>
                    </a:lnTo>
                    <a:lnTo>
                      <a:pt x="442" y="716"/>
                    </a:lnTo>
                    <a:lnTo>
                      <a:pt x="548" y="526"/>
                    </a:lnTo>
                    <a:lnTo>
                      <a:pt x="236" y="612"/>
                    </a:lnTo>
                    <a:lnTo>
                      <a:pt x="210" y="518"/>
                    </a:lnTo>
                    <a:lnTo>
                      <a:pt x="72" y="762"/>
                    </a:lnTo>
                    <a:close/>
                    <a:moveTo>
                      <a:pt x="360" y="184"/>
                    </a:moveTo>
                    <a:lnTo>
                      <a:pt x="448" y="502"/>
                    </a:lnTo>
                    <a:lnTo>
                      <a:pt x="486" y="490"/>
                    </a:lnTo>
                    <a:lnTo>
                      <a:pt x="526" y="478"/>
                    </a:lnTo>
                    <a:lnTo>
                      <a:pt x="542" y="470"/>
                    </a:lnTo>
                    <a:lnTo>
                      <a:pt x="558" y="462"/>
                    </a:lnTo>
                    <a:lnTo>
                      <a:pt x="572" y="454"/>
                    </a:lnTo>
                    <a:lnTo>
                      <a:pt x="582" y="446"/>
                    </a:lnTo>
                    <a:lnTo>
                      <a:pt x="592" y="436"/>
                    </a:lnTo>
                    <a:lnTo>
                      <a:pt x="600" y="428"/>
                    </a:lnTo>
                    <a:lnTo>
                      <a:pt x="606" y="416"/>
                    </a:lnTo>
                    <a:lnTo>
                      <a:pt x="610" y="406"/>
                    </a:lnTo>
                    <a:lnTo>
                      <a:pt x="612" y="392"/>
                    </a:lnTo>
                    <a:lnTo>
                      <a:pt x="614" y="380"/>
                    </a:lnTo>
                    <a:lnTo>
                      <a:pt x="614" y="364"/>
                    </a:lnTo>
                    <a:lnTo>
                      <a:pt x="612" y="348"/>
                    </a:lnTo>
                    <a:lnTo>
                      <a:pt x="610" y="332"/>
                    </a:lnTo>
                    <a:lnTo>
                      <a:pt x="606" y="314"/>
                    </a:lnTo>
                    <a:lnTo>
                      <a:pt x="554" y="130"/>
                    </a:lnTo>
                    <a:lnTo>
                      <a:pt x="484" y="254"/>
                    </a:lnTo>
                    <a:lnTo>
                      <a:pt x="360" y="184"/>
                    </a:lnTo>
                    <a:close/>
                  </a:path>
                </a:pathLst>
              </a:cu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grpSp>
        <p:sp>
          <p:nvSpPr>
            <p:cNvPr id="16" name="文本框 28"/>
            <p:cNvSpPr txBox="1">
              <a:spLocks noChangeArrowheads="1"/>
            </p:cNvSpPr>
            <p:nvPr/>
          </p:nvSpPr>
          <p:spPr bwMode="auto">
            <a:xfrm>
              <a:off x="9432080" y="6229945"/>
              <a:ext cx="1784350" cy="39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Enter your title</a:t>
              </a:r>
              <a:endParaRPr lang="zh-CN" altLang="en-US" sz="1400">
                <a:solidFill>
                  <a:schemeClr val="bg1">
                    <a:lumMod val="50000"/>
                  </a:schemeClr>
                </a:solidFill>
                <a:latin typeface="Impact" panose="020B0806030902050204" pitchFamily="34" charset="0"/>
                <a:ea typeface="Hiragino Sans GB W3" pitchFamily="34" charset="-122"/>
              </a:endParaRPr>
            </a:p>
          </p:txBody>
        </p:sp>
      </p:grpSp>
      <p:grpSp>
        <p:nvGrpSpPr>
          <p:cNvPr id="22" name="组合 21"/>
          <p:cNvGrpSpPr/>
          <p:nvPr/>
        </p:nvGrpSpPr>
        <p:grpSpPr>
          <a:xfrm>
            <a:off x="7072498" y="2065529"/>
            <a:ext cx="3601481" cy="3434433"/>
            <a:chOff x="5137585" y="2708889"/>
            <a:chExt cx="4327205" cy="3713080"/>
          </a:xfrm>
        </p:grpSpPr>
        <p:sp>
          <p:nvSpPr>
            <p:cNvPr id="23" name="Rectangle 8"/>
            <p:cNvSpPr/>
            <p:nvPr/>
          </p:nvSpPr>
          <p:spPr>
            <a:xfrm>
              <a:off x="5137585" y="2708889"/>
              <a:ext cx="3380663" cy="574106"/>
            </a:xfrm>
            <a:prstGeom prst="rect">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Personal Class Action</a:t>
              </a:r>
              <a:endPar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4" name="Rectangle 9"/>
            <p:cNvSpPr/>
            <p:nvPr/>
          </p:nvSpPr>
          <p:spPr>
            <a:xfrm>
              <a:off x="5137585" y="3282995"/>
              <a:ext cx="3166247" cy="574106"/>
            </a:xfrm>
            <a:prstGeom prst="rect">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Good Performance</a:t>
              </a:r>
              <a:endParaRPr lang="en-US" sz="16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5" name="Rectangle 10"/>
            <p:cNvSpPr/>
            <p:nvPr/>
          </p:nvSpPr>
          <p:spPr>
            <a:xfrm>
              <a:off x="5140918" y="3855041"/>
              <a:ext cx="3377330" cy="574106"/>
            </a:xfrm>
            <a:prstGeom prst="rect">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Durability and Energy</a:t>
              </a:r>
              <a:endPar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6" name="Rectangle 11"/>
            <p:cNvSpPr/>
            <p:nvPr/>
          </p:nvSpPr>
          <p:spPr>
            <a:xfrm>
              <a:off x="5140918" y="4429147"/>
              <a:ext cx="4323872" cy="574106"/>
            </a:xfrm>
            <a:prstGeom prst="rect">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Advanced Level Clash Action</a:t>
              </a:r>
              <a:endParaRPr lang="en-US" sz="16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7" name="Text Box 10"/>
            <p:cNvSpPr txBox="1">
              <a:spLocks noChangeArrowheads="1"/>
            </p:cNvSpPr>
            <p:nvPr/>
          </p:nvSpPr>
          <p:spPr bwMode="auto">
            <a:xfrm>
              <a:off x="5140918" y="5312581"/>
              <a:ext cx="3377330" cy="1109388"/>
            </a:xfrm>
            <a:prstGeom prst="rect">
              <a:avLst/>
            </a:prstGeom>
            <a:noFill/>
            <a:ln w="9525">
              <a:noFill/>
              <a:miter lim="800000"/>
            </a:ln>
          </p:spPr>
          <p:txBody>
            <a:bodyPr wrap="square" lIns="45720" tIns="22860" rIns="45720" bIns="22860">
              <a:spAutoFit/>
            </a:bodyPr>
            <a:lstStyle/>
            <a:p>
              <a:pPr defTabSz="1088390"/>
              <a:r>
                <a:rPr lang="en-US" sz="14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Third Party</a:t>
              </a:r>
              <a:endParaRPr lang="en-US" sz="14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defTabSz="1088390"/>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defTabSz="1088390"/>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Nunc</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leo</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magna, sit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consequat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risus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Etiam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faucibus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tortor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42" presetClass="entr" presetSubtype="0"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anim calcmode="lin" valueType="num">
                                          <p:cBhvr>
                                            <p:cTn id="19" dur="500" fill="hold"/>
                                            <p:tgtEl>
                                              <p:spTgt spid="22"/>
                                            </p:tgtEl>
                                            <p:attrNameLst>
                                              <p:attrName>ppt_x</p:attrName>
                                            </p:attrNameLst>
                                          </p:cBhvr>
                                          <p:tavLst>
                                            <p:tav tm="0">
                                              <p:val>
                                                <p:strVal val="#ppt_x"/>
                                              </p:val>
                                            </p:tav>
                                            <p:tav tm="100000">
                                              <p:val>
                                                <p:strVal val="#ppt_x"/>
                                              </p:val>
                                            </p:tav>
                                          </p:tavLst>
                                        </p:anim>
                                        <p:anim calcmode="lin" valueType="num">
                                          <p:cBhvr>
                                            <p:cTn id="20"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42" presetClass="entr" presetSubtype="0"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anim calcmode="lin" valueType="num">
                                          <p:cBhvr>
                                            <p:cTn id="19" dur="500" fill="hold"/>
                                            <p:tgtEl>
                                              <p:spTgt spid="22"/>
                                            </p:tgtEl>
                                            <p:attrNameLst>
                                              <p:attrName>ppt_x</p:attrName>
                                            </p:attrNameLst>
                                          </p:cBhvr>
                                          <p:tavLst>
                                            <p:tav tm="0">
                                              <p:val>
                                                <p:strVal val="#ppt_x"/>
                                              </p:val>
                                            </p:tav>
                                            <p:tav tm="100000">
                                              <p:val>
                                                <p:strVal val="#ppt_x"/>
                                              </p:val>
                                            </p:tav>
                                          </p:tavLst>
                                        </p:anim>
                                        <p:anim calcmode="lin" valueType="num">
                                          <p:cBhvr>
                                            <p:cTn id="20"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83378" y="1693448"/>
            <a:ext cx="3348031" cy="3844472"/>
            <a:chOff x="6833809" y="2171164"/>
            <a:chExt cx="3525841" cy="4048649"/>
          </a:xfrm>
        </p:grpSpPr>
        <p:sp>
          <p:nvSpPr>
            <p:cNvPr id="4" name="Freeform 5"/>
            <p:cNvSpPr/>
            <p:nvPr/>
          </p:nvSpPr>
          <p:spPr bwMode="auto">
            <a:xfrm>
              <a:off x="6883817" y="2690277"/>
              <a:ext cx="1606550" cy="1587500"/>
            </a:xfrm>
            <a:custGeom>
              <a:avLst/>
              <a:gdLst>
                <a:gd name="T0" fmla="*/ 0 w 1012"/>
                <a:gd name="T1" fmla="*/ 1000 h 1000"/>
                <a:gd name="T2" fmla="*/ 1012 w 1012"/>
                <a:gd name="T3" fmla="*/ 1000 h 1000"/>
                <a:gd name="T4" fmla="*/ 1012 w 1012"/>
                <a:gd name="T5" fmla="*/ 262 h 1000"/>
                <a:gd name="T6" fmla="*/ 504 w 1012"/>
                <a:gd name="T7" fmla="*/ 0 h 1000"/>
                <a:gd name="T8" fmla="*/ 0 w 1012"/>
                <a:gd name="T9" fmla="*/ 262 h 1000"/>
                <a:gd name="T10" fmla="*/ 0 w 1012"/>
                <a:gd name="T11" fmla="*/ 1000 h 1000"/>
              </a:gdLst>
              <a:ahLst/>
              <a:cxnLst>
                <a:cxn ang="0">
                  <a:pos x="T0" y="T1"/>
                </a:cxn>
                <a:cxn ang="0">
                  <a:pos x="T2" y="T3"/>
                </a:cxn>
                <a:cxn ang="0">
                  <a:pos x="T4" y="T5"/>
                </a:cxn>
                <a:cxn ang="0">
                  <a:pos x="T6" y="T7"/>
                </a:cxn>
                <a:cxn ang="0">
                  <a:pos x="T8" y="T9"/>
                </a:cxn>
                <a:cxn ang="0">
                  <a:pos x="T10" y="T11"/>
                </a:cxn>
              </a:cxnLst>
              <a:rect l="0" t="0" r="r" b="b"/>
              <a:pathLst>
                <a:path w="1012" h="1000">
                  <a:moveTo>
                    <a:pt x="0" y="1000"/>
                  </a:moveTo>
                  <a:lnTo>
                    <a:pt x="1012" y="1000"/>
                  </a:lnTo>
                  <a:lnTo>
                    <a:pt x="1012" y="262"/>
                  </a:lnTo>
                  <a:lnTo>
                    <a:pt x="504" y="0"/>
                  </a:lnTo>
                  <a:lnTo>
                    <a:pt x="0" y="262"/>
                  </a:lnTo>
                  <a:lnTo>
                    <a:pt x="0" y="1000"/>
                  </a:lnTo>
                  <a:close/>
                </a:path>
              </a:pathLst>
            </a:custGeom>
            <a:solidFill>
              <a:srgbClr val="D31076"/>
            </a:solidFill>
            <a:ln>
              <a:noFill/>
            </a:ln>
          </p:spPr>
          <p:txBody>
            <a:bodyPr vert="horz" wrap="square" lIns="91440" tIns="45720" rIns="91440" bIns="45720" numCol="1" anchor="t" anchorCtr="0" compatLnSpc="1"/>
            <a:lstStyle/>
            <a:p>
              <a:endParaRPr lang="zh-CN" altLang="en-US" sz="1600"/>
            </a:p>
          </p:txBody>
        </p:sp>
        <p:sp>
          <p:nvSpPr>
            <p:cNvPr id="5" name="Freeform 6"/>
            <p:cNvSpPr/>
            <p:nvPr/>
          </p:nvSpPr>
          <p:spPr bwMode="auto">
            <a:xfrm>
              <a:off x="6883817" y="4558764"/>
              <a:ext cx="1606550" cy="1000125"/>
            </a:xfrm>
            <a:custGeom>
              <a:avLst/>
              <a:gdLst>
                <a:gd name="T0" fmla="*/ 0 w 1012"/>
                <a:gd name="T1" fmla="*/ 0 h 630"/>
                <a:gd name="T2" fmla="*/ 1012 w 1012"/>
                <a:gd name="T3" fmla="*/ 0 h 630"/>
                <a:gd name="T4" fmla="*/ 1012 w 1012"/>
                <a:gd name="T5" fmla="*/ 371 h 630"/>
                <a:gd name="T6" fmla="*/ 504 w 1012"/>
                <a:gd name="T7" fmla="*/ 630 h 630"/>
                <a:gd name="T8" fmla="*/ 0 w 1012"/>
                <a:gd name="T9" fmla="*/ 371 h 630"/>
                <a:gd name="T10" fmla="*/ 0 w 1012"/>
                <a:gd name="T11" fmla="*/ 0 h 630"/>
              </a:gdLst>
              <a:ahLst/>
              <a:cxnLst>
                <a:cxn ang="0">
                  <a:pos x="T0" y="T1"/>
                </a:cxn>
                <a:cxn ang="0">
                  <a:pos x="T2" y="T3"/>
                </a:cxn>
                <a:cxn ang="0">
                  <a:pos x="T4" y="T5"/>
                </a:cxn>
                <a:cxn ang="0">
                  <a:pos x="T6" y="T7"/>
                </a:cxn>
                <a:cxn ang="0">
                  <a:pos x="T8" y="T9"/>
                </a:cxn>
                <a:cxn ang="0">
                  <a:pos x="T10" y="T11"/>
                </a:cxn>
              </a:cxnLst>
              <a:rect l="0" t="0" r="r" b="b"/>
              <a:pathLst>
                <a:path w="1012" h="630">
                  <a:moveTo>
                    <a:pt x="0" y="0"/>
                  </a:moveTo>
                  <a:lnTo>
                    <a:pt x="1012" y="0"/>
                  </a:lnTo>
                  <a:lnTo>
                    <a:pt x="1012" y="371"/>
                  </a:lnTo>
                  <a:lnTo>
                    <a:pt x="504" y="630"/>
                  </a:lnTo>
                  <a:lnTo>
                    <a:pt x="0" y="371"/>
                  </a:lnTo>
                  <a:lnTo>
                    <a:pt x="0" y="0"/>
                  </a:lnTo>
                  <a:close/>
                </a:path>
              </a:pathLst>
            </a:custGeom>
            <a:solidFill>
              <a:srgbClr val="D31076"/>
            </a:solidFill>
            <a:ln>
              <a:noFill/>
            </a:ln>
          </p:spPr>
          <p:txBody>
            <a:bodyPr vert="horz" wrap="square" lIns="91440" tIns="45720" rIns="91440" bIns="45720" numCol="1" anchor="t" anchorCtr="0" compatLnSpc="1"/>
            <a:lstStyle/>
            <a:p>
              <a:endParaRPr lang="zh-CN" altLang="en-US" sz="1600"/>
            </a:p>
          </p:txBody>
        </p:sp>
        <p:sp>
          <p:nvSpPr>
            <p:cNvPr id="6" name="Freeform 7"/>
            <p:cNvSpPr/>
            <p:nvPr/>
          </p:nvSpPr>
          <p:spPr bwMode="auto">
            <a:xfrm>
              <a:off x="8706267" y="2171164"/>
              <a:ext cx="1600200" cy="2106613"/>
            </a:xfrm>
            <a:custGeom>
              <a:avLst/>
              <a:gdLst>
                <a:gd name="T0" fmla="*/ 0 w 1008"/>
                <a:gd name="T1" fmla="*/ 1327 h 1327"/>
                <a:gd name="T2" fmla="*/ 1008 w 1008"/>
                <a:gd name="T3" fmla="*/ 1327 h 1327"/>
                <a:gd name="T4" fmla="*/ 1008 w 1008"/>
                <a:gd name="T5" fmla="*/ 262 h 1327"/>
                <a:gd name="T6" fmla="*/ 504 w 1008"/>
                <a:gd name="T7" fmla="*/ 0 h 1327"/>
                <a:gd name="T8" fmla="*/ 0 w 1008"/>
                <a:gd name="T9" fmla="*/ 262 h 1327"/>
                <a:gd name="T10" fmla="*/ 0 w 1008"/>
                <a:gd name="T11" fmla="*/ 1327 h 1327"/>
              </a:gdLst>
              <a:ahLst/>
              <a:cxnLst>
                <a:cxn ang="0">
                  <a:pos x="T0" y="T1"/>
                </a:cxn>
                <a:cxn ang="0">
                  <a:pos x="T2" y="T3"/>
                </a:cxn>
                <a:cxn ang="0">
                  <a:pos x="T4" y="T5"/>
                </a:cxn>
                <a:cxn ang="0">
                  <a:pos x="T6" y="T7"/>
                </a:cxn>
                <a:cxn ang="0">
                  <a:pos x="T8" y="T9"/>
                </a:cxn>
                <a:cxn ang="0">
                  <a:pos x="T10" y="T11"/>
                </a:cxn>
              </a:cxnLst>
              <a:rect l="0" t="0" r="r" b="b"/>
              <a:pathLst>
                <a:path w="1008" h="1327">
                  <a:moveTo>
                    <a:pt x="0" y="1327"/>
                  </a:moveTo>
                  <a:lnTo>
                    <a:pt x="1008" y="1327"/>
                  </a:lnTo>
                  <a:lnTo>
                    <a:pt x="1008" y="262"/>
                  </a:lnTo>
                  <a:lnTo>
                    <a:pt x="504" y="0"/>
                  </a:lnTo>
                  <a:lnTo>
                    <a:pt x="0" y="262"/>
                  </a:lnTo>
                  <a:lnTo>
                    <a:pt x="0" y="1327"/>
                  </a:lnTo>
                  <a:close/>
                </a:path>
              </a:pathLst>
            </a:custGeom>
            <a:solidFill>
              <a:srgbClr val="4A69EF"/>
            </a:solidFill>
            <a:ln>
              <a:noFill/>
            </a:ln>
          </p:spPr>
          <p:txBody>
            <a:bodyPr vert="horz" wrap="square" lIns="91440" tIns="45720" rIns="91440" bIns="45720" numCol="1" anchor="t" anchorCtr="0" compatLnSpc="1"/>
            <a:lstStyle/>
            <a:p>
              <a:endParaRPr lang="zh-CN" altLang="en-US" sz="1600"/>
            </a:p>
          </p:txBody>
        </p:sp>
        <p:sp>
          <p:nvSpPr>
            <p:cNvPr id="7" name="Freeform 8"/>
            <p:cNvSpPr/>
            <p:nvPr/>
          </p:nvSpPr>
          <p:spPr bwMode="auto">
            <a:xfrm>
              <a:off x="8706267" y="4558764"/>
              <a:ext cx="1600200" cy="685800"/>
            </a:xfrm>
            <a:custGeom>
              <a:avLst/>
              <a:gdLst>
                <a:gd name="T0" fmla="*/ 0 w 1008"/>
                <a:gd name="T1" fmla="*/ 0 h 432"/>
                <a:gd name="T2" fmla="*/ 1008 w 1008"/>
                <a:gd name="T3" fmla="*/ 0 h 432"/>
                <a:gd name="T4" fmla="*/ 1008 w 1008"/>
                <a:gd name="T5" fmla="*/ 170 h 432"/>
                <a:gd name="T6" fmla="*/ 504 w 1008"/>
                <a:gd name="T7" fmla="*/ 432 h 432"/>
                <a:gd name="T8" fmla="*/ 0 w 1008"/>
                <a:gd name="T9" fmla="*/ 170 h 432"/>
                <a:gd name="T10" fmla="*/ 0 w 1008"/>
                <a:gd name="T11" fmla="*/ 0 h 432"/>
              </a:gdLst>
              <a:ahLst/>
              <a:cxnLst>
                <a:cxn ang="0">
                  <a:pos x="T0" y="T1"/>
                </a:cxn>
                <a:cxn ang="0">
                  <a:pos x="T2" y="T3"/>
                </a:cxn>
                <a:cxn ang="0">
                  <a:pos x="T4" y="T5"/>
                </a:cxn>
                <a:cxn ang="0">
                  <a:pos x="T6" y="T7"/>
                </a:cxn>
                <a:cxn ang="0">
                  <a:pos x="T8" y="T9"/>
                </a:cxn>
                <a:cxn ang="0">
                  <a:pos x="T10" y="T11"/>
                </a:cxn>
              </a:cxnLst>
              <a:rect l="0" t="0" r="r" b="b"/>
              <a:pathLst>
                <a:path w="1008" h="432">
                  <a:moveTo>
                    <a:pt x="0" y="0"/>
                  </a:moveTo>
                  <a:lnTo>
                    <a:pt x="1008" y="0"/>
                  </a:lnTo>
                  <a:lnTo>
                    <a:pt x="1008" y="170"/>
                  </a:lnTo>
                  <a:lnTo>
                    <a:pt x="504" y="432"/>
                  </a:lnTo>
                  <a:lnTo>
                    <a:pt x="0" y="170"/>
                  </a:lnTo>
                  <a:lnTo>
                    <a:pt x="0" y="0"/>
                  </a:lnTo>
                  <a:close/>
                </a:path>
              </a:pathLst>
            </a:custGeom>
            <a:solidFill>
              <a:srgbClr val="4A69EF"/>
            </a:solidFill>
            <a:ln>
              <a:noFill/>
            </a:ln>
          </p:spPr>
          <p:txBody>
            <a:bodyPr vert="horz" wrap="square" lIns="91440" tIns="45720" rIns="91440" bIns="45720" numCol="1" anchor="t" anchorCtr="0" compatLnSpc="1"/>
            <a:lstStyle/>
            <a:p>
              <a:endParaRPr lang="zh-CN" altLang="en-US" sz="1600"/>
            </a:p>
          </p:txBody>
        </p:sp>
        <p:sp>
          <p:nvSpPr>
            <p:cNvPr id="8" name="Rectangle 9"/>
            <p:cNvSpPr>
              <a:spLocks noChangeArrowheads="1"/>
            </p:cNvSpPr>
            <p:nvPr/>
          </p:nvSpPr>
          <p:spPr bwMode="auto">
            <a:xfrm>
              <a:off x="6928267" y="4369852"/>
              <a:ext cx="3405188" cy="92075"/>
            </a:xfrm>
            <a:prstGeom prst="rect">
              <a:avLst/>
            </a:prstGeom>
            <a:solidFill>
              <a:schemeClr val="bg1">
                <a:lumMod val="75000"/>
              </a:schemeClr>
            </a:solidFill>
            <a:ln>
              <a:noFill/>
            </a:ln>
          </p:spPr>
          <p:txBody>
            <a:bodyPr vert="horz" wrap="square" lIns="91440" tIns="45720" rIns="91440" bIns="45720" numCol="1" anchor="t" anchorCtr="0" compatLnSpc="1"/>
            <a:lstStyle/>
            <a:p>
              <a:endParaRPr lang="zh-CN" altLang="en-US" sz="1600"/>
            </a:p>
          </p:txBody>
        </p:sp>
        <p:sp>
          <p:nvSpPr>
            <p:cNvPr id="9" name="文本框 14"/>
            <p:cNvSpPr txBox="1"/>
            <p:nvPr/>
          </p:nvSpPr>
          <p:spPr>
            <a:xfrm>
              <a:off x="6833809" y="3626684"/>
              <a:ext cx="1706566" cy="564087"/>
            </a:xfrm>
            <a:prstGeom prst="rect">
              <a:avLst/>
            </a:prstGeom>
            <a:noFill/>
          </p:spPr>
          <p:txBody>
            <a:bodyPr wrap="square" rtlCol="0">
              <a:spAutoFit/>
            </a:bodyPr>
            <a:lstStyle/>
            <a:p>
              <a:pPr algn="ctr"/>
              <a:r>
                <a:rPr lang="en-US" altLang="zh-CN" sz="3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45%</a:t>
              </a:r>
              <a:endParaRPr lang="zh-CN" altLang="en-US" sz="3200" dirty="0">
                <a:solidFill>
                  <a:schemeClr val="bg1"/>
                </a:solidFill>
                <a:latin typeface="Open Sans Light" panose="020B0306030504020204" pitchFamily="34" charset="0"/>
                <a:cs typeface="Open Sans Light" panose="020B0306030504020204" pitchFamily="34" charset="0"/>
              </a:endParaRPr>
            </a:p>
          </p:txBody>
        </p:sp>
        <p:sp>
          <p:nvSpPr>
            <p:cNvPr id="10" name="文本框 15"/>
            <p:cNvSpPr txBox="1"/>
            <p:nvPr/>
          </p:nvSpPr>
          <p:spPr>
            <a:xfrm>
              <a:off x="8653084" y="3626684"/>
              <a:ext cx="1706566" cy="564087"/>
            </a:xfrm>
            <a:prstGeom prst="rect">
              <a:avLst/>
            </a:prstGeom>
            <a:noFill/>
          </p:spPr>
          <p:txBody>
            <a:bodyPr wrap="square" rtlCol="0">
              <a:spAutoFit/>
            </a:bodyPr>
            <a:lstStyle/>
            <a:p>
              <a:pPr algn="ctr"/>
              <a:r>
                <a:rPr lang="en-US" altLang="zh-CN" sz="3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70%</a:t>
              </a:r>
              <a:endParaRPr lang="zh-CN" altLang="en-US" sz="3200" dirty="0">
                <a:solidFill>
                  <a:schemeClr val="bg1"/>
                </a:solidFill>
                <a:latin typeface="Open Sans Light" panose="020B0306030504020204" pitchFamily="34" charset="0"/>
                <a:cs typeface="Open Sans Light" panose="020B0306030504020204" pitchFamily="34" charset="0"/>
              </a:endParaRPr>
            </a:p>
          </p:txBody>
        </p:sp>
        <p:sp>
          <p:nvSpPr>
            <p:cNvPr id="11" name="文本框 16"/>
            <p:cNvSpPr txBox="1"/>
            <p:nvPr/>
          </p:nvSpPr>
          <p:spPr>
            <a:xfrm>
              <a:off x="6833809" y="5655726"/>
              <a:ext cx="1706566" cy="564087"/>
            </a:xfrm>
            <a:prstGeom prst="rect">
              <a:avLst/>
            </a:prstGeom>
            <a:noFill/>
          </p:spPr>
          <p:txBody>
            <a:bodyPr wrap="square" rtlCol="0">
              <a:spAutoFit/>
            </a:bodyPr>
            <a:lstStyle/>
            <a:p>
              <a:pPr algn="ctr"/>
              <a:r>
                <a:rPr lang="en-US" altLang="zh-CN" sz="32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30%</a:t>
              </a:r>
              <a:endParaRPr lang="zh-CN" altLang="en-US" sz="3200" dirty="0">
                <a:solidFill>
                  <a:schemeClr val="bg1">
                    <a:lumMod val="50000"/>
                  </a:schemeClr>
                </a:solidFill>
                <a:latin typeface="Open Sans Light" panose="020B0306030504020204" pitchFamily="34" charset="0"/>
                <a:cs typeface="Open Sans Light" panose="020B0306030504020204" pitchFamily="34" charset="0"/>
              </a:endParaRPr>
            </a:p>
          </p:txBody>
        </p:sp>
        <p:sp>
          <p:nvSpPr>
            <p:cNvPr id="12" name="文本框 17"/>
            <p:cNvSpPr txBox="1"/>
            <p:nvPr/>
          </p:nvSpPr>
          <p:spPr>
            <a:xfrm>
              <a:off x="8653084" y="5655726"/>
              <a:ext cx="1706566" cy="564087"/>
            </a:xfrm>
            <a:prstGeom prst="rect">
              <a:avLst/>
            </a:prstGeom>
            <a:noFill/>
          </p:spPr>
          <p:txBody>
            <a:bodyPr wrap="square" rtlCol="0">
              <a:spAutoFit/>
            </a:bodyPr>
            <a:lstStyle/>
            <a:p>
              <a:pPr algn="ctr"/>
              <a:r>
                <a:rPr lang="en-US" altLang="zh-CN" sz="32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10%</a:t>
              </a:r>
              <a:endParaRPr lang="zh-CN" altLang="en-US" sz="3200" dirty="0">
                <a:solidFill>
                  <a:schemeClr val="bg1">
                    <a:lumMod val="50000"/>
                  </a:schemeClr>
                </a:solidFill>
                <a:latin typeface="Open Sans Light" panose="020B0306030504020204" pitchFamily="34" charset="0"/>
                <a:cs typeface="Open Sans Light" panose="020B0306030504020204" pitchFamily="34" charset="0"/>
              </a:endParaRPr>
            </a:p>
          </p:txBody>
        </p:sp>
      </p:grpSp>
      <p:grpSp>
        <p:nvGrpSpPr>
          <p:cNvPr id="13" name="组合 12"/>
          <p:cNvGrpSpPr/>
          <p:nvPr/>
        </p:nvGrpSpPr>
        <p:grpSpPr>
          <a:xfrm>
            <a:off x="6156312" y="1970876"/>
            <a:ext cx="4398175" cy="3445893"/>
            <a:chOff x="3070870" y="1777450"/>
            <a:chExt cx="5843302" cy="4578127"/>
          </a:xfrm>
        </p:grpSpPr>
        <p:sp>
          <p:nvSpPr>
            <p:cNvPr id="14" name="TextBox 5"/>
            <p:cNvSpPr txBox="1"/>
            <p:nvPr/>
          </p:nvSpPr>
          <p:spPr>
            <a:xfrm>
              <a:off x="3247628" y="1930803"/>
              <a:ext cx="5666544" cy="1079507"/>
            </a:xfrm>
            <a:prstGeom prst="rect">
              <a:avLst/>
            </a:prstGeom>
            <a:noFill/>
          </p:spPr>
          <p:txBody>
            <a:bodyPr wrap="square" rtlCol="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3070870" y="1777450"/>
              <a:ext cx="0" cy="1365044"/>
            </a:xfrm>
            <a:prstGeom prst="line">
              <a:avLst/>
            </a:prstGeom>
            <a:ln>
              <a:solidFill>
                <a:srgbClr val="D31076"/>
              </a:solidFill>
            </a:ln>
          </p:spPr>
          <p:style>
            <a:lnRef idx="1">
              <a:schemeClr val="accent1"/>
            </a:lnRef>
            <a:fillRef idx="0">
              <a:schemeClr val="accent1"/>
            </a:fillRef>
            <a:effectRef idx="0">
              <a:schemeClr val="accent1"/>
            </a:effectRef>
            <a:fontRef idx="minor">
              <a:schemeClr val="tx1"/>
            </a:fontRef>
          </p:style>
        </p:cxnSp>
        <p:sp>
          <p:nvSpPr>
            <p:cNvPr id="16" name="TextBox 11"/>
            <p:cNvSpPr txBox="1"/>
            <p:nvPr/>
          </p:nvSpPr>
          <p:spPr>
            <a:xfrm>
              <a:off x="3247628" y="5143886"/>
              <a:ext cx="5666544" cy="1079507"/>
            </a:xfrm>
            <a:prstGeom prst="rect">
              <a:avLst/>
            </a:prstGeom>
            <a:noFill/>
          </p:spPr>
          <p:txBody>
            <a:bodyPr wrap="square" rtlCol="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chemeClr val="bg1">
                      <a:lumMod val="65000"/>
                    </a:schemeClr>
                  </a:solidFill>
                  <a:latin typeface="微软雅黑" panose="020B0503020204020204" pitchFamily="34" charset="-122"/>
                  <a:ea typeface="微软雅黑" panose="020B0503020204020204" pitchFamily="34" charset="-122"/>
                </a:rPr>
                <a:t>文字。</a:t>
              </a:r>
              <a:endParaRPr lang="zh-CN" altLang="en-US" sz="120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3070870" y="4990533"/>
              <a:ext cx="0" cy="1365044"/>
            </a:xfrm>
            <a:prstGeom prst="line">
              <a:avLst/>
            </a:prstGeom>
            <a:ln>
              <a:solidFill>
                <a:srgbClr val="D31076"/>
              </a:solidFill>
            </a:ln>
          </p:spPr>
          <p:style>
            <a:lnRef idx="1">
              <a:schemeClr val="accent1"/>
            </a:lnRef>
            <a:fillRef idx="0">
              <a:schemeClr val="accent1"/>
            </a:fillRef>
            <a:effectRef idx="0">
              <a:schemeClr val="accent1"/>
            </a:effectRef>
            <a:fontRef idx="minor">
              <a:schemeClr val="tx1"/>
            </a:fontRef>
          </p:style>
        </p:cxnSp>
        <p:sp>
          <p:nvSpPr>
            <p:cNvPr id="18" name="TextBox 5"/>
            <p:cNvSpPr txBox="1"/>
            <p:nvPr/>
          </p:nvSpPr>
          <p:spPr>
            <a:xfrm>
              <a:off x="3247628" y="3542367"/>
              <a:ext cx="5666544" cy="1079507"/>
            </a:xfrm>
            <a:prstGeom prst="rect">
              <a:avLst/>
            </a:prstGeom>
            <a:noFill/>
          </p:spPr>
          <p:txBody>
            <a:bodyPr wrap="square" rtlCol="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3070870" y="3389014"/>
              <a:ext cx="0" cy="1365044"/>
            </a:xfrm>
            <a:prstGeom prst="line">
              <a:avLst/>
            </a:prstGeom>
            <a:ln>
              <a:solidFill>
                <a:srgbClr val="4A69EF"/>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8" name="组合 7"/>
          <p:cNvGrpSpPr/>
          <p:nvPr/>
        </p:nvGrpSpPr>
        <p:grpSpPr>
          <a:xfrm>
            <a:off x="5153874" y="2788737"/>
            <a:ext cx="4016091" cy="1352451"/>
            <a:chOff x="4791086" y="2709912"/>
            <a:chExt cx="4016091" cy="1352451"/>
          </a:xfrm>
        </p:grpSpPr>
        <p:sp>
          <p:nvSpPr>
            <p:cNvPr id="9" name="矩形 8"/>
            <p:cNvSpPr/>
            <p:nvPr/>
          </p:nvSpPr>
          <p:spPr>
            <a:xfrm>
              <a:off x="4791086" y="2709912"/>
              <a:ext cx="3877985" cy="830997"/>
            </a:xfrm>
            <a:prstGeom prst="rect">
              <a:avLst/>
            </a:prstGeom>
          </p:spPr>
          <p:txBody>
            <a:bodyPr wrap="none">
              <a:spAutoFit/>
            </a:bodyPr>
            <a:lstStyle/>
            <a:p>
              <a:r>
                <a:rPr kumimoji="1" lang="zh-CN" altLang="en-US" sz="4800" dirty="0">
                  <a:solidFill>
                    <a:srgbClr val="4A69EF"/>
                  </a:solidFill>
                  <a:latin typeface="微软雅黑" panose="020B0503020204020204" pitchFamily="34" charset="-122"/>
                  <a:ea typeface="微软雅黑" panose="020B0503020204020204" pitchFamily="34" charset="-122"/>
                </a:rPr>
                <a:t>加入你的标题</a:t>
              </a:r>
              <a:endParaRPr kumimoji="1" lang="zh-CN" altLang="en-US" sz="4800" dirty="0">
                <a:solidFill>
                  <a:srgbClr val="4A69EF"/>
                </a:solidFill>
                <a:latin typeface="微软雅黑" panose="020B0503020204020204" pitchFamily="34" charset="-122"/>
                <a:ea typeface="微软雅黑" panose="020B0503020204020204" pitchFamily="34" charset="-122"/>
              </a:endParaRPr>
            </a:p>
          </p:txBody>
        </p:sp>
        <p:sp>
          <p:nvSpPr>
            <p:cNvPr id="10" name="矩形 9"/>
            <p:cNvSpPr/>
            <p:nvPr/>
          </p:nvSpPr>
          <p:spPr>
            <a:xfrm>
              <a:off x="4840412" y="3489899"/>
              <a:ext cx="3966765" cy="572464"/>
            </a:xfrm>
            <a:prstGeom prst="rect">
              <a:avLst/>
            </a:prstGeom>
          </p:spPr>
          <p:txBody>
            <a:bodyPr wrap="square">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11" name="Rectangle 12"/>
          <p:cNvSpPr>
            <a:spLocks noChangeArrowheads="1"/>
          </p:cNvSpPr>
          <p:nvPr/>
        </p:nvSpPr>
        <p:spPr bwMode="auto">
          <a:xfrm>
            <a:off x="3698315" y="2874369"/>
            <a:ext cx="1332464" cy="1209309"/>
          </a:xfrm>
          <a:prstGeom prst="rect">
            <a:avLst/>
          </a:prstGeom>
          <a:solidFill>
            <a:srgbClr val="D31076"/>
          </a:solidFill>
          <a:ln>
            <a:noFill/>
          </a:ln>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bg1"/>
              </a:solidFill>
            </a:endParaRPr>
          </a:p>
        </p:txBody>
      </p:sp>
      <p:sp>
        <p:nvSpPr>
          <p:cNvPr id="14" name="TextBox 106"/>
          <p:cNvSpPr txBox="1">
            <a:spLocks noChangeArrowheads="1"/>
          </p:cNvSpPr>
          <p:nvPr/>
        </p:nvSpPr>
        <p:spPr bwMode="auto">
          <a:xfrm>
            <a:off x="4027028" y="3021453"/>
            <a:ext cx="738904" cy="900228"/>
          </a:xfrm>
          <a:prstGeom prst="rect">
            <a:avLst/>
          </a:prstGeom>
          <a:solidFill>
            <a:srgbClr val="D31076"/>
          </a:solid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5400" dirty="0">
                <a:solidFill>
                  <a:schemeClr val="bg1"/>
                </a:solidFill>
                <a:latin typeface="Don't Forget" panose="02000000000000000000" pitchFamily="2" charset="0"/>
                <a:ea typeface="微软雅黑" panose="020B0503020204020204" pitchFamily="34" charset="-122"/>
              </a:rPr>
              <a:t>3</a:t>
            </a:r>
            <a:endParaRPr lang="zh-CN" altLang="en-US" sz="5400" dirty="0">
              <a:solidFill>
                <a:schemeClr val="bg1"/>
              </a:solidFill>
              <a:latin typeface="Don't Forget" panose="02000000000000000000" pitchFamily="2"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000"/>
                                        <p:tgtEl>
                                          <p:spTgt spid="7"/>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0-#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3"/>
          <p:cNvSpPr/>
          <p:nvPr/>
        </p:nvSpPr>
        <p:spPr>
          <a:xfrm flipH="1">
            <a:off x="914400" y="666750"/>
            <a:ext cx="5124450" cy="5544968"/>
          </a:xfrm>
          <a:prstGeom prst="rect">
            <a:avLst/>
          </a:prstGeom>
          <a:blipFill dpi="0" rotWithShape="1">
            <a:blip r:embed="rId1"/>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grpSp>
        <p:nvGrpSpPr>
          <p:cNvPr id="9" name="组合 8"/>
          <p:cNvGrpSpPr/>
          <p:nvPr/>
        </p:nvGrpSpPr>
        <p:grpSpPr>
          <a:xfrm>
            <a:off x="7139971" y="2377709"/>
            <a:ext cx="5050442" cy="3054675"/>
            <a:chOff x="1045558" y="2590759"/>
            <a:chExt cx="4576913" cy="2768269"/>
          </a:xfrm>
        </p:grpSpPr>
        <p:sp>
          <p:nvSpPr>
            <p:cNvPr id="10" name="TextBox 16"/>
            <p:cNvSpPr txBox="1"/>
            <p:nvPr/>
          </p:nvSpPr>
          <p:spPr>
            <a:xfrm>
              <a:off x="1045558" y="3601836"/>
              <a:ext cx="4576913" cy="175719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1600" dirty="0">
                  <a:solidFill>
                    <a:schemeClr val="bg1">
                      <a:lumMod val="50000"/>
                    </a:schemeClr>
                  </a:solidFill>
                </a:rPr>
                <a:t>You can click here to enter you text. </a:t>
              </a:r>
              <a:endParaRPr lang="en-US" altLang="zh-CN" sz="1600" dirty="0">
                <a:solidFill>
                  <a:schemeClr val="bg1">
                    <a:lumMod val="50000"/>
                  </a:schemeClr>
                </a:solidFill>
              </a:endParaRPr>
            </a:p>
            <a:p>
              <a:pPr marL="285750" indent="-285750">
                <a:lnSpc>
                  <a:spcPct val="150000"/>
                </a:lnSpc>
                <a:buFont typeface="Arial" panose="020B0604020202020204" pitchFamily="34" charset="0"/>
                <a:buChar char="•"/>
              </a:pPr>
              <a:r>
                <a:rPr lang="en-US" altLang="zh-CN" sz="1600" dirty="0">
                  <a:solidFill>
                    <a:schemeClr val="bg1">
                      <a:lumMod val="50000"/>
                    </a:schemeClr>
                  </a:solidFill>
                </a:rPr>
                <a:t>You can click here to enter you text. </a:t>
              </a:r>
              <a:endParaRPr lang="en-US" altLang="zh-CN" sz="1600" dirty="0">
                <a:solidFill>
                  <a:schemeClr val="bg1">
                    <a:lumMod val="50000"/>
                  </a:schemeClr>
                </a:solidFill>
              </a:endParaRPr>
            </a:p>
            <a:p>
              <a:pPr marL="285750" indent="-285750">
                <a:lnSpc>
                  <a:spcPct val="150000"/>
                </a:lnSpc>
                <a:buFont typeface="Arial" panose="020B0604020202020204" pitchFamily="34" charset="0"/>
                <a:buChar char="•"/>
              </a:pPr>
              <a:r>
                <a:rPr lang="en-US" altLang="zh-CN" sz="1600" dirty="0">
                  <a:solidFill>
                    <a:schemeClr val="bg1">
                      <a:lumMod val="50000"/>
                    </a:schemeClr>
                  </a:solidFill>
                </a:rPr>
                <a:t>You can click here to enter you text.</a:t>
              </a:r>
              <a:endParaRPr lang="en-US" altLang="zh-CN" sz="1600" dirty="0">
                <a:solidFill>
                  <a:schemeClr val="bg1">
                    <a:lumMod val="50000"/>
                  </a:schemeClr>
                </a:solidFill>
              </a:endParaRPr>
            </a:p>
            <a:p>
              <a:pPr marL="285750" indent="-285750">
                <a:lnSpc>
                  <a:spcPct val="150000"/>
                </a:lnSpc>
                <a:buFont typeface="Arial" panose="020B0604020202020204" pitchFamily="34" charset="0"/>
                <a:buChar char="•"/>
              </a:pPr>
              <a:r>
                <a:rPr lang="en-US" altLang="zh-CN" sz="1600" dirty="0">
                  <a:solidFill>
                    <a:schemeClr val="bg1">
                      <a:lumMod val="50000"/>
                    </a:schemeClr>
                  </a:solidFill>
                </a:rPr>
                <a:t>You can click here to enter you text. </a:t>
              </a:r>
              <a:endParaRPr lang="en-US" altLang="zh-CN" sz="1600" dirty="0">
                <a:solidFill>
                  <a:schemeClr val="bg1">
                    <a:lumMod val="50000"/>
                  </a:schemeClr>
                </a:solidFill>
              </a:endParaRPr>
            </a:p>
            <a:p>
              <a:pPr marL="285750" indent="-285750">
                <a:lnSpc>
                  <a:spcPct val="150000"/>
                </a:lnSpc>
                <a:buFont typeface="Arial" panose="020B0604020202020204" pitchFamily="34" charset="0"/>
                <a:buChar char="•"/>
              </a:pPr>
              <a:r>
                <a:rPr lang="en-US" altLang="zh-CN" sz="1600" dirty="0">
                  <a:solidFill>
                    <a:schemeClr val="bg1">
                      <a:lumMod val="50000"/>
                    </a:schemeClr>
                  </a:solidFill>
                </a:rPr>
                <a:t>You can click here to enter you text. </a:t>
              </a:r>
              <a:endParaRPr lang="zh-CN" altLang="en-US" sz="1600" dirty="0">
                <a:solidFill>
                  <a:schemeClr val="bg1">
                    <a:lumMod val="50000"/>
                  </a:schemeClr>
                </a:solidFill>
              </a:endParaRPr>
            </a:p>
          </p:txBody>
        </p:sp>
        <p:sp>
          <p:nvSpPr>
            <p:cNvPr id="11" name="TextBox 17"/>
            <p:cNvSpPr txBox="1"/>
            <p:nvPr/>
          </p:nvSpPr>
          <p:spPr>
            <a:xfrm>
              <a:off x="1045558" y="2590759"/>
              <a:ext cx="1765603" cy="362596"/>
            </a:xfrm>
            <a:prstGeom prst="rect">
              <a:avLst/>
            </a:prstGeom>
            <a:solidFill>
              <a:srgbClr val="D31076"/>
            </a:solidFill>
          </p:spPr>
          <p:txBody>
            <a:bodyPr wrap="square" rtlCol="0">
              <a:spAutoFit/>
            </a:bodyPr>
            <a:lstStyle/>
            <a:p>
              <a:pPr algn="ctr"/>
              <a:r>
                <a:rPr lang="en-US" altLang="zh-CN" sz="2000" b="1" dirty="0">
                  <a:solidFill>
                    <a:schemeClr val="bg1"/>
                  </a:solidFill>
                </a:rPr>
                <a:t>TEXT  HERE</a:t>
              </a:r>
              <a:endParaRPr lang="zh-CN" altLang="en-US" sz="2000" b="1"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8"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6388263" y="1394823"/>
            <a:ext cx="3948564" cy="4116680"/>
            <a:chOff x="1965261" y="1992702"/>
            <a:chExt cx="3963510" cy="4132263"/>
          </a:xfrm>
        </p:grpSpPr>
        <p:sp>
          <p:nvSpPr>
            <p:cNvPr id="4" name="AutoShape 7"/>
            <p:cNvSpPr>
              <a:spLocks noChangeArrowheads="1"/>
            </p:cNvSpPr>
            <p:nvPr/>
          </p:nvSpPr>
          <p:spPr bwMode="auto">
            <a:xfrm>
              <a:off x="4410325" y="4080265"/>
              <a:ext cx="1516860" cy="1323975"/>
            </a:xfrm>
            <a:prstGeom prst="hexagon">
              <a:avLst>
                <a:gd name="adj" fmla="val 28652"/>
                <a:gd name="vf" fmla="val 115470"/>
              </a:avLst>
            </a:prstGeom>
            <a:solidFill>
              <a:srgbClr val="D31076"/>
            </a:solidFill>
            <a:ln>
              <a:solidFill>
                <a:srgbClr val="D31076"/>
              </a:solidFill>
            </a:ln>
          </p:spPr>
          <p:txBody>
            <a:bodyPr vert="horz" wrap="square" lIns="91440" tIns="45720" rIns="91440" bIns="45720" numCol="1" anchor="t" anchorCtr="0" compatLnSpc="1"/>
            <a:lstStyle/>
            <a:p>
              <a:pPr lvl="2"/>
              <a:r>
                <a:rPr lang="en-US" sz="1600" dirty="0">
                  <a:solidFill>
                    <a:schemeClr val="tx1">
                      <a:lumMod val="50000"/>
                      <a:lumOff val="50000"/>
                    </a:schemeClr>
                  </a:solidFill>
                  <a:sym typeface="微软雅黑" panose="020B0503020204020204" pitchFamily="34" charset="-122"/>
                </a:rPr>
                <a:t> </a:t>
              </a:r>
              <a:endParaRPr lang="zh-CN" altLang="en-US" sz="1600" dirty="0">
                <a:solidFill>
                  <a:schemeClr val="tx1">
                    <a:lumMod val="50000"/>
                    <a:lumOff val="50000"/>
                  </a:schemeClr>
                </a:solidFill>
              </a:endParaRPr>
            </a:p>
          </p:txBody>
        </p:sp>
        <p:grpSp>
          <p:nvGrpSpPr>
            <p:cNvPr id="5" name="组合 4"/>
            <p:cNvGrpSpPr/>
            <p:nvPr/>
          </p:nvGrpSpPr>
          <p:grpSpPr>
            <a:xfrm>
              <a:off x="3188587" y="1992702"/>
              <a:ext cx="1516860" cy="1323975"/>
              <a:chOff x="3044412" y="1849437"/>
              <a:chExt cx="1517650" cy="1323975"/>
            </a:xfrm>
          </p:grpSpPr>
          <p:sp>
            <p:nvSpPr>
              <p:cNvPr id="20" name="AutoShape 1"/>
              <p:cNvSpPr>
                <a:spLocks noChangeArrowheads="1"/>
              </p:cNvSpPr>
              <p:nvPr/>
            </p:nvSpPr>
            <p:spPr bwMode="auto">
              <a:xfrm>
                <a:off x="3044412" y="1849437"/>
                <a:ext cx="1517650" cy="1323975"/>
              </a:xfrm>
              <a:prstGeom prst="hexagon">
                <a:avLst>
                  <a:gd name="adj" fmla="val 28652"/>
                  <a:gd name="vf" fmla="val 115470"/>
                </a:avLst>
              </a:prstGeom>
              <a:noFill/>
              <a:ln w="25400" cap="flat" cmpd="sng">
                <a:solidFill>
                  <a:srgbClr val="D31076"/>
                </a:solidFill>
                <a:bevel/>
              </a:ln>
              <a:extLst>
                <a:ext uri="{909E8E84-426E-40DD-AFC4-6F175D3DCCD1}">
                  <a14:hiddenFill xmlns:a14="http://schemas.microsoft.com/office/drawing/2010/main">
                    <a:solidFill>
                      <a:srgbClr val="FFFFFF"/>
                    </a:solidFill>
                  </a14:hiddenFill>
                </a:ext>
              </a:extLst>
            </p:spPr>
            <p:txBody>
              <a:bodyPr anchor="ctr"/>
              <a:lstStyle/>
              <a:p>
                <a:pPr algn="ctr" defTabSz="0"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147"/>
              <p:cNvSpPr>
                <a:spLocks noChangeArrowheads="1"/>
              </p:cNvSpPr>
              <p:nvPr/>
            </p:nvSpPr>
            <p:spPr bwMode="auto">
              <a:xfrm>
                <a:off x="3249199" y="2357018"/>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6" name="组合 5"/>
            <p:cNvGrpSpPr/>
            <p:nvPr/>
          </p:nvGrpSpPr>
          <p:grpSpPr>
            <a:xfrm>
              <a:off x="4411911" y="2676915"/>
              <a:ext cx="1516860" cy="1323975"/>
              <a:chOff x="4268374" y="2533650"/>
              <a:chExt cx="1517650" cy="1323975"/>
            </a:xfrm>
          </p:grpSpPr>
          <p:sp>
            <p:nvSpPr>
              <p:cNvPr id="18" name="AutoShape 4"/>
              <p:cNvSpPr>
                <a:spLocks noChangeArrowheads="1"/>
              </p:cNvSpPr>
              <p:nvPr/>
            </p:nvSpPr>
            <p:spPr bwMode="auto">
              <a:xfrm>
                <a:off x="4268374" y="2533650"/>
                <a:ext cx="1517650" cy="1323975"/>
              </a:xfrm>
              <a:prstGeom prst="hexagon">
                <a:avLst>
                  <a:gd name="adj" fmla="val 28652"/>
                  <a:gd name="vf" fmla="val 115470"/>
                </a:avLst>
              </a:prstGeom>
              <a:noFill/>
              <a:ln w="25400" cap="flat" cmpd="sng">
                <a:solidFill>
                  <a:srgbClr val="4A69EF"/>
                </a:solidFill>
                <a:bevel/>
              </a:ln>
              <a:extLst>
                <a:ext uri="{909E8E84-426E-40DD-AFC4-6F175D3DCCD1}">
                  <a14:hiddenFill xmlns:a14="http://schemas.microsoft.com/office/drawing/2010/main">
                    <a:solidFill>
                      <a:srgbClr val="FFFFFF"/>
                    </a:solidFill>
                  </a14:hiddenFill>
                </a:ext>
              </a:extLst>
            </p:spPr>
            <p:txBody>
              <a:bodyPr anchor="ctr"/>
              <a:lstStyle/>
              <a:p>
                <a:pPr algn="ctr" defTabSz="0"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47"/>
              <p:cNvSpPr>
                <a:spLocks noChangeArrowheads="1"/>
              </p:cNvSpPr>
              <p:nvPr/>
            </p:nvSpPr>
            <p:spPr bwMode="auto">
              <a:xfrm>
                <a:off x="4463637" y="2999955"/>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7" name="组合 6"/>
            <p:cNvGrpSpPr/>
            <p:nvPr/>
          </p:nvGrpSpPr>
          <p:grpSpPr>
            <a:xfrm>
              <a:off x="1965261" y="2676915"/>
              <a:ext cx="1516860" cy="1323975"/>
              <a:chOff x="1820449" y="2533650"/>
              <a:chExt cx="1517650" cy="1323975"/>
            </a:xfrm>
          </p:grpSpPr>
          <p:sp>
            <p:nvSpPr>
              <p:cNvPr id="16" name="AutoShape 2"/>
              <p:cNvSpPr>
                <a:spLocks noChangeArrowheads="1"/>
              </p:cNvSpPr>
              <p:nvPr/>
            </p:nvSpPr>
            <p:spPr bwMode="auto">
              <a:xfrm>
                <a:off x="1820449" y="2533650"/>
                <a:ext cx="1517650" cy="1323975"/>
              </a:xfrm>
              <a:prstGeom prst="hexagon">
                <a:avLst>
                  <a:gd name="adj" fmla="val 28652"/>
                  <a:gd name="vf" fmla="val 115470"/>
                </a:avLst>
              </a:prstGeom>
              <a:noFill/>
              <a:ln w="25400" cap="flat" cmpd="sng">
                <a:solidFill>
                  <a:srgbClr val="4A69EF"/>
                </a:solidFill>
                <a:bevel/>
              </a:ln>
              <a:extLst>
                <a:ext uri="{909E8E84-426E-40DD-AFC4-6F175D3DCCD1}">
                  <a14:hiddenFill xmlns:a14="http://schemas.microsoft.com/office/drawing/2010/main">
                    <a:solidFill>
                      <a:srgbClr val="FFFFFF"/>
                    </a:solidFill>
                  </a14:hiddenFill>
                </a:ext>
              </a:extLst>
            </p:spPr>
            <p:txBody>
              <a:bodyPr anchor="ctr"/>
              <a:lstStyle/>
              <a:p>
                <a:pPr algn="ctr" defTabSz="0"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47"/>
              <p:cNvSpPr>
                <a:spLocks noChangeArrowheads="1"/>
              </p:cNvSpPr>
              <p:nvPr/>
            </p:nvSpPr>
            <p:spPr bwMode="auto">
              <a:xfrm>
                <a:off x="2034762" y="2999955"/>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8" name="组合 7"/>
            <p:cNvGrpSpPr/>
            <p:nvPr/>
          </p:nvGrpSpPr>
          <p:grpSpPr>
            <a:xfrm>
              <a:off x="1965261" y="4080265"/>
              <a:ext cx="1516860" cy="1323975"/>
              <a:chOff x="1820449" y="3937000"/>
              <a:chExt cx="1517650" cy="1323975"/>
            </a:xfrm>
          </p:grpSpPr>
          <p:sp>
            <p:nvSpPr>
              <p:cNvPr id="14" name="AutoShape 3"/>
              <p:cNvSpPr>
                <a:spLocks noChangeArrowheads="1"/>
              </p:cNvSpPr>
              <p:nvPr/>
            </p:nvSpPr>
            <p:spPr bwMode="auto">
              <a:xfrm>
                <a:off x="1820449" y="3937000"/>
                <a:ext cx="1517650" cy="1323975"/>
              </a:xfrm>
              <a:prstGeom prst="hexagon">
                <a:avLst>
                  <a:gd name="adj" fmla="val 28652"/>
                  <a:gd name="vf" fmla="val 115470"/>
                </a:avLst>
              </a:prstGeom>
              <a:noFill/>
              <a:ln w="25400" cap="flat" cmpd="sng">
                <a:solidFill>
                  <a:srgbClr val="D31076"/>
                </a:solidFill>
                <a:bevel/>
              </a:ln>
              <a:extLst>
                <a:ext uri="{909E8E84-426E-40DD-AFC4-6F175D3DCCD1}">
                  <a14:hiddenFill xmlns:a14="http://schemas.microsoft.com/office/drawing/2010/main">
                    <a:solidFill>
                      <a:srgbClr val="FFFFFF"/>
                    </a:solidFill>
                  </a14:hiddenFill>
                </a:ext>
              </a:extLst>
            </p:spPr>
            <p:txBody>
              <a:bodyPr anchor="ctr"/>
              <a:lstStyle/>
              <a:p>
                <a:pPr algn="ctr" defTabSz="0"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7"/>
              <p:cNvSpPr>
                <a:spLocks noChangeArrowheads="1"/>
              </p:cNvSpPr>
              <p:nvPr/>
            </p:nvSpPr>
            <p:spPr bwMode="auto">
              <a:xfrm>
                <a:off x="2034762" y="4428705"/>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9" name="组合 8"/>
            <p:cNvGrpSpPr/>
            <p:nvPr/>
          </p:nvGrpSpPr>
          <p:grpSpPr>
            <a:xfrm>
              <a:off x="3188587" y="4800990"/>
              <a:ext cx="1516860" cy="1323975"/>
              <a:chOff x="3044412" y="4657725"/>
              <a:chExt cx="1517650" cy="1323975"/>
            </a:xfrm>
          </p:grpSpPr>
          <p:sp>
            <p:nvSpPr>
              <p:cNvPr id="12" name="AutoShape 6"/>
              <p:cNvSpPr>
                <a:spLocks noChangeArrowheads="1"/>
              </p:cNvSpPr>
              <p:nvPr/>
            </p:nvSpPr>
            <p:spPr bwMode="auto">
              <a:xfrm>
                <a:off x="3044412" y="4657725"/>
                <a:ext cx="1517650" cy="1323975"/>
              </a:xfrm>
              <a:prstGeom prst="hexagon">
                <a:avLst>
                  <a:gd name="adj" fmla="val 28652"/>
                  <a:gd name="vf" fmla="val 115470"/>
                </a:avLst>
              </a:prstGeom>
              <a:noFill/>
              <a:ln w="25400" cap="flat" cmpd="sng">
                <a:solidFill>
                  <a:srgbClr val="4A69EF"/>
                </a:solidFill>
                <a:bevel/>
              </a:ln>
              <a:extLst>
                <a:ext uri="{909E8E84-426E-40DD-AFC4-6F175D3DCCD1}">
                  <a14:hiddenFill xmlns:a14="http://schemas.microsoft.com/office/drawing/2010/main">
                    <a:solidFill>
                      <a:srgbClr val="FFFFFF"/>
                    </a:solidFill>
                  </a14:hiddenFill>
                </a:ext>
              </a:extLst>
            </p:spPr>
            <p:txBody>
              <a:bodyPr anchor="ctr"/>
              <a:lstStyle/>
              <a:p>
                <a:pPr algn="ctr" defTabSz="0" fontAlgn="ctr">
                  <a:buClr>
                    <a:srgbClr val="FF0000"/>
                  </a:buClr>
                  <a:buSzPct val="70000"/>
                  <a:buFont typeface="Wingdings" panose="05000000000000000000" pitchFamily="2" charset="2"/>
                  <a:buChar char="u"/>
                  <a:tabLst>
                    <a:tab pos="723900" algn="l"/>
                    <a:tab pos="1447800" algn="l"/>
                  </a:tabLst>
                </a:pPr>
                <a:endParaRPr lang="zh-CN"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47"/>
              <p:cNvSpPr>
                <a:spLocks noChangeArrowheads="1"/>
              </p:cNvSpPr>
              <p:nvPr/>
            </p:nvSpPr>
            <p:spPr bwMode="auto">
              <a:xfrm>
                <a:off x="3249199" y="5143080"/>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a:solidFill>
                    <a:schemeClr val="tx1">
                      <a:lumMod val="50000"/>
                      <a:lumOff val="50000"/>
                    </a:schemeClr>
                  </a:solidFill>
                </a:endParaRPr>
              </a:p>
            </p:txBody>
          </p:sp>
        </p:grpSp>
        <p:sp>
          <p:nvSpPr>
            <p:cNvPr id="10" name="AutoShape 5"/>
            <p:cNvSpPr>
              <a:spLocks noChangeArrowheads="1"/>
            </p:cNvSpPr>
            <p:nvPr/>
          </p:nvSpPr>
          <p:spPr bwMode="auto">
            <a:xfrm>
              <a:off x="3188587" y="3396052"/>
              <a:ext cx="1516860" cy="1323975"/>
            </a:xfrm>
            <a:prstGeom prst="hexagon">
              <a:avLst>
                <a:gd name="adj" fmla="val 28652"/>
                <a:gd name="vf" fmla="val 115470"/>
              </a:avLst>
            </a:prstGeom>
            <a:solidFill>
              <a:srgbClr val="D31076"/>
            </a:solidFill>
            <a:ln w="3175" cap="flat" cmpd="sng">
              <a:noFill/>
              <a:bevel/>
            </a:ln>
          </p:spPr>
          <p:txBody>
            <a:bodyPr anchor="ctr"/>
            <a:lstStyle/>
            <a:p>
              <a:pPr algn="ctr"/>
              <a:endParaRPr lang="zh-CN" altLang="zh-CN" sz="1600">
                <a:solidFill>
                  <a:schemeClr val="tx1">
                    <a:lumMod val="50000"/>
                    <a:lumOff val="50000"/>
                  </a:schemeClr>
                </a:solidFill>
                <a:ea typeface="微软雅黑" panose="020B0503020204020204" pitchFamily="34" charset="-122"/>
                <a:sym typeface="微软雅黑" panose="020B0503020204020204" pitchFamily="34" charset="-122"/>
              </a:endParaRPr>
            </a:p>
          </p:txBody>
        </p:sp>
        <p:sp>
          <p:nvSpPr>
            <p:cNvPr id="11" name="TextBox 147"/>
            <p:cNvSpPr>
              <a:spLocks noChangeArrowheads="1"/>
            </p:cNvSpPr>
            <p:nvPr/>
          </p:nvSpPr>
          <p:spPr bwMode="auto">
            <a:xfrm>
              <a:off x="3410722" y="3730112"/>
              <a:ext cx="1053551" cy="646331"/>
            </a:xfrm>
            <a:prstGeom prst="rect">
              <a:avLst/>
            </a:prstGeom>
            <a:noFill/>
            <a:ln w="3175" cap="flat" cmpd="sng">
              <a:noFill/>
              <a:bevel/>
            </a:ln>
          </p:spPr>
          <p:txBody>
            <a:bodyPr anchor="ctr"/>
            <a:lstStyle/>
            <a:p>
              <a:pPr algn="ctr"/>
              <a:r>
                <a:rPr lang="zh-CN" altLang="en-US" sz="1600" dirty="0">
                  <a:solidFill>
                    <a:schemeClr val="bg1"/>
                  </a:solidFill>
                  <a:ea typeface="微软雅黑" panose="020B0503020204020204" pitchFamily="34" charset="-122"/>
                  <a:sym typeface="微软雅黑" panose="020B0503020204020204" pitchFamily="34" charset="-122"/>
                </a:rPr>
                <a:t>添加标题</a:t>
              </a:r>
              <a:endParaRPr lang="zh-CN" altLang="en-US" sz="1600" dirty="0">
                <a:solidFill>
                  <a:schemeClr val="bg1"/>
                </a:solidFill>
                <a:ea typeface="微软雅黑" panose="020B0503020204020204" pitchFamily="34" charset="-122"/>
              </a:endParaRPr>
            </a:p>
          </p:txBody>
        </p:sp>
      </p:grpSp>
      <p:grpSp>
        <p:nvGrpSpPr>
          <p:cNvPr id="22" name="组合 21"/>
          <p:cNvGrpSpPr/>
          <p:nvPr/>
        </p:nvGrpSpPr>
        <p:grpSpPr>
          <a:xfrm>
            <a:off x="1916404" y="1631268"/>
            <a:ext cx="4102696" cy="4039183"/>
            <a:chOff x="6459260" y="1628712"/>
            <a:chExt cx="5022149" cy="4944404"/>
          </a:xfrm>
        </p:grpSpPr>
        <p:sp>
          <p:nvSpPr>
            <p:cNvPr id="23" name="矩形 83"/>
            <p:cNvSpPr>
              <a:spLocks noChangeArrowheads="1"/>
            </p:cNvSpPr>
            <p:nvPr/>
          </p:nvSpPr>
          <p:spPr bwMode="auto">
            <a:xfrm>
              <a:off x="6520226" y="1720171"/>
              <a:ext cx="4863138" cy="4536836"/>
            </a:xfrm>
            <a:prstGeom prst="rect">
              <a:avLst/>
            </a:prstGeom>
            <a:noFill/>
            <a:ln w="9525" cmpd="sng">
              <a:solidFill>
                <a:srgbClr val="D31076"/>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300" b="0" i="0" u="none" strike="noStrike" kern="0" cap="none" spc="0" normalizeH="0" baseline="0" noProof="0">
                <a:ln>
                  <a:noFill/>
                </a:ln>
                <a:solidFill>
                  <a:sysClr val="windowText" lastClr="000000"/>
                </a:solidFill>
                <a:effectLst/>
                <a:uLnTx/>
                <a:uFillTx/>
              </a:endParaRPr>
            </a:p>
          </p:txBody>
        </p:sp>
        <p:sp>
          <p:nvSpPr>
            <p:cNvPr id="24" name="TextBox 84"/>
            <p:cNvSpPr txBox="1">
              <a:spLocks noChangeArrowheads="1"/>
            </p:cNvSpPr>
            <p:nvPr/>
          </p:nvSpPr>
          <p:spPr bwMode="auto">
            <a:xfrm>
              <a:off x="6901840" y="2534468"/>
              <a:ext cx="4099907" cy="4038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r>
                <a:rPr lang="zh-CN" altLang="en-US" sz="1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这里输入产品形式的简介，这里输入产品形式的简介，这里输入产品形式的简介，这里输入产品形式的简介，这里输入产品形式的简介，里输入产品形式的简介。</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12"/>
            <p:cNvSpPr/>
            <p:nvPr/>
          </p:nvSpPr>
          <p:spPr bwMode="auto">
            <a:xfrm>
              <a:off x="6459260" y="162871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D31076"/>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300" b="0" i="0" u="none" strike="noStrike" kern="0" cap="none" spc="0" normalizeH="0" baseline="0" noProof="0">
                <a:ln>
                  <a:noFill/>
                </a:ln>
                <a:solidFill>
                  <a:sysClr val="windowText" lastClr="000000"/>
                </a:solidFill>
                <a:effectLst/>
                <a:uLnTx/>
                <a:uFillTx/>
              </a:endParaRPr>
            </a:p>
          </p:txBody>
        </p:sp>
        <p:sp>
          <p:nvSpPr>
            <p:cNvPr id="26" name="Freeform 12"/>
            <p:cNvSpPr/>
            <p:nvPr/>
          </p:nvSpPr>
          <p:spPr bwMode="auto">
            <a:xfrm flipH="1" flipV="1">
              <a:off x="10952771" y="579407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D31076"/>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300" b="0" i="0" u="none" strike="noStrike" kern="0" cap="none" spc="0" normalizeH="0" baseline="0" noProof="0" dirty="0">
                <a:ln>
                  <a:noFill/>
                </a:ln>
                <a:solidFill>
                  <a:sysClr val="windowText" lastClr="000000"/>
                </a:solidFill>
                <a:effectLst/>
                <a:uLnTx/>
                <a:uFillTx/>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anim calcmode="lin" valueType="num">
                                          <p:cBhvr>
                                            <p:cTn id="18" dur="500" fill="hold"/>
                                            <p:tgtEl>
                                              <p:spTgt spid="22"/>
                                            </p:tgtEl>
                                            <p:attrNameLst>
                                              <p:attrName>ppt_x</p:attrName>
                                            </p:attrNameLst>
                                          </p:cBhvr>
                                          <p:tavLst>
                                            <p:tav tm="0">
                                              <p:val>
                                                <p:strVal val="#ppt_x"/>
                                              </p:val>
                                            </p:tav>
                                            <p:tav tm="100000">
                                              <p:val>
                                                <p:strVal val="#ppt_x"/>
                                              </p:val>
                                            </p:tav>
                                          </p:tavLst>
                                        </p:anim>
                                        <p:anim calcmode="lin" valueType="num">
                                          <p:cBhvr>
                                            <p:cTn id="19"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anim calcmode="lin" valueType="num">
                                          <p:cBhvr>
                                            <p:cTn id="18" dur="500" fill="hold"/>
                                            <p:tgtEl>
                                              <p:spTgt spid="22"/>
                                            </p:tgtEl>
                                            <p:attrNameLst>
                                              <p:attrName>ppt_x</p:attrName>
                                            </p:attrNameLst>
                                          </p:cBhvr>
                                          <p:tavLst>
                                            <p:tav tm="0">
                                              <p:val>
                                                <p:strVal val="#ppt_x"/>
                                              </p:val>
                                            </p:tav>
                                            <p:tav tm="100000">
                                              <p:val>
                                                <p:strVal val="#ppt_x"/>
                                              </p:val>
                                            </p:tav>
                                          </p:tavLst>
                                        </p:anim>
                                        <p:anim calcmode="lin" valueType="num">
                                          <p:cBhvr>
                                            <p:cTn id="19"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Rectangle 3"/>
          <p:cNvSpPr/>
          <p:nvPr/>
        </p:nvSpPr>
        <p:spPr>
          <a:xfrm flipH="1">
            <a:off x="6153150" y="666750"/>
            <a:ext cx="5124450" cy="5544968"/>
          </a:xfrm>
          <a:prstGeom prst="rect">
            <a:avLst/>
          </a:prstGeom>
          <a:blipFill dpi="0" rotWithShape="1">
            <a:blip r:embed="rId1"/>
            <a:srcRect/>
            <a:tile tx="0" ty="0" sx="60000" sy="60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41" name="Rectangle 42"/>
          <p:cNvSpPr>
            <a:spLocks noChangeArrowheads="1"/>
          </p:cNvSpPr>
          <p:nvPr/>
        </p:nvSpPr>
        <p:spPr bwMode="auto">
          <a:xfrm flipH="1">
            <a:off x="2001386" y="2229105"/>
            <a:ext cx="6303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3130" eaLnBrk="1" hangingPunct="1"/>
            <a:r>
              <a:rPr lang="en-US" altLang="zh-CN" sz="2000" noProof="1">
                <a:solidFill>
                  <a:schemeClr val="bg1">
                    <a:lumMod val="50000"/>
                  </a:schemeClr>
                </a:solidFill>
                <a:latin typeface="Abraham Lincoln" pitchFamily="2" charset="0"/>
                <a:ea typeface="Lato Light" pitchFamily="34" charset="0"/>
                <a:cs typeface="Lato Light" pitchFamily="34" charset="0"/>
              </a:rPr>
              <a:t>idea</a:t>
            </a:r>
            <a:endParaRPr lang="en-US" altLang="zh-CN" sz="2000" noProof="1">
              <a:solidFill>
                <a:schemeClr val="bg1">
                  <a:lumMod val="50000"/>
                </a:schemeClr>
              </a:solidFill>
              <a:latin typeface="Abraham Lincoln" pitchFamily="2" charset="0"/>
              <a:ea typeface="Lato Light" pitchFamily="34" charset="0"/>
              <a:cs typeface="Lato Light" pitchFamily="34" charset="0"/>
            </a:endParaRPr>
          </a:p>
        </p:txBody>
      </p:sp>
      <p:sp>
        <p:nvSpPr>
          <p:cNvPr id="42" name="Rectangle 43"/>
          <p:cNvSpPr/>
          <p:nvPr/>
        </p:nvSpPr>
        <p:spPr>
          <a:xfrm flipH="1">
            <a:off x="2001385" y="2564068"/>
            <a:ext cx="3642647" cy="430887"/>
          </a:xfrm>
          <a:prstGeom prst="rect">
            <a:avLst/>
          </a:prstGeom>
        </p:spPr>
        <p:txBody>
          <a:bodyPr wrap="square">
            <a:spAutoFit/>
          </a:bodyPr>
          <a:lstStyle/>
          <a:p>
            <a:pPr algn="just" eaLnBrk="1" fontAlgn="auto" hangingPunct="1">
              <a:spcBef>
                <a:spcPts val="0"/>
              </a:spcBef>
              <a:spcAft>
                <a:spcPts val="0"/>
              </a:spcAft>
              <a:defRPr/>
            </a:pPr>
            <a:r>
              <a:rPr lang="en-US" sz="1100" noProof="1">
                <a:solidFill>
                  <a:schemeClr val="bg1">
                    <a:lumMod val="50000"/>
                  </a:schemeClr>
                </a:solidFill>
                <a:latin typeface="+mj-lt"/>
                <a:ea typeface="Roboto Light" panose="02000000000000000000" pitchFamily="2" charset="0"/>
              </a:rPr>
              <a:t>Lorem ipsum dolor sit amet, consectetur adipiscing elit. Nulla imperdiet volutpat dui at fermentum..</a:t>
            </a:r>
            <a:endParaRPr lang="en-US" sz="1100" noProof="1">
              <a:solidFill>
                <a:schemeClr val="bg1">
                  <a:lumMod val="50000"/>
                </a:schemeClr>
              </a:solidFill>
              <a:latin typeface="+mj-lt"/>
              <a:ea typeface="Roboto Light" panose="02000000000000000000" pitchFamily="2" charset="0"/>
            </a:endParaRPr>
          </a:p>
        </p:txBody>
      </p:sp>
      <p:sp>
        <p:nvSpPr>
          <p:cNvPr id="43" name="Rectangle 44"/>
          <p:cNvSpPr>
            <a:spLocks noChangeArrowheads="1"/>
          </p:cNvSpPr>
          <p:nvPr/>
        </p:nvSpPr>
        <p:spPr bwMode="auto">
          <a:xfrm flipH="1">
            <a:off x="2001386" y="3202050"/>
            <a:ext cx="8354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3130" eaLnBrk="1" hangingPunct="1"/>
            <a:r>
              <a:rPr lang="en-US" altLang="zh-CN" sz="2000" noProof="1">
                <a:solidFill>
                  <a:schemeClr val="bg1">
                    <a:lumMod val="50000"/>
                  </a:schemeClr>
                </a:solidFill>
                <a:latin typeface="Abraham Lincoln" pitchFamily="2" charset="0"/>
                <a:ea typeface="Lato Light" pitchFamily="34" charset="0"/>
                <a:cs typeface="Lato Light" pitchFamily="34" charset="0"/>
              </a:rPr>
              <a:t>media</a:t>
            </a:r>
            <a:endParaRPr lang="en-US" altLang="zh-CN" sz="2000" noProof="1">
              <a:solidFill>
                <a:schemeClr val="bg1">
                  <a:lumMod val="50000"/>
                </a:schemeClr>
              </a:solidFill>
              <a:latin typeface="Abraham Lincoln" pitchFamily="2" charset="0"/>
              <a:ea typeface="Lato Light" pitchFamily="34" charset="0"/>
              <a:cs typeface="Lato Light" pitchFamily="34" charset="0"/>
            </a:endParaRPr>
          </a:p>
        </p:txBody>
      </p:sp>
      <p:sp>
        <p:nvSpPr>
          <p:cNvPr id="44" name="Rectangle 45"/>
          <p:cNvSpPr/>
          <p:nvPr/>
        </p:nvSpPr>
        <p:spPr>
          <a:xfrm flipH="1">
            <a:off x="2001385" y="3537013"/>
            <a:ext cx="3642647" cy="430887"/>
          </a:xfrm>
          <a:prstGeom prst="rect">
            <a:avLst/>
          </a:prstGeom>
        </p:spPr>
        <p:txBody>
          <a:bodyPr wrap="square">
            <a:spAutoFit/>
          </a:bodyPr>
          <a:lstStyle/>
          <a:p>
            <a:pPr algn="just" eaLnBrk="1" fontAlgn="auto" hangingPunct="1">
              <a:spcBef>
                <a:spcPts val="0"/>
              </a:spcBef>
              <a:spcAft>
                <a:spcPts val="0"/>
              </a:spcAft>
              <a:defRPr/>
            </a:pPr>
            <a:r>
              <a:rPr lang="en-US" sz="1100" noProof="1">
                <a:solidFill>
                  <a:schemeClr val="bg1">
                    <a:lumMod val="50000"/>
                  </a:schemeClr>
                </a:solidFill>
                <a:latin typeface="+mj-lt"/>
                <a:ea typeface="Roboto Light" panose="02000000000000000000" pitchFamily="2" charset="0"/>
              </a:rPr>
              <a:t>Lorem ipsum dolor sit amet, consectetur adipiscing elit. Nulla imperdiet volutpat dui at fermentum..</a:t>
            </a:r>
            <a:endParaRPr lang="en-US" sz="1100" noProof="1">
              <a:solidFill>
                <a:schemeClr val="bg1">
                  <a:lumMod val="50000"/>
                </a:schemeClr>
              </a:solidFill>
              <a:latin typeface="+mj-lt"/>
              <a:ea typeface="Roboto Light" panose="02000000000000000000" pitchFamily="2" charset="0"/>
            </a:endParaRPr>
          </a:p>
        </p:txBody>
      </p:sp>
      <p:sp>
        <p:nvSpPr>
          <p:cNvPr id="45" name="Rectangle 46"/>
          <p:cNvSpPr>
            <a:spLocks noChangeArrowheads="1"/>
          </p:cNvSpPr>
          <p:nvPr/>
        </p:nvSpPr>
        <p:spPr bwMode="auto">
          <a:xfrm flipH="1">
            <a:off x="2001386" y="4182894"/>
            <a:ext cx="18083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3130" eaLnBrk="1" hangingPunct="1"/>
            <a:r>
              <a:rPr lang="en-US" altLang="zh-CN" sz="2000" noProof="1">
                <a:solidFill>
                  <a:schemeClr val="bg1">
                    <a:lumMod val="50000"/>
                  </a:schemeClr>
                </a:solidFill>
                <a:latin typeface="Abraham Lincoln" pitchFamily="2" charset="0"/>
                <a:ea typeface="Lato Light" pitchFamily="34" charset="0"/>
                <a:cs typeface="Lato Light" pitchFamily="34" charset="0"/>
              </a:rPr>
              <a:t>communication</a:t>
            </a:r>
            <a:endParaRPr lang="en-US" altLang="zh-CN" sz="2000" noProof="1">
              <a:solidFill>
                <a:schemeClr val="bg1">
                  <a:lumMod val="50000"/>
                </a:schemeClr>
              </a:solidFill>
              <a:latin typeface="Abraham Lincoln" pitchFamily="2" charset="0"/>
              <a:ea typeface="Lato Light" pitchFamily="34" charset="0"/>
              <a:cs typeface="Lato Light" pitchFamily="34" charset="0"/>
            </a:endParaRPr>
          </a:p>
        </p:txBody>
      </p:sp>
      <p:sp>
        <p:nvSpPr>
          <p:cNvPr id="46" name="Rectangle 47"/>
          <p:cNvSpPr/>
          <p:nvPr/>
        </p:nvSpPr>
        <p:spPr>
          <a:xfrm flipH="1">
            <a:off x="2001385" y="4517857"/>
            <a:ext cx="3642647" cy="430887"/>
          </a:xfrm>
          <a:prstGeom prst="rect">
            <a:avLst/>
          </a:prstGeom>
        </p:spPr>
        <p:txBody>
          <a:bodyPr wrap="square">
            <a:spAutoFit/>
          </a:bodyPr>
          <a:lstStyle/>
          <a:p>
            <a:pPr algn="just" eaLnBrk="1" fontAlgn="auto" hangingPunct="1">
              <a:spcBef>
                <a:spcPts val="0"/>
              </a:spcBef>
              <a:spcAft>
                <a:spcPts val="0"/>
              </a:spcAft>
              <a:defRPr/>
            </a:pPr>
            <a:r>
              <a:rPr lang="en-US" sz="1100" noProof="1">
                <a:solidFill>
                  <a:schemeClr val="bg1">
                    <a:lumMod val="50000"/>
                  </a:schemeClr>
                </a:solidFill>
                <a:latin typeface="+mj-lt"/>
                <a:ea typeface="Roboto Light" panose="02000000000000000000" pitchFamily="2" charset="0"/>
              </a:rPr>
              <a:t>Lorem ipsum dolor sit amet, consectetur adipiscing elit. Nulla imperdiet volutpat dui at fermentum..</a:t>
            </a:r>
            <a:endParaRPr lang="en-US" sz="1100" noProof="1">
              <a:solidFill>
                <a:schemeClr val="bg1">
                  <a:lumMod val="50000"/>
                </a:schemeClr>
              </a:solidFill>
              <a:latin typeface="+mj-lt"/>
              <a:ea typeface="Roboto Light"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2"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1+#ppt_w/2"/>
                                              </p:val>
                                            </p:tav>
                                            <p:tav tm="100000">
                                              <p:val>
                                                <p:strVal val="#ppt_x"/>
                                              </p:val>
                                            </p:tav>
                                          </p:tavLst>
                                        </p:anim>
                                        <p:anim calcmode="lin" valueType="num">
                                          <p:cBhvr additive="base">
                                            <p:cTn id="13" dur="500" fill="hold"/>
                                            <p:tgtEl>
                                              <p:spTgt spid="40"/>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250" fill="hold"/>
                                            <p:tgtEl>
                                              <p:spTgt spid="41"/>
                                            </p:tgtEl>
                                            <p:attrNameLst>
                                              <p:attrName>ppt_x</p:attrName>
                                            </p:attrNameLst>
                                          </p:cBhvr>
                                          <p:tavLst>
                                            <p:tav tm="0">
                                              <p:val>
                                                <p:strVal val="0-#ppt_w/2"/>
                                              </p:val>
                                            </p:tav>
                                            <p:tav tm="100000">
                                              <p:val>
                                                <p:strVal val="#ppt_x"/>
                                              </p:val>
                                            </p:tav>
                                          </p:tavLst>
                                        </p:anim>
                                        <p:anim calcmode="lin" valueType="num">
                                          <p:cBhvr additive="base">
                                            <p:cTn id="18" dur="250" fill="hold"/>
                                            <p:tgtEl>
                                              <p:spTgt spid="41"/>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8"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250" fill="hold"/>
                                            <p:tgtEl>
                                              <p:spTgt spid="42"/>
                                            </p:tgtEl>
                                            <p:attrNameLst>
                                              <p:attrName>ppt_x</p:attrName>
                                            </p:attrNameLst>
                                          </p:cBhvr>
                                          <p:tavLst>
                                            <p:tav tm="0">
                                              <p:val>
                                                <p:strVal val="0-#ppt_w/2"/>
                                              </p:val>
                                            </p:tav>
                                            <p:tav tm="100000">
                                              <p:val>
                                                <p:strVal val="#ppt_x"/>
                                              </p:val>
                                            </p:tav>
                                          </p:tavLst>
                                        </p:anim>
                                        <p:anim calcmode="lin" valueType="num">
                                          <p:cBhvr additive="base">
                                            <p:cTn id="23" dur="250" fill="hold"/>
                                            <p:tgtEl>
                                              <p:spTgt spid="42"/>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8" fill="hold" grpId="0"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250" fill="hold"/>
                                            <p:tgtEl>
                                              <p:spTgt spid="43"/>
                                            </p:tgtEl>
                                            <p:attrNameLst>
                                              <p:attrName>ppt_x</p:attrName>
                                            </p:attrNameLst>
                                          </p:cBhvr>
                                          <p:tavLst>
                                            <p:tav tm="0">
                                              <p:val>
                                                <p:strVal val="0-#ppt_w/2"/>
                                              </p:val>
                                            </p:tav>
                                            <p:tav tm="100000">
                                              <p:val>
                                                <p:strVal val="#ppt_x"/>
                                              </p:val>
                                            </p:tav>
                                          </p:tavLst>
                                        </p:anim>
                                        <p:anim calcmode="lin" valueType="num">
                                          <p:cBhvr additive="base">
                                            <p:cTn id="28" dur="250" fill="hold"/>
                                            <p:tgtEl>
                                              <p:spTgt spid="43"/>
                                            </p:tgtEl>
                                            <p:attrNameLst>
                                              <p:attrName>ppt_y</p:attrName>
                                            </p:attrNameLst>
                                          </p:cBhvr>
                                          <p:tavLst>
                                            <p:tav tm="0">
                                              <p:val>
                                                <p:strVal val="#ppt_y"/>
                                              </p:val>
                                            </p:tav>
                                            <p:tav tm="100000">
                                              <p:val>
                                                <p:strVal val="#ppt_y"/>
                                              </p:val>
                                            </p:tav>
                                          </p:tavLst>
                                        </p:anim>
                                      </p:childTnLst>
                                    </p:cTn>
                                  </p:par>
                                </p:childTnLst>
                              </p:cTn>
                            </p:par>
                            <p:par>
                              <p:cTn id="29" fill="hold">
                                <p:stCondLst>
                                  <p:cond delay="3500"/>
                                </p:stCondLst>
                                <p:childTnLst>
                                  <p:par>
                                    <p:cTn id="30" presetID="2" presetClass="entr" presetSubtype="8"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250" fill="hold"/>
                                            <p:tgtEl>
                                              <p:spTgt spid="44"/>
                                            </p:tgtEl>
                                            <p:attrNameLst>
                                              <p:attrName>ppt_x</p:attrName>
                                            </p:attrNameLst>
                                          </p:cBhvr>
                                          <p:tavLst>
                                            <p:tav tm="0">
                                              <p:val>
                                                <p:strVal val="0-#ppt_w/2"/>
                                              </p:val>
                                            </p:tav>
                                            <p:tav tm="100000">
                                              <p:val>
                                                <p:strVal val="#ppt_x"/>
                                              </p:val>
                                            </p:tav>
                                          </p:tavLst>
                                        </p:anim>
                                        <p:anim calcmode="lin" valueType="num">
                                          <p:cBhvr additive="base">
                                            <p:cTn id="33" dur="250" fill="hold"/>
                                            <p:tgtEl>
                                              <p:spTgt spid="44"/>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2" presetClass="entr" presetSubtype="8"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250" fill="hold"/>
                                            <p:tgtEl>
                                              <p:spTgt spid="45"/>
                                            </p:tgtEl>
                                            <p:attrNameLst>
                                              <p:attrName>ppt_x</p:attrName>
                                            </p:attrNameLst>
                                          </p:cBhvr>
                                          <p:tavLst>
                                            <p:tav tm="0">
                                              <p:val>
                                                <p:strVal val="0-#ppt_w/2"/>
                                              </p:val>
                                            </p:tav>
                                            <p:tav tm="100000">
                                              <p:val>
                                                <p:strVal val="#ppt_x"/>
                                              </p:val>
                                            </p:tav>
                                          </p:tavLst>
                                        </p:anim>
                                        <p:anim calcmode="lin" valueType="num">
                                          <p:cBhvr additive="base">
                                            <p:cTn id="38" dur="250" fill="hold"/>
                                            <p:tgtEl>
                                              <p:spTgt spid="45"/>
                                            </p:tgtEl>
                                            <p:attrNameLst>
                                              <p:attrName>ppt_y</p:attrName>
                                            </p:attrNameLst>
                                          </p:cBhvr>
                                          <p:tavLst>
                                            <p:tav tm="0">
                                              <p:val>
                                                <p:strVal val="#ppt_y"/>
                                              </p:val>
                                            </p:tav>
                                            <p:tav tm="100000">
                                              <p:val>
                                                <p:strVal val="#ppt_y"/>
                                              </p:val>
                                            </p:tav>
                                          </p:tavLst>
                                        </p:anim>
                                      </p:childTnLst>
                                    </p:cTn>
                                  </p:par>
                                </p:childTnLst>
                              </p:cTn>
                            </p:par>
                            <p:par>
                              <p:cTn id="39" fill="hold">
                                <p:stCondLst>
                                  <p:cond delay="4500"/>
                                </p:stCondLst>
                                <p:childTnLst>
                                  <p:par>
                                    <p:cTn id="40" presetID="2" presetClass="entr" presetSubtype="8" fill="hold" grpId="0" nodeType="after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additive="base">
                                            <p:cTn id="42" dur="250" fill="hold"/>
                                            <p:tgtEl>
                                              <p:spTgt spid="46"/>
                                            </p:tgtEl>
                                            <p:attrNameLst>
                                              <p:attrName>ppt_x</p:attrName>
                                            </p:attrNameLst>
                                          </p:cBhvr>
                                          <p:tavLst>
                                            <p:tav tm="0">
                                              <p:val>
                                                <p:strVal val="0-#ppt_w/2"/>
                                              </p:val>
                                            </p:tav>
                                            <p:tav tm="100000">
                                              <p:val>
                                                <p:strVal val="#ppt_x"/>
                                              </p:val>
                                            </p:tav>
                                          </p:tavLst>
                                        </p:anim>
                                        <p:anim calcmode="lin" valueType="num">
                                          <p:cBhvr additive="base">
                                            <p:cTn id="43" dur="25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40" grpId="0" animBg="1"/>
          <p:bldP spid="41" grpId="0"/>
          <p:bldP spid="42" grpId="0"/>
          <p:bldP spid="43" grpId="0"/>
          <p:bldP spid="44" grpId="0"/>
          <p:bldP spid="45" grpId="0"/>
          <p:bldP spid="4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2"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1+#ppt_w/2"/>
                                              </p:val>
                                            </p:tav>
                                            <p:tav tm="100000">
                                              <p:val>
                                                <p:strVal val="#ppt_x"/>
                                              </p:val>
                                            </p:tav>
                                          </p:tavLst>
                                        </p:anim>
                                        <p:anim calcmode="lin" valueType="num">
                                          <p:cBhvr additive="base">
                                            <p:cTn id="13" dur="500" fill="hold"/>
                                            <p:tgtEl>
                                              <p:spTgt spid="40"/>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250" fill="hold"/>
                                            <p:tgtEl>
                                              <p:spTgt spid="41"/>
                                            </p:tgtEl>
                                            <p:attrNameLst>
                                              <p:attrName>ppt_x</p:attrName>
                                            </p:attrNameLst>
                                          </p:cBhvr>
                                          <p:tavLst>
                                            <p:tav tm="0">
                                              <p:val>
                                                <p:strVal val="0-#ppt_w/2"/>
                                              </p:val>
                                            </p:tav>
                                            <p:tav tm="100000">
                                              <p:val>
                                                <p:strVal val="#ppt_x"/>
                                              </p:val>
                                            </p:tav>
                                          </p:tavLst>
                                        </p:anim>
                                        <p:anim calcmode="lin" valueType="num">
                                          <p:cBhvr additive="base">
                                            <p:cTn id="18" dur="250" fill="hold"/>
                                            <p:tgtEl>
                                              <p:spTgt spid="41"/>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8"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250" fill="hold"/>
                                            <p:tgtEl>
                                              <p:spTgt spid="42"/>
                                            </p:tgtEl>
                                            <p:attrNameLst>
                                              <p:attrName>ppt_x</p:attrName>
                                            </p:attrNameLst>
                                          </p:cBhvr>
                                          <p:tavLst>
                                            <p:tav tm="0">
                                              <p:val>
                                                <p:strVal val="0-#ppt_w/2"/>
                                              </p:val>
                                            </p:tav>
                                            <p:tav tm="100000">
                                              <p:val>
                                                <p:strVal val="#ppt_x"/>
                                              </p:val>
                                            </p:tav>
                                          </p:tavLst>
                                        </p:anim>
                                        <p:anim calcmode="lin" valueType="num">
                                          <p:cBhvr additive="base">
                                            <p:cTn id="23" dur="250" fill="hold"/>
                                            <p:tgtEl>
                                              <p:spTgt spid="42"/>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8" fill="hold" grpId="0"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250" fill="hold"/>
                                            <p:tgtEl>
                                              <p:spTgt spid="43"/>
                                            </p:tgtEl>
                                            <p:attrNameLst>
                                              <p:attrName>ppt_x</p:attrName>
                                            </p:attrNameLst>
                                          </p:cBhvr>
                                          <p:tavLst>
                                            <p:tav tm="0">
                                              <p:val>
                                                <p:strVal val="0-#ppt_w/2"/>
                                              </p:val>
                                            </p:tav>
                                            <p:tav tm="100000">
                                              <p:val>
                                                <p:strVal val="#ppt_x"/>
                                              </p:val>
                                            </p:tav>
                                          </p:tavLst>
                                        </p:anim>
                                        <p:anim calcmode="lin" valueType="num">
                                          <p:cBhvr additive="base">
                                            <p:cTn id="28" dur="250" fill="hold"/>
                                            <p:tgtEl>
                                              <p:spTgt spid="43"/>
                                            </p:tgtEl>
                                            <p:attrNameLst>
                                              <p:attrName>ppt_y</p:attrName>
                                            </p:attrNameLst>
                                          </p:cBhvr>
                                          <p:tavLst>
                                            <p:tav tm="0">
                                              <p:val>
                                                <p:strVal val="#ppt_y"/>
                                              </p:val>
                                            </p:tav>
                                            <p:tav tm="100000">
                                              <p:val>
                                                <p:strVal val="#ppt_y"/>
                                              </p:val>
                                            </p:tav>
                                          </p:tavLst>
                                        </p:anim>
                                      </p:childTnLst>
                                    </p:cTn>
                                  </p:par>
                                </p:childTnLst>
                              </p:cTn>
                            </p:par>
                            <p:par>
                              <p:cTn id="29" fill="hold">
                                <p:stCondLst>
                                  <p:cond delay="3500"/>
                                </p:stCondLst>
                                <p:childTnLst>
                                  <p:par>
                                    <p:cTn id="30" presetID="2" presetClass="entr" presetSubtype="8"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250" fill="hold"/>
                                            <p:tgtEl>
                                              <p:spTgt spid="44"/>
                                            </p:tgtEl>
                                            <p:attrNameLst>
                                              <p:attrName>ppt_x</p:attrName>
                                            </p:attrNameLst>
                                          </p:cBhvr>
                                          <p:tavLst>
                                            <p:tav tm="0">
                                              <p:val>
                                                <p:strVal val="0-#ppt_w/2"/>
                                              </p:val>
                                            </p:tav>
                                            <p:tav tm="100000">
                                              <p:val>
                                                <p:strVal val="#ppt_x"/>
                                              </p:val>
                                            </p:tav>
                                          </p:tavLst>
                                        </p:anim>
                                        <p:anim calcmode="lin" valueType="num">
                                          <p:cBhvr additive="base">
                                            <p:cTn id="33" dur="250" fill="hold"/>
                                            <p:tgtEl>
                                              <p:spTgt spid="44"/>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2" presetClass="entr" presetSubtype="8"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250" fill="hold"/>
                                            <p:tgtEl>
                                              <p:spTgt spid="45"/>
                                            </p:tgtEl>
                                            <p:attrNameLst>
                                              <p:attrName>ppt_x</p:attrName>
                                            </p:attrNameLst>
                                          </p:cBhvr>
                                          <p:tavLst>
                                            <p:tav tm="0">
                                              <p:val>
                                                <p:strVal val="0-#ppt_w/2"/>
                                              </p:val>
                                            </p:tav>
                                            <p:tav tm="100000">
                                              <p:val>
                                                <p:strVal val="#ppt_x"/>
                                              </p:val>
                                            </p:tav>
                                          </p:tavLst>
                                        </p:anim>
                                        <p:anim calcmode="lin" valueType="num">
                                          <p:cBhvr additive="base">
                                            <p:cTn id="38" dur="250" fill="hold"/>
                                            <p:tgtEl>
                                              <p:spTgt spid="45"/>
                                            </p:tgtEl>
                                            <p:attrNameLst>
                                              <p:attrName>ppt_y</p:attrName>
                                            </p:attrNameLst>
                                          </p:cBhvr>
                                          <p:tavLst>
                                            <p:tav tm="0">
                                              <p:val>
                                                <p:strVal val="#ppt_y"/>
                                              </p:val>
                                            </p:tav>
                                            <p:tav tm="100000">
                                              <p:val>
                                                <p:strVal val="#ppt_y"/>
                                              </p:val>
                                            </p:tav>
                                          </p:tavLst>
                                        </p:anim>
                                      </p:childTnLst>
                                    </p:cTn>
                                  </p:par>
                                </p:childTnLst>
                              </p:cTn>
                            </p:par>
                            <p:par>
                              <p:cTn id="39" fill="hold">
                                <p:stCondLst>
                                  <p:cond delay="4500"/>
                                </p:stCondLst>
                                <p:childTnLst>
                                  <p:par>
                                    <p:cTn id="40" presetID="2" presetClass="entr" presetSubtype="8" fill="hold" grpId="0" nodeType="after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additive="base">
                                            <p:cTn id="42" dur="250" fill="hold"/>
                                            <p:tgtEl>
                                              <p:spTgt spid="46"/>
                                            </p:tgtEl>
                                            <p:attrNameLst>
                                              <p:attrName>ppt_x</p:attrName>
                                            </p:attrNameLst>
                                          </p:cBhvr>
                                          <p:tavLst>
                                            <p:tav tm="0">
                                              <p:val>
                                                <p:strVal val="0-#ppt_w/2"/>
                                              </p:val>
                                            </p:tav>
                                            <p:tav tm="100000">
                                              <p:val>
                                                <p:strVal val="#ppt_x"/>
                                              </p:val>
                                            </p:tav>
                                          </p:tavLst>
                                        </p:anim>
                                        <p:anim calcmode="lin" valueType="num">
                                          <p:cBhvr additive="base">
                                            <p:cTn id="43" dur="25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40" grpId="0" animBg="1"/>
          <p:bldP spid="41" grpId="0"/>
          <p:bldP spid="42" grpId="0"/>
          <p:bldP spid="43" grpId="0"/>
          <p:bldP spid="44" grpId="0"/>
          <p:bldP spid="45" grpId="0"/>
          <p:bldP spid="46"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23143" y="1881672"/>
            <a:ext cx="9796616" cy="3312876"/>
            <a:chOff x="794770" y="1357416"/>
            <a:chExt cx="7593654" cy="2567911"/>
          </a:xfrm>
        </p:grpSpPr>
        <p:grpSp>
          <p:nvGrpSpPr>
            <p:cNvPr id="4" name="组合 3"/>
            <p:cNvGrpSpPr/>
            <p:nvPr/>
          </p:nvGrpSpPr>
          <p:grpSpPr>
            <a:xfrm>
              <a:off x="5362998" y="1750875"/>
              <a:ext cx="290845" cy="824555"/>
              <a:chOff x="7160231" y="2576504"/>
              <a:chExt cx="387795" cy="1099408"/>
            </a:xfrm>
          </p:grpSpPr>
          <p:cxnSp>
            <p:nvCxnSpPr>
              <p:cNvPr id="36" name="直接连接符 35"/>
              <p:cNvCxnSpPr/>
              <p:nvPr/>
            </p:nvCxnSpPr>
            <p:spPr>
              <a:xfrm flipH="1">
                <a:off x="7354129" y="2913430"/>
                <a:ext cx="1" cy="762482"/>
              </a:xfrm>
              <a:prstGeom prst="line">
                <a:avLst/>
              </a:prstGeom>
              <a:ln w="19050">
                <a:solidFill>
                  <a:srgbClr val="D31076"/>
                </a:solidFill>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7160231" y="2576504"/>
                <a:ext cx="387795" cy="387795"/>
                <a:chOff x="7160231" y="2576504"/>
                <a:chExt cx="387795" cy="387795"/>
              </a:xfrm>
            </p:grpSpPr>
            <p:sp>
              <p:nvSpPr>
                <p:cNvPr id="38" name="椭圆 37"/>
                <p:cNvSpPr/>
                <p:nvPr/>
              </p:nvSpPr>
              <p:spPr>
                <a:xfrm>
                  <a:off x="7160231" y="2576504"/>
                  <a:ext cx="387795" cy="387795"/>
                </a:xfrm>
                <a:prstGeom prst="ellipse">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文本框 44"/>
                <p:cNvSpPr txBox="1"/>
                <p:nvPr/>
              </p:nvSpPr>
              <p:spPr>
                <a:xfrm>
                  <a:off x="7208272" y="2609001"/>
                  <a:ext cx="300198" cy="318090"/>
                </a:xfrm>
                <a:prstGeom prst="rect">
                  <a:avLst/>
                </a:prstGeom>
                <a:noFill/>
              </p:spPr>
              <p:txBody>
                <a:bodyPr wrap="none"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3</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3479207" y="3100587"/>
              <a:ext cx="290847" cy="824738"/>
              <a:chOff x="4638939" y="3891279"/>
              <a:chExt cx="387795" cy="1099651"/>
            </a:xfrm>
          </p:grpSpPr>
          <p:cxnSp>
            <p:nvCxnSpPr>
              <p:cNvPr id="32" name="直接连接符 31"/>
              <p:cNvCxnSpPr/>
              <p:nvPr/>
            </p:nvCxnSpPr>
            <p:spPr>
              <a:xfrm flipV="1">
                <a:off x="4832837" y="3891279"/>
                <a:ext cx="0" cy="762730"/>
              </a:xfrm>
              <a:prstGeom prst="line">
                <a:avLst/>
              </a:prstGeom>
              <a:solidFill>
                <a:srgbClr val="375BA5"/>
              </a:solidFill>
              <a:ln w="19050">
                <a:solidFill>
                  <a:srgbClr val="4A69EF"/>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4638939" y="4603135"/>
                <a:ext cx="387795" cy="387795"/>
                <a:chOff x="4638939" y="4603135"/>
                <a:chExt cx="387795" cy="387795"/>
              </a:xfrm>
            </p:grpSpPr>
            <p:sp>
              <p:nvSpPr>
                <p:cNvPr id="34" name="椭圆 33"/>
                <p:cNvSpPr/>
                <p:nvPr/>
              </p:nvSpPr>
              <p:spPr>
                <a:xfrm flipV="1">
                  <a:off x="4638939" y="4603135"/>
                  <a:ext cx="387795" cy="387795"/>
                </a:xfrm>
                <a:prstGeom prst="ellipse">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文本框 43"/>
                <p:cNvSpPr txBox="1"/>
                <p:nvPr/>
              </p:nvSpPr>
              <p:spPr>
                <a:xfrm>
                  <a:off x="4672466" y="4638483"/>
                  <a:ext cx="300196" cy="318089"/>
                </a:xfrm>
                <a:prstGeom prst="rect">
                  <a:avLst/>
                </a:prstGeom>
                <a:noFill/>
              </p:spPr>
              <p:txBody>
                <a:bodyPr wrap="none"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2</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1594342" y="1750876"/>
              <a:ext cx="290846" cy="824553"/>
              <a:chOff x="2125795" y="2576506"/>
              <a:chExt cx="387795" cy="1099406"/>
            </a:xfrm>
          </p:grpSpPr>
          <p:cxnSp>
            <p:nvCxnSpPr>
              <p:cNvPr id="28" name="直接连接符 27"/>
              <p:cNvCxnSpPr/>
              <p:nvPr/>
            </p:nvCxnSpPr>
            <p:spPr>
              <a:xfrm flipH="1">
                <a:off x="2320424" y="2913430"/>
                <a:ext cx="1" cy="762482"/>
              </a:xfrm>
              <a:prstGeom prst="line">
                <a:avLst/>
              </a:prstGeom>
              <a:ln w="19050">
                <a:solidFill>
                  <a:srgbClr val="D31076"/>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2125795" y="2576506"/>
                <a:ext cx="387795" cy="387795"/>
                <a:chOff x="2125795" y="2576506"/>
                <a:chExt cx="387795" cy="387795"/>
              </a:xfrm>
            </p:grpSpPr>
            <p:sp>
              <p:nvSpPr>
                <p:cNvPr id="30" name="椭圆 29"/>
                <p:cNvSpPr/>
                <p:nvPr/>
              </p:nvSpPr>
              <p:spPr>
                <a:xfrm>
                  <a:off x="2125795" y="2576506"/>
                  <a:ext cx="387795" cy="387795"/>
                </a:xfrm>
                <a:prstGeom prst="ellipse">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2140269" y="2590644"/>
                  <a:ext cx="300197" cy="318090"/>
                </a:xfrm>
                <a:prstGeom prst="rect">
                  <a:avLst/>
                </a:prstGeom>
                <a:noFill/>
              </p:spPr>
              <p:txBody>
                <a:bodyPr wrap="none"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1</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grpSp>
          <p:nvGrpSpPr>
            <p:cNvPr id="7" name="组合 6"/>
            <p:cNvGrpSpPr/>
            <p:nvPr/>
          </p:nvGrpSpPr>
          <p:grpSpPr>
            <a:xfrm>
              <a:off x="794770" y="2454744"/>
              <a:ext cx="1890000" cy="515726"/>
              <a:chOff x="1059693" y="3272991"/>
              <a:chExt cx="2520000" cy="687635"/>
            </a:xfrm>
            <a:solidFill>
              <a:schemeClr val="bg1"/>
            </a:solidFill>
          </p:grpSpPr>
          <p:sp>
            <p:nvSpPr>
              <p:cNvPr id="26" name="五边形 37"/>
              <p:cNvSpPr/>
              <p:nvPr/>
            </p:nvSpPr>
            <p:spPr>
              <a:xfrm rot="16200000">
                <a:off x="1975875" y="2356809"/>
                <a:ext cx="687635" cy="2520000"/>
              </a:xfrm>
              <a:prstGeom prst="homePlate">
                <a:avLst>
                  <a:gd name="adj" fmla="val 48709"/>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文本框 34"/>
              <p:cNvSpPr txBox="1"/>
              <p:nvPr/>
            </p:nvSpPr>
            <p:spPr>
              <a:xfrm>
                <a:off x="1259246" y="3502010"/>
                <a:ext cx="2120892" cy="353079"/>
              </a:xfrm>
              <a:prstGeom prst="rect">
                <a:avLst/>
              </a:prstGeom>
              <a:noFill/>
            </p:spPr>
            <p:txBody>
              <a:bodyPr wrap="square" rtlCol="0">
                <a:spAutoFit/>
              </a:bodyPr>
              <a:lstStyle/>
              <a:p>
                <a:pPr algn="ctr">
                  <a:lnSpc>
                    <a:spcPct val="90000"/>
                  </a:lnSpc>
                  <a:spcBef>
                    <a:spcPts val="750"/>
                  </a:spcBef>
                </a:pPr>
                <a:r>
                  <a:rPr lang="zh-CN" altLang="en-US" dirty="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8" name="文本框 35"/>
            <p:cNvSpPr txBox="1"/>
            <p:nvPr/>
          </p:nvSpPr>
          <p:spPr>
            <a:xfrm>
              <a:off x="827584" y="3020886"/>
              <a:ext cx="1881095" cy="867787"/>
            </a:xfrm>
            <a:prstGeom prst="rect">
              <a:avLst/>
            </a:prstGeom>
            <a:noFill/>
          </p:spPr>
          <p:txBody>
            <a:bodyPr wrap="square" lIns="68580" tIns="34290" rIns="68580" bIns="34290" rtlCol="0">
              <a:spAutoFit/>
            </a:bodyPr>
            <a:lstStyle/>
            <a:p>
              <a:pPr>
                <a:lnSpc>
                  <a:spcPct val="130000"/>
                </a:lnSpc>
              </a:pPr>
              <a:r>
                <a:rPr lang="zh-CN" altLang="en-US" sz="1050" dirty="0">
                  <a:solidFill>
                    <a:schemeClr val="bg1">
                      <a:lumMod val="6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5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4562905" y="2454744"/>
              <a:ext cx="1890000" cy="515726"/>
              <a:chOff x="6093398" y="3272991"/>
              <a:chExt cx="2520000" cy="687635"/>
            </a:xfrm>
          </p:grpSpPr>
          <p:sp>
            <p:nvSpPr>
              <p:cNvPr id="24" name="五边形 35"/>
              <p:cNvSpPr/>
              <p:nvPr/>
            </p:nvSpPr>
            <p:spPr>
              <a:xfrm rot="16200000">
                <a:off x="7009580" y="2356809"/>
                <a:ext cx="687635" cy="2520000"/>
              </a:xfrm>
              <a:prstGeom prst="homePlate">
                <a:avLst>
                  <a:gd name="adj" fmla="val 48709"/>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6292951" y="3552796"/>
                <a:ext cx="2120892" cy="353079"/>
              </a:xfrm>
              <a:prstGeom prst="rect">
                <a:avLst/>
              </a:prstGeom>
              <a:noFill/>
            </p:spPr>
            <p:txBody>
              <a:bodyPr wrap="square" rtlCol="0">
                <a:spAutoFit/>
              </a:bodyPr>
              <a:lstStyle/>
              <a:p>
                <a:pPr algn="ctr">
                  <a:lnSpc>
                    <a:spcPct val="90000"/>
                  </a:lnSpc>
                  <a:spcBef>
                    <a:spcPts val="750"/>
                  </a:spcBef>
                </a:pPr>
                <a:r>
                  <a:rPr lang="zh-CN" altLang="en-US" dirty="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2679080" y="2705109"/>
              <a:ext cx="1890000" cy="515726"/>
              <a:chOff x="3572106" y="3606811"/>
              <a:chExt cx="2520000" cy="687635"/>
            </a:xfrm>
          </p:grpSpPr>
          <p:sp>
            <p:nvSpPr>
              <p:cNvPr id="22" name="五边形 33"/>
              <p:cNvSpPr/>
              <p:nvPr/>
            </p:nvSpPr>
            <p:spPr>
              <a:xfrm rot="5400000" flipV="1">
                <a:off x="4488288" y="2690629"/>
                <a:ext cx="687635" cy="2520000"/>
              </a:xfrm>
              <a:prstGeom prst="homePlate">
                <a:avLst>
                  <a:gd name="adj" fmla="val 48709"/>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37"/>
              <p:cNvSpPr txBox="1"/>
              <p:nvPr/>
            </p:nvSpPr>
            <p:spPr>
              <a:xfrm>
                <a:off x="3778158" y="3671070"/>
                <a:ext cx="2120892" cy="353079"/>
              </a:xfrm>
              <a:prstGeom prst="rect">
                <a:avLst/>
              </a:prstGeom>
              <a:noFill/>
            </p:spPr>
            <p:txBody>
              <a:bodyPr wrap="square" rtlCol="0">
                <a:spAutoFit/>
              </a:bodyPr>
              <a:lstStyle/>
              <a:p>
                <a:pPr algn="ctr">
                  <a:lnSpc>
                    <a:spcPct val="90000"/>
                  </a:lnSpc>
                  <a:spcBef>
                    <a:spcPts val="750"/>
                  </a:spcBef>
                </a:pPr>
                <a:r>
                  <a:rPr lang="zh-CN" altLang="en-US" dirty="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6452088" y="2705109"/>
              <a:ext cx="1890000" cy="515726"/>
              <a:chOff x="8612309" y="3606811"/>
              <a:chExt cx="2520000" cy="687635"/>
            </a:xfrm>
          </p:grpSpPr>
          <p:sp>
            <p:nvSpPr>
              <p:cNvPr id="20" name="五边形 31"/>
              <p:cNvSpPr/>
              <p:nvPr/>
            </p:nvSpPr>
            <p:spPr>
              <a:xfrm rot="5400000" flipV="1">
                <a:off x="9528491" y="2690629"/>
                <a:ext cx="687635" cy="2520000"/>
              </a:xfrm>
              <a:prstGeom prst="homePlate">
                <a:avLst>
                  <a:gd name="adj" fmla="val 48709"/>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38"/>
              <p:cNvSpPr txBox="1"/>
              <p:nvPr/>
            </p:nvSpPr>
            <p:spPr>
              <a:xfrm>
                <a:off x="8811864" y="3671070"/>
                <a:ext cx="2120892" cy="353079"/>
              </a:xfrm>
              <a:prstGeom prst="rect">
                <a:avLst/>
              </a:prstGeom>
              <a:noFill/>
            </p:spPr>
            <p:txBody>
              <a:bodyPr wrap="square" rtlCol="0">
                <a:spAutoFit/>
              </a:bodyPr>
              <a:lstStyle/>
              <a:p>
                <a:pPr algn="ctr">
                  <a:lnSpc>
                    <a:spcPct val="90000"/>
                  </a:lnSpc>
                  <a:spcBef>
                    <a:spcPts val="750"/>
                  </a:spcBef>
                </a:pPr>
                <a:r>
                  <a:rPr lang="zh-CN" altLang="en-US" dirty="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12" name="文本框 39"/>
            <p:cNvSpPr txBox="1"/>
            <p:nvPr/>
          </p:nvSpPr>
          <p:spPr>
            <a:xfrm>
              <a:off x="4635121" y="3020886"/>
              <a:ext cx="1881095" cy="867787"/>
            </a:xfrm>
            <a:prstGeom prst="rect">
              <a:avLst/>
            </a:prstGeom>
            <a:noFill/>
          </p:spPr>
          <p:txBody>
            <a:bodyPr wrap="square" lIns="68580" tIns="34290" rIns="68580" bIns="34290" rtlCol="0">
              <a:spAutoFit/>
            </a:bodyPr>
            <a:lstStyle/>
            <a:p>
              <a:pPr>
                <a:lnSpc>
                  <a:spcPct val="130000"/>
                </a:lnSpc>
              </a:pPr>
              <a:r>
                <a:rPr lang="zh-CN" altLang="en-US" sz="1050" dirty="0">
                  <a:solidFill>
                    <a:schemeClr val="bg1">
                      <a:lumMod val="6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5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文本框 40"/>
            <p:cNvSpPr txBox="1"/>
            <p:nvPr/>
          </p:nvSpPr>
          <p:spPr>
            <a:xfrm>
              <a:off x="2691369" y="1357416"/>
              <a:ext cx="1881095" cy="867787"/>
            </a:xfrm>
            <a:prstGeom prst="rect">
              <a:avLst/>
            </a:prstGeom>
            <a:noFill/>
          </p:spPr>
          <p:txBody>
            <a:bodyPr wrap="square" lIns="68580" tIns="34290" rIns="68580" bIns="34290" rtlCol="0">
              <a:spAutoFit/>
            </a:bodyPr>
            <a:lstStyle/>
            <a:p>
              <a:pPr>
                <a:lnSpc>
                  <a:spcPct val="130000"/>
                </a:lnSpc>
              </a:pPr>
              <a:r>
                <a:rPr lang="zh-CN" altLang="en-US" sz="1050" dirty="0">
                  <a:solidFill>
                    <a:schemeClr val="bg1">
                      <a:lumMod val="6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5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4" name="文本框 41"/>
            <p:cNvSpPr txBox="1"/>
            <p:nvPr/>
          </p:nvSpPr>
          <p:spPr>
            <a:xfrm>
              <a:off x="6507329" y="1357416"/>
              <a:ext cx="1881095" cy="867787"/>
            </a:xfrm>
            <a:prstGeom prst="rect">
              <a:avLst/>
            </a:prstGeom>
            <a:noFill/>
          </p:spPr>
          <p:txBody>
            <a:bodyPr wrap="square" lIns="68580" tIns="34290" rIns="68580" bIns="34290" rtlCol="0">
              <a:spAutoFit/>
            </a:bodyPr>
            <a:lstStyle/>
            <a:p>
              <a:pPr>
                <a:lnSpc>
                  <a:spcPct val="130000"/>
                </a:lnSpc>
              </a:pPr>
              <a:r>
                <a:rPr lang="zh-CN" altLang="en-US" sz="1050" dirty="0">
                  <a:solidFill>
                    <a:schemeClr val="bg1">
                      <a:lumMod val="6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5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7251648" y="3220835"/>
              <a:ext cx="290846" cy="704492"/>
              <a:chOff x="9678411" y="4051609"/>
              <a:chExt cx="387795" cy="939323"/>
            </a:xfrm>
          </p:grpSpPr>
          <p:cxnSp>
            <p:nvCxnSpPr>
              <p:cNvPr id="16" name="直接连接符 15"/>
              <p:cNvCxnSpPr>
                <a:endCxn id="20" idx="3"/>
              </p:cNvCxnSpPr>
              <p:nvPr/>
            </p:nvCxnSpPr>
            <p:spPr>
              <a:xfrm flipH="1" flipV="1">
                <a:off x="9872331" y="4051609"/>
                <a:ext cx="711" cy="602400"/>
              </a:xfrm>
              <a:prstGeom prst="line">
                <a:avLst/>
              </a:prstGeom>
              <a:solidFill>
                <a:srgbClr val="375BA5"/>
              </a:solidFill>
              <a:ln w="19050">
                <a:solidFill>
                  <a:srgbClr val="4A69EF"/>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9678411" y="4603137"/>
                <a:ext cx="387795" cy="387795"/>
                <a:chOff x="9678411" y="4603137"/>
                <a:chExt cx="387795" cy="387795"/>
              </a:xfrm>
            </p:grpSpPr>
            <p:sp>
              <p:nvSpPr>
                <p:cNvPr id="18" name="椭圆 17"/>
                <p:cNvSpPr/>
                <p:nvPr/>
              </p:nvSpPr>
              <p:spPr>
                <a:xfrm flipV="1">
                  <a:off x="9678411" y="4603137"/>
                  <a:ext cx="387795" cy="387795"/>
                </a:xfrm>
                <a:prstGeom prst="ellipse">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文本框 45"/>
                <p:cNvSpPr txBox="1"/>
                <p:nvPr/>
              </p:nvSpPr>
              <p:spPr>
                <a:xfrm>
                  <a:off x="9699947" y="4615174"/>
                  <a:ext cx="300197" cy="318089"/>
                </a:xfrm>
                <a:prstGeom prst="rect">
                  <a:avLst/>
                </a:prstGeom>
                <a:noFill/>
              </p:spPr>
              <p:txBody>
                <a:bodyPr wrap="none"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4</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8" name="组合 7"/>
          <p:cNvGrpSpPr/>
          <p:nvPr/>
        </p:nvGrpSpPr>
        <p:grpSpPr>
          <a:xfrm>
            <a:off x="5153874" y="2788737"/>
            <a:ext cx="4016091" cy="1352451"/>
            <a:chOff x="4791086" y="2709912"/>
            <a:chExt cx="4016091" cy="1352451"/>
          </a:xfrm>
        </p:grpSpPr>
        <p:sp>
          <p:nvSpPr>
            <p:cNvPr id="9" name="矩形 8"/>
            <p:cNvSpPr/>
            <p:nvPr/>
          </p:nvSpPr>
          <p:spPr>
            <a:xfrm>
              <a:off x="4791086" y="2709912"/>
              <a:ext cx="3877985" cy="830997"/>
            </a:xfrm>
            <a:prstGeom prst="rect">
              <a:avLst/>
            </a:prstGeom>
          </p:spPr>
          <p:txBody>
            <a:bodyPr wrap="none">
              <a:spAutoFit/>
            </a:bodyPr>
            <a:lstStyle/>
            <a:p>
              <a:r>
                <a:rPr kumimoji="1" lang="zh-CN" altLang="en-US" sz="4800" dirty="0">
                  <a:solidFill>
                    <a:srgbClr val="4A69EF"/>
                  </a:solidFill>
                  <a:latin typeface="微软雅黑" panose="020B0503020204020204" pitchFamily="34" charset="-122"/>
                  <a:ea typeface="微软雅黑" panose="020B0503020204020204" pitchFamily="34" charset="-122"/>
                </a:rPr>
                <a:t>加入你的标题</a:t>
              </a:r>
              <a:endParaRPr kumimoji="1" lang="zh-CN" altLang="en-US" sz="4800" dirty="0">
                <a:solidFill>
                  <a:srgbClr val="4A69EF"/>
                </a:solidFill>
                <a:latin typeface="微软雅黑" panose="020B0503020204020204" pitchFamily="34" charset="-122"/>
                <a:ea typeface="微软雅黑" panose="020B0503020204020204" pitchFamily="34" charset="-122"/>
              </a:endParaRPr>
            </a:p>
          </p:txBody>
        </p:sp>
        <p:sp>
          <p:nvSpPr>
            <p:cNvPr id="10" name="矩形 9"/>
            <p:cNvSpPr/>
            <p:nvPr/>
          </p:nvSpPr>
          <p:spPr>
            <a:xfrm>
              <a:off x="4840412" y="3489899"/>
              <a:ext cx="3966765" cy="572464"/>
            </a:xfrm>
            <a:prstGeom prst="rect">
              <a:avLst/>
            </a:prstGeom>
          </p:spPr>
          <p:txBody>
            <a:bodyPr wrap="square">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11" name="Rectangle 12"/>
          <p:cNvSpPr>
            <a:spLocks noChangeArrowheads="1"/>
          </p:cNvSpPr>
          <p:nvPr/>
        </p:nvSpPr>
        <p:spPr bwMode="auto">
          <a:xfrm>
            <a:off x="3698315" y="2874369"/>
            <a:ext cx="1332464" cy="1209309"/>
          </a:xfrm>
          <a:prstGeom prst="rect">
            <a:avLst/>
          </a:prstGeom>
          <a:solidFill>
            <a:srgbClr val="D31076"/>
          </a:solidFill>
          <a:ln>
            <a:noFill/>
          </a:ln>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bg1"/>
              </a:solidFill>
            </a:endParaRPr>
          </a:p>
        </p:txBody>
      </p:sp>
      <p:sp>
        <p:nvSpPr>
          <p:cNvPr id="14" name="TextBox 106"/>
          <p:cNvSpPr txBox="1">
            <a:spLocks noChangeArrowheads="1"/>
          </p:cNvSpPr>
          <p:nvPr/>
        </p:nvSpPr>
        <p:spPr bwMode="auto">
          <a:xfrm>
            <a:off x="4027028" y="3021453"/>
            <a:ext cx="738904" cy="900228"/>
          </a:xfrm>
          <a:prstGeom prst="rect">
            <a:avLst/>
          </a:prstGeom>
          <a:solidFill>
            <a:srgbClr val="D31076"/>
          </a:solidFill>
          <a:ln w="9525">
            <a:noFill/>
            <a:miter lim="800000"/>
          </a:ln>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5400" dirty="0">
                <a:solidFill>
                  <a:schemeClr val="bg1"/>
                </a:solidFill>
                <a:latin typeface="Don't Forget" panose="02000000000000000000" pitchFamily="2" charset="0"/>
                <a:ea typeface="微软雅黑" panose="020B0503020204020204" pitchFamily="34" charset="-122"/>
              </a:rPr>
              <a:t>4</a:t>
            </a:r>
            <a:endParaRPr lang="zh-CN" altLang="en-US" sz="5400" dirty="0">
              <a:solidFill>
                <a:schemeClr val="bg1"/>
              </a:solidFill>
              <a:latin typeface="Don't Forget" panose="02000000000000000000" pitchFamily="2"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000"/>
                                        <p:tgtEl>
                                          <p:spTgt spid="7"/>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0-#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045476" y="1768339"/>
            <a:ext cx="10101047" cy="3486938"/>
            <a:chOff x="900113" y="1308100"/>
            <a:chExt cx="7532687" cy="2600325"/>
          </a:xfrm>
        </p:grpSpPr>
        <p:grpSp>
          <p:nvGrpSpPr>
            <p:cNvPr id="13" name="Group 3"/>
            <p:cNvGrpSpPr/>
            <p:nvPr/>
          </p:nvGrpSpPr>
          <p:grpSpPr bwMode="auto">
            <a:xfrm>
              <a:off x="900113" y="1414463"/>
              <a:ext cx="2393950" cy="2393950"/>
              <a:chOff x="1322528" y="1275606"/>
              <a:chExt cx="2394488" cy="2394488"/>
            </a:xfrm>
          </p:grpSpPr>
          <p:sp>
            <p:nvSpPr>
              <p:cNvPr id="24" name="Oval 12"/>
              <p:cNvSpPr/>
              <p:nvPr/>
            </p:nvSpPr>
            <p:spPr>
              <a:xfrm>
                <a:off x="1322528" y="1275606"/>
                <a:ext cx="2394488" cy="2394488"/>
              </a:xfrm>
              <a:prstGeom prst="ellipse">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anose="020B0604020202020204" pitchFamily="34" charset="0"/>
                </a:endParaRPr>
              </a:p>
            </p:txBody>
          </p:sp>
          <p:sp>
            <p:nvSpPr>
              <p:cNvPr id="25" name="Rectangle 51"/>
              <p:cNvSpPr/>
              <p:nvPr/>
            </p:nvSpPr>
            <p:spPr>
              <a:xfrm>
                <a:off x="2048729" y="1809126"/>
                <a:ext cx="942087" cy="406635"/>
              </a:xfrm>
              <a:prstGeom prst="rect">
                <a:avLst/>
              </a:prstGeom>
            </p:spPr>
            <p:txBody>
              <a:bodyPr wrap="none">
                <a:spAutoFit/>
              </a:bodyPr>
              <a:lstStyle/>
              <a:p>
                <a:pPr algn="ctr"/>
                <a:r>
                  <a:rPr lang="en-US" sz="2800" dirty="0">
                    <a:solidFill>
                      <a:schemeClr val="bg1"/>
                    </a:solidFill>
                    <a:latin typeface="New Cicle" pitchFamily="2" charset="0"/>
                  </a:rPr>
                  <a:t>Mobile</a:t>
                </a:r>
                <a:endParaRPr lang="bg-BG" altLang="zh-CN" sz="2800" dirty="0">
                  <a:solidFill>
                    <a:schemeClr val="bg1"/>
                  </a:solidFill>
                </a:endParaRPr>
              </a:p>
            </p:txBody>
          </p:sp>
          <p:sp>
            <p:nvSpPr>
              <p:cNvPr id="26" name="Rectangle 52"/>
              <p:cNvSpPr>
                <a:spLocks noChangeArrowheads="1"/>
              </p:cNvSpPr>
              <p:nvPr/>
            </p:nvSpPr>
            <p:spPr bwMode="auto">
              <a:xfrm>
                <a:off x="1511660" y="2209610"/>
                <a:ext cx="2016224" cy="908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400">
                    <a:solidFill>
                      <a:schemeClr val="bg1"/>
                    </a:solidFill>
                    <a:latin typeface="GeosansLight" pitchFamily="2" charset="0"/>
                  </a:rPr>
                  <a:t>At vero eos et accusamus et iusto odio dignissimos ducimus qui blanditiis praesentium voluptatum </a:t>
                </a:r>
                <a:r>
                  <a:rPr lang="en-US" sz="1400" b="1">
                    <a:solidFill>
                      <a:schemeClr val="bg1"/>
                    </a:solidFill>
                    <a:latin typeface="GeosansLight" pitchFamily="2" charset="0"/>
                  </a:rPr>
                  <a:t>deleniti atque corrupti </a:t>
                </a:r>
                <a:r>
                  <a:rPr lang="en-US" sz="1400">
                    <a:solidFill>
                      <a:schemeClr val="bg1"/>
                    </a:solidFill>
                    <a:latin typeface="GeosansLight" pitchFamily="2" charset="0"/>
                  </a:rPr>
                  <a:t>quos dolores et quas.</a:t>
                </a:r>
                <a:endParaRPr lang="bg-BG" altLang="zh-CN" sz="1400">
                  <a:solidFill>
                    <a:schemeClr val="bg1"/>
                  </a:solidFill>
                  <a:latin typeface="WeblySleek UI"/>
                </a:endParaRPr>
              </a:p>
            </p:txBody>
          </p:sp>
        </p:grpSp>
        <p:sp>
          <p:nvSpPr>
            <p:cNvPr id="14" name="Oval 53"/>
            <p:cNvSpPr/>
            <p:nvPr/>
          </p:nvSpPr>
          <p:spPr>
            <a:xfrm>
              <a:off x="2908300" y="2973388"/>
              <a:ext cx="936625" cy="935037"/>
            </a:xfrm>
            <a:prstGeom prst="ellipse">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anose="020B0604020202020204" pitchFamily="34" charset="0"/>
              </a:endParaRPr>
            </a:p>
          </p:txBody>
        </p:sp>
        <p:grpSp>
          <p:nvGrpSpPr>
            <p:cNvPr id="15" name="Group 16"/>
            <p:cNvGrpSpPr/>
            <p:nvPr/>
          </p:nvGrpSpPr>
          <p:grpSpPr bwMode="auto">
            <a:xfrm>
              <a:off x="3468688" y="1414463"/>
              <a:ext cx="2395537" cy="2393950"/>
              <a:chOff x="1322528" y="1275606"/>
              <a:chExt cx="2394488" cy="2394488"/>
            </a:xfrm>
          </p:grpSpPr>
          <p:sp>
            <p:nvSpPr>
              <p:cNvPr id="21" name="Oval 18"/>
              <p:cNvSpPr/>
              <p:nvPr/>
            </p:nvSpPr>
            <p:spPr>
              <a:xfrm>
                <a:off x="1322528" y="1275606"/>
                <a:ext cx="2394488" cy="239448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anose="020B0604020202020204" pitchFamily="34" charset="0"/>
                </a:endParaRPr>
              </a:p>
            </p:txBody>
          </p:sp>
          <p:sp>
            <p:nvSpPr>
              <p:cNvPr id="22" name="Rectangle 19"/>
              <p:cNvSpPr/>
              <p:nvPr/>
            </p:nvSpPr>
            <p:spPr>
              <a:xfrm>
                <a:off x="2086392" y="1809126"/>
                <a:ext cx="866764" cy="406635"/>
              </a:xfrm>
              <a:prstGeom prst="rect">
                <a:avLst/>
              </a:prstGeom>
            </p:spPr>
            <p:txBody>
              <a:bodyPr wrap="none">
                <a:spAutoFit/>
              </a:bodyPr>
              <a:lstStyle/>
              <a:p>
                <a:pPr algn="ctr"/>
                <a:r>
                  <a:rPr lang="en-US" sz="2800" dirty="0">
                    <a:solidFill>
                      <a:schemeClr val="bg1">
                        <a:lumMod val="50000"/>
                      </a:schemeClr>
                    </a:solidFill>
                    <a:latin typeface="New Cicle" pitchFamily="2" charset="0"/>
                  </a:rPr>
                  <a:t>Phone</a:t>
                </a:r>
                <a:endParaRPr lang="bg-BG" altLang="zh-CN" sz="2800" dirty="0">
                  <a:solidFill>
                    <a:schemeClr val="bg1">
                      <a:lumMod val="50000"/>
                    </a:schemeClr>
                  </a:solidFill>
                </a:endParaRPr>
              </a:p>
            </p:txBody>
          </p:sp>
          <p:sp>
            <p:nvSpPr>
              <p:cNvPr id="23" name="Rectangle 20"/>
              <p:cNvSpPr>
                <a:spLocks noChangeArrowheads="1"/>
              </p:cNvSpPr>
              <p:nvPr/>
            </p:nvSpPr>
            <p:spPr bwMode="auto">
              <a:xfrm>
                <a:off x="1511660" y="2209610"/>
                <a:ext cx="2016224" cy="908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400" dirty="0">
                    <a:solidFill>
                      <a:schemeClr val="bg1">
                        <a:lumMod val="50000"/>
                      </a:schemeClr>
                    </a:solidFill>
                    <a:latin typeface="GeosansLight" pitchFamily="2" charset="0"/>
                  </a:rPr>
                  <a:t>At </a:t>
                </a:r>
                <a:r>
                  <a:rPr lang="en-US" sz="1400" dirty="0" err="1">
                    <a:solidFill>
                      <a:schemeClr val="bg1">
                        <a:lumMod val="50000"/>
                      </a:schemeClr>
                    </a:solidFill>
                    <a:latin typeface="GeosansLight" pitchFamily="2" charset="0"/>
                  </a:rPr>
                  <a:t>vero</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eos</a:t>
                </a:r>
                <a:r>
                  <a:rPr lang="en-US" sz="1400" dirty="0">
                    <a:solidFill>
                      <a:schemeClr val="bg1">
                        <a:lumMod val="50000"/>
                      </a:schemeClr>
                    </a:solidFill>
                    <a:latin typeface="GeosansLight" pitchFamily="2" charset="0"/>
                  </a:rPr>
                  <a:t> et </a:t>
                </a:r>
                <a:r>
                  <a:rPr lang="en-US" sz="1400" dirty="0" err="1">
                    <a:solidFill>
                      <a:schemeClr val="bg1">
                        <a:lumMod val="50000"/>
                      </a:schemeClr>
                    </a:solidFill>
                    <a:latin typeface="GeosansLight" pitchFamily="2" charset="0"/>
                  </a:rPr>
                  <a:t>accusamus</a:t>
                </a:r>
                <a:r>
                  <a:rPr lang="en-US" sz="1400" dirty="0">
                    <a:solidFill>
                      <a:schemeClr val="bg1">
                        <a:lumMod val="50000"/>
                      </a:schemeClr>
                    </a:solidFill>
                    <a:latin typeface="GeosansLight" pitchFamily="2" charset="0"/>
                  </a:rPr>
                  <a:t> et </a:t>
                </a:r>
                <a:r>
                  <a:rPr lang="en-US" sz="1400" dirty="0" err="1">
                    <a:solidFill>
                      <a:schemeClr val="bg1">
                        <a:lumMod val="50000"/>
                      </a:schemeClr>
                    </a:solidFill>
                    <a:latin typeface="GeosansLight" pitchFamily="2" charset="0"/>
                  </a:rPr>
                  <a:t>iusto</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odio</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dignissimos</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ducimus</a:t>
                </a:r>
                <a:r>
                  <a:rPr lang="en-US" sz="1400" dirty="0">
                    <a:solidFill>
                      <a:schemeClr val="bg1">
                        <a:lumMod val="50000"/>
                      </a:schemeClr>
                    </a:solidFill>
                    <a:latin typeface="GeosansLight" pitchFamily="2" charset="0"/>
                  </a:rPr>
                  <a:t> qui </a:t>
                </a:r>
                <a:r>
                  <a:rPr lang="en-US" sz="1400" dirty="0" err="1">
                    <a:solidFill>
                      <a:schemeClr val="bg1">
                        <a:lumMod val="50000"/>
                      </a:schemeClr>
                    </a:solidFill>
                    <a:latin typeface="GeosansLight" pitchFamily="2" charset="0"/>
                  </a:rPr>
                  <a:t>blanditiis</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praesentium</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voluptatum</a:t>
                </a:r>
                <a:r>
                  <a:rPr lang="en-US" sz="1400" dirty="0">
                    <a:solidFill>
                      <a:schemeClr val="bg1">
                        <a:lumMod val="50000"/>
                      </a:schemeClr>
                    </a:solidFill>
                    <a:latin typeface="GeosansLight" pitchFamily="2" charset="0"/>
                  </a:rPr>
                  <a:t> </a:t>
                </a:r>
                <a:r>
                  <a:rPr lang="en-US" sz="1400" b="1" dirty="0" err="1">
                    <a:solidFill>
                      <a:schemeClr val="bg1">
                        <a:lumMod val="50000"/>
                      </a:schemeClr>
                    </a:solidFill>
                    <a:latin typeface="GeosansLight" pitchFamily="2" charset="0"/>
                  </a:rPr>
                  <a:t>deleniti</a:t>
                </a:r>
                <a:r>
                  <a:rPr lang="en-US" sz="1400" b="1" dirty="0">
                    <a:solidFill>
                      <a:schemeClr val="bg1">
                        <a:lumMod val="50000"/>
                      </a:schemeClr>
                    </a:solidFill>
                    <a:latin typeface="GeosansLight" pitchFamily="2" charset="0"/>
                  </a:rPr>
                  <a:t> </a:t>
                </a:r>
                <a:r>
                  <a:rPr lang="en-US" sz="1400" b="1" dirty="0" err="1">
                    <a:solidFill>
                      <a:schemeClr val="bg1">
                        <a:lumMod val="50000"/>
                      </a:schemeClr>
                    </a:solidFill>
                    <a:latin typeface="GeosansLight" pitchFamily="2" charset="0"/>
                  </a:rPr>
                  <a:t>atque</a:t>
                </a:r>
                <a:r>
                  <a:rPr lang="en-US" sz="1400" b="1" dirty="0">
                    <a:solidFill>
                      <a:schemeClr val="bg1">
                        <a:lumMod val="50000"/>
                      </a:schemeClr>
                    </a:solidFill>
                    <a:latin typeface="GeosansLight" pitchFamily="2" charset="0"/>
                  </a:rPr>
                  <a:t> </a:t>
                </a:r>
                <a:r>
                  <a:rPr lang="en-US" sz="1400" b="1" dirty="0" err="1">
                    <a:solidFill>
                      <a:schemeClr val="bg1">
                        <a:lumMod val="50000"/>
                      </a:schemeClr>
                    </a:solidFill>
                    <a:latin typeface="GeosansLight" pitchFamily="2" charset="0"/>
                  </a:rPr>
                  <a:t>corrupti</a:t>
                </a:r>
                <a:r>
                  <a:rPr lang="en-US" sz="1400" b="1" dirty="0">
                    <a:solidFill>
                      <a:schemeClr val="bg1">
                        <a:lumMod val="50000"/>
                      </a:schemeClr>
                    </a:solidFill>
                    <a:latin typeface="GeosansLight" pitchFamily="2" charset="0"/>
                  </a:rPr>
                  <a:t> </a:t>
                </a:r>
                <a:r>
                  <a:rPr lang="en-US" sz="1400" dirty="0">
                    <a:solidFill>
                      <a:schemeClr val="bg1">
                        <a:lumMod val="50000"/>
                      </a:schemeClr>
                    </a:solidFill>
                    <a:latin typeface="GeosansLight" pitchFamily="2" charset="0"/>
                  </a:rPr>
                  <a:t>quos </a:t>
                </a:r>
                <a:r>
                  <a:rPr lang="en-US" sz="1400" dirty="0" err="1">
                    <a:solidFill>
                      <a:schemeClr val="bg1">
                        <a:lumMod val="50000"/>
                      </a:schemeClr>
                    </a:solidFill>
                    <a:latin typeface="GeosansLight" pitchFamily="2" charset="0"/>
                  </a:rPr>
                  <a:t>dolores</a:t>
                </a:r>
                <a:r>
                  <a:rPr lang="en-US" sz="1400" dirty="0">
                    <a:solidFill>
                      <a:schemeClr val="bg1">
                        <a:lumMod val="50000"/>
                      </a:schemeClr>
                    </a:solidFill>
                    <a:latin typeface="GeosansLight" pitchFamily="2" charset="0"/>
                  </a:rPr>
                  <a:t> et </a:t>
                </a:r>
                <a:r>
                  <a:rPr lang="en-US" sz="1400" dirty="0" err="1">
                    <a:solidFill>
                      <a:schemeClr val="bg1">
                        <a:lumMod val="50000"/>
                      </a:schemeClr>
                    </a:solidFill>
                    <a:latin typeface="GeosansLight" pitchFamily="2" charset="0"/>
                  </a:rPr>
                  <a:t>quas</a:t>
                </a:r>
                <a:r>
                  <a:rPr lang="en-US" sz="1400" dirty="0">
                    <a:solidFill>
                      <a:schemeClr val="bg1">
                        <a:lumMod val="50000"/>
                      </a:schemeClr>
                    </a:solidFill>
                    <a:latin typeface="GeosansLight" pitchFamily="2" charset="0"/>
                  </a:rPr>
                  <a:t>.</a:t>
                </a:r>
                <a:endParaRPr lang="bg-BG" altLang="zh-CN" sz="1400" dirty="0">
                  <a:solidFill>
                    <a:schemeClr val="bg1">
                      <a:lumMod val="50000"/>
                    </a:schemeClr>
                  </a:solidFill>
                  <a:latin typeface="WeblySleek UI"/>
                </a:endParaRPr>
              </a:p>
            </p:txBody>
          </p:sp>
        </p:grpSp>
        <p:sp>
          <p:nvSpPr>
            <p:cNvPr id="16" name="Oval 25"/>
            <p:cNvSpPr/>
            <p:nvPr/>
          </p:nvSpPr>
          <p:spPr>
            <a:xfrm>
              <a:off x="5473700" y="1308100"/>
              <a:ext cx="936625" cy="935038"/>
            </a:xfrm>
            <a:prstGeom prst="ellipse">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anose="020B0604020202020204" pitchFamily="34" charset="0"/>
              </a:endParaRPr>
            </a:p>
          </p:txBody>
        </p:sp>
        <p:grpSp>
          <p:nvGrpSpPr>
            <p:cNvPr id="17" name="Group 21"/>
            <p:cNvGrpSpPr/>
            <p:nvPr/>
          </p:nvGrpSpPr>
          <p:grpSpPr bwMode="auto">
            <a:xfrm>
              <a:off x="6038850" y="1414463"/>
              <a:ext cx="2393950" cy="2393950"/>
              <a:chOff x="1322528" y="1275606"/>
              <a:chExt cx="2394488" cy="2394488"/>
            </a:xfrm>
          </p:grpSpPr>
          <p:sp>
            <p:nvSpPr>
              <p:cNvPr id="18" name="Oval 22"/>
              <p:cNvSpPr/>
              <p:nvPr/>
            </p:nvSpPr>
            <p:spPr>
              <a:xfrm>
                <a:off x="1322528" y="1275606"/>
                <a:ext cx="2394488" cy="2394488"/>
              </a:xfrm>
              <a:prstGeom prst="ellipse">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anose="020B0604020202020204" pitchFamily="34" charset="0"/>
                </a:endParaRPr>
              </a:p>
            </p:txBody>
          </p:sp>
          <p:sp>
            <p:nvSpPr>
              <p:cNvPr id="19" name="Rectangle 23"/>
              <p:cNvSpPr/>
              <p:nvPr/>
            </p:nvSpPr>
            <p:spPr>
              <a:xfrm>
                <a:off x="2114755" y="1809126"/>
                <a:ext cx="810032" cy="406635"/>
              </a:xfrm>
              <a:prstGeom prst="rect">
                <a:avLst/>
              </a:prstGeom>
            </p:spPr>
            <p:txBody>
              <a:bodyPr wrap="none">
                <a:spAutoFit/>
              </a:bodyPr>
              <a:lstStyle/>
              <a:p>
                <a:pPr algn="ctr"/>
                <a:r>
                  <a:rPr lang="en-US" sz="2800" dirty="0">
                    <a:solidFill>
                      <a:schemeClr val="bg1"/>
                    </a:solidFill>
                    <a:latin typeface="New Cicle" pitchFamily="2" charset="0"/>
                  </a:rPr>
                  <a:t>Skype</a:t>
                </a:r>
                <a:endParaRPr lang="bg-BG" altLang="zh-CN" sz="2800" dirty="0">
                  <a:solidFill>
                    <a:schemeClr val="bg1"/>
                  </a:solidFill>
                </a:endParaRPr>
              </a:p>
            </p:txBody>
          </p:sp>
          <p:sp>
            <p:nvSpPr>
              <p:cNvPr id="20" name="Rectangle 24"/>
              <p:cNvSpPr>
                <a:spLocks noChangeArrowheads="1"/>
              </p:cNvSpPr>
              <p:nvPr/>
            </p:nvSpPr>
            <p:spPr bwMode="auto">
              <a:xfrm>
                <a:off x="1511660" y="2209610"/>
                <a:ext cx="2016224" cy="908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400">
                    <a:solidFill>
                      <a:schemeClr val="bg1"/>
                    </a:solidFill>
                    <a:latin typeface="GeosansLight" pitchFamily="2" charset="0"/>
                  </a:rPr>
                  <a:t>At vero eos et accusamus et iusto odio dignissimos ducimus qui blanditiis praesentium voluptatum </a:t>
                </a:r>
                <a:r>
                  <a:rPr lang="en-US" sz="1400" b="1">
                    <a:solidFill>
                      <a:schemeClr val="bg1"/>
                    </a:solidFill>
                    <a:latin typeface="GeosansLight" pitchFamily="2" charset="0"/>
                  </a:rPr>
                  <a:t>deleniti atque corrupti </a:t>
                </a:r>
                <a:r>
                  <a:rPr lang="en-US" sz="1400">
                    <a:solidFill>
                      <a:schemeClr val="bg1"/>
                    </a:solidFill>
                    <a:latin typeface="GeosansLight" pitchFamily="2" charset="0"/>
                  </a:rPr>
                  <a:t>quos dolores et quas.</a:t>
                </a:r>
                <a:endParaRPr lang="bg-BG" altLang="zh-CN" sz="1400">
                  <a:solidFill>
                    <a:schemeClr val="bg1"/>
                  </a:solidFill>
                  <a:latin typeface="WeblySleek UI"/>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Rounded Rectangle 6"/>
          <p:cNvSpPr/>
          <p:nvPr/>
        </p:nvSpPr>
        <p:spPr>
          <a:xfrm>
            <a:off x="2070818" y="2322873"/>
            <a:ext cx="1313616" cy="1313616"/>
          </a:xfrm>
          <a:prstGeom prst="roundRect">
            <a:avLst>
              <a:gd name="adj" fmla="val 6631"/>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a:t>
            </a:r>
            <a:endParaRPr lang="en-US" sz="32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ounded Rectangle 11"/>
          <p:cNvSpPr/>
          <p:nvPr/>
        </p:nvSpPr>
        <p:spPr>
          <a:xfrm>
            <a:off x="1986006" y="2238062"/>
            <a:ext cx="1483242" cy="1483240"/>
          </a:xfrm>
          <a:prstGeom prst="roundRect">
            <a:avLst>
              <a:gd name="adj" fmla="val 6631"/>
            </a:avLst>
          </a:prstGeom>
          <a:noFill/>
          <a:ln w="3175">
            <a:solidFill>
              <a:srgbClr val="4A69E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5" name="Rounded Rectangle 12"/>
          <p:cNvSpPr/>
          <p:nvPr/>
        </p:nvSpPr>
        <p:spPr>
          <a:xfrm>
            <a:off x="3951404" y="2322873"/>
            <a:ext cx="1313616" cy="1313616"/>
          </a:xfrm>
          <a:prstGeom prst="roundRect">
            <a:avLst>
              <a:gd name="adj" fmla="val 6631"/>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solidFill>
                <a:latin typeface="Open Sans" panose="020B0606030504020204" pitchFamily="34" charset="0"/>
                <a:ea typeface="Open Sans" panose="020B0606030504020204" pitchFamily="34" charset="0"/>
                <a:cs typeface="Open Sans" panose="020B0606030504020204" pitchFamily="34" charset="0"/>
              </a:rPr>
              <a:t>W</a:t>
            </a:r>
            <a:endParaRPr lang="en-US" sz="3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ounded Rectangle 13"/>
          <p:cNvSpPr/>
          <p:nvPr/>
        </p:nvSpPr>
        <p:spPr>
          <a:xfrm>
            <a:off x="3866592" y="2238062"/>
            <a:ext cx="1483242" cy="1483240"/>
          </a:xfrm>
          <a:prstGeom prst="roundRect">
            <a:avLst>
              <a:gd name="adj" fmla="val 6631"/>
            </a:avLst>
          </a:prstGeom>
          <a:noFill/>
          <a:ln w="3175">
            <a:solidFill>
              <a:srgbClr val="D3107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7" name="Rounded Rectangle 14"/>
          <p:cNvSpPr/>
          <p:nvPr/>
        </p:nvSpPr>
        <p:spPr>
          <a:xfrm>
            <a:off x="2070818" y="4111255"/>
            <a:ext cx="1313616" cy="1313616"/>
          </a:xfrm>
          <a:prstGeom prst="roundRect">
            <a:avLst>
              <a:gd name="adj" fmla="val 6631"/>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solidFill>
                <a:latin typeface="Open Sans" panose="020B0606030504020204" pitchFamily="34" charset="0"/>
                <a:ea typeface="Open Sans" panose="020B0606030504020204" pitchFamily="34" charset="0"/>
                <a:cs typeface="Open Sans" panose="020B0606030504020204" pitchFamily="34" charset="0"/>
              </a:rPr>
              <a:t>O</a:t>
            </a:r>
            <a:endParaRPr lang="en-US" sz="3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ounded Rectangle 15"/>
          <p:cNvSpPr/>
          <p:nvPr/>
        </p:nvSpPr>
        <p:spPr>
          <a:xfrm>
            <a:off x="1986006" y="4026444"/>
            <a:ext cx="1483242" cy="1483240"/>
          </a:xfrm>
          <a:prstGeom prst="roundRect">
            <a:avLst>
              <a:gd name="adj" fmla="val 6631"/>
            </a:avLst>
          </a:prstGeom>
          <a:noFill/>
          <a:ln w="3175">
            <a:solidFill>
              <a:srgbClr val="D3107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9" name="Rounded Rectangle 16"/>
          <p:cNvSpPr/>
          <p:nvPr/>
        </p:nvSpPr>
        <p:spPr>
          <a:xfrm>
            <a:off x="3951404" y="4111255"/>
            <a:ext cx="1313616" cy="1313616"/>
          </a:xfrm>
          <a:prstGeom prst="roundRect">
            <a:avLst>
              <a:gd name="adj" fmla="val 6631"/>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solidFill>
                <a:latin typeface="Open Sans" panose="020B0606030504020204" pitchFamily="34" charset="0"/>
                <a:ea typeface="Open Sans" panose="020B0606030504020204" pitchFamily="34" charset="0"/>
                <a:cs typeface="Open Sans" panose="020B0606030504020204" pitchFamily="34" charset="0"/>
              </a:rPr>
              <a:t>T</a:t>
            </a:r>
            <a:endParaRPr lang="en-US" sz="3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ounded Rectangle 17"/>
          <p:cNvSpPr/>
          <p:nvPr/>
        </p:nvSpPr>
        <p:spPr>
          <a:xfrm>
            <a:off x="3866592" y="4026444"/>
            <a:ext cx="1483242" cy="1483240"/>
          </a:xfrm>
          <a:prstGeom prst="roundRect">
            <a:avLst>
              <a:gd name="adj" fmla="val 6631"/>
            </a:avLst>
          </a:prstGeom>
          <a:noFill/>
          <a:ln w="3175">
            <a:solidFill>
              <a:srgbClr val="4A69E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11" name="TextBox 54"/>
          <p:cNvSpPr txBox="1"/>
          <p:nvPr/>
        </p:nvSpPr>
        <p:spPr>
          <a:xfrm>
            <a:off x="6016164" y="2091069"/>
            <a:ext cx="553631" cy="665672"/>
          </a:xfrm>
          <a:prstGeom prst="rect">
            <a:avLst/>
          </a:prstGeom>
          <a:noFill/>
        </p:spPr>
        <p:txBody>
          <a:bodyPr wrap="square" lIns="49634" tIns="24817" rIns="49634" bIns="24817" rtlCol="0">
            <a:spAutoFit/>
          </a:bodyPr>
          <a:lstStyle/>
          <a:p>
            <a:r>
              <a:rPr lang="id-ID" sz="4000" dirty="0">
                <a:solidFill>
                  <a:schemeClr val="bg1">
                    <a:lumMod val="50000"/>
                  </a:schemeClr>
                </a:solidFill>
                <a:latin typeface="+mj-lt"/>
              </a:rPr>
              <a:t>1</a:t>
            </a:r>
            <a:r>
              <a:rPr lang="en-US" sz="4000" dirty="0">
                <a:solidFill>
                  <a:schemeClr val="bg1">
                    <a:lumMod val="50000"/>
                  </a:schemeClr>
                </a:solidFill>
                <a:latin typeface="+mj-lt"/>
              </a:rPr>
              <a:t>.</a:t>
            </a:r>
            <a:endParaRPr lang="id-ID" sz="4000" dirty="0">
              <a:solidFill>
                <a:schemeClr val="bg1">
                  <a:lumMod val="50000"/>
                </a:schemeClr>
              </a:solidFill>
              <a:latin typeface="+mj-lt"/>
            </a:endParaRPr>
          </a:p>
        </p:txBody>
      </p:sp>
      <p:sp>
        <p:nvSpPr>
          <p:cNvPr id="12" name="Rectangle 19"/>
          <p:cNvSpPr/>
          <p:nvPr/>
        </p:nvSpPr>
        <p:spPr>
          <a:xfrm>
            <a:off x="6497253" y="2173494"/>
            <a:ext cx="3925109" cy="511784"/>
          </a:xfrm>
          <a:prstGeom prst="rect">
            <a:avLst/>
          </a:prstGeom>
        </p:spPr>
        <p:txBody>
          <a:bodyPr wrap="square" lIns="49634" tIns="24817" rIns="49634" bIns="24817">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TextBox 56"/>
          <p:cNvSpPr txBox="1"/>
          <p:nvPr/>
        </p:nvSpPr>
        <p:spPr>
          <a:xfrm>
            <a:off x="6016164" y="3054053"/>
            <a:ext cx="553631" cy="665672"/>
          </a:xfrm>
          <a:prstGeom prst="rect">
            <a:avLst/>
          </a:prstGeom>
          <a:noFill/>
        </p:spPr>
        <p:txBody>
          <a:bodyPr wrap="square" lIns="49634" tIns="24817" rIns="49634" bIns="24817" rtlCol="0">
            <a:spAutoFit/>
          </a:bodyPr>
          <a:lstStyle/>
          <a:p>
            <a:r>
              <a:rPr lang="en-US" sz="4000" dirty="0">
                <a:solidFill>
                  <a:schemeClr val="bg1">
                    <a:lumMod val="50000"/>
                  </a:schemeClr>
                </a:solidFill>
                <a:latin typeface="+mj-lt"/>
              </a:rPr>
              <a:t>2.</a:t>
            </a:r>
            <a:endParaRPr lang="id-ID" sz="4000" dirty="0">
              <a:solidFill>
                <a:schemeClr val="bg1">
                  <a:lumMod val="50000"/>
                </a:schemeClr>
              </a:solidFill>
              <a:latin typeface="+mj-lt"/>
            </a:endParaRPr>
          </a:p>
        </p:txBody>
      </p:sp>
      <p:sp>
        <p:nvSpPr>
          <p:cNvPr id="14" name="Rectangle 19"/>
          <p:cNvSpPr/>
          <p:nvPr/>
        </p:nvSpPr>
        <p:spPr>
          <a:xfrm>
            <a:off x="6497253" y="3136480"/>
            <a:ext cx="3925109" cy="511784"/>
          </a:xfrm>
          <a:prstGeom prst="rect">
            <a:avLst/>
          </a:prstGeom>
        </p:spPr>
        <p:txBody>
          <a:bodyPr wrap="square" lIns="49634" tIns="24817" rIns="49634" bIns="24817">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TextBox 58"/>
          <p:cNvSpPr txBox="1"/>
          <p:nvPr/>
        </p:nvSpPr>
        <p:spPr>
          <a:xfrm>
            <a:off x="6016164" y="4017858"/>
            <a:ext cx="553631" cy="665672"/>
          </a:xfrm>
          <a:prstGeom prst="rect">
            <a:avLst/>
          </a:prstGeom>
          <a:noFill/>
        </p:spPr>
        <p:txBody>
          <a:bodyPr wrap="square" lIns="49634" tIns="24817" rIns="49634" bIns="24817" rtlCol="0">
            <a:spAutoFit/>
          </a:bodyPr>
          <a:lstStyle/>
          <a:p>
            <a:r>
              <a:rPr lang="en-US" sz="4000" dirty="0">
                <a:solidFill>
                  <a:schemeClr val="bg1">
                    <a:lumMod val="50000"/>
                  </a:schemeClr>
                </a:solidFill>
                <a:latin typeface="+mj-lt"/>
              </a:rPr>
              <a:t>3.</a:t>
            </a:r>
            <a:endParaRPr lang="id-ID" sz="4000" dirty="0">
              <a:solidFill>
                <a:schemeClr val="bg1">
                  <a:lumMod val="50000"/>
                </a:schemeClr>
              </a:solidFill>
              <a:latin typeface="+mj-lt"/>
            </a:endParaRPr>
          </a:p>
        </p:txBody>
      </p:sp>
      <p:sp>
        <p:nvSpPr>
          <p:cNvPr id="16" name="Rectangle 19"/>
          <p:cNvSpPr/>
          <p:nvPr/>
        </p:nvSpPr>
        <p:spPr>
          <a:xfrm>
            <a:off x="6497253" y="4100284"/>
            <a:ext cx="3925109" cy="484597"/>
          </a:xfrm>
          <a:prstGeom prst="rect">
            <a:avLst/>
          </a:prstGeom>
        </p:spPr>
        <p:txBody>
          <a:bodyPr wrap="square" lIns="49634" tIns="24817" rIns="49634" bIns="24817">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6163544" y="2825169"/>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163544" y="3735818"/>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圆角矩形 6"/>
          <p:cNvSpPr>
            <a:spLocks noChangeArrowheads="1"/>
          </p:cNvSpPr>
          <p:nvPr/>
        </p:nvSpPr>
        <p:spPr bwMode="auto">
          <a:xfrm>
            <a:off x="6102959" y="1416373"/>
            <a:ext cx="2471738" cy="461963"/>
          </a:xfrm>
          <a:prstGeom prst="roundRect">
            <a:avLst>
              <a:gd name="adj" fmla="val 16667"/>
            </a:avLst>
          </a:prstGeom>
          <a:solidFill>
            <a:srgbClr val="D31076"/>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600">
              <a:solidFill>
                <a:srgbClr val="FFFFFF"/>
              </a:solidFill>
            </a:endParaRPr>
          </a:p>
        </p:txBody>
      </p:sp>
      <p:sp>
        <p:nvSpPr>
          <p:cNvPr id="20" name="文本框 7"/>
          <p:cNvSpPr txBox="1">
            <a:spLocks noChangeArrowheads="1"/>
          </p:cNvSpPr>
          <p:nvPr/>
        </p:nvSpPr>
        <p:spPr bwMode="auto">
          <a:xfrm>
            <a:off x="6308024" y="1463998"/>
            <a:ext cx="20600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58"/>
          <p:cNvSpPr txBox="1"/>
          <p:nvPr/>
        </p:nvSpPr>
        <p:spPr>
          <a:xfrm>
            <a:off x="6016162" y="4847850"/>
            <a:ext cx="553631" cy="665672"/>
          </a:xfrm>
          <a:prstGeom prst="rect">
            <a:avLst/>
          </a:prstGeom>
          <a:noFill/>
        </p:spPr>
        <p:txBody>
          <a:bodyPr wrap="square" lIns="49634" tIns="24817" rIns="49634" bIns="24817" rtlCol="0">
            <a:spAutoFit/>
          </a:bodyPr>
          <a:lstStyle/>
          <a:p>
            <a:r>
              <a:rPr lang="en-US" sz="4000" dirty="0">
                <a:solidFill>
                  <a:schemeClr val="bg1">
                    <a:lumMod val="50000"/>
                  </a:schemeClr>
                </a:solidFill>
                <a:latin typeface="+mj-lt"/>
              </a:rPr>
              <a:t>4.</a:t>
            </a:r>
            <a:endParaRPr lang="id-ID" sz="4000" dirty="0">
              <a:solidFill>
                <a:schemeClr val="bg1">
                  <a:lumMod val="50000"/>
                </a:schemeClr>
              </a:solidFill>
              <a:latin typeface="+mj-lt"/>
            </a:endParaRPr>
          </a:p>
        </p:txBody>
      </p:sp>
      <p:sp>
        <p:nvSpPr>
          <p:cNvPr id="22" name="Rectangle 19"/>
          <p:cNvSpPr/>
          <p:nvPr/>
        </p:nvSpPr>
        <p:spPr>
          <a:xfrm>
            <a:off x="6497251" y="4930276"/>
            <a:ext cx="3925109" cy="511784"/>
          </a:xfrm>
          <a:prstGeom prst="rect">
            <a:avLst/>
          </a:prstGeom>
        </p:spPr>
        <p:txBody>
          <a:bodyPr wrap="square" lIns="49634" tIns="24817" rIns="49634" bIns="24817">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a:off x="6163542" y="4699622"/>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50"/>
                                            <p:tgtEl>
                                              <p:spTgt spid="3"/>
                                            </p:tgtEl>
                                          </p:cBhvr>
                                        </p:animEffect>
                                        <p:anim calcmode="lin" valueType="num">
                                          <p:cBhvr>
                                            <p:cTn id="13" dur="250" fill="hold"/>
                                            <p:tgtEl>
                                              <p:spTgt spid="3"/>
                                            </p:tgtEl>
                                            <p:attrNameLst>
                                              <p:attrName>ppt_x</p:attrName>
                                            </p:attrNameLst>
                                          </p:cBhvr>
                                          <p:tavLst>
                                            <p:tav tm="0">
                                              <p:val>
                                                <p:strVal val="#ppt_x"/>
                                              </p:val>
                                            </p:tav>
                                            <p:tav tm="100000">
                                              <p:val>
                                                <p:strVal val="#ppt_x"/>
                                              </p:val>
                                            </p:tav>
                                          </p:tavLst>
                                        </p:anim>
                                        <p:anim calcmode="lin" valueType="num">
                                          <p:cBhvr>
                                            <p:cTn id="14" dur="25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42"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50"/>
                                            <p:tgtEl>
                                              <p:spTgt spid="4"/>
                                            </p:tgtEl>
                                          </p:cBhvr>
                                        </p:animEffect>
                                        <p:anim calcmode="lin" valueType="num">
                                          <p:cBhvr>
                                            <p:cTn id="19" dur="250" fill="hold"/>
                                            <p:tgtEl>
                                              <p:spTgt spid="4"/>
                                            </p:tgtEl>
                                            <p:attrNameLst>
                                              <p:attrName>ppt_x</p:attrName>
                                            </p:attrNameLst>
                                          </p:cBhvr>
                                          <p:tavLst>
                                            <p:tav tm="0">
                                              <p:val>
                                                <p:strVal val="#ppt_x"/>
                                              </p:val>
                                            </p:tav>
                                            <p:tav tm="100000">
                                              <p:val>
                                                <p:strVal val="#ppt_x"/>
                                              </p:val>
                                            </p:tav>
                                          </p:tavLst>
                                        </p:anim>
                                        <p:anim calcmode="lin" valueType="num">
                                          <p:cBhvr>
                                            <p:cTn id="20" dur="25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50"/>
                                            <p:tgtEl>
                                              <p:spTgt spid="5"/>
                                            </p:tgtEl>
                                          </p:cBhvr>
                                        </p:animEffect>
                                        <p:anim calcmode="lin" valueType="num">
                                          <p:cBhvr>
                                            <p:cTn id="25" dur="250" fill="hold"/>
                                            <p:tgtEl>
                                              <p:spTgt spid="5"/>
                                            </p:tgtEl>
                                            <p:attrNameLst>
                                              <p:attrName>ppt_x</p:attrName>
                                            </p:attrNameLst>
                                          </p:cBhvr>
                                          <p:tavLst>
                                            <p:tav tm="0">
                                              <p:val>
                                                <p:strVal val="#ppt_x"/>
                                              </p:val>
                                            </p:tav>
                                            <p:tav tm="100000">
                                              <p:val>
                                                <p:strVal val="#ppt_x"/>
                                              </p:val>
                                            </p:tav>
                                          </p:tavLst>
                                        </p:anim>
                                        <p:anim calcmode="lin" valueType="num">
                                          <p:cBhvr>
                                            <p:cTn id="26" dur="250" fill="hold"/>
                                            <p:tgtEl>
                                              <p:spTgt spid="5"/>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250"/>
                                            <p:tgtEl>
                                              <p:spTgt spid="6"/>
                                            </p:tgtEl>
                                          </p:cBhvr>
                                        </p:animEffect>
                                        <p:anim calcmode="lin" valueType="num">
                                          <p:cBhvr>
                                            <p:cTn id="31" dur="250" fill="hold"/>
                                            <p:tgtEl>
                                              <p:spTgt spid="6"/>
                                            </p:tgtEl>
                                            <p:attrNameLst>
                                              <p:attrName>ppt_x</p:attrName>
                                            </p:attrNameLst>
                                          </p:cBhvr>
                                          <p:tavLst>
                                            <p:tav tm="0">
                                              <p:val>
                                                <p:strVal val="#ppt_x"/>
                                              </p:val>
                                            </p:tav>
                                            <p:tav tm="100000">
                                              <p:val>
                                                <p:strVal val="#ppt_x"/>
                                              </p:val>
                                            </p:tav>
                                          </p:tavLst>
                                        </p:anim>
                                        <p:anim calcmode="lin" valueType="num">
                                          <p:cBhvr>
                                            <p:cTn id="32" dur="250" fill="hold"/>
                                            <p:tgtEl>
                                              <p:spTgt spid="6"/>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42"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250"/>
                                            <p:tgtEl>
                                              <p:spTgt spid="7"/>
                                            </p:tgtEl>
                                          </p:cBhvr>
                                        </p:animEffect>
                                        <p:anim calcmode="lin" valueType="num">
                                          <p:cBhvr>
                                            <p:cTn id="37" dur="250" fill="hold"/>
                                            <p:tgtEl>
                                              <p:spTgt spid="7"/>
                                            </p:tgtEl>
                                            <p:attrNameLst>
                                              <p:attrName>ppt_x</p:attrName>
                                            </p:attrNameLst>
                                          </p:cBhvr>
                                          <p:tavLst>
                                            <p:tav tm="0">
                                              <p:val>
                                                <p:strVal val="#ppt_x"/>
                                              </p:val>
                                            </p:tav>
                                            <p:tav tm="100000">
                                              <p:val>
                                                <p:strVal val="#ppt_x"/>
                                              </p:val>
                                            </p:tav>
                                          </p:tavLst>
                                        </p:anim>
                                        <p:anim calcmode="lin" valueType="num">
                                          <p:cBhvr>
                                            <p:cTn id="38" dur="250" fill="hold"/>
                                            <p:tgtEl>
                                              <p:spTgt spid="7"/>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42" presetClass="entr" presetSubtype="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250"/>
                                            <p:tgtEl>
                                              <p:spTgt spid="8"/>
                                            </p:tgtEl>
                                          </p:cBhvr>
                                        </p:animEffect>
                                        <p:anim calcmode="lin" valueType="num">
                                          <p:cBhvr>
                                            <p:cTn id="43" dur="250" fill="hold"/>
                                            <p:tgtEl>
                                              <p:spTgt spid="8"/>
                                            </p:tgtEl>
                                            <p:attrNameLst>
                                              <p:attrName>ppt_x</p:attrName>
                                            </p:attrNameLst>
                                          </p:cBhvr>
                                          <p:tavLst>
                                            <p:tav tm="0">
                                              <p:val>
                                                <p:strVal val="#ppt_x"/>
                                              </p:val>
                                            </p:tav>
                                            <p:tav tm="100000">
                                              <p:val>
                                                <p:strVal val="#ppt_x"/>
                                              </p:val>
                                            </p:tav>
                                          </p:tavLst>
                                        </p:anim>
                                        <p:anim calcmode="lin" valueType="num">
                                          <p:cBhvr>
                                            <p:cTn id="44" dur="250" fill="hold"/>
                                            <p:tgtEl>
                                              <p:spTgt spid="8"/>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42" presetClass="entr" presetSubtype="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250"/>
                                            <p:tgtEl>
                                              <p:spTgt spid="9"/>
                                            </p:tgtEl>
                                          </p:cBhvr>
                                        </p:animEffect>
                                        <p:anim calcmode="lin" valueType="num">
                                          <p:cBhvr>
                                            <p:cTn id="49" dur="250" fill="hold"/>
                                            <p:tgtEl>
                                              <p:spTgt spid="9"/>
                                            </p:tgtEl>
                                            <p:attrNameLst>
                                              <p:attrName>ppt_x</p:attrName>
                                            </p:attrNameLst>
                                          </p:cBhvr>
                                          <p:tavLst>
                                            <p:tav tm="0">
                                              <p:val>
                                                <p:strVal val="#ppt_x"/>
                                              </p:val>
                                            </p:tav>
                                            <p:tav tm="100000">
                                              <p:val>
                                                <p:strVal val="#ppt_x"/>
                                              </p:val>
                                            </p:tav>
                                          </p:tavLst>
                                        </p:anim>
                                        <p:anim calcmode="lin" valueType="num">
                                          <p:cBhvr>
                                            <p:cTn id="50" dur="250" fill="hold"/>
                                            <p:tgtEl>
                                              <p:spTgt spid="9"/>
                                            </p:tgtEl>
                                            <p:attrNameLst>
                                              <p:attrName>ppt_y</p:attrName>
                                            </p:attrNameLst>
                                          </p:cBhvr>
                                          <p:tavLst>
                                            <p:tav tm="0">
                                              <p:val>
                                                <p:strVal val="#ppt_y+.1"/>
                                              </p:val>
                                            </p:tav>
                                            <p:tav tm="100000">
                                              <p:val>
                                                <p:strVal val="#ppt_y"/>
                                              </p:val>
                                            </p:tav>
                                          </p:tavLst>
                                        </p:anim>
                                      </p:childTnLst>
                                    </p:cTn>
                                  </p:par>
                                </p:childTnLst>
                              </p:cTn>
                            </p:par>
                            <p:par>
                              <p:cTn id="51" fill="hold">
                                <p:stCondLst>
                                  <p:cond delay="5000"/>
                                </p:stCondLst>
                                <p:childTnLst>
                                  <p:par>
                                    <p:cTn id="52" presetID="42" presetClass="entr" presetSubtype="0"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250"/>
                                            <p:tgtEl>
                                              <p:spTgt spid="10"/>
                                            </p:tgtEl>
                                          </p:cBhvr>
                                        </p:animEffect>
                                        <p:anim calcmode="lin" valueType="num">
                                          <p:cBhvr>
                                            <p:cTn id="55" dur="250" fill="hold"/>
                                            <p:tgtEl>
                                              <p:spTgt spid="10"/>
                                            </p:tgtEl>
                                            <p:attrNameLst>
                                              <p:attrName>ppt_x</p:attrName>
                                            </p:attrNameLst>
                                          </p:cBhvr>
                                          <p:tavLst>
                                            <p:tav tm="0">
                                              <p:val>
                                                <p:strVal val="#ppt_x"/>
                                              </p:val>
                                            </p:tav>
                                            <p:tav tm="100000">
                                              <p:val>
                                                <p:strVal val="#ppt_x"/>
                                              </p:val>
                                            </p:tav>
                                          </p:tavLst>
                                        </p:anim>
                                        <p:anim calcmode="lin" valueType="num">
                                          <p:cBhvr>
                                            <p:cTn id="56" dur="250" fill="hold"/>
                                            <p:tgtEl>
                                              <p:spTgt spid="10"/>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14" presetClass="entr" presetSubtype="10"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randombar(horizontal)">
                                          <p:cBhvr>
                                            <p:cTn id="60" dur="500"/>
                                            <p:tgtEl>
                                              <p:spTgt spid="11"/>
                                            </p:tgtEl>
                                          </p:cBhvr>
                                        </p:animEffect>
                                      </p:childTnLst>
                                    </p:cTn>
                                  </p:par>
                                </p:childTnLst>
                              </p:cTn>
                            </p:par>
                            <p:par>
                              <p:cTn id="61" fill="hold">
                                <p:stCondLst>
                                  <p:cond delay="6000"/>
                                </p:stCondLst>
                                <p:childTnLst>
                                  <p:par>
                                    <p:cTn id="62" presetID="12" presetClass="entr" presetSubtype="4"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p:tgtEl>
                                              <p:spTgt spid="12"/>
                                            </p:tgtEl>
                                            <p:attrNameLst>
                                              <p:attrName>ppt_y</p:attrName>
                                            </p:attrNameLst>
                                          </p:cBhvr>
                                          <p:tavLst>
                                            <p:tav tm="0">
                                              <p:val>
                                                <p:strVal val="#ppt_y+#ppt_h*1.125000"/>
                                              </p:val>
                                            </p:tav>
                                            <p:tav tm="100000">
                                              <p:val>
                                                <p:strVal val="#ppt_y"/>
                                              </p:val>
                                            </p:tav>
                                          </p:tavLst>
                                        </p:anim>
                                        <p:animEffect transition="in" filter="wipe(up)">
                                          <p:cBhvr>
                                            <p:cTn id="65" dur="500"/>
                                            <p:tgtEl>
                                              <p:spTgt spid="12"/>
                                            </p:tgtEl>
                                          </p:cBhvr>
                                        </p:animEffect>
                                      </p:childTnLst>
                                    </p:cTn>
                                  </p:par>
                                </p:childTnLst>
                              </p:cTn>
                            </p:par>
                            <p:par>
                              <p:cTn id="66" fill="hold">
                                <p:stCondLst>
                                  <p:cond delay="6500"/>
                                </p:stCondLst>
                                <p:childTnLst>
                                  <p:par>
                                    <p:cTn id="67" presetID="12" presetClass="entr" presetSubtype="4"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p:tgtEl>
                                              <p:spTgt spid="17"/>
                                            </p:tgtEl>
                                            <p:attrNameLst>
                                              <p:attrName>ppt_y</p:attrName>
                                            </p:attrNameLst>
                                          </p:cBhvr>
                                          <p:tavLst>
                                            <p:tav tm="0">
                                              <p:val>
                                                <p:strVal val="#ppt_y+#ppt_h*1.125000"/>
                                              </p:val>
                                            </p:tav>
                                            <p:tav tm="100000">
                                              <p:val>
                                                <p:strVal val="#ppt_y"/>
                                              </p:val>
                                            </p:tav>
                                          </p:tavLst>
                                        </p:anim>
                                        <p:animEffect transition="in" filter="wipe(up)">
                                          <p:cBhvr>
                                            <p:cTn id="70" dur="500"/>
                                            <p:tgtEl>
                                              <p:spTgt spid="17"/>
                                            </p:tgtEl>
                                          </p:cBhvr>
                                        </p:animEffect>
                                      </p:childTnLst>
                                    </p:cTn>
                                  </p:par>
                                </p:childTnLst>
                              </p:cTn>
                            </p:par>
                            <p:par>
                              <p:cTn id="71" fill="hold">
                                <p:stCondLst>
                                  <p:cond delay="7000"/>
                                </p:stCondLst>
                                <p:childTnLst>
                                  <p:par>
                                    <p:cTn id="72" presetID="14" presetClass="entr" presetSubtype="10"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randombar(horizontal)">
                                          <p:cBhvr>
                                            <p:cTn id="74" dur="500"/>
                                            <p:tgtEl>
                                              <p:spTgt spid="13"/>
                                            </p:tgtEl>
                                          </p:cBhvr>
                                        </p:animEffect>
                                      </p:childTnLst>
                                    </p:cTn>
                                  </p:par>
                                </p:childTnLst>
                              </p:cTn>
                            </p:par>
                            <p:par>
                              <p:cTn id="75" fill="hold">
                                <p:stCondLst>
                                  <p:cond delay="7500"/>
                                </p:stCondLst>
                                <p:childTnLst>
                                  <p:par>
                                    <p:cTn id="76" presetID="12" presetClass="entr" presetSubtype="4" fill="hold" grpId="0" nodeType="afterEffect">
                                      <p:stCondLst>
                                        <p:cond delay="0"/>
                                      </p:stCondLst>
                                      <p:childTnLst>
                                        <p:set>
                                          <p:cBhvr>
                                            <p:cTn id="77" dur="1" fill="hold">
                                              <p:stCondLst>
                                                <p:cond delay="0"/>
                                              </p:stCondLst>
                                            </p:cTn>
                                            <p:tgtEl>
                                              <p:spTgt spid="14"/>
                                            </p:tgtEl>
                                            <p:attrNameLst>
                                              <p:attrName>style.visibility</p:attrName>
                                            </p:attrNameLst>
                                          </p:cBhvr>
                                          <p:to>
                                            <p:strVal val="visible"/>
                                          </p:to>
                                        </p:set>
                                        <p:anim calcmode="lin" valueType="num">
                                          <p:cBhvr additive="base">
                                            <p:cTn id="78" dur="500"/>
                                            <p:tgtEl>
                                              <p:spTgt spid="14"/>
                                            </p:tgtEl>
                                            <p:attrNameLst>
                                              <p:attrName>ppt_y</p:attrName>
                                            </p:attrNameLst>
                                          </p:cBhvr>
                                          <p:tavLst>
                                            <p:tav tm="0">
                                              <p:val>
                                                <p:strVal val="#ppt_y+#ppt_h*1.125000"/>
                                              </p:val>
                                            </p:tav>
                                            <p:tav tm="100000">
                                              <p:val>
                                                <p:strVal val="#ppt_y"/>
                                              </p:val>
                                            </p:tav>
                                          </p:tavLst>
                                        </p:anim>
                                        <p:animEffect transition="in" filter="wipe(up)">
                                          <p:cBhvr>
                                            <p:cTn id="79" dur="500"/>
                                            <p:tgtEl>
                                              <p:spTgt spid="14"/>
                                            </p:tgtEl>
                                          </p:cBhvr>
                                        </p:animEffect>
                                      </p:childTnLst>
                                    </p:cTn>
                                  </p:par>
                                </p:childTnLst>
                              </p:cTn>
                            </p:par>
                            <p:par>
                              <p:cTn id="80" fill="hold">
                                <p:stCondLst>
                                  <p:cond delay="8000"/>
                                </p:stCondLst>
                                <p:childTnLst>
                                  <p:par>
                                    <p:cTn id="81" presetID="12" presetClass="entr" presetSubtype="4"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p:tgtEl>
                                              <p:spTgt spid="18"/>
                                            </p:tgtEl>
                                            <p:attrNameLst>
                                              <p:attrName>ppt_y</p:attrName>
                                            </p:attrNameLst>
                                          </p:cBhvr>
                                          <p:tavLst>
                                            <p:tav tm="0">
                                              <p:val>
                                                <p:strVal val="#ppt_y+#ppt_h*1.125000"/>
                                              </p:val>
                                            </p:tav>
                                            <p:tav tm="100000">
                                              <p:val>
                                                <p:strVal val="#ppt_y"/>
                                              </p:val>
                                            </p:tav>
                                          </p:tavLst>
                                        </p:anim>
                                        <p:animEffect transition="in" filter="wipe(up)">
                                          <p:cBhvr>
                                            <p:cTn id="84" dur="500"/>
                                            <p:tgtEl>
                                              <p:spTgt spid="18"/>
                                            </p:tgtEl>
                                          </p:cBhvr>
                                        </p:animEffect>
                                      </p:childTnLst>
                                    </p:cTn>
                                  </p:par>
                                </p:childTnLst>
                              </p:cTn>
                            </p:par>
                            <p:par>
                              <p:cTn id="85" fill="hold">
                                <p:stCondLst>
                                  <p:cond delay="8500"/>
                                </p:stCondLst>
                                <p:childTnLst>
                                  <p:par>
                                    <p:cTn id="86" presetID="14" presetClass="entr" presetSubtype="10" fill="hold" grpId="0" nodeType="after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randombar(horizontal)">
                                          <p:cBhvr>
                                            <p:cTn id="88" dur="500"/>
                                            <p:tgtEl>
                                              <p:spTgt spid="15"/>
                                            </p:tgtEl>
                                          </p:cBhvr>
                                        </p:animEffect>
                                      </p:childTnLst>
                                    </p:cTn>
                                  </p:par>
                                </p:childTnLst>
                              </p:cTn>
                            </p:par>
                            <p:par>
                              <p:cTn id="89" fill="hold">
                                <p:stCondLst>
                                  <p:cond delay="9000"/>
                                </p:stCondLst>
                                <p:childTnLst>
                                  <p:par>
                                    <p:cTn id="90" presetID="12" presetClass="entr" presetSubtype="4"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 calcmode="lin" valueType="num">
                                          <p:cBhvr additive="base">
                                            <p:cTn id="92" dur="500"/>
                                            <p:tgtEl>
                                              <p:spTgt spid="16"/>
                                            </p:tgtEl>
                                            <p:attrNameLst>
                                              <p:attrName>ppt_y</p:attrName>
                                            </p:attrNameLst>
                                          </p:cBhvr>
                                          <p:tavLst>
                                            <p:tav tm="0">
                                              <p:val>
                                                <p:strVal val="#ppt_y+#ppt_h*1.125000"/>
                                              </p:val>
                                            </p:tav>
                                            <p:tav tm="100000">
                                              <p:val>
                                                <p:strVal val="#ppt_y"/>
                                              </p:val>
                                            </p:tav>
                                          </p:tavLst>
                                        </p:anim>
                                        <p:animEffect transition="in" filter="wipe(up)">
                                          <p:cBhvr>
                                            <p:cTn id="93" dur="500"/>
                                            <p:tgtEl>
                                              <p:spTgt spid="16"/>
                                            </p:tgtEl>
                                          </p:cBhvr>
                                        </p:animEffect>
                                      </p:childTnLst>
                                    </p:cTn>
                                  </p:par>
                                </p:childTnLst>
                              </p:cTn>
                            </p:par>
                            <p:par>
                              <p:cTn id="94" fill="hold">
                                <p:stCondLst>
                                  <p:cond delay="9500"/>
                                </p:stCondLst>
                                <p:childTnLst>
                                  <p:par>
                                    <p:cTn id="95" presetID="42" presetClass="entr" presetSubtype="0" fill="hold" grpId="0" nodeType="after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fade">
                                          <p:cBhvr>
                                            <p:cTn id="97" dur="250"/>
                                            <p:tgtEl>
                                              <p:spTgt spid="19"/>
                                            </p:tgtEl>
                                          </p:cBhvr>
                                        </p:animEffect>
                                        <p:anim calcmode="lin" valueType="num">
                                          <p:cBhvr>
                                            <p:cTn id="98" dur="250" fill="hold"/>
                                            <p:tgtEl>
                                              <p:spTgt spid="19"/>
                                            </p:tgtEl>
                                            <p:attrNameLst>
                                              <p:attrName>ppt_x</p:attrName>
                                            </p:attrNameLst>
                                          </p:cBhvr>
                                          <p:tavLst>
                                            <p:tav tm="0">
                                              <p:val>
                                                <p:strVal val="#ppt_x"/>
                                              </p:val>
                                            </p:tav>
                                            <p:tav tm="100000">
                                              <p:val>
                                                <p:strVal val="#ppt_x"/>
                                              </p:val>
                                            </p:tav>
                                          </p:tavLst>
                                        </p:anim>
                                        <p:anim calcmode="lin" valueType="num">
                                          <p:cBhvr>
                                            <p:cTn id="99" dur="250" fill="hold"/>
                                            <p:tgtEl>
                                              <p:spTgt spid="19"/>
                                            </p:tgtEl>
                                            <p:attrNameLst>
                                              <p:attrName>ppt_y</p:attrName>
                                            </p:attrNameLst>
                                          </p:cBhvr>
                                          <p:tavLst>
                                            <p:tav tm="0">
                                              <p:val>
                                                <p:strVal val="#ppt_y+.1"/>
                                              </p:val>
                                            </p:tav>
                                            <p:tav tm="100000">
                                              <p:val>
                                                <p:strVal val="#ppt_y"/>
                                              </p:val>
                                            </p:tav>
                                          </p:tavLst>
                                        </p:anim>
                                      </p:childTnLst>
                                    </p:cTn>
                                  </p:par>
                                </p:childTnLst>
                              </p:cTn>
                            </p:par>
                            <p:par>
                              <p:cTn id="100" fill="hold">
                                <p:stCondLst>
                                  <p:cond delay="10000"/>
                                </p:stCondLst>
                                <p:childTnLst>
                                  <p:par>
                                    <p:cTn id="101" presetID="42" presetClass="entr" presetSubtype="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250"/>
                                            <p:tgtEl>
                                              <p:spTgt spid="20"/>
                                            </p:tgtEl>
                                          </p:cBhvr>
                                        </p:animEffect>
                                        <p:anim calcmode="lin" valueType="num">
                                          <p:cBhvr>
                                            <p:cTn id="104" dur="250" fill="hold"/>
                                            <p:tgtEl>
                                              <p:spTgt spid="20"/>
                                            </p:tgtEl>
                                            <p:attrNameLst>
                                              <p:attrName>ppt_x</p:attrName>
                                            </p:attrNameLst>
                                          </p:cBhvr>
                                          <p:tavLst>
                                            <p:tav tm="0">
                                              <p:val>
                                                <p:strVal val="#ppt_x"/>
                                              </p:val>
                                            </p:tav>
                                            <p:tav tm="100000">
                                              <p:val>
                                                <p:strVal val="#ppt_x"/>
                                              </p:val>
                                            </p:tav>
                                          </p:tavLst>
                                        </p:anim>
                                        <p:anim calcmode="lin" valueType="num">
                                          <p:cBhvr>
                                            <p:cTn id="105" dur="250" fill="hold"/>
                                            <p:tgtEl>
                                              <p:spTgt spid="20"/>
                                            </p:tgtEl>
                                            <p:attrNameLst>
                                              <p:attrName>ppt_y</p:attrName>
                                            </p:attrNameLst>
                                          </p:cBhvr>
                                          <p:tavLst>
                                            <p:tav tm="0">
                                              <p:val>
                                                <p:strVal val="#ppt_y+.1"/>
                                              </p:val>
                                            </p:tav>
                                            <p:tav tm="100000">
                                              <p:val>
                                                <p:strVal val="#ppt_y"/>
                                              </p:val>
                                            </p:tav>
                                          </p:tavLst>
                                        </p:anim>
                                      </p:childTnLst>
                                    </p:cTn>
                                  </p:par>
                                </p:childTnLst>
                              </p:cTn>
                            </p:par>
                            <p:par>
                              <p:cTn id="106" fill="hold">
                                <p:stCondLst>
                                  <p:cond delay="10500"/>
                                </p:stCondLst>
                                <p:childTnLst>
                                  <p:par>
                                    <p:cTn id="107" presetID="12" presetClass="entr" presetSubtype="4" fill="hold" nodeType="afterEffect">
                                      <p:stCondLst>
                                        <p:cond delay="0"/>
                                      </p:stCondLst>
                                      <p:childTnLst>
                                        <p:set>
                                          <p:cBhvr>
                                            <p:cTn id="108" dur="1" fill="hold">
                                              <p:stCondLst>
                                                <p:cond delay="0"/>
                                              </p:stCondLst>
                                            </p:cTn>
                                            <p:tgtEl>
                                              <p:spTgt spid="23"/>
                                            </p:tgtEl>
                                            <p:attrNameLst>
                                              <p:attrName>style.visibility</p:attrName>
                                            </p:attrNameLst>
                                          </p:cBhvr>
                                          <p:to>
                                            <p:strVal val="visible"/>
                                          </p:to>
                                        </p:set>
                                        <p:anim calcmode="lin" valueType="num">
                                          <p:cBhvr additive="base">
                                            <p:cTn id="109" dur="500"/>
                                            <p:tgtEl>
                                              <p:spTgt spid="23"/>
                                            </p:tgtEl>
                                            <p:attrNameLst>
                                              <p:attrName>ppt_y</p:attrName>
                                            </p:attrNameLst>
                                          </p:cBhvr>
                                          <p:tavLst>
                                            <p:tav tm="0">
                                              <p:val>
                                                <p:strVal val="#ppt_y+#ppt_h*1.125000"/>
                                              </p:val>
                                            </p:tav>
                                            <p:tav tm="100000">
                                              <p:val>
                                                <p:strVal val="#ppt_y"/>
                                              </p:val>
                                            </p:tav>
                                          </p:tavLst>
                                        </p:anim>
                                        <p:animEffect transition="in" filter="wipe(up)">
                                          <p:cBhvr>
                                            <p:cTn id="110" dur="500"/>
                                            <p:tgtEl>
                                              <p:spTgt spid="23"/>
                                            </p:tgtEl>
                                          </p:cBhvr>
                                        </p:animEffect>
                                      </p:childTnLst>
                                    </p:cTn>
                                  </p:par>
                                </p:childTnLst>
                              </p:cTn>
                            </p:par>
                            <p:par>
                              <p:cTn id="111" fill="hold">
                                <p:stCondLst>
                                  <p:cond delay="11000"/>
                                </p:stCondLst>
                                <p:childTnLst>
                                  <p:par>
                                    <p:cTn id="112" presetID="14" presetClass="entr" presetSubtype="10" fill="hold" grpId="0" nodeType="afterEffect">
                                      <p:stCondLst>
                                        <p:cond delay="0"/>
                                      </p:stCondLst>
                                      <p:childTnLst>
                                        <p:set>
                                          <p:cBhvr>
                                            <p:cTn id="113" dur="1" fill="hold">
                                              <p:stCondLst>
                                                <p:cond delay="0"/>
                                              </p:stCondLst>
                                            </p:cTn>
                                            <p:tgtEl>
                                              <p:spTgt spid="21"/>
                                            </p:tgtEl>
                                            <p:attrNameLst>
                                              <p:attrName>style.visibility</p:attrName>
                                            </p:attrNameLst>
                                          </p:cBhvr>
                                          <p:to>
                                            <p:strVal val="visible"/>
                                          </p:to>
                                        </p:set>
                                        <p:animEffect transition="in" filter="randombar(horizontal)">
                                          <p:cBhvr>
                                            <p:cTn id="114" dur="500"/>
                                            <p:tgtEl>
                                              <p:spTgt spid="21"/>
                                            </p:tgtEl>
                                          </p:cBhvr>
                                        </p:animEffect>
                                      </p:childTnLst>
                                    </p:cTn>
                                  </p:par>
                                </p:childTnLst>
                              </p:cTn>
                            </p:par>
                            <p:par>
                              <p:cTn id="115" fill="hold">
                                <p:stCondLst>
                                  <p:cond delay="11500"/>
                                </p:stCondLst>
                                <p:childTnLst>
                                  <p:par>
                                    <p:cTn id="116" presetID="12" presetClass="entr" presetSubtype="4" fill="hold" grpId="0" nodeType="afterEffect">
                                      <p:stCondLst>
                                        <p:cond delay="0"/>
                                      </p:stCondLst>
                                      <p:childTnLst>
                                        <p:set>
                                          <p:cBhvr>
                                            <p:cTn id="117" dur="1" fill="hold">
                                              <p:stCondLst>
                                                <p:cond delay="0"/>
                                              </p:stCondLst>
                                            </p:cTn>
                                            <p:tgtEl>
                                              <p:spTgt spid="22"/>
                                            </p:tgtEl>
                                            <p:attrNameLst>
                                              <p:attrName>style.visibility</p:attrName>
                                            </p:attrNameLst>
                                          </p:cBhvr>
                                          <p:to>
                                            <p:strVal val="visible"/>
                                          </p:to>
                                        </p:set>
                                        <p:anim calcmode="lin" valueType="num">
                                          <p:cBhvr additive="base">
                                            <p:cTn id="118" dur="500"/>
                                            <p:tgtEl>
                                              <p:spTgt spid="22"/>
                                            </p:tgtEl>
                                            <p:attrNameLst>
                                              <p:attrName>ppt_y</p:attrName>
                                            </p:attrNameLst>
                                          </p:cBhvr>
                                          <p:tavLst>
                                            <p:tav tm="0">
                                              <p:val>
                                                <p:strVal val="#ppt_y+#ppt_h*1.125000"/>
                                              </p:val>
                                            </p:tav>
                                            <p:tav tm="100000">
                                              <p:val>
                                                <p:strVal val="#ppt_y"/>
                                              </p:val>
                                            </p:tav>
                                          </p:tavLst>
                                        </p:anim>
                                        <p:animEffect transition="in" filter="wipe(up)">
                                          <p:cBhvr>
                                            <p:cTn id="1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9" grpId="0" animBg="1"/>
          <p:bldP spid="20" grpId="0"/>
          <p:bldP spid="21" grpId="0"/>
          <p:bldP spid="2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50"/>
                                            <p:tgtEl>
                                              <p:spTgt spid="3"/>
                                            </p:tgtEl>
                                          </p:cBhvr>
                                        </p:animEffect>
                                        <p:anim calcmode="lin" valueType="num">
                                          <p:cBhvr>
                                            <p:cTn id="13" dur="250" fill="hold"/>
                                            <p:tgtEl>
                                              <p:spTgt spid="3"/>
                                            </p:tgtEl>
                                            <p:attrNameLst>
                                              <p:attrName>ppt_x</p:attrName>
                                            </p:attrNameLst>
                                          </p:cBhvr>
                                          <p:tavLst>
                                            <p:tav tm="0">
                                              <p:val>
                                                <p:strVal val="#ppt_x"/>
                                              </p:val>
                                            </p:tav>
                                            <p:tav tm="100000">
                                              <p:val>
                                                <p:strVal val="#ppt_x"/>
                                              </p:val>
                                            </p:tav>
                                          </p:tavLst>
                                        </p:anim>
                                        <p:anim calcmode="lin" valueType="num">
                                          <p:cBhvr>
                                            <p:cTn id="14" dur="25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42"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50"/>
                                            <p:tgtEl>
                                              <p:spTgt spid="4"/>
                                            </p:tgtEl>
                                          </p:cBhvr>
                                        </p:animEffect>
                                        <p:anim calcmode="lin" valueType="num">
                                          <p:cBhvr>
                                            <p:cTn id="19" dur="250" fill="hold"/>
                                            <p:tgtEl>
                                              <p:spTgt spid="4"/>
                                            </p:tgtEl>
                                            <p:attrNameLst>
                                              <p:attrName>ppt_x</p:attrName>
                                            </p:attrNameLst>
                                          </p:cBhvr>
                                          <p:tavLst>
                                            <p:tav tm="0">
                                              <p:val>
                                                <p:strVal val="#ppt_x"/>
                                              </p:val>
                                            </p:tav>
                                            <p:tav tm="100000">
                                              <p:val>
                                                <p:strVal val="#ppt_x"/>
                                              </p:val>
                                            </p:tav>
                                          </p:tavLst>
                                        </p:anim>
                                        <p:anim calcmode="lin" valueType="num">
                                          <p:cBhvr>
                                            <p:cTn id="20" dur="25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50"/>
                                            <p:tgtEl>
                                              <p:spTgt spid="5"/>
                                            </p:tgtEl>
                                          </p:cBhvr>
                                        </p:animEffect>
                                        <p:anim calcmode="lin" valueType="num">
                                          <p:cBhvr>
                                            <p:cTn id="25" dur="250" fill="hold"/>
                                            <p:tgtEl>
                                              <p:spTgt spid="5"/>
                                            </p:tgtEl>
                                            <p:attrNameLst>
                                              <p:attrName>ppt_x</p:attrName>
                                            </p:attrNameLst>
                                          </p:cBhvr>
                                          <p:tavLst>
                                            <p:tav tm="0">
                                              <p:val>
                                                <p:strVal val="#ppt_x"/>
                                              </p:val>
                                            </p:tav>
                                            <p:tav tm="100000">
                                              <p:val>
                                                <p:strVal val="#ppt_x"/>
                                              </p:val>
                                            </p:tav>
                                          </p:tavLst>
                                        </p:anim>
                                        <p:anim calcmode="lin" valueType="num">
                                          <p:cBhvr>
                                            <p:cTn id="26" dur="250" fill="hold"/>
                                            <p:tgtEl>
                                              <p:spTgt spid="5"/>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250"/>
                                            <p:tgtEl>
                                              <p:spTgt spid="6"/>
                                            </p:tgtEl>
                                          </p:cBhvr>
                                        </p:animEffect>
                                        <p:anim calcmode="lin" valueType="num">
                                          <p:cBhvr>
                                            <p:cTn id="31" dur="250" fill="hold"/>
                                            <p:tgtEl>
                                              <p:spTgt spid="6"/>
                                            </p:tgtEl>
                                            <p:attrNameLst>
                                              <p:attrName>ppt_x</p:attrName>
                                            </p:attrNameLst>
                                          </p:cBhvr>
                                          <p:tavLst>
                                            <p:tav tm="0">
                                              <p:val>
                                                <p:strVal val="#ppt_x"/>
                                              </p:val>
                                            </p:tav>
                                            <p:tav tm="100000">
                                              <p:val>
                                                <p:strVal val="#ppt_x"/>
                                              </p:val>
                                            </p:tav>
                                          </p:tavLst>
                                        </p:anim>
                                        <p:anim calcmode="lin" valueType="num">
                                          <p:cBhvr>
                                            <p:cTn id="32" dur="250" fill="hold"/>
                                            <p:tgtEl>
                                              <p:spTgt spid="6"/>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42"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250"/>
                                            <p:tgtEl>
                                              <p:spTgt spid="7"/>
                                            </p:tgtEl>
                                          </p:cBhvr>
                                        </p:animEffect>
                                        <p:anim calcmode="lin" valueType="num">
                                          <p:cBhvr>
                                            <p:cTn id="37" dur="250" fill="hold"/>
                                            <p:tgtEl>
                                              <p:spTgt spid="7"/>
                                            </p:tgtEl>
                                            <p:attrNameLst>
                                              <p:attrName>ppt_x</p:attrName>
                                            </p:attrNameLst>
                                          </p:cBhvr>
                                          <p:tavLst>
                                            <p:tav tm="0">
                                              <p:val>
                                                <p:strVal val="#ppt_x"/>
                                              </p:val>
                                            </p:tav>
                                            <p:tav tm="100000">
                                              <p:val>
                                                <p:strVal val="#ppt_x"/>
                                              </p:val>
                                            </p:tav>
                                          </p:tavLst>
                                        </p:anim>
                                        <p:anim calcmode="lin" valueType="num">
                                          <p:cBhvr>
                                            <p:cTn id="38" dur="250" fill="hold"/>
                                            <p:tgtEl>
                                              <p:spTgt spid="7"/>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42" presetClass="entr" presetSubtype="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250"/>
                                            <p:tgtEl>
                                              <p:spTgt spid="8"/>
                                            </p:tgtEl>
                                          </p:cBhvr>
                                        </p:animEffect>
                                        <p:anim calcmode="lin" valueType="num">
                                          <p:cBhvr>
                                            <p:cTn id="43" dur="250" fill="hold"/>
                                            <p:tgtEl>
                                              <p:spTgt spid="8"/>
                                            </p:tgtEl>
                                            <p:attrNameLst>
                                              <p:attrName>ppt_x</p:attrName>
                                            </p:attrNameLst>
                                          </p:cBhvr>
                                          <p:tavLst>
                                            <p:tav tm="0">
                                              <p:val>
                                                <p:strVal val="#ppt_x"/>
                                              </p:val>
                                            </p:tav>
                                            <p:tav tm="100000">
                                              <p:val>
                                                <p:strVal val="#ppt_x"/>
                                              </p:val>
                                            </p:tav>
                                          </p:tavLst>
                                        </p:anim>
                                        <p:anim calcmode="lin" valueType="num">
                                          <p:cBhvr>
                                            <p:cTn id="44" dur="250" fill="hold"/>
                                            <p:tgtEl>
                                              <p:spTgt spid="8"/>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42" presetClass="entr" presetSubtype="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250"/>
                                            <p:tgtEl>
                                              <p:spTgt spid="9"/>
                                            </p:tgtEl>
                                          </p:cBhvr>
                                        </p:animEffect>
                                        <p:anim calcmode="lin" valueType="num">
                                          <p:cBhvr>
                                            <p:cTn id="49" dur="250" fill="hold"/>
                                            <p:tgtEl>
                                              <p:spTgt spid="9"/>
                                            </p:tgtEl>
                                            <p:attrNameLst>
                                              <p:attrName>ppt_x</p:attrName>
                                            </p:attrNameLst>
                                          </p:cBhvr>
                                          <p:tavLst>
                                            <p:tav tm="0">
                                              <p:val>
                                                <p:strVal val="#ppt_x"/>
                                              </p:val>
                                            </p:tav>
                                            <p:tav tm="100000">
                                              <p:val>
                                                <p:strVal val="#ppt_x"/>
                                              </p:val>
                                            </p:tav>
                                          </p:tavLst>
                                        </p:anim>
                                        <p:anim calcmode="lin" valueType="num">
                                          <p:cBhvr>
                                            <p:cTn id="50" dur="250" fill="hold"/>
                                            <p:tgtEl>
                                              <p:spTgt spid="9"/>
                                            </p:tgtEl>
                                            <p:attrNameLst>
                                              <p:attrName>ppt_y</p:attrName>
                                            </p:attrNameLst>
                                          </p:cBhvr>
                                          <p:tavLst>
                                            <p:tav tm="0">
                                              <p:val>
                                                <p:strVal val="#ppt_y+.1"/>
                                              </p:val>
                                            </p:tav>
                                            <p:tav tm="100000">
                                              <p:val>
                                                <p:strVal val="#ppt_y"/>
                                              </p:val>
                                            </p:tav>
                                          </p:tavLst>
                                        </p:anim>
                                      </p:childTnLst>
                                    </p:cTn>
                                  </p:par>
                                </p:childTnLst>
                              </p:cTn>
                            </p:par>
                            <p:par>
                              <p:cTn id="51" fill="hold">
                                <p:stCondLst>
                                  <p:cond delay="5000"/>
                                </p:stCondLst>
                                <p:childTnLst>
                                  <p:par>
                                    <p:cTn id="52" presetID="42" presetClass="entr" presetSubtype="0"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250"/>
                                            <p:tgtEl>
                                              <p:spTgt spid="10"/>
                                            </p:tgtEl>
                                          </p:cBhvr>
                                        </p:animEffect>
                                        <p:anim calcmode="lin" valueType="num">
                                          <p:cBhvr>
                                            <p:cTn id="55" dur="250" fill="hold"/>
                                            <p:tgtEl>
                                              <p:spTgt spid="10"/>
                                            </p:tgtEl>
                                            <p:attrNameLst>
                                              <p:attrName>ppt_x</p:attrName>
                                            </p:attrNameLst>
                                          </p:cBhvr>
                                          <p:tavLst>
                                            <p:tav tm="0">
                                              <p:val>
                                                <p:strVal val="#ppt_x"/>
                                              </p:val>
                                            </p:tav>
                                            <p:tav tm="100000">
                                              <p:val>
                                                <p:strVal val="#ppt_x"/>
                                              </p:val>
                                            </p:tav>
                                          </p:tavLst>
                                        </p:anim>
                                        <p:anim calcmode="lin" valueType="num">
                                          <p:cBhvr>
                                            <p:cTn id="56" dur="250" fill="hold"/>
                                            <p:tgtEl>
                                              <p:spTgt spid="10"/>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14" presetClass="entr" presetSubtype="10"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randombar(horizontal)">
                                          <p:cBhvr>
                                            <p:cTn id="60" dur="500"/>
                                            <p:tgtEl>
                                              <p:spTgt spid="11"/>
                                            </p:tgtEl>
                                          </p:cBhvr>
                                        </p:animEffect>
                                      </p:childTnLst>
                                    </p:cTn>
                                  </p:par>
                                </p:childTnLst>
                              </p:cTn>
                            </p:par>
                            <p:par>
                              <p:cTn id="61" fill="hold">
                                <p:stCondLst>
                                  <p:cond delay="6000"/>
                                </p:stCondLst>
                                <p:childTnLst>
                                  <p:par>
                                    <p:cTn id="62" presetID="12" presetClass="entr" presetSubtype="4"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p:tgtEl>
                                              <p:spTgt spid="12"/>
                                            </p:tgtEl>
                                            <p:attrNameLst>
                                              <p:attrName>ppt_y</p:attrName>
                                            </p:attrNameLst>
                                          </p:cBhvr>
                                          <p:tavLst>
                                            <p:tav tm="0">
                                              <p:val>
                                                <p:strVal val="#ppt_y+#ppt_h*1.125000"/>
                                              </p:val>
                                            </p:tav>
                                            <p:tav tm="100000">
                                              <p:val>
                                                <p:strVal val="#ppt_y"/>
                                              </p:val>
                                            </p:tav>
                                          </p:tavLst>
                                        </p:anim>
                                        <p:animEffect transition="in" filter="wipe(up)">
                                          <p:cBhvr>
                                            <p:cTn id="65" dur="500"/>
                                            <p:tgtEl>
                                              <p:spTgt spid="12"/>
                                            </p:tgtEl>
                                          </p:cBhvr>
                                        </p:animEffect>
                                      </p:childTnLst>
                                    </p:cTn>
                                  </p:par>
                                </p:childTnLst>
                              </p:cTn>
                            </p:par>
                            <p:par>
                              <p:cTn id="66" fill="hold">
                                <p:stCondLst>
                                  <p:cond delay="6500"/>
                                </p:stCondLst>
                                <p:childTnLst>
                                  <p:par>
                                    <p:cTn id="67" presetID="12" presetClass="entr" presetSubtype="4"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p:tgtEl>
                                              <p:spTgt spid="17"/>
                                            </p:tgtEl>
                                            <p:attrNameLst>
                                              <p:attrName>ppt_y</p:attrName>
                                            </p:attrNameLst>
                                          </p:cBhvr>
                                          <p:tavLst>
                                            <p:tav tm="0">
                                              <p:val>
                                                <p:strVal val="#ppt_y+#ppt_h*1.125000"/>
                                              </p:val>
                                            </p:tav>
                                            <p:tav tm="100000">
                                              <p:val>
                                                <p:strVal val="#ppt_y"/>
                                              </p:val>
                                            </p:tav>
                                          </p:tavLst>
                                        </p:anim>
                                        <p:animEffect transition="in" filter="wipe(up)">
                                          <p:cBhvr>
                                            <p:cTn id="70" dur="500"/>
                                            <p:tgtEl>
                                              <p:spTgt spid="17"/>
                                            </p:tgtEl>
                                          </p:cBhvr>
                                        </p:animEffect>
                                      </p:childTnLst>
                                    </p:cTn>
                                  </p:par>
                                </p:childTnLst>
                              </p:cTn>
                            </p:par>
                            <p:par>
                              <p:cTn id="71" fill="hold">
                                <p:stCondLst>
                                  <p:cond delay="7000"/>
                                </p:stCondLst>
                                <p:childTnLst>
                                  <p:par>
                                    <p:cTn id="72" presetID="14" presetClass="entr" presetSubtype="10"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randombar(horizontal)">
                                          <p:cBhvr>
                                            <p:cTn id="74" dur="500"/>
                                            <p:tgtEl>
                                              <p:spTgt spid="13"/>
                                            </p:tgtEl>
                                          </p:cBhvr>
                                        </p:animEffect>
                                      </p:childTnLst>
                                    </p:cTn>
                                  </p:par>
                                </p:childTnLst>
                              </p:cTn>
                            </p:par>
                            <p:par>
                              <p:cTn id="75" fill="hold">
                                <p:stCondLst>
                                  <p:cond delay="7500"/>
                                </p:stCondLst>
                                <p:childTnLst>
                                  <p:par>
                                    <p:cTn id="76" presetID="12" presetClass="entr" presetSubtype="4" fill="hold" grpId="0" nodeType="afterEffect">
                                      <p:stCondLst>
                                        <p:cond delay="0"/>
                                      </p:stCondLst>
                                      <p:childTnLst>
                                        <p:set>
                                          <p:cBhvr>
                                            <p:cTn id="77" dur="1" fill="hold">
                                              <p:stCondLst>
                                                <p:cond delay="0"/>
                                              </p:stCondLst>
                                            </p:cTn>
                                            <p:tgtEl>
                                              <p:spTgt spid="14"/>
                                            </p:tgtEl>
                                            <p:attrNameLst>
                                              <p:attrName>style.visibility</p:attrName>
                                            </p:attrNameLst>
                                          </p:cBhvr>
                                          <p:to>
                                            <p:strVal val="visible"/>
                                          </p:to>
                                        </p:set>
                                        <p:anim calcmode="lin" valueType="num">
                                          <p:cBhvr additive="base">
                                            <p:cTn id="78" dur="500"/>
                                            <p:tgtEl>
                                              <p:spTgt spid="14"/>
                                            </p:tgtEl>
                                            <p:attrNameLst>
                                              <p:attrName>ppt_y</p:attrName>
                                            </p:attrNameLst>
                                          </p:cBhvr>
                                          <p:tavLst>
                                            <p:tav tm="0">
                                              <p:val>
                                                <p:strVal val="#ppt_y+#ppt_h*1.125000"/>
                                              </p:val>
                                            </p:tav>
                                            <p:tav tm="100000">
                                              <p:val>
                                                <p:strVal val="#ppt_y"/>
                                              </p:val>
                                            </p:tav>
                                          </p:tavLst>
                                        </p:anim>
                                        <p:animEffect transition="in" filter="wipe(up)">
                                          <p:cBhvr>
                                            <p:cTn id="79" dur="500"/>
                                            <p:tgtEl>
                                              <p:spTgt spid="14"/>
                                            </p:tgtEl>
                                          </p:cBhvr>
                                        </p:animEffect>
                                      </p:childTnLst>
                                    </p:cTn>
                                  </p:par>
                                </p:childTnLst>
                              </p:cTn>
                            </p:par>
                            <p:par>
                              <p:cTn id="80" fill="hold">
                                <p:stCondLst>
                                  <p:cond delay="8000"/>
                                </p:stCondLst>
                                <p:childTnLst>
                                  <p:par>
                                    <p:cTn id="81" presetID="12" presetClass="entr" presetSubtype="4"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p:tgtEl>
                                              <p:spTgt spid="18"/>
                                            </p:tgtEl>
                                            <p:attrNameLst>
                                              <p:attrName>ppt_y</p:attrName>
                                            </p:attrNameLst>
                                          </p:cBhvr>
                                          <p:tavLst>
                                            <p:tav tm="0">
                                              <p:val>
                                                <p:strVal val="#ppt_y+#ppt_h*1.125000"/>
                                              </p:val>
                                            </p:tav>
                                            <p:tav tm="100000">
                                              <p:val>
                                                <p:strVal val="#ppt_y"/>
                                              </p:val>
                                            </p:tav>
                                          </p:tavLst>
                                        </p:anim>
                                        <p:animEffect transition="in" filter="wipe(up)">
                                          <p:cBhvr>
                                            <p:cTn id="84" dur="500"/>
                                            <p:tgtEl>
                                              <p:spTgt spid="18"/>
                                            </p:tgtEl>
                                          </p:cBhvr>
                                        </p:animEffect>
                                      </p:childTnLst>
                                    </p:cTn>
                                  </p:par>
                                </p:childTnLst>
                              </p:cTn>
                            </p:par>
                            <p:par>
                              <p:cTn id="85" fill="hold">
                                <p:stCondLst>
                                  <p:cond delay="8500"/>
                                </p:stCondLst>
                                <p:childTnLst>
                                  <p:par>
                                    <p:cTn id="86" presetID="14" presetClass="entr" presetSubtype="10" fill="hold" grpId="0" nodeType="after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randombar(horizontal)">
                                          <p:cBhvr>
                                            <p:cTn id="88" dur="500"/>
                                            <p:tgtEl>
                                              <p:spTgt spid="15"/>
                                            </p:tgtEl>
                                          </p:cBhvr>
                                        </p:animEffect>
                                      </p:childTnLst>
                                    </p:cTn>
                                  </p:par>
                                </p:childTnLst>
                              </p:cTn>
                            </p:par>
                            <p:par>
                              <p:cTn id="89" fill="hold">
                                <p:stCondLst>
                                  <p:cond delay="9000"/>
                                </p:stCondLst>
                                <p:childTnLst>
                                  <p:par>
                                    <p:cTn id="90" presetID="12" presetClass="entr" presetSubtype="4"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 calcmode="lin" valueType="num">
                                          <p:cBhvr additive="base">
                                            <p:cTn id="92" dur="500"/>
                                            <p:tgtEl>
                                              <p:spTgt spid="16"/>
                                            </p:tgtEl>
                                            <p:attrNameLst>
                                              <p:attrName>ppt_y</p:attrName>
                                            </p:attrNameLst>
                                          </p:cBhvr>
                                          <p:tavLst>
                                            <p:tav tm="0">
                                              <p:val>
                                                <p:strVal val="#ppt_y+#ppt_h*1.125000"/>
                                              </p:val>
                                            </p:tav>
                                            <p:tav tm="100000">
                                              <p:val>
                                                <p:strVal val="#ppt_y"/>
                                              </p:val>
                                            </p:tav>
                                          </p:tavLst>
                                        </p:anim>
                                        <p:animEffect transition="in" filter="wipe(up)">
                                          <p:cBhvr>
                                            <p:cTn id="93" dur="500"/>
                                            <p:tgtEl>
                                              <p:spTgt spid="16"/>
                                            </p:tgtEl>
                                          </p:cBhvr>
                                        </p:animEffect>
                                      </p:childTnLst>
                                    </p:cTn>
                                  </p:par>
                                </p:childTnLst>
                              </p:cTn>
                            </p:par>
                            <p:par>
                              <p:cTn id="94" fill="hold">
                                <p:stCondLst>
                                  <p:cond delay="9500"/>
                                </p:stCondLst>
                                <p:childTnLst>
                                  <p:par>
                                    <p:cTn id="95" presetID="42" presetClass="entr" presetSubtype="0" fill="hold" grpId="0" nodeType="after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fade">
                                          <p:cBhvr>
                                            <p:cTn id="97" dur="250"/>
                                            <p:tgtEl>
                                              <p:spTgt spid="19"/>
                                            </p:tgtEl>
                                          </p:cBhvr>
                                        </p:animEffect>
                                        <p:anim calcmode="lin" valueType="num">
                                          <p:cBhvr>
                                            <p:cTn id="98" dur="250" fill="hold"/>
                                            <p:tgtEl>
                                              <p:spTgt spid="19"/>
                                            </p:tgtEl>
                                            <p:attrNameLst>
                                              <p:attrName>ppt_x</p:attrName>
                                            </p:attrNameLst>
                                          </p:cBhvr>
                                          <p:tavLst>
                                            <p:tav tm="0">
                                              <p:val>
                                                <p:strVal val="#ppt_x"/>
                                              </p:val>
                                            </p:tav>
                                            <p:tav tm="100000">
                                              <p:val>
                                                <p:strVal val="#ppt_x"/>
                                              </p:val>
                                            </p:tav>
                                          </p:tavLst>
                                        </p:anim>
                                        <p:anim calcmode="lin" valueType="num">
                                          <p:cBhvr>
                                            <p:cTn id="99" dur="250" fill="hold"/>
                                            <p:tgtEl>
                                              <p:spTgt spid="19"/>
                                            </p:tgtEl>
                                            <p:attrNameLst>
                                              <p:attrName>ppt_y</p:attrName>
                                            </p:attrNameLst>
                                          </p:cBhvr>
                                          <p:tavLst>
                                            <p:tav tm="0">
                                              <p:val>
                                                <p:strVal val="#ppt_y+.1"/>
                                              </p:val>
                                            </p:tav>
                                            <p:tav tm="100000">
                                              <p:val>
                                                <p:strVal val="#ppt_y"/>
                                              </p:val>
                                            </p:tav>
                                          </p:tavLst>
                                        </p:anim>
                                      </p:childTnLst>
                                    </p:cTn>
                                  </p:par>
                                </p:childTnLst>
                              </p:cTn>
                            </p:par>
                            <p:par>
                              <p:cTn id="100" fill="hold">
                                <p:stCondLst>
                                  <p:cond delay="10000"/>
                                </p:stCondLst>
                                <p:childTnLst>
                                  <p:par>
                                    <p:cTn id="101" presetID="42" presetClass="entr" presetSubtype="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250"/>
                                            <p:tgtEl>
                                              <p:spTgt spid="20"/>
                                            </p:tgtEl>
                                          </p:cBhvr>
                                        </p:animEffect>
                                        <p:anim calcmode="lin" valueType="num">
                                          <p:cBhvr>
                                            <p:cTn id="104" dur="250" fill="hold"/>
                                            <p:tgtEl>
                                              <p:spTgt spid="20"/>
                                            </p:tgtEl>
                                            <p:attrNameLst>
                                              <p:attrName>ppt_x</p:attrName>
                                            </p:attrNameLst>
                                          </p:cBhvr>
                                          <p:tavLst>
                                            <p:tav tm="0">
                                              <p:val>
                                                <p:strVal val="#ppt_x"/>
                                              </p:val>
                                            </p:tav>
                                            <p:tav tm="100000">
                                              <p:val>
                                                <p:strVal val="#ppt_x"/>
                                              </p:val>
                                            </p:tav>
                                          </p:tavLst>
                                        </p:anim>
                                        <p:anim calcmode="lin" valueType="num">
                                          <p:cBhvr>
                                            <p:cTn id="105" dur="250" fill="hold"/>
                                            <p:tgtEl>
                                              <p:spTgt spid="20"/>
                                            </p:tgtEl>
                                            <p:attrNameLst>
                                              <p:attrName>ppt_y</p:attrName>
                                            </p:attrNameLst>
                                          </p:cBhvr>
                                          <p:tavLst>
                                            <p:tav tm="0">
                                              <p:val>
                                                <p:strVal val="#ppt_y+.1"/>
                                              </p:val>
                                            </p:tav>
                                            <p:tav tm="100000">
                                              <p:val>
                                                <p:strVal val="#ppt_y"/>
                                              </p:val>
                                            </p:tav>
                                          </p:tavLst>
                                        </p:anim>
                                      </p:childTnLst>
                                    </p:cTn>
                                  </p:par>
                                </p:childTnLst>
                              </p:cTn>
                            </p:par>
                            <p:par>
                              <p:cTn id="106" fill="hold">
                                <p:stCondLst>
                                  <p:cond delay="10500"/>
                                </p:stCondLst>
                                <p:childTnLst>
                                  <p:par>
                                    <p:cTn id="107" presetID="12" presetClass="entr" presetSubtype="4" fill="hold" nodeType="afterEffect">
                                      <p:stCondLst>
                                        <p:cond delay="0"/>
                                      </p:stCondLst>
                                      <p:childTnLst>
                                        <p:set>
                                          <p:cBhvr>
                                            <p:cTn id="108" dur="1" fill="hold">
                                              <p:stCondLst>
                                                <p:cond delay="0"/>
                                              </p:stCondLst>
                                            </p:cTn>
                                            <p:tgtEl>
                                              <p:spTgt spid="23"/>
                                            </p:tgtEl>
                                            <p:attrNameLst>
                                              <p:attrName>style.visibility</p:attrName>
                                            </p:attrNameLst>
                                          </p:cBhvr>
                                          <p:to>
                                            <p:strVal val="visible"/>
                                          </p:to>
                                        </p:set>
                                        <p:anim calcmode="lin" valueType="num">
                                          <p:cBhvr additive="base">
                                            <p:cTn id="109" dur="500"/>
                                            <p:tgtEl>
                                              <p:spTgt spid="23"/>
                                            </p:tgtEl>
                                            <p:attrNameLst>
                                              <p:attrName>ppt_y</p:attrName>
                                            </p:attrNameLst>
                                          </p:cBhvr>
                                          <p:tavLst>
                                            <p:tav tm="0">
                                              <p:val>
                                                <p:strVal val="#ppt_y+#ppt_h*1.125000"/>
                                              </p:val>
                                            </p:tav>
                                            <p:tav tm="100000">
                                              <p:val>
                                                <p:strVal val="#ppt_y"/>
                                              </p:val>
                                            </p:tav>
                                          </p:tavLst>
                                        </p:anim>
                                        <p:animEffect transition="in" filter="wipe(up)">
                                          <p:cBhvr>
                                            <p:cTn id="110" dur="500"/>
                                            <p:tgtEl>
                                              <p:spTgt spid="23"/>
                                            </p:tgtEl>
                                          </p:cBhvr>
                                        </p:animEffect>
                                      </p:childTnLst>
                                    </p:cTn>
                                  </p:par>
                                </p:childTnLst>
                              </p:cTn>
                            </p:par>
                            <p:par>
                              <p:cTn id="111" fill="hold">
                                <p:stCondLst>
                                  <p:cond delay="11000"/>
                                </p:stCondLst>
                                <p:childTnLst>
                                  <p:par>
                                    <p:cTn id="112" presetID="14" presetClass="entr" presetSubtype="10" fill="hold" grpId="0" nodeType="afterEffect">
                                      <p:stCondLst>
                                        <p:cond delay="0"/>
                                      </p:stCondLst>
                                      <p:childTnLst>
                                        <p:set>
                                          <p:cBhvr>
                                            <p:cTn id="113" dur="1" fill="hold">
                                              <p:stCondLst>
                                                <p:cond delay="0"/>
                                              </p:stCondLst>
                                            </p:cTn>
                                            <p:tgtEl>
                                              <p:spTgt spid="21"/>
                                            </p:tgtEl>
                                            <p:attrNameLst>
                                              <p:attrName>style.visibility</p:attrName>
                                            </p:attrNameLst>
                                          </p:cBhvr>
                                          <p:to>
                                            <p:strVal val="visible"/>
                                          </p:to>
                                        </p:set>
                                        <p:animEffect transition="in" filter="randombar(horizontal)">
                                          <p:cBhvr>
                                            <p:cTn id="114" dur="500"/>
                                            <p:tgtEl>
                                              <p:spTgt spid="21"/>
                                            </p:tgtEl>
                                          </p:cBhvr>
                                        </p:animEffect>
                                      </p:childTnLst>
                                    </p:cTn>
                                  </p:par>
                                </p:childTnLst>
                              </p:cTn>
                            </p:par>
                            <p:par>
                              <p:cTn id="115" fill="hold">
                                <p:stCondLst>
                                  <p:cond delay="11500"/>
                                </p:stCondLst>
                                <p:childTnLst>
                                  <p:par>
                                    <p:cTn id="116" presetID="12" presetClass="entr" presetSubtype="4" fill="hold" grpId="0" nodeType="afterEffect">
                                      <p:stCondLst>
                                        <p:cond delay="0"/>
                                      </p:stCondLst>
                                      <p:childTnLst>
                                        <p:set>
                                          <p:cBhvr>
                                            <p:cTn id="117" dur="1" fill="hold">
                                              <p:stCondLst>
                                                <p:cond delay="0"/>
                                              </p:stCondLst>
                                            </p:cTn>
                                            <p:tgtEl>
                                              <p:spTgt spid="22"/>
                                            </p:tgtEl>
                                            <p:attrNameLst>
                                              <p:attrName>style.visibility</p:attrName>
                                            </p:attrNameLst>
                                          </p:cBhvr>
                                          <p:to>
                                            <p:strVal val="visible"/>
                                          </p:to>
                                        </p:set>
                                        <p:anim calcmode="lin" valueType="num">
                                          <p:cBhvr additive="base">
                                            <p:cTn id="118" dur="500"/>
                                            <p:tgtEl>
                                              <p:spTgt spid="22"/>
                                            </p:tgtEl>
                                            <p:attrNameLst>
                                              <p:attrName>ppt_y</p:attrName>
                                            </p:attrNameLst>
                                          </p:cBhvr>
                                          <p:tavLst>
                                            <p:tav tm="0">
                                              <p:val>
                                                <p:strVal val="#ppt_y+#ppt_h*1.125000"/>
                                              </p:val>
                                            </p:tav>
                                            <p:tav tm="100000">
                                              <p:val>
                                                <p:strVal val="#ppt_y"/>
                                              </p:val>
                                            </p:tav>
                                          </p:tavLst>
                                        </p:anim>
                                        <p:animEffect transition="in" filter="wipe(up)">
                                          <p:cBhvr>
                                            <p:cTn id="1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9" grpId="0" animBg="1"/>
          <p:bldP spid="20" grpId="0"/>
          <p:bldP spid="21" grpId="0"/>
          <p:bldP spid="22"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631219" y="2122831"/>
            <a:ext cx="8903404" cy="3109943"/>
            <a:chOff x="1346540" y="1573213"/>
            <a:chExt cx="6368710" cy="2224580"/>
          </a:xfrm>
        </p:grpSpPr>
        <p:sp>
          <p:nvSpPr>
            <p:cNvPr id="4" name="Rectangle 2"/>
            <p:cNvSpPr/>
            <p:nvPr/>
          </p:nvSpPr>
          <p:spPr>
            <a:xfrm>
              <a:off x="1547813" y="2209800"/>
              <a:ext cx="5616575" cy="4603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anose="020B0604020202020204" pitchFamily="34" charset="0"/>
              </a:endParaRPr>
            </a:p>
          </p:txBody>
        </p:sp>
        <p:sp>
          <p:nvSpPr>
            <p:cNvPr id="5" name="Oval 44"/>
            <p:cNvSpPr/>
            <p:nvPr/>
          </p:nvSpPr>
          <p:spPr>
            <a:xfrm>
              <a:off x="6397625" y="1573213"/>
              <a:ext cx="1317625" cy="1317625"/>
            </a:xfrm>
            <a:prstGeom prst="ellipse">
              <a:avLst/>
            </a:prstGeom>
            <a:noFill/>
            <a:ln w="19050">
              <a:solidFill>
                <a:srgbClr val="D310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anose="020B0604020202020204" pitchFamily="34" charset="0"/>
              </a:endParaRPr>
            </a:p>
          </p:txBody>
        </p:sp>
        <p:sp>
          <p:nvSpPr>
            <p:cNvPr id="6" name="Oval 19"/>
            <p:cNvSpPr/>
            <p:nvPr/>
          </p:nvSpPr>
          <p:spPr>
            <a:xfrm>
              <a:off x="4535488" y="1812925"/>
              <a:ext cx="792162" cy="792163"/>
            </a:xfrm>
            <a:prstGeom prst="ellipse">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anose="020B0604020202020204" pitchFamily="34" charset="0"/>
              </a:endParaRPr>
            </a:p>
          </p:txBody>
        </p:sp>
        <p:sp>
          <p:nvSpPr>
            <p:cNvPr id="7" name="Oval 14"/>
            <p:cNvSpPr/>
            <p:nvPr/>
          </p:nvSpPr>
          <p:spPr>
            <a:xfrm>
              <a:off x="1476375" y="2011363"/>
              <a:ext cx="395288" cy="395287"/>
            </a:xfrm>
            <a:prstGeom prst="ellipse">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anose="020B0604020202020204" pitchFamily="34" charset="0"/>
              </a:endParaRPr>
            </a:p>
          </p:txBody>
        </p:sp>
        <p:sp>
          <p:nvSpPr>
            <p:cNvPr id="8" name="Oval 26"/>
            <p:cNvSpPr/>
            <p:nvPr/>
          </p:nvSpPr>
          <p:spPr>
            <a:xfrm>
              <a:off x="2178050" y="1957388"/>
              <a:ext cx="503238" cy="503237"/>
            </a:xfrm>
            <a:prstGeom prst="ellipse">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anose="020B0604020202020204" pitchFamily="34" charset="0"/>
              </a:endParaRPr>
            </a:p>
          </p:txBody>
        </p:sp>
        <p:sp>
          <p:nvSpPr>
            <p:cNvPr id="9" name="Oval 30"/>
            <p:cNvSpPr/>
            <p:nvPr/>
          </p:nvSpPr>
          <p:spPr>
            <a:xfrm>
              <a:off x="2987675" y="2065338"/>
              <a:ext cx="288925" cy="287337"/>
            </a:xfrm>
            <a:prstGeom prst="ellipse">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anose="020B0604020202020204" pitchFamily="34" charset="0"/>
              </a:endParaRPr>
            </a:p>
          </p:txBody>
        </p:sp>
        <p:sp>
          <p:nvSpPr>
            <p:cNvPr id="10" name="Oval 31"/>
            <p:cNvSpPr/>
            <p:nvPr/>
          </p:nvSpPr>
          <p:spPr>
            <a:xfrm>
              <a:off x="3581400" y="1885950"/>
              <a:ext cx="649288" cy="647700"/>
            </a:xfrm>
            <a:prstGeom prst="ellipse">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anose="020B0604020202020204" pitchFamily="34" charset="0"/>
              </a:endParaRPr>
            </a:p>
          </p:txBody>
        </p:sp>
        <p:sp>
          <p:nvSpPr>
            <p:cNvPr id="11" name="Oval 32"/>
            <p:cNvSpPr/>
            <p:nvPr/>
          </p:nvSpPr>
          <p:spPr>
            <a:xfrm>
              <a:off x="5634038" y="1957388"/>
              <a:ext cx="504825" cy="503237"/>
            </a:xfrm>
            <a:prstGeom prst="ellipse">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anose="020B0604020202020204" pitchFamily="34" charset="0"/>
              </a:endParaRPr>
            </a:p>
          </p:txBody>
        </p:sp>
        <p:sp>
          <p:nvSpPr>
            <p:cNvPr id="12" name="Oval 33"/>
            <p:cNvSpPr/>
            <p:nvPr/>
          </p:nvSpPr>
          <p:spPr>
            <a:xfrm>
              <a:off x="6443663" y="1620838"/>
              <a:ext cx="1223962" cy="1223962"/>
            </a:xfrm>
            <a:prstGeom prst="ellipse">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anose="020B0604020202020204" pitchFamily="34" charset="0"/>
              </a:endParaRPr>
            </a:p>
          </p:txBody>
        </p:sp>
        <p:sp>
          <p:nvSpPr>
            <p:cNvPr id="13" name="Rectangle 34"/>
            <p:cNvSpPr>
              <a:spLocks noChangeArrowheads="1"/>
            </p:cNvSpPr>
            <p:nvPr/>
          </p:nvSpPr>
          <p:spPr bwMode="auto">
            <a:xfrm>
              <a:off x="4604088" y="2651125"/>
              <a:ext cx="654965" cy="37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a:solidFill>
                    <a:schemeClr val="bg1">
                      <a:lumMod val="50000"/>
                    </a:schemeClr>
                  </a:solidFill>
                  <a:latin typeface="New Cicle" pitchFamily="2" charset="0"/>
                </a:rPr>
                <a:t>2016</a:t>
              </a:r>
              <a:endParaRPr lang="bg-BG" altLang="zh-CN" sz="2800" dirty="0">
                <a:solidFill>
                  <a:schemeClr val="bg1">
                    <a:lumMod val="50000"/>
                  </a:schemeClr>
                </a:solidFill>
              </a:endParaRPr>
            </a:p>
          </p:txBody>
        </p:sp>
        <p:sp>
          <p:nvSpPr>
            <p:cNvPr id="14" name="Rectangle 35"/>
            <p:cNvSpPr>
              <a:spLocks noChangeArrowheads="1"/>
            </p:cNvSpPr>
            <p:nvPr/>
          </p:nvSpPr>
          <p:spPr bwMode="auto">
            <a:xfrm>
              <a:off x="5558968" y="2651125"/>
              <a:ext cx="654964" cy="37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a:solidFill>
                    <a:schemeClr val="bg1">
                      <a:lumMod val="50000"/>
                    </a:schemeClr>
                  </a:solidFill>
                  <a:latin typeface="New Cicle" pitchFamily="2" charset="0"/>
                </a:rPr>
                <a:t>2017</a:t>
              </a:r>
              <a:endParaRPr lang="bg-BG" altLang="zh-CN" sz="2800" dirty="0">
                <a:solidFill>
                  <a:schemeClr val="bg1">
                    <a:lumMod val="50000"/>
                  </a:schemeClr>
                </a:solidFill>
              </a:endParaRPr>
            </a:p>
          </p:txBody>
        </p:sp>
        <p:sp>
          <p:nvSpPr>
            <p:cNvPr id="15" name="Rectangle 36"/>
            <p:cNvSpPr>
              <a:spLocks noChangeArrowheads="1"/>
            </p:cNvSpPr>
            <p:nvPr/>
          </p:nvSpPr>
          <p:spPr bwMode="auto">
            <a:xfrm>
              <a:off x="3578562" y="2651125"/>
              <a:ext cx="654964" cy="37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a:solidFill>
                    <a:schemeClr val="bg1">
                      <a:lumMod val="50000"/>
                    </a:schemeClr>
                  </a:solidFill>
                  <a:latin typeface="New Cicle" pitchFamily="2" charset="0"/>
                </a:rPr>
                <a:t>2015</a:t>
              </a:r>
              <a:endParaRPr lang="bg-BG" altLang="zh-CN" sz="2800" dirty="0">
                <a:solidFill>
                  <a:schemeClr val="bg1">
                    <a:lumMod val="50000"/>
                  </a:schemeClr>
                </a:solidFill>
              </a:endParaRPr>
            </a:p>
          </p:txBody>
        </p:sp>
        <p:sp>
          <p:nvSpPr>
            <p:cNvPr id="16" name="Rectangle 37"/>
            <p:cNvSpPr>
              <a:spLocks noChangeArrowheads="1"/>
            </p:cNvSpPr>
            <p:nvPr/>
          </p:nvSpPr>
          <p:spPr bwMode="auto">
            <a:xfrm>
              <a:off x="2803860" y="2651125"/>
              <a:ext cx="654965" cy="37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a:solidFill>
                    <a:schemeClr val="bg1">
                      <a:lumMod val="50000"/>
                    </a:schemeClr>
                  </a:solidFill>
                  <a:latin typeface="New Cicle" pitchFamily="2" charset="0"/>
                </a:rPr>
                <a:t>2014</a:t>
              </a:r>
              <a:endParaRPr lang="bg-BG" altLang="zh-CN" sz="2800" dirty="0">
                <a:solidFill>
                  <a:schemeClr val="bg1">
                    <a:lumMod val="50000"/>
                  </a:schemeClr>
                </a:solidFill>
              </a:endParaRPr>
            </a:p>
          </p:txBody>
        </p:sp>
        <p:sp>
          <p:nvSpPr>
            <p:cNvPr id="17" name="Rectangle 38"/>
            <p:cNvSpPr>
              <a:spLocks noChangeArrowheads="1"/>
            </p:cNvSpPr>
            <p:nvPr/>
          </p:nvSpPr>
          <p:spPr bwMode="auto">
            <a:xfrm>
              <a:off x="2102187" y="2651125"/>
              <a:ext cx="654965" cy="37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a:solidFill>
                    <a:schemeClr val="bg1">
                      <a:lumMod val="50000"/>
                    </a:schemeClr>
                  </a:solidFill>
                  <a:latin typeface="New Cicle" pitchFamily="2" charset="0"/>
                </a:rPr>
                <a:t>2013</a:t>
              </a:r>
              <a:endParaRPr lang="bg-BG" altLang="zh-CN" sz="2800" dirty="0">
                <a:solidFill>
                  <a:schemeClr val="bg1">
                    <a:lumMod val="50000"/>
                  </a:schemeClr>
                </a:solidFill>
              </a:endParaRPr>
            </a:p>
          </p:txBody>
        </p:sp>
        <p:sp>
          <p:nvSpPr>
            <p:cNvPr id="18" name="Rectangle 39"/>
            <p:cNvSpPr>
              <a:spLocks noChangeArrowheads="1"/>
            </p:cNvSpPr>
            <p:nvPr/>
          </p:nvSpPr>
          <p:spPr bwMode="auto">
            <a:xfrm>
              <a:off x="1346540" y="2651125"/>
              <a:ext cx="654965" cy="37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a:solidFill>
                    <a:schemeClr val="bg1">
                      <a:lumMod val="50000"/>
                    </a:schemeClr>
                  </a:solidFill>
                  <a:latin typeface="New Cicle" pitchFamily="2" charset="0"/>
                </a:rPr>
                <a:t>2012</a:t>
              </a:r>
              <a:endParaRPr lang="bg-BG" altLang="zh-CN" sz="2800" dirty="0">
                <a:solidFill>
                  <a:schemeClr val="bg1">
                    <a:lumMod val="50000"/>
                  </a:schemeClr>
                </a:solidFill>
              </a:endParaRPr>
            </a:p>
          </p:txBody>
        </p:sp>
        <p:sp>
          <p:nvSpPr>
            <p:cNvPr id="19" name="Rectangle 40"/>
            <p:cNvSpPr>
              <a:spLocks noChangeArrowheads="1"/>
            </p:cNvSpPr>
            <p:nvPr/>
          </p:nvSpPr>
          <p:spPr bwMode="auto">
            <a:xfrm>
              <a:off x="6573858" y="1980801"/>
              <a:ext cx="1026479" cy="594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800" dirty="0">
                  <a:solidFill>
                    <a:schemeClr val="bg1"/>
                  </a:solidFill>
                  <a:latin typeface="New Cicle" pitchFamily="2" charset="0"/>
                </a:rPr>
                <a:t>2018</a:t>
              </a:r>
              <a:endParaRPr lang="bg-BG" altLang="zh-CN" sz="4800" dirty="0">
                <a:solidFill>
                  <a:schemeClr val="bg1"/>
                </a:solidFill>
              </a:endParaRPr>
            </a:p>
          </p:txBody>
        </p:sp>
        <p:sp>
          <p:nvSpPr>
            <p:cNvPr id="20" name="Rectangle 42"/>
            <p:cNvSpPr>
              <a:spLocks noChangeArrowheads="1"/>
            </p:cNvSpPr>
            <p:nvPr/>
          </p:nvSpPr>
          <p:spPr bwMode="auto">
            <a:xfrm>
              <a:off x="1365250" y="3115309"/>
              <a:ext cx="6302375" cy="68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1400" dirty="0" err="1">
                  <a:solidFill>
                    <a:schemeClr val="bg1">
                      <a:lumMod val="50000"/>
                    </a:schemeClr>
                  </a:solidFill>
                  <a:latin typeface="GeosansLight" pitchFamily="2" charset="0"/>
                </a:rPr>
                <a:t>Sed</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ut</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perspiciatis</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unde</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omnis</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iste</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natus</a:t>
              </a:r>
              <a:r>
                <a:rPr lang="en-US" sz="1400" dirty="0">
                  <a:solidFill>
                    <a:schemeClr val="bg1">
                      <a:lumMod val="50000"/>
                    </a:schemeClr>
                  </a:solidFill>
                  <a:latin typeface="GeosansLight" pitchFamily="2" charset="0"/>
                </a:rPr>
                <a:t> error sit </a:t>
              </a:r>
              <a:r>
                <a:rPr lang="en-US" sz="1400" dirty="0" err="1">
                  <a:solidFill>
                    <a:schemeClr val="bg1">
                      <a:lumMod val="50000"/>
                    </a:schemeClr>
                  </a:solidFill>
                  <a:latin typeface="GeosansLight" pitchFamily="2" charset="0"/>
                </a:rPr>
                <a:t>voluptatem</a:t>
              </a:r>
              <a:r>
                <a:rPr lang="en-US" sz="1400" dirty="0">
                  <a:solidFill>
                    <a:schemeClr val="bg1">
                      <a:lumMod val="50000"/>
                    </a:schemeClr>
                  </a:solidFill>
                  <a:latin typeface="GeosansLight" pitchFamily="2" charset="0"/>
                </a:rPr>
                <a:t> </a:t>
              </a:r>
              <a:r>
                <a:rPr lang="en-US" sz="1400" b="1" dirty="0" err="1">
                  <a:solidFill>
                    <a:schemeClr val="bg1">
                      <a:lumMod val="50000"/>
                    </a:schemeClr>
                  </a:solidFill>
                  <a:latin typeface="GeosansLight" pitchFamily="2" charset="0"/>
                </a:rPr>
                <a:t>accusantium</a:t>
              </a:r>
              <a:r>
                <a:rPr lang="en-US" sz="1400" b="1" dirty="0">
                  <a:solidFill>
                    <a:schemeClr val="bg1">
                      <a:lumMod val="50000"/>
                    </a:schemeClr>
                  </a:solidFill>
                  <a:latin typeface="GeosansLight" pitchFamily="2" charset="0"/>
                </a:rPr>
                <a:t> </a:t>
              </a:r>
              <a:r>
                <a:rPr lang="en-US" sz="1400" b="1" dirty="0" err="1">
                  <a:solidFill>
                    <a:schemeClr val="bg1">
                      <a:lumMod val="50000"/>
                    </a:schemeClr>
                  </a:solidFill>
                  <a:latin typeface="GeosansLight" pitchFamily="2" charset="0"/>
                </a:rPr>
                <a:t>doloremque</a:t>
              </a:r>
              <a:r>
                <a:rPr lang="en-US" sz="1400" b="1"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laudantium</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totam</a:t>
              </a:r>
              <a:r>
                <a:rPr lang="en-US" sz="1400" dirty="0">
                  <a:solidFill>
                    <a:schemeClr val="bg1">
                      <a:lumMod val="50000"/>
                    </a:schemeClr>
                  </a:solidFill>
                  <a:latin typeface="GeosansLight" pitchFamily="2" charset="0"/>
                </a:rPr>
                <a:t> rem </a:t>
              </a:r>
              <a:r>
                <a:rPr lang="en-US" sz="1400" dirty="0" err="1">
                  <a:solidFill>
                    <a:schemeClr val="bg1">
                      <a:lumMod val="50000"/>
                    </a:schemeClr>
                  </a:solidFill>
                  <a:latin typeface="GeosansLight" pitchFamily="2" charset="0"/>
                </a:rPr>
                <a:t>aperiam</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eaque</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ipsa</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quae</a:t>
              </a:r>
              <a:r>
                <a:rPr lang="en-US" sz="1400" dirty="0">
                  <a:solidFill>
                    <a:schemeClr val="bg1">
                      <a:lumMod val="50000"/>
                    </a:schemeClr>
                  </a:solidFill>
                  <a:latin typeface="GeosansLight" pitchFamily="2" charset="0"/>
                </a:rPr>
                <a:t> ab </a:t>
              </a:r>
              <a:r>
                <a:rPr lang="en-US" sz="1400" dirty="0" err="1">
                  <a:solidFill>
                    <a:schemeClr val="bg1">
                      <a:lumMod val="50000"/>
                    </a:schemeClr>
                  </a:solidFill>
                  <a:latin typeface="GeosansLight" pitchFamily="2" charset="0"/>
                </a:rPr>
                <a:t>illo</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inventore</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veritatis</a:t>
              </a:r>
              <a:r>
                <a:rPr lang="en-US" sz="1400" dirty="0">
                  <a:solidFill>
                    <a:schemeClr val="bg1">
                      <a:lumMod val="50000"/>
                    </a:schemeClr>
                  </a:solidFill>
                  <a:latin typeface="GeosansLight" pitchFamily="2" charset="0"/>
                </a:rPr>
                <a:t> et quasi </a:t>
              </a:r>
              <a:r>
                <a:rPr lang="en-US" sz="1400" dirty="0" err="1">
                  <a:solidFill>
                    <a:schemeClr val="bg1">
                      <a:lumMod val="50000"/>
                    </a:schemeClr>
                  </a:solidFill>
                  <a:latin typeface="GeosansLight" pitchFamily="2" charset="0"/>
                </a:rPr>
                <a:t>architecto</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beatae</a:t>
              </a:r>
              <a:r>
                <a:rPr lang="en-US" sz="1400" dirty="0">
                  <a:solidFill>
                    <a:schemeClr val="bg1">
                      <a:lumMod val="50000"/>
                    </a:schemeClr>
                  </a:solidFill>
                  <a:latin typeface="GeosansLight" pitchFamily="2" charset="0"/>
                </a:rPr>
                <a:t> vitae dicta </a:t>
              </a:r>
              <a:r>
                <a:rPr lang="en-US" sz="1400" dirty="0" err="1">
                  <a:solidFill>
                    <a:schemeClr val="bg1">
                      <a:lumMod val="50000"/>
                    </a:schemeClr>
                  </a:solidFill>
                  <a:latin typeface="GeosansLight" pitchFamily="2" charset="0"/>
                </a:rPr>
                <a:t>sunt</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explicabo</a:t>
              </a:r>
              <a:r>
                <a:rPr lang="en-US" sz="1400" dirty="0">
                  <a:solidFill>
                    <a:schemeClr val="bg1">
                      <a:lumMod val="50000"/>
                    </a:schemeClr>
                  </a:solidFill>
                  <a:latin typeface="GeosansLight" pitchFamily="2" charset="0"/>
                </a:rPr>
                <a:t>. Nemo </a:t>
              </a:r>
              <a:r>
                <a:rPr lang="en-US" sz="1400" dirty="0" err="1">
                  <a:solidFill>
                    <a:schemeClr val="bg1">
                      <a:lumMod val="50000"/>
                    </a:schemeClr>
                  </a:solidFill>
                  <a:latin typeface="GeosansLight" pitchFamily="2" charset="0"/>
                </a:rPr>
                <a:t>enim</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ipsam</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voluptatem</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quia</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voluptas</a:t>
              </a:r>
              <a:r>
                <a:rPr lang="en-US" sz="1400" dirty="0">
                  <a:solidFill>
                    <a:schemeClr val="bg1">
                      <a:lumMod val="50000"/>
                    </a:schemeClr>
                  </a:solidFill>
                  <a:latin typeface="GeosansLight" pitchFamily="2" charset="0"/>
                </a:rPr>
                <a:t> sit </a:t>
              </a:r>
              <a:r>
                <a:rPr lang="en-US" sz="1400" dirty="0" err="1">
                  <a:solidFill>
                    <a:schemeClr val="bg1">
                      <a:lumMod val="50000"/>
                    </a:schemeClr>
                  </a:solidFill>
                  <a:latin typeface="GeosansLight" pitchFamily="2" charset="0"/>
                </a:rPr>
                <a:t>aspernatur</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aut</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odit</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aut</a:t>
              </a:r>
              <a:r>
                <a:rPr lang="en-US" sz="1400" dirty="0">
                  <a:solidFill>
                    <a:schemeClr val="bg1">
                      <a:lumMod val="50000"/>
                    </a:schemeClr>
                  </a:solidFill>
                  <a:latin typeface="GeosansLight" pitchFamily="2" charset="0"/>
                </a:rPr>
                <a:t> fugit, </a:t>
              </a:r>
              <a:r>
                <a:rPr lang="en-US" sz="1400" dirty="0" err="1">
                  <a:solidFill>
                    <a:schemeClr val="bg1">
                      <a:lumMod val="50000"/>
                    </a:schemeClr>
                  </a:solidFill>
                  <a:latin typeface="GeosansLight" pitchFamily="2" charset="0"/>
                </a:rPr>
                <a:t>sed</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quia</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consequuntur</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magni</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dolores</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eos</a:t>
              </a:r>
              <a:r>
                <a:rPr lang="en-US" sz="1400" dirty="0">
                  <a:solidFill>
                    <a:schemeClr val="bg1">
                      <a:lumMod val="50000"/>
                    </a:schemeClr>
                  </a:solidFill>
                  <a:latin typeface="GeosansLight" pitchFamily="2" charset="0"/>
                </a:rPr>
                <a:t> qui </a:t>
              </a:r>
              <a:r>
                <a:rPr lang="en-US" sz="1400" dirty="0" err="1">
                  <a:solidFill>
                    <a:schemeClr val="bg1">
                      <a:lumMod val="50000"/>
                    </a:schemeClr>
                  </a:solidFill>
                  <a:latin typeface="GeosansLight" pitchFamily="2" charset="0"/>
                </a:rPr>
                <a:t>ratione</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voluptatem</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sequi</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nesciunt</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Neque</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porro</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quisquam</a:t>
              </a:r>
              <a:r>
                <a:rPr lang="en-US" sz="1400" dirty="0">
                  <a:solidFill>
                    <a:schemeClr val="bg1">
                      <a:lumMod val="50000"/>
                    </a:schemeClr>
                  </a:solidFill>
                  <a:latin typeface="GeosansLight" pitchFamily="2" charset="0"/>
                </a:rPr>
                <a:t> </a:t>
              </a:r>
              <a:r>
                <a:rPr lang="en-US" sz="1400" dirty="0" err="1">
                  <a:solidFill>
                    <a:schemeClr val="bg1">
                      <a:lumMod val="50000"/>
                    </a:schemeClr>
                  </a:solidFill>
                  <a:latin typeface="GeosansLight" pitchFamily="2" charset="0"/>
                </a:rPr>
                <a:t>est</a:t>
              </a:r>
              <a:r>
                <a:rPr lang="en-US" sz="1400" dirty="0">
                  <a:solidFill>
                    <a:schemeClr val="bg1">
                      <a:lumMod val="50000"/>
                    </a:schemeClr>
                  </a:solidFill>
                  <a:latin typeface="GeosansLight" pitchFamily="2" charset="0"/>
                </a:rPr>
                <a:t>, qui </a:t>
              </a:r>
              <a:r>
                <a:rPr lang="en-US" sz="1400" dirty="0" err="1">
                  <a:solidFill>
                    <a:schemeClr val="bg1">
                      <a:lumMod val="50000"/>
                    </a:schemeClr>
                  </a:solidFill>
                  <a:latin typeface="GeosansLight" pitchFamily="2" charset="0"/>
                </a:rPr>
                <a:t>dolorem</a:t>
              </a:r>
              <a:r>
                <a:rPr lang="en-US" sz="1400" dirty="0">
                  <a:solidFill>
                    <a:schemeClr val="bg1">
                      <a:lumMod val="50000"/>
                    </a:schemeClr>
                  </a:solidFill>
                  <a:latin typeface="GeosansLight" pitchFamily="2" charset="0"/>
                </a:rPr>
                <a:t> ipsum </a:t>
              </a:r>
              <a:r>
                <a:rPr lang="en-US" sz="1400" dirty="0" err="1">
                  <a:solidFill>
                    <a:schemeClr val="bg1">
                      <a:lumMod val="50000"/>
                    </a:schemeClr>
                  </a:solidFill>
                  <a:latin typeface="GeosansLight" pitchFamily="2" charset="0"/>
                </a:rPr>
                <a:t>quia</a:t>
              </a:r>
              <a:r>
                <a:rPr lang="en-US" sz="1400" dirty="0">
                  <a:solidFill>
                    <a:schemeClr val="bg1">
                      <a:lumMod val="50000"/>
                    </a:schemeClr>
                  </a:solidFill>
                  <a:latin typeface="GeosansLight" pitchFamily="2" charset="0"/>
                </a:rPr>
                <a:t> dolor sit </a:t>
              </a:r>
              <a:r>
                <a:rPr lang="en-US" sz="1400" dirty="0" err="1">
                  <a:solidFill>
                    <a:schemeClr val="bg1">
                      <a:lumMod val="50000"/>
                    </a:schemeClr>
                  </a:solidFill>
                  <a:latin typeface="GeosansLight" pitchFamily="2" charset="0"/>
                </a:rPr>
                <a:t>amet</a:t>
              </a:r>
              <a:r>
                <a:rPr lang="en-US" sz="1400" dirty="0">
                  <a:solidFill>
                    <a:schemeClr val="bg1">
                      <a:lumMod val="50000"/>
                    </a:schemeClr>
                  </a:solidFill>
                  <a:latin typeface="GeosansLight" pitchFamily="2" charset="0"/>
                </a:rPr>
                <a:t>, </a:t>
              </a:r>
              <a:endParaRPr lang="bg-BG" altLang="zh-CN" sz="1400" dirty="0">
                <a:solidFill>
                  <a:schemeClr val="bg1">
                    <a:lumMod val="50000"/>
                  </a:schemeClr>
                </a:solidFill>
                <a:latin typeface="WeblySleek UI"/>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914400" y="666750"/>
            <a:ext cx="10363200" cy="5544968"/>
          </a:xfrm>
          <a:prstGeom prst="rect">
            <a:avLst/>
          </a:prstGeom>
          <a:solidFill>
            <a:schemeClr val="bg1"/>
          </a:solidFill>
          <a:ln>
            <a:noFill/>
          </a:ln>
          <a:effectLst>
            <a:outerShdw blurRad="406400" dir="5400000" algn="t" rotWithShape="0">
              <a:prstClr val="black">
                <a:alpha val="8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6890720" y="1519202"/>
            <a:ext cx="3579788" cy="3840064"/>
            <a:chOff x="7147155" y="1090387"/>
            <a:chExt cx="3810244" cy="4087277"/>
          </a:xfrm>
        </p:grpSpPr>
        <p:sp>
          <p:nvSpPr>
            <p:cNvPr id="23" name="Rounded Rectangle 3"/>
            <p:cNvSpPr/>
            <p:nvPr/>
          </p:nvSpPr>
          <p:spPr>
            <a:xfrm>
              <a:off x="7147155" y="4453437"/>
              <a:ext cx="67594" cy="676987"/>
            </a:xfrm>
            <a:prstGeom prst="roundRect">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65000"/>
                  </a:schemeClr>
                </a:solidFill>
                <a:latin typeface="Lato Light" pitchFamily="34" charset="0"/>
              </a:endParaRPr>
            </a:p>
          </p:txBody>
        </p:sp>
        <p:sp>
          <p:nvSpPr>
            <p:cNvPr id="24" name="TextBox 72"/>
            <p:cNvSpPr txBox="1"/>
            <p:nvPr/>
          </p:nvSpPr>
          <p:spPr>
            <a:xfrm>
              <a:off x="7433670" y="4662868"/>
              <a:ext cx="3523729" cy="514796"/>
            </a:xfrm>
            <a:prstGeom prst="rect">
              <a:avLst/>
            </a:prstGeom>
            <a:noFill/>
          </p:spPr>
          <p:txBody>
            <a:bodyPr wrap="square" lIns="0" tIns="0" rIns="0" bIns="0" rtlCol="0">
              <a:spAutoFit/>
            </a:bodyPr>
            <a:lstStyle/>
            <a:p>
              <a:pPr>
                <a:lnSpc>
                  <a:spcPts val="2035"/>
                </a:lnSpc>
              </a:pPr>
              <a:r>
                <a:rPr lang="en-US" sz="1200" dirty="0">
                  <a:solidFill>
                    <a:schemeClr val="bg1">
                      <a:lumMod val="65000"/>
                    </a:schemeClr>
                  </a:solidFill>
                  <a:latin typeface="Lato Light" pitchFamily="34" charset="0"/>
                  <a:ea typeface="Lato Light" pitchFamily="34" charset="0"/>
                  <a:cs typeface="Lato Light" pitchFamily="34" charset="0"/>
                </a:rPr>
                <a:t>Phenomenon whereby something new and somehow valuable is formed the created item</a:t>
              </a:r>
              <a:endParaRPr lang="en-US" sz="1200" dirty="0">
                <a:solidFill>
                  <a:schemeClr val="bg1">
                    <a:lumMod val="65000"/>
                  </a:schemeClr>
                </a:solidFill>
                <a:latin typeface="Lato Light" pitchFamily="34" charset="0"/>
                <a:ea typeface="Lato Light" pitchFamily="34" charset="0"/>
                <a:cs typeface="Lato Light" pitchFamily="34" charset="0"/>
              </a:endParaRPr>
            </a:p>
          </p:txBody>
        </p:sp>
        <p:sp>
          <p:nvSpPr>
            <p:cNvPr id="25" name="TextBox 87"/>
            <p:cNvSpPr txBox="1"/>
            <p:nvPr/>
          </p:nvSpPr>
          <p:spPr>
            <a:xfrm>
              <a:off x="7433670" y="4353981"/>
              <a:ext cx="980177" cy="232043"/>
            </a:xfrm>
            <a:prstGeom prst="rect">
              <a:avLst/>
            </a:prstGeom>
            <a:noFill/>
          </p:spPr>
          <p:txBody>
            <a:bodyPr wrap="none" lIns="0" tIns="0" rIns="0" bIns="0" rtlCol="0">
              <a:spAutoFit/>
            </a:bodyPr>
            <a:lstStyle/>
            <a:p>
              <a:pPr>
                <a:lnSpc>
                  <a:spcPts val="1735"/>
                </a:lnSpc>
                <a:spcAft>
                  <a:spcPts val="1600"/>
                </a:spcAft>
              </a:pPr>
              <a:r>
                <a:rPr lang="en-US" sz="1600" b="1" dirty="0">
                  <a:solidFill>
                    <a:schemeClr val="bg1">
                      <a:lumMod val="65000"/>
                    </a:schemeClr>
                  </a:solidFill>
                  <a:latin typeface="Lato Bold" charset="0"/>
                  <a:ea typeface="Lato Bold" charset="0"/>
                  <a:cs typeface="Lato Bold" charset="0"/>
                </a:rPr>
                <a:t>New York</a:t>
              </a:r>
              <a:endParaRPr lang="en-US" sz="1600" b="1" dirty="0">
                <a:solidFill>
                  <a:schemeClr val="bg1">
                    <a:lumMod val="65000"/>
                  </a:schemeClr>
                </a:solidFill>
                <a:latin typeface="Lato Bold" charset="0"/>
                <a:ea typeface="Lato Bold" charset="0"/>
                <a:cs typeface="Lato Bold" charset="0"/>
              </a:endParaRPr>
            </a:p>
          </p:txBody>
        </p:sp>
        <p:sp>
          <p:nvSpPr>
            <p:cNvPr id="26" name="Rounded Rectangle 88"/>
            <p:cNvSpPr/>
            <p:nvPr/>
          </p:nvSpPr>
          <p:spPr>
            <a:xfrm>
              <a:off x="7147155" y="3360018"/>
              <a:ext cx="67594" cy="676987"/>
            </a:xfrm>
            <a:prstGeom prst="roundRect">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65000"/>
                  </a:schemeClr>
                </a:solidFill>
                <a:latin typeface="Lato Light" pitchFamily="34" charset="0"/>
              </a:endParaRPr>
            </a:p>
          </p:txBody>
        </p:sp>
        <p:sp>
          <p:nvSpPr>
            <p:cNvPr id="27" name="TextBox 89"/>
            <p:cNvSpPr txBox="1"/>
            <p:nvPr/>
          </p:nvSpPr>
          <p:spPr>
            <a:xfrm>
              <a:off x="7433670" y="3569449"/>
              <a:ext cx="3523729" cy="514796"/>
            </a:xfrm>
            <a:prstGeom prst="rect">
              <a:avLst/>
            </a:prstGeom>
            <a:noFill/>
          </p:spPr>
          <p:txBody>
            <a:bodyPr wrap="square" lIns="0" tIns="0" rIns="0" bIns="0" rtlCol="0">
              <a:spAutoFit/>
            </a:bodyPr>
            <a:lstStyle/>
            <a:p>
              <a:pPr>
                <a:lnSpc>
                  <a:spcPts val="2035"/>
                </a:lnSpc>
              </a:pPr>
              <a:r>
                <a:rPr lang="en-US" sz="1200" dirty="0">
                  <a:solidFill>
                    <a:schemeClr val="bg1">
                      <a:lumMod val="65000"/>
                    </a:schemeClr>
                  </a:solidFill>
                  <a:latin typeface="Lato Light" pitchFamily="34" charset="0"/>
                  <a:ea typeface="Lato Light" pitchFamily="34" charset="0"/>
                  <a:cs typeface="Lato Light" pitchFamily="34" charset="0"/>
                </a:rPr>
                <a:t>Phenomenon whereby something new and somehow valuable is formed the created item</a:t>
              </a:r>
              <a:endParaRPr lang="en-US" sz="1200" dirty="0">
                <a:solidFill>
                  <a:schemeClr val="bg1">
                    <a:lumMod val="65000"/>
                  </a:schemeClr>
                </a:solidFill>
                <a:latin typeface="Lato Light" pitchFamily="34" charset="0"/>
                <a:ea typeface="Lato Light" pitchFamily="34" charset="0"/>
                <a:cs typeface="Lato Light" pitchFamily="34" charset="0"/>
              </a:endParaRPr>
            </a:p>
          </p:txBody>
        </p:sp>
        <p:sp>
          <p:nvSpPr>
            <p:cNvPr id="28" name="TextBox 90"/>
            <p:cNvSpPr txBox="1"/>
            <p:nvPr/>
          </p:nvSpPr>
          <p:spPr>
            <a:xfrm>
              <a:off x="7433670" y="3260562"/>
              <a:ext cx="560452" cy="232043"/>
            </a:xfrm>
            <a:prstGeom prst="rect">
              <a:avLst/>
            </a:prstGeom>
            <a:noFill/>
          </p:spPr>
          <p:txBody>
            <a:bodyPr wrap="none" lIns="0" tIns="0" rIns="0" bIns="0" rtlCol="0">
              <a:spAutoFit/>
            </a:bodyPr>
            <a:lstStyle/>
            <a:p>
              <a:pPr>
                <a:lnSpc>
                  <a:spcPts val="1735"/>
                </a:lnSpc>
                <a:spcAft>
                  <a:spcPts val="1600"/>
                </a:spcAft>
              </a:pPr>
              <a:r>
                <a:rPr lang="en-US" sz="1600" b="1" dirty="0">
                  <a:solidFill>
                    <a:schemeClr val="bg1">
                      <a:lumMod val="65000"/>
                    </a:schemeClr>
                  </a:solidFill>
                  <a:latin typeface="Lato Bold" charset="0"/>
                  <a:ea typeface="Lato Bold" charset="0"/>
                  <a:cs typeface="Lato Bold" charset="0"/>
                </a:rPr>
                <a:t>Texas</a:t>
              </a:r>
              <a:endParaRPr lang="en-US" sz="1600" b="1" dirty="0">
                <a:solidFill>
                  <a:schemeClr val="bg1">
                    <a:lumMod val="65000"/>
                  </a:schemeClr>
                </a:solidFill>
                <a:latin typeface="Lato Bold" charset="0"/>
                <a:ea typeface="Lato Bold" charset="0"/>
                <a:cs typeface="Lato Bold" charset="0"/>
              </a:endParaRPr>
            </a:p>
          </p:txBody>
        </p:sp>
        <p:sp>
          <p:nvSpPr>
            <p:cNvPr id="29" name="Rounded Rectangle 94"/>
            <p:cNvSpPr/>
            <p:nvPr/>
          </p:nvSpPr>
          <p:spPr>
            <a:xfrm>
              <a:off x="7147155" y="2283262"/>
              <a:ext cx="67594" cy="676987"/>
            </a:xfrm>
            <a:prstGeom prst="roundRect">
              <a:avLst/>
            </a:prstGeom>
            <a:solidFill>
              <a:srgbClr val="4A6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65000"/>
                  </a:schemeClr>
                </a:solidFill>
                <a:latin typeface="Lato Light" pitchFamily="34" charset="0"/>
              </a:endParaRPr>
            </a:p>
          </p:txBody>
        </p:sp>
        <p:sp>
          <p:nvSpPr>
            <p:cNvPr id="30" name="TextBox 95"/>
            <p:cNvSpPr txBox="1"/>
            <p:nvPr/>
          </p:nvSpPr>
          <p:spPr>
            <a:xfrm>
              <a:off x="7433670" y="2492694"/>
              <a:ext cx="3523729" cy="514796"/>
            </a:xfrm>
            <a:prstGeom prst="rect">
              <a:avLst/>
            </a:prstGeom>
            <a:noFill/>
          </p:spPr>
          <p:txBody>
            <a:bodyPr wrap="square" lIns="0" tIns="0" rIns="0" bIns="0" rtlCol="0">
              <a:spAutoFit/>
            </a:bodyPr>
            <a:lstStyle/>
            <a:p>
              <a:pPr>
                <a:lnSpc>
                  <a:spcPts val="2035"/>
                </a:lnSpc>
              </a:pPr>
              <a:r>
                <a:rPr lang="en-US" sz="1200" dirty="0">
                  <a:solidFill>
                    <a:schemeClr val="bg1">
                      <a:lumMod val="65000"/>
                    </a:schemeClr>
                  </a:solidFill>
                  <a:latin typeface="Lato Light" pitchFamily="34" charset="0"/>
                  <a:ea typeface="Lato Light" pitchFamily="34" charset="0"/>
                  <a:cs typeface="Lato Light" pitchFamily="34" charset="0"/>
                </a:rPr>
                <a:t>Phenomenon whereby something new and somehow valuable is formed the created item</a:t>
              </a:r>
              <a:endParaRPr lang="en-US" sz="1200" dirty="0">
                <a:solidFill>
                  <a:schemeClr val="bg1">
                    <a:lumMod val="65000"/>
                  </a:schemeClr>
                </a:solidFill>
                <a:latin typeface="Lato Light" pitchFamily="34" charset="0"/>
                <a:ea typeface="Lato Light" pitchFamily="34" charset="0"/>
                <a:cs typeface="Lato Light" pitchFamily="34" charset="0"/>
              </a:endParaRPr>
            </a:p>
          </p:txBody>
        </p:sp>
        <p:sp>
          <p:nvSpPr>
            <p:cNvPr id="31" name="TextBox 96"/>
            <p:cNvSpPr txBox="1"/>
            <p:nvPr/>
          </p:nvSpPr>
          <p:spPr>
            <a:xfrm>
              <a:off x="7433670" y="2183806"/>
              <a:ext cx="965709" cy="232043"/>
            </a:xfrm>
            <a:prstGeom prst="rect">
              <a:avLst/>
            </a:prstGeom>
            <a:noFill/>
          </p:spPr>
          <p:txBody>
            <a:bodyPr wrap="none" lIns="0" tIns="0" rIns="0" bIns="0" rtlCol="0">
              <a:spAutoFit/>
            </a:bodyPr>
            <a:lstStyle/>
            <a:p>
              <a:pPr>
                <a:lnSpc>
                  <a:spcPts val="1735"/>
                </a:lnSpc>
                <a:spcAft>
                  <a:spcPts val="1600"/>
                </a:spcAft>
              </a:pPr>
              <a:r>
                <a:rPr lang="en-US" sz="1600" b="1" dirty="0">
                  <a:solidFill>
                    <a:schemeClr val="bg1">
                      <a:lumMod val="65000"/>
                    </a:schemeClr>
                  </a:solidFill>
                  <a:latin typeface="Lato Bold" charset="0"/>
                  <a:ea typeface="Lato Bold" charset="0"/>
                  <a:cs typeface="Lato Bold" charset="0"/>
                </a:rPr>
                <a:t>Nebraska</a:t>
              </a:r>
              <a:endParaRPr lang="en-US" sz="1600" b="1" dirty="0">
                <a:solidFill>
                  <a:schemeClr val="bg1">
                    <a:lumMod val="65000"/>
                  </a:schemeClr>
                </a:solidFill>
                <a:latin typeface="Lato Bold" charset="0"/>
                <a:ea typeface="Lato Bold" charset="0"/>
                <a:cs typeface="Lato Bold" charset="0"/>
              </a:endParaRPr>
            </a:p>
          </p:txBody>
        </p:sp>
        <p:sp>
          <p:nvSpPr>
            <p:cNvPr id="32" name="Rounded Rectangle 97"/>
            <p:cNvSpPr/>
            <p:nvPr/>
          </p:nvSpPr>
          <p:spPr>
            <a:xfrm>
              <a:off x="7147155" y="1189843"/>
              <a:ext cx="67594" cy="676987"/>
            </a:xfrm>
            <a:prstGeom prst="roundRect">
              <a:avLst/>
            </a:prstGeom>
            <a:solidFill>
              <a:srgbClr val="D310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65000"/>
                  </a:schemeClr>
                </a:solidFill>
                <a:latin typeface="Lato Light" pitchFamily="34" charset="0"/>
              </a:endParaRPr>
            </a:p>
          </p:txBody>
        </p:sp>
        <p:sp>
          <p:nvSpPr>
            <p:cNvPr id="33" name="TextBox 98"/>
            <p:cNvSpPr txBox="1"/>
            <p:nvPr/>
          </p:nvSpPr>
          <p:spPr>
            <a:xfrm>
              <a:off x="7433670" y="1399274"/>
              <a:ext cx="3523729" cy="514796"/>
            </a:xfrm>
            <a:prstGeom prst="rect">
              <a:avLst/>
            </a:prstGeom>
            <a:noFill/>
          </p:spPr>
          <p:txBody>
            <a:bodyPr wrap="square" lIns="0" tIns="0" rIns="0" bIns="0" rtlCol="0">
              <a:spAutoFit/>
            </a:bodyPr>
            <a:lstStyle/>
            <a:p>
              <a:pPr>
                <a:lnSpc>
                  <a:spcPts val="2035"/>
                </a:lnSpc>
              </a:pPr>
              <a:r>
                <a:rPr lang="en-US" sz="1200" dirty="0">
                  <a:solidFill>
                    <a:schemeClr val="bg1">
                      <a:lumMod val="65000"/>
                    </a:schemeClr>
                  </a:solidFill>
                  <a:latin typeface="Lato Light" pitchFamily="34" charset="0"/>
                  <a:ea typeface="Lato Light" pitchFamily="34" charset="0"/>
                  <a:cs typeface="Lato Light" pitchFamily="34" charset="0"/>
                </a:rPr>
                <a:t>Phenomenon whereby something new and somehow valuable is formed the created item</a:t>
              </a:r>
              <a:endParaRPr lang="en-US" sz="1200" dirty="0">
                <a:solidFill>
                  <a:schemeClr val="bg1">
                    <a:lumMod val="65000"/>
                  </a:schemeClr>
                </a:solidFill>
                <a:latin typeface="Lato Light" pitchFamily="34" charset="0"/>
                <a:ea typeface="Lato Light" pitchFamily="34" charset="0"/>
                <a:cs typeface="Lato Light" pitchFamily="34" charset="0"/>
              </a:endParaRPr>
            </a:p>
          </p:txBody>
        </p:sp>
        <p:sp>
          <p:nvSpPr>
            <p:cNvPr id="34" name="TextBox 99"/>
            <p:cNvSpPr txBox="1"/>
            <p:nvPr/>
          </p:nvSpPr>
          <p:spPr>
            <a:xfrm>
              <a:off x="7433670" y="1090387"/>
              <a:ext cx="991916" cy="232043"/>
            </a:xfrm>
            <a:prstGeom prst="rect">
              <a:avLst/>
            </a:prstGeom>
            <a:noFill/>
          </p:spPr>
          <p:txBody>
            <a:bodyPr wrap="none" lIns="0" tIns="0" rIns="0" bIns="0" rtlCol="0">
              <a:spAutoFit/>
            </a:bodyPr>
            <a:lstStyle/>
            <a:p>
              <a:pPr>
                <a:lnSpc>
                  <a:spcPts val="1735"/>
                </a:lnSpc>
                <a:spcAft>
                  <a:spcPts val="1600"/>
                </a:spcAft>
              </a:pPr>
              <a:r>
                <a:rPr lang="en-US" sz="1600" b="1" dirty="0">
                  <a:solidFill>
                    <a:schemeClr val="bg1">
                      <a:lumMod val="65000"/>
                    </a:schemeClr>
                  </a:solidFill>
                  <a:latin typeface="Lato Bold" charset="0"/>
                  <a:ea typeface="Lato Bold" charset="0"/>
                  <a:cs typeface="Lato Bold" charset="0"/>
                </a:rPr>
                <a:t>California</a:t>
              </a:r>
              <a:endParaRPr lang="en-US" sz="1600" b="1" dirty="0">
                <a:solidFill>
                  <a:schemeClr val="bg1">
                    <a:lumMod val="65000"/>
                  </a:schemeClr>
                </a:solidFill>
                <a:latin typeface="Lato Bold" charset="0"/>
                <a:ea typeface="Lato Bold" charset="0"/>
                <a:cs typeface="Lato Bold" charset="0"/>
              </a:endParaRPr>
            </a:p>
          </p:txBody>
        </p:sp>
      </p:grpSp>
      <p:sp>
        <p:nvSpPr>
          <p:cNvPr id="35" name="Ellipse 28"/>
          <p:cNvSpPr/>
          <p:nvPr/>
        </p:nvSpPr>
        <p:spPr>
          <a:xfrm>
            <a:off x="4340062" y="1713868"/>
            <a:ext cx="1562100" cy="1562100"/>
          </a:xfrm>
          <a:prstGeom prst="ellipse">
            <a:avLst/>
          </a:prstGeom>
          <a:solidFill>
            <a:srgbClr val="4A69EF"/>
          </a:solidFill>
          <a:ln w="76200">
            <a:solidFill>
              <a:schemeClr val="bg1">
                <a:lumMod val="75000"/>
              </a:schemeClr>
            </a:solidFill>
          </a:ln>
        </p:spPr>
        <p:txBody>
          <a:bodyPr anchor="ctr" anchorCtr="1"/>
          <a:lstStyle/>
          <a:p>
            <a:pPr algn="ctr">
              <a:defRPr/>
            </a:pPr>
            <a:r>
              <a:rPr lang="zh-CN" altLang="en-US" sz="2400" dirty="0">
                <a:solidFill>
                  <a:schemeClr val="bg1"/>
                </a:solidFill>
                <a:latin typeface="微软雅黑" panose="020B0503020204020204" pitchFamily="34" charset="-122"/>
                <a:ea typeface="微软雅黑" panose="020B0503020204020204" pitchFamily="34" charset="-122"/>
              </a:rPr>
              <a:t>劣势</a:t>
            </a:r>
            <a:endParaRPr lang="fr-FR" altLang="zh-CN" sz="2400" dirty="0">
              <a:solidFill>
                <a:schemeClr val="bg1"/>
              </a:solidFill>
              <a:latin typeface="微软雅黑" panose="020B0503020204020204" pitchFamily="34" charset="-122"/>
              <a:ea typeface="微软雅黑" panose="020B0503020204020204" pitchFamily="34" charset="-122"/>
            </a:endParaRPr>
          </a:p>
        </p:txBody>
      </p:sp>
      <p:sp>
        <p:nvSpPr>
          <p:cNvPr id="36" name="Freeform 95"/>
          <p:cNvSpPr/>
          <p:nvPr/>
        </p:nvSpPr>
        <p:spPr bwMode="auto">
          <a:xfrm>
            <a:off x="5416388" y="1648782"/>
            <a:ext cx="485775" cy="490537"/>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rgbClr val="4A69EF"/>
          </a:solidFill>
          <a:ln w="38100">
            <a:solidFill>
              <a:srgbClr val="F7F7F7"/>
            </a:solidFill>
            <a:round/>
          </a:ln>
        </p:spPr>
        <p:txBody>
          <a:bodyPr anchor="ctr" anchorCtr="1"/>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fr-FR" altLang="zh-CN" sz="2400" dirty="0">
                <a:solidFill>
                  <a:schemeClr val="bg1"/>
                </a:solidFill>
                <a:latin typeface="+mj-lt"/>
                <a:ea typeface="微软雅黑" panose="020B0503020204020204" pitchFamily="34" charset="-122"/>
              </a:rPr>
              <a:t>2</a:t>
            </a:r>
            <a:endParaRPr lang="fr-FR" altLang="zh-CN" sz="2400" dirty="0">
              <a:solidFill>
                <a:schemeClr val="bg1"/>
              </a:solidFill>
              <a:latin typeface="+mj-lt"/>
              <a:ea typeface="微软雅黑" panose="020B0503020204020204" pitchFamily="34" charset="-122"/>
            </a:endParaRPr>
          </a:p>
        </p:txBody>
      </p:sp>
      <p:sp>
        <p:nvSpPr>
          <p:cNvPr id="37" name="Freeform 185"/>
          <p:cNvSpPr/>
          <p:nvPr/>
        </p:nvSpPr>
        <p:spPr bwMode="auto">
          <a:xfrm flipH="1">
            <a:off x="5659274" y="1978982"/>
            <a:ext cx="501650" cy="1246187"/>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rgbClr val="4A69EF"/>
          </a:solidFill>
          <a:ln w="9525">
            <a:solidFill>
              <a:schemeClr val="bg1"/>
            </a:solidFill>
            <a:round/>
          </a:ln>
        </p:spPr>
        <p:txBody>
          <a:bodyPr/>
          <a:lstStyle/>
          <a:p>
            <a:endParaRPr lang="zh-CN" altLang="en-US"/>
          </a:p>
        </p:txBody>
      </p:sp>
      <p:sp>
        <p:nvSpPr>
          <p:cNvPr id="38" name="Ellipse 28"/>
          <p:cNvSpPr/>
          <p:nvPr/>
        </p:nvSpPr>
        <p:spPr>
          <a:xfrm>
            <a:off x="2482688" y="1713868"/>
            <a:ext cx="1563687" cy="1562100"/>
          </a:xfrm>
          <a:prstGeom prst="ellipse">
            <a:avLst/>
          </a:prstGeom>
          <a:solidFill>
            <a:srgbClr val="D31076"/>
          </a:solidFill>
          <a:ln w="76200">
            <a:solidFill>
              <a:schemeClr val="bg1">
                <a:lumMod val="75000"/>
              </a:schemeClr>
            </a:solidFill>
          </a:ln>
        </p:spPr>
        <p:txBody>
          <a:bodyPr anchor="ctr" anchorCtr="1"/>
          <a:lstStyle/>
          <a:p>
            <a:pPr algn="ctr">
              <a:defRPr/>
            </a:pPr>
            <a:r>
              <a:rPr lang="zh-CN" altLang="en-US" sz="2400" dirty="0">
                <a:solidFill>
                  <a:schemeClr val="bg1"/>
                </a:solidFill>
                <a:latin typeface="微软雅黑" panose="020B0503020204020204" pitchFamily="34" charset="-122"/>
                <a:ea typeface="微软雅黑" panose="020B0503020204020204" pitchFamily="34" charset="-122"/>
              </a:rPr>
              <a:t>优势</a:t>
            </a:r>
            <a:endParaRPr lang="fr-FR" sz="2400" dirty="0">
              <a:solidFill>
                <a:schemeClr val="bg1"/>
              </a:solidFill>
              <a:latin typeface="微软雅黑" panose="020B0503020204020204" pitchFamily="34" charset="-122"/>
              <a:ea typeface="微软雅黑" panose="020B0503020204020204" pitchFamily="34" charset="-122"/>
            </a:endParaRPr>
          </a:p>
        </p:txBody>
      </p:sp>
      <p:sp>
        <p:nvSpPr>
          <p:cNvPr id="39" name="Freeform 95"/>
          <p:cNvSpPr/>
          <p:nvPr/>
        </p:nvSpPr>
        <p:spPr bwMode="auto">
          <a:xfrm flipH="1">
            <a:off x="2482687" y="1648782"/>
            <a:ext cx="487362" cy="490537"/>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rgbClr val="D31076"/>
          </a:solidFill>
          <a:ln w="38100">
            <a:solidFill>
              <a:srgbClr val="F7F7F7"/>
            </a:solidFill>
            <a:round/>
          </a:ln>
        </p:spPr>
        <p:txBody>
          <a:bodyPr anchor="ctr" anchorCtr="1"/>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fr-FR" altLang="zh-CN" sz="2400" dirty="0">
                <a:solidFill>
                  <a:schemeClr val="bg1"/>
                </a:solidFill>
                <a:latin typeface="+mj-lt"/>
                <a:ea typeface="微软雅黑" panose="020B0503020204020204" pitchFamily="34" charset="-122"/>
              </a:rPr>
              <a:t>1</a:t>
            </a:r>
            <a:endParaRPr lang="fr-FR" altLang="zh-CN" sz="2400" dirty="0">
              <a:solidFill>
                <a:schemeClr val="bg1"/>
              </a:solidFill>
              <a:latin typeface="+mj-lt"/>
              <a:ea typeface="微软雅黑" panose="020B0503020204020204" pitchFamily="34" charset="-122"/>
            </a:endParaRPr>
          </a:p>
        </p:txBody>
      </p:sp>
      <p:sp>
        <p:nvSpPr>
          <p:cNvPr id="40" name="Freeform 185"/>
          <p:cNvSpPr/>
          <p:nvPr/>
        </p:nvSpPr>
        <p:spPr bwMode="auto">
          <a:xfrm>
            <a:off x="2225512" y="1978982"/>
            <a:ext cx="501650" cy="1246187"/>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rgbClr val="D31076"/>
          </a:solidFill>
          <a:ln w="9525">
            <a:solidFill>
              <a:schemeClr val="bg1"/>
            </a:solidFill>
            <a:round/>
          </a:ln>
        </p:spPr>
        <p:txBody>
          <a:bodyPr/>
          <a:lstStyle/>
          <a:p>
            <a:endParaRPr lang="zh-CN" altLang="en-US"/>
          </a:p>
        </p:txBody>
      </p:sp>
      <p:sp>
        <p:nvSpPr>
          <p:cNvPr id="41" name="Ellipse 28"/>
          <p:cNvSpPr/>
          <p:nvPr/>
        </p:nvSpPr>
        <p:spPr>
          <a:xfrm>
            <a:off x="4340062" y="3660143"/>
            <a:ext cx="1562100" cy="1562100"/>
          </a:xfrm>
          <a:prstGeom prst="ellipse">
            <a:avLst/>
          </a:prstGeom>
          <a:solidFill>
            <a:srgbClr val="D31076"/>
          </a:solidFill>
          <a:ln w="76200">
            <a:solidFill>
              <a:schemeClr val="bg1">
                <a:lumMod val="75000"/>
              </a:schemeClr>
            </a:solidFill>
          </a:ln>
        </p:spPr>
        <p:txBody>
          <a:bodyPr anchor="ctr" anchorCtr="1"/>
          <a:lstStyle/>
          <a:p>
            <a:pPr algn="ctr">
              <a:defRPr/>
            </a:pPr>
            <a:r>
              <a:rPr lang="zh-CN" altLang="en-US" sz="2400" dirty="0">
                <a:solidFill>
                  <a:schemeClr val="bg1"/>
                </a:solidFill>
                <a:latin typeface="微软雅黑" panose="020B0503020204020204" pitchFamily="34" charset="-122"/>
                <a:ea typeface="微软雅黑" panose="020B0503020204020204" pitchFamily="34" charset="-122"/>
              </a:rPr>
              <a:t>威胁</a:t>
            </a:r>
            <a:endParaRPr lang="fr-FR" altLang="zh-CN" sz="2400" dirty="0">
              <a:solidFill>
                <a:schemeClr val="bg1"/>
              </a:solidFill>
              <a:latin typeface="微软雅黑" panose="020B0503020204020204" pitchFamily="34" charset="-122"/>
              <a:ea typeface="微软雅黑" panose="020B0503020204020204" pitchFamily="34" charset="-122"/>
            </a:endParaRPr>
          </a:p>
        </p:txBody>
      </p:sp>
      <p:sp>
        <p:nvSpPr>
          <p:cNvPr id="42" name="Freeform 95"/>
          <p:cNvSpPr/>
          <p:nvPr/>
        </p:nvSpPr>
        <p:spPr bwMode="auto">
          <a:xfrm>
            <a:off x="5416388" y="3595057"/>
            <a:ext cx="485775" cy="490537"/>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rgbClr val="D31076"/>
          </a:solidFill>
          <a:ln w="38100">
            <a:solidFill>
              <a:srgbClr val="F7F7F7"/>
            </a:solidFill>
            <a:round/>
          </a:ln>
        </p:spPr>
        <p:txBody>
          <a:bodyPr anchor="ctr" anchorCtr="1"/>
          <a:lstStyle/>
          <a:p>
            <a:pPr>
              <a:defRPr/>
            </a:pPr>
            <a:r>
              <a:rPr lang="fr-FR" sz="2400" dirty="0">
                <a:solidFill>
                  <a:schemeClr val="bg1"/>
                </a:solidFill>
                <a:latin typeface="+mj-lt"/>
              </a:rPr>
              <a:t>4</a:t>
            </a:r>
            <a:endParaRPr lang="fr-FR" sz="2400" dirty="0">
              <a:solidFill>
                <a:schemeClr val="bg1"/>
              </a:solidFill>
              <a:latin typeface="+mj-lt"/>
            </a:endParaRPr>
          </a:p>
        </p:txBody>
      </p:sp>
      <p:sp>
        <p:nvSpPr>
          <p:cNvPr id="43" name="Freeform 185"/>
          <p:cNvSpPr/>
          <p:nvPr/>
        </p:nvSpPr>
        <p:spPr bwMode="auto">
          <a:xfrm flipH="1">
            <a:off x="5659274" y="3925257"/>
            <a:ext cx="501650" cy="1246187"/>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rgbClr val="D31076"/>
          </a:solidFill>
          <a:ln w="9525">
            <a:solidFill>
              <a:schemeClr val="bg1"/>
            </a:solidFill>
            <a:round/>
          </a:ln>
        </p:spPr>
        <p:txBody>
          <a:bodyPr/>
          <a:lstStyle/>
          <a:p>
            <a:pPr>
              <a:defRPr/>
            </a:pPr>
            <a:endParaRPr lang="fr-FR" sz="500"/>
          </a:p>
        </p:txBody>
      </p:sp>
      <p:sp>
        <p:nvSpPr>
          <p:cNvPr id="44" name="Ellipse 28"/>
          <p:cNvSpPr/>
          <p:nvPr/>
        </p:nvSpPr>
        <p:spPr>
          <a:xfrm>
            <a:off x="2482688" y="3660143"/>
            <a:ext cx="1563687" cy="1562100"/>
          </a:xfrm>
          <a:prstGeom prst="ellipse">
            <a:avLst/>
          </a:prstGeom>
          <a:solidFill>
            <a:srgbClr val="4A69EF"/>
          </a:solidFill>
          <a:ln w="76200">
            <a:solidFill>
              <a:schemeClr val="bg1">
                <a:lumMod val="75000"/>
              </a:schemeClr>
            </a:solidFill>
          </a:ln>
        </p:spPr>
        <p:txBody>
          <a:bodyPr anchor="ctr" anchorCtr="1"/>
          <a:lstStyle/>
          <a:p>
            <a:pPr algn="ctr">
              <a:defRPr/>
            </a:pPr>
            <a:r>
              <a:rPr lang="zh-CN" altLang="en-US" sz="2400" dirty="0">
                <a:solidFill>
                  <a:schemeClr val="bg1"/>
                </a:solidFill>
                <a:latin typeface="微软雅黑" panose="020B0503020204020204" pitchFamily="34" charset="-122"/>
                <a:ea typeface="微软雅黑" panose="020B0503020204020204" pitchFamily="34" charset="-122"/>
              </a:rPr>
              <a:t>机会</a:t>
            </a:r>
            <a:endParaRPr lang="fr-FR" altLang="zh-CN" sz="2400" dirty="0">
              <a:solidFill>
                <a:schemeClr val="bg1"/>
              </a:solidFill>
              <a:latin typeface="微软雅黑" panose="020B0503020204020204" pitchFamily="34" charset="-122"/>
              <a:ea typeface="微软雅黑" panose="020B0503020204020204" pitchFamily="34" charset="-122"/>
            </a:endParaRPr>
          </a:p>
        </p:txBody>
      </p:sp>
      <p:sp>
        <p:nvSpPr>
          <p:cNvPr id="45" name="Freeform 95"/>
          <p:cNvSpPr/>
          <p:nvPr/>
        </p:nvSpPr>
        <p:spPr bwMode="auto">
          <a:xfrm flipH="1">
            <a:off x="2482687" y="3595057"/>
            <a:ext cx="487362" cy="490537"/>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rgbClr val="4A69EF"/>
          </a:solidFill>
          <a:ln w="38100">
            <a:solidFill>
              <a:srgbClr val="F7F7F7"/>
            </a:solidFill>
            <a:round/>
          </a:ln>
        </p:spPr>
        <p:txBody>
          <a:bodyPr anchor="ctr" anchorCtr="1"/>
          <a:lstStyle/>
          <a:p>
            <a:pPr>
              <a:defRPr/>
            </a:pPr>
            <a:r>
              <a:rPr lang="fr-FR" sz="2400" dirty="0">
                <a:solidFill>
                  <a:schemeClr val="bg1"/>
                </a:solidFill>
                <a:latin typeface="+mj-lt"/>
              </a:rPr>
              <a:t>3</a:t>
            </a:r>
            <a:endParaRPr lang="fr-FR" sz="2400" dirty="0">
              <a:solidFill>
                <a:schemeClr val="bg1"/>
              </a:solidFill>
              <a:latin typeface="+mj-lt"/>
            </a:endParaRPr>
          </a:p>
        </p:txBody>
      </p:sp>
      <p:sp>
        <p:nvSpPr>
          <p:cNvPr id="46" name="Freeform 185"/>
          <p:cNvSpPr/>
          <p:nvPr/>
        </p:nvSpPr>
        <p:spPr bwMode="auto">
          <a:xfrm>
            <a:off x="2225512" y="3925257"/>
            <a:ext cx="501650" cy="1246187"/>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rgbClr val="4A69EF"/>
          </a:solidFill>
          <a:ln w="9525">
            <a:solidFill>
              <a:schemeClr val="bg1"/>
            </a:solidFill>
            <a:round/>
          </a:ln>
        </p:spPr>
        <p:txBody>
          <a:bodyPr/>
          <a:lstStyle/>
          <a:p>
            <a:pPr>
              <a:defRPr/>
            </a:pPr>
            <a:endParaRPr lang="fr-FR" sz="500"/>
          </a:p>
        </p:txBody>
      </p:sp>
      <p:cxnSp>
        <p:nvCxnSpPr>
          <p:cNvPr id="47" name="直接连接符 46"/>
          <p:cNvCxnSpPr/>
          <p:nvPr/>
        </p:nvCxnSpPr>
        <p:spPr>
          <a:xfrm>
            <a:off x="2225512" y="3499806"/>
            <a:ext cx="3935412" cy="0"/>
          </a:xfrm>
          <a:prstGeom prst="line">
            <a:avLst/>
          </a:prstGeom>
          <a:ln>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194012" y="1551943"/>
            <a:ext cx="0" cy="3911600"/>
          </a:xfrm>
          <a:prstGeom prst="line">
            <a:avLst/>
          </a:prstGeom>
          <a:ln>
            <a:solidFill>
              <a:srgbClr val="DEDEDE"/>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25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childTnLst>
                              </p:cTn>
                            </p:par>
                            <p:par>
                              <p:cTn id="20" fill="hold">
                                <p:stCondLst>
                                  <p:cond delay="25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39">
                                                <p:bg/>
                                              </p:spTgt>
                                            </p:tgtEl>
                                            <p:attrNameLst>
                                              <p:attrName>style.visibility</p:attrName>
                                            </p:attrNameLst>
                                          </p:cBhvr>
                                          <p:to>
                                            <p:strVal val="visible"/>
                                          </p:to>
                                        </p:set>
                                        <p:anim by="(-#ppt_w*2)" calcmode="lin" valueType="num">
                                          <p:cBhvr rctx="PPT">
                                            <p:cTn id="23" dur="500" autoRev="1" fill="hold">
                                              <p:stCondLst>
                                                <p:cond delay="0"/>
                                              </p:stCondLst>
                                            </p:cTn>
                                            <p:tgtEl>
                                              <p:spTgt spid="39">
                                                <p:bg/>
                                              </p:spTgt>
                                            </p:tgtEl>
                                            <p:attrNameLst>
                                              <p:attrName>ppt_w</p:attrName>
                                            </p:attrNameLst>
                                          </p:cBhvr>
                                        </p:anim>
                                        <p:anim by="(#ppt_w*0.50)" calcmode="lin" valueType="num">
                                          <p:cBhvr>
                                            <p:cTn id="24" dur="500" decel="50000" autoRev="1" fill="hold">
                                              <p:stCondLst>
                                                <p:cond delay="0"/>
                                              </p:stCondLst>
                                            </p:cTn>
                                            <p:tgtEl>
                                              <p:spTgt spid="39">
                                                <p:bg/>
                                              </p:spTgt>
                                            </p:tgtEl>
                                            <p:attrNameLst>
                                              <p:attrName>ppt_x</p:attrName>
                                            </p:attrNameLst>
                                          </p:cBhvr>
                                        </p:anim>
                                        <p:anim from="(-#ppt_h/2)" to="(#ppt_y)" calcmode="lin" valueType="num">
                                          <p:cBhvr>
                                            <p:cTn id="25" dur="1000" fill="hold">
                                              <p:stCondLst>
                                                <p:cond delay="0"/>
                                              </p:stCondLst>
                                            </p:cTn>
                                            <p:tgtEl>
                                              <p:spTgt spid="39">
                                                <p:bg/>
                                              </p:spTgt>
                                            </p:tgtEl>
                                            <p:attrNameLst>
                                              <p:attrName>ppt_y</p:attrName>
                                            </p:attrNameLst>
                                          </p:cBhvr>
                                        </p:anim>
                                        <p:animRot by="21600000">
                                          <p:cBhvr>
                                            <p:cTn id="26" dur="1000" fill="hold">
                                              <p:stCondLst>
                                                <p:cond delay="0"/>
                                              </p:stCondLst>
                                            </p:cTn>
                                            <p:tgtEl>
                                              <p:spTgt spid="39">
                                                <p:bg/>
                                              </p:spTgt>
                                            </p:tgtEl>
                                            <p:attrNameLst>
                                              <p:attrName>r</p:attrName>
                                            </p:attrNameLst>
                                          </p:cBhvr>
                                        </p:animRot>
                                      </p:childTnLst>
                                    </p:cTn>
                                  </p:par>
                                  <p:par>
                                    <p:cTn id="27" presetID="56" presetClass="entr" presetSubtype="0" fill="hold" grpId="0" nodeType="withEffect">
                                      <p:stCondLst>
                                        <p:cond delay="0"/>
                                      </p:stCondLst>
                                      <p:iterate type="lt">
                                        <p:tmPct val="10000"/>
                                      </p:iterate>
                                      <p:childTnLst>
                                        <p:set>
                                          <p:cBhvr>
                                            <p:cTn id="28" dur="1" fill="hold">
                                              <p:stCondLst>
                                                <p:cond delay="0"/>
                                              </p:stCondLst>
                                            </p:cTn>
                                            <p:tgtEl>
                                              <p:spTgt spid="39">
                                                <p:txEl>
                                                  <p:pRg st="0" end="0"/>
                                                </p:txEl>
                                              </p:spTgt>
                                            </p:tgtEl>
                                            <p:attrNameLst>
                                              <p:attrName>style.visibility</p:attrName>
                                            </p:attrNameLst>
                                          </p:cBhvr>
                                          <p:to>
                                            <p:strVal val="visible"/>
                                          </p:to>
                                        </p:set>
                                        <p:anim by="(-#ppt_w*2)" calcmode="lin" valueType="num">
                                          <p:cBhvr rctx="PPT">
                                            <p:cTn id="29" dur="500" autoRev="1" fill="hold">
                                              <p:stCondLst>
                                                <p:cond delay="0"/>
                                              </p:stCondLst>
                                            </p:cTn>
                                            <p:tgtEl>
                                              <p:spTgt spid="39">
                                                <p:txEl>
                                                  <p:pRg st="0" end="0"/>
                                                </p:txEl>
                                              </p:spTgt>
                                            </p:tgtEl>
                                            <p:attrNameLst>
                                              <p:attrName>ppt_w</p:attrName>
                                            </p:attrNameLst>
                                          </p:cBhvr>
                                        </p:anim>
                                        <p:anim by="(#ppt_w*0.50)" calcmode="lin" valueType="num">
                                          <p:cBhvr>
                                            <p:cTn id="30" dur="500" decel="50000" autoRev="1" fill="hold">
                                              <p:stCondLst>
                                                <p:cond delay="0"/>
                                              </p:stCondLst>
                                            </p:cTn>
                                            <p:tgtEl>
                                              <p:spTgt spid="39">
                                                <p:txEl>
                                                  <p:pRg st="0" end="0"/>
                                                </p:txEl>
                                              </p:spTgt>
                                            </p:tgtEl>
                                            <p:attrNameLst>
                                              <p:attrName>ppt_x</p:attrName>
                                            </p:attrNameLst>
                                          </p:cBhvr>
                                        </p:anim>
                                        <p:anim from="(-#ppt_h/2)" to="(#ppt_y)" calcmode="lin" valueType="num">
                                          <p:cBhvr>
                                            <p:cTn id="31" dur="1000" fill="hold">
                                              <p:stCondLst>
                                                <p:cond delay="0"/>
                                              </p:stCondLst>
                                            </p:cTn>
                                            <p:tgtEl>
                                              <p:spTgt spid="39">
                                                <p:txEl>
                                                  <p:pRg st="0" end="0"/>
                                                </p:txEl>
                                              </p:spTgt>
                                            </p:tgtEl>
                                            <p:attrNameLst>
                                              <p:attrName>ppt_y</p:attrName>
                                            </p:attrNameLst>
                                          </p:cBhvr>
                                        </p:anim>
                                        <p:animRot by="21600000">
                                          <p:cBhvr>
                                            <p:cTn id="32" dur="1000" fill="hold">
                                              <p:stCondLst>
                                                <p:cond delay="0"/>
                                              </p:stCondLst>
                                            </p:cTn>
                                            <p:tgtEl>
                                              <p:spTgt spid="39">
                                                <p:txEl>
                                                  <p:pRg st="0" end="0"/>
                                                </p:txEl>
                                              </p:spTgt>
                                            </p:tgtEl>
                                            <p:attrNameLst>
                                              <p:attrName>r</p:attrName>
                                            </p:attrNameLst>
                                          </p:cBhvr>
                                        </p:animRot>
                                      </p:childTnLst>
                                    </p:cTn>
                                  </p:par>
                                </p:childTnLst>
                              </p:cTn>
                            </p:par>
                            <p:par>
                              <p:cTn id="33" fill="hold">
                                <p:stCondLst>
                                  <p:cond delay="2000"/>
                                </p:stCondLst>
                                <p:childTnLst>
                                  <p:par>
                                    <p:cTn id="34" presetID="22" presetClass="entr" presetSubtype="2"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right)">
                                          <p:cBhvr>
                                            <p:cTn id="36" dur="500"/>
                                            <p:tgtEl>
                                              <p:spTgt spid="40"/>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animEffect transition="in" filter="fade">
                                          <p:cBhvr>
                                            <p:cTn id="42" dur="500"/>
                                            <p:tgtEl>
                                              <p:spTgt spid="35"/>
                                            </p:tgtEl>
                                          </p:cBhvr>
                                        </p:animEffect>
                                      </p:childTnLst>
                                    </p:cTn>
                                  </p:par>
                                </p:childTnLst>
                              </p:cTn>
                            </p:par>
                            <p:par>
                              <p:cTn id="43" fill="hold">
                                <p:stCondLst>
                                  <p:cond delay="3000"/>
                                </p:stCondLst>
                                <p:childTnLst>
                                  <p:par>
                                    <p:cTn id="44" presetID="56" presetClass="entr" presetSubtype="0" fill="hold" grpId="0" nodeType="afterEffect">
                                      <p:stCondLst>
                                        <p:cond delay="0"/>
                                      </p:stCondLst>
                                      <p:iterate type="lt">
                                        <p:tmPct val="10000"/>
                                      </p:iterate>
                                      <p:childTnLst>
                                        <p:set>
                                          <p:cBhvr>
                                            <p:cTn id="45" dur="1" fill="hold">
                                              <p:stCondLst>
                                                <p:cond delay="0"/>
                                              </p:stCondLst>
                                            </p:cTn>
                                            <p:tgtEl>
                                              <p:spTgt spid="36">
                                                <p:bg/>
                                              </p:spTgt>
                                            </p:tgtEl>
                                            <p:attrNameLst>
                                              <p:attrName>style.visibility</p:attrName>
                                            </p:attrNameLst>
                                          </p:cBhvr>
                                          <p:to>
                                            <p:strVal val="visible"/>
                                          </p:to>
                                        </p:set>
                                        <p:anim by="(-#ppt_w*2)" calcmode="lin" valueType="num">
                                          <p:cBhvr rctx="PPT">
                                            <p:cTn id="46" dur="500" autoRev="1" fill="hold">
                                              <p:stCondLst>
                                                <p:cond delay="0"/>
                                              </p:stCondLst>
                                            </p:cTn>
                                            <p:tgtEl>
                                              <p:spTgt spid="36">
                                                <p:bg/>
                                              </p:spTgt>
                                            </p:tgtEl>
                                            <p:attrNameLst>
                                              <p:attrName>ppt_w</p:attrName>
                                            </p:attrNameLst>
                                          </p:cBhvr>
                                        </p:anim>
                                        <p:anim by="(#ppt_w*0.50)" calcmode="lin" valueType="num">
                                          <p:cBhvr>
                                            <p:cTn id="47" dur="500" decel="50000" autoRev="1" fill="hold">
                                              <p:stCondLst>
                                                <p:cond delay="0"/>
                                              </p:stCondLst>
                                            </p:cTn>
                                            <p:tgtEl>
                                              <p:spTgt spid="36">
                                                <p:bg/>
                                              </p:spTgt>
                                            </p:tgtEl>
                                            <p:attrNameLst>
                                              <p:attrName>ppt_x</p:attrName>
                                            </p:attrNameLst>
                                          </p:cBhvr>
                                        </p:anim>
                                        <p:anim from="(-#ppt_h/2)" to="(#ppt_y)" calcmode="lin" valueType="num">
                                          <p:cBhvr>
                                            <p:cTn id="48" dur="1000" fill="hold">
                                              <p:stCondLst>
                                                <p:cond delay="0"/>
                                              </p:stCondLst>
                                            </p:cTn>
                                            <p:tgtEl>
                                              <p:spTgt spid="36">
                                                <p:bg/>
                                              </p:spTgt>
                                            </p:tgtEl>
                                            <p:attrNameLst>
                                              <p:attrName>ppt_y</p:attrName>
                                            </p:attrNameLst>
                                          </p:cBhvr>
                                        </p:anim>
                                        <p:animRot by="21600000">
                                          <p:cBhvr>
                                            <p:cTn id="49" dur="1000" fill="hold">
                                              <p:stCondLst>
                                                <p:cond delay="0"/>
                                              </p:stCondLst>
                                            </p:cTn>
                                            <p:tgtEl>
                                              <p:spTgt spid="36">
                                                <p:bg/>
                                              </p:spTgt>
                                            </p:tgtEl>
                                            <p:attrNameLst>
                                              <p:attrName>r</p:attrName>
                                            </p:attrNameLst>
                                          </p:cBhvr>
                                        </p:animRot>
                                      </p:childTnLst>
                                    </p:cTn>
                                  </p:par>
                                  <p:par>
                                    <p:cTn id="50" presetID="56" presetClass="entr" presetSubtype="0" fill="hold" grpId="0" nodeType="withEffect">
                                      <p:stCondLst>
                                        <p:cond delay="0"/>
                                      </p:stCondLst>
                                      <p:iterate type="lt">
                                        <p:tmPct val="10000"/>
                                      </p:iterate>
                                      <p:childTnLst>
                                        <p:set>
                                          <p:cBhvr>
                                            <p:cTn id="51" dur="1" fill="hold">
                                              <p:stCondLst>
                                                <p:cond delay="0"/>
                                              </p:stCondLst>
                                            </p:cTn>
                                            <p:tgtEl>
                                              <p:spTgt spid="36">
                                                <p:txEl>
                                                  <p:pRg st="0" end="0"/>
                                                </p:txEl>
                                              </p:spTgt>
                                            </p:tgtEl>
                                            <p:attrNameLst>
                                              <p:attrName>style.visibility</p:attrName>
                                            </p:attrNameLst>
                                          </p:cBhvr>
                                          <p:to>
                                            <p:strVal val="visible"/>
                                          </p:to>
                                        </p:set>
                                        <p:anim by="(-#ppt_w*2)" calcmode="lin" valueType="num">
                                          <p:cBhvr rctx="PPT">
                                            <p:cTn id="52" dur="500" autoRev="1" fill="hold">
                                              <p:stCondLst>
                                                <p:cond delay="0"/>
                                              </p:stCondLst>
                                            </p:cTn>
                                            <p:tgtEl>
                                              <p:spTgt spid="36">
                                                <p:txEl>
                                                  <p:pRg st="0" end="0"/>
                                                </p:txEl>
                                              </p:spTgt>
                                            </p:tgtEl>
                                            <p:attrNameLst>
                                              <p:attrName>ppt_w</p:attrName>
                                            </p:attrNameLst>
                                          </p:cBhvr>
                                        </p:anim>
                                        <p:anim by="(#ppt_w*0.50)" calcmode="lin" valueType="num">
                                          <p:cBhvr>
                                            <p:cTn id="53" dur="500" decel="50000" autoRev="1" fill="hold">
                                              <p:stCondLst>
                                                <p:cond delay="0"/>
                                              </p:stCondLst>
                                            </p:cTn>
                                            <p:tgtEl>
                                              <p:spTgt spid="36">
                                                <p:txEl>
                                                  <p:pRg st="0" end="0"/>
                                                </p:txEl>
                                              </p:spTgt>
                                            </p:tgtEl>
                                            <p:attrNameLst>
                                              <p:attrName>ppt_x</p:attrName>
                                            </p:attrNameLst>
                                          </p:cBhvr>
                                        </p:anim>
                                        <p:anim from="(-#ppt_h/2)" to="(#ppt_y)" calcmode="lin" valueType="num">
                                          <p:cBhvr>
                                            <p:cTn id="54" dur="1000" fill="hold">
                                              <p:stCondLst>
                                                <p:cond delay="0"/>
                                              </p:stCondLst>
                                            </p:cTn>
                                            <p:tgtEl>
                                              <p:spTgt spid="36">
                                                <p:txEl>
                                                  <p:pRg st="0" end="0"/>
                                                </p:txEl>
                                              </p:spTgt>
                                            </p:tgtEl>
                                            <p:attrNameLst>
                                              <p:attrName>ppt_y</p:attrName>
                                            </p:attrNameLst>
                                          </p:cBhvr>
                                        </p:anim>
                                        <p:animRot by="21600000">
                                          <p:cBhvr>
                                            <p:cTn id="55" dur="1000" fill="hold">
                                              <p:stCondLst>
                                                <p:cond delay="0"/>
                                              </p:stCondLst>
                                            </p:cTn>
                                            <p:tgtEl>
                                              <p:spTgt spid="36">
                                                <p:txEl>
                                                  <p:pRg st="0" end="0"/>
                                                </p:txEl>
                                              </p:spTgt>
                                            </p:tgtEl>
                                            <p:attrNameLst>
                                              <p:attrName>r</p:attrName>
                                            </p:attrNameLst>
                                          </p:cBhvr>
                                        </p:animRot>
                                      </p:childTnLst>
                                    </p:cTn>
                                  </p:par>
                                </p:childTnLst>
                              </p:cTn>
                            </p:par>
                            <p:par>
                              <p:cTn id="56" fill="hold">
                                <p:stCondLst>
                                  <p:cond delay="4000"/>
                                </p:stCondLst>
                                <p:childTnLst>
                                  <p:par>
                                    <p:cTn id="57" presetID="22" presetClass="entr" presetSubtype="8"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left)">
                                          <p:cBhvr>
                                            <p:cTn id="59" dur="500"/>
                                            <p:tgtEl>
                                              <p:spTgt spid="37"/>
                                            </p:tgtEl>
                                          </p:cBhvr>
                                        </p:animEffect>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44"/>
                                            </p:tgtEl>
                                            <p:attrNameLst>
                                              <p:attrName>style.visibility</p:attrName>
                                            </p:attrNameLst>
                                          </p:cBhvr>
                                          <p:to>
                                            <p:strVal val="visible"/>
                                          </p:to>
                                        </p:set>
                                        <p:anim calcmode="lin" valueType="num">
                                          <p:cBhvr>
                                            <p:cTn id="63" dur="500" fill="hold"/>
                                            <p:tgtEl>
                                              <p:spTgt spid="44"/>
                                            </p:tgtEl>
                                            <p:attrNameLst>
                                              <p:attrName>ppt_w</p:attrName>
                                            </p:attrNameLst>
                                          </p:cBhvr>
                                          <p:tavLst>
                                            <p:tav tm="0">
                                              <p:val>
                                                <p:fltVal val="0"/>
                                              </p:val>
                                            </p:tav>
                                            <p:tav tm="100000">
                                              <p:val>
                                                <p:strVal val="#ppt_w"/>
                                              </p:val>
                                            </p:tav>
                                          </p:tavLst>
                                        </p:anim>
                                        <p:anim calcmode="lin" valueType="num">
                                          <p:cBhvr>
                                            <p:cTn id="64" dur="500" fill="hold"/>
                                            <p:tgtEl>
                                              <p:spTgt spid="44"/>
                                            </p:tgtEl>
                                            <p:attrNameLst>
                                              <p:attrName>ppt_h</p:attrName>
                                            </p:attrNameLst>
                                          </p:cBhvr>
                                          <p:tavLst>
                                            <p:tav tm="0">
                                              <p:val>
                                                <p:fltVal val="0"/>
                                              </p:val>
                                            </p:tav>
                                            <p:tav tm="100000">
                                              <p:val>
                                                <p:strVal val="#ppt_h"/>
                                              </p:val>
                                            </p:tav>
                                          </p:tavLst>
                                        </p:anim>
                                        <p:animEffect transition="in" filter="fade">
                                          <p:cBhvr>
                                            <p:cTn id="65" dur="500"/>
                                            <p:tgtEl>
                                              <p:spTgt spid="44"/>
                                            </p:tgtEl>
                                          </p:cBhvr>
                                        </p:animEffect>
                                      </p:childTnLst>
                                    </p:cTn>
                                  </p:par>
                                </p:childTnLst>
                              </p:cTn>
                            </p:par>
                            <p:par>
                              <p:cTn id="66" fill="hold">
                                <p:stCondLst>
                                  <p:cond delay="5000"/>
                                </p:stCondLst>
                                <p:childTnLst>
                                  <p:par>
                                    <p:cTn id="67" presetID="56" presetClass="entr" presetSubtype="0" fill="hold" grpId="0" nodeType="afterEffect">
                                      <p:stCondLst>
                                        <p:cond delay="0"/>
                                      </p:stCondLst>
                                      <p:iterate type="lt">
                                        <p:tmPct val="10000"/>
                                      </p:iterate>
                                      <p:childTnLst>
                                        <p:set>
                                          <p:cBhvr>
                                            <p:cTn id="68" dur="1" fill="hold">
                                              <p:stCondLst>
                                                <p:cond delay="0"/>
                                              </p:stCondLst>
                                            </p:cTn>
                                            <p:tgtEl>
                                              <p:spTgt spid="45">
                                                <p:bg/>
                                              </p:spTgt>
                                            </p:tgtEl>
                                            <p:attrNameLst>
                                              <p:attrName>style.visibility</p:attrName>
                                            </p:attrNameLst>
                                          </p:cBhvr>
                                          <p:to>
                                            <p:strVal val="visible"/>
                                          </p:to>
                                        </p:set>
                                        <p:anim by="(-#ppt_w*2)" calcmode="lin" valueType="num">
                                          <p:cBhvr rctx="PPT">
                                            <p:cTn id="69" dur="500" autoRev="1" fill="hold">
                                              <p:stCondLst>
                                                <p:cond delay="0"/>
                                              </p:stCondLst>
                                            </p:cTn>
                                            <p:tgtEl>
                                              <p:spTgt spid="45">
                                                <p:bg/>
                                              </p:spTgt>
                                            </p:tgtEl>
                                            <p:attrNameLst>
                                              <p:attrName>ppt_w</p:attrName>
                                            </p:attrNameLst>
                                          </p:cBhvr>
                                        </p:anim>
                                        <p:anim by="(#ppt_w*0.50)" calcmode="lin" valueType="num">
                                          <p:cBhvr>
                                            <p:cTn id="70" dur="500" decel="50000" autoRev="1" fill="hold">
                                              <p:stCondLst>
                                                <p:cond delay="0"/>
                                              </p:stCondLst>
                                            </p:cTn>
                                            <p:tgtEl>
                                              <p:spTgt spid="45">
                                                <p:bg/>
                                              </p:spTgt>
                                            </p:tgtEl>
                                            <p:attrNameLst>
                                              <p:attrName>ppt_x</p:attrName>
                                            </p:attrNameLst>
                                          </p:cBhvr>
                                        </p:anim>
                                        <p:anim from="(-#ppt_h/2)" to="(#ppt_y)" calcmode="lin" valueType="num">
                                          <p:cBhvr>
                                            <p:cTn id="71" dur="1000" fill="hold">
                                              <p:stCondLst>
                                                <p:cond delay="0"/>
                                              </p:stCondLst>
                                            </p:cTn>
                                            <p:tgtEl>
                                              <p:spTgt spid="45">
                                                <p:bg/>
                                              </p:spTgt>
                                            </p:tgtEl>
                                            <p:attrNameLst>
                                              <p:attrName>ppt_y</p:attrName>
                                            </p:attrNameLst>
                                          </p:cBhvr>
                                        </p:anim>
                                        <p:animRot by="21600000">
                                          <p:cBhvr>
                                            <p:cTn id="72" dur="1000" fill="hold">
                                              <p:stCondLst>
                                                <p:cond delay="0"/>
                                              </p:stCondLst>
                                            </p:cTn>
                                            <p:tgtEl>
                                              <p:spTgt spid="45">
                                                <p:bg/>
                                              </p:spTgt>
                                            </p:tgtEl>
                                            <p:attrNameLst>
                                              <p:attrName>r</p:attrName>
                                            </p:attrNameLst>
                                          </p:cBhvr>
                                        </p:animRot>
                                      </p:childTnLst>
                                    </p:cTn>
                                  </p:par>
                                  <p:par>
                                    <p:cTn id="73" presetID="56" presetClass="entr" presetSubtype="0" fill="hold" grpId="0" nodeType="withEffect">
                                      <p:stCondLst>
                                        <p:cond delay="0"/>
                                      </p:stCondLst>
                                      <p:iterate type="lt">
                                        <p:tmPct val="10000"/>
                                      </p:iterate>
                                      <p:childTnLst>
                                        <p:set>
                                          <p:cBhvr>
                                            <p:cTn id="74" dur="1" fill="hold">
                                              <p:stCondLst>
                                                <p:cond delay="0"/>
                                              </p:stCondLst>
                                            </p:cTn>
                                            <p:tgtEl>
                                              <p:spTgt spid="45">
                                                <p:txEl>
                                                  <p:pRg st="0" end="0"/>
                                                </p:txEl>
                                              </p:spTgt>
                                            </p:tgtEl>
                                            <p:attrNameLst>
                                              <p:attrName>style.visibility</p:attrName>
                                            </p:attrNameLst>
                                          </p:cBhvr>
                                          <p:to>
                                            <p:strVal val="visible"/>
                                          </p:to>
                                        </p:set>
                                        <p:anim by="(-#ppt_w*2)" calcmode="lin" valueType="num">
                                          <p:cBhvr rctx="PPT">
                                            <p:cTn id="75" dur="500" autoRev="1" fill="hold">
                                              <p:stCondLst>
                                                <p:cond delay="0"/>
                                              </p:stCondLst>
                                            </p:cTn>
                                            <p:tgtEl>
                                              <p:spTgt spid="45">
                                                <p:txEl>
                                                  <p:pRg st="0" end="0"/>
                                                </p:txEl>
                                              </p:spTgt>
                                            </p:tgtEl>
                                            <p:attrNameLst>
                                              <p:attrName>ppt_w</p:attrName>
                                            </p:attrNameLst>
                                          </p:cBhvr>
                                        </p:anim>
                                        <p:anim by="(#ppt_w*0.50)" calcmode="lin" valueType="num">
                                          <p:cBhvr>
                                            <p:cTn id="76" dur="500" decel="50000" autoRev="1" fill="hold">
                                              <p:stCondLst>
                                                <p:cond delay="0"/>
                                              </p:stCondLst>
                                            </p:cTn>
                                            <p:tgtEl>
                                              <p:spTgt spid="45">
                                                <p:txEl>
                                                  <p:pRg st="0" end="0"/>
                                                </p:txEl>
                                              </p:spTgt>
                                            </p:tgtEl>
                                            <p:attrNameLst>
                                              <p:attrName>ppt_x</p:attrName>
                                            </p:attrNameLst>
                                          </p:cBhvr>
                                        </p:anim>
                                        <p:anim from="(-#ppt_h/2)" to="(#ppt_y)" calcmode="lin" valueType="num">
                                          <p:cBhvr>
                                            <p:cTn id="77" dur="1000" fill="hold">
                                              <p:stCondLst>
                                                <p:cond delay="0"/>
                                              </p:stCondLst>
                                            </p:cTn>
                                            <p:tgtEl>
                                              <p:spTgt spid="45">
                                                <p:txEl>
                                                  <p:pRg st="0" end="0"/>
                                                </p:txEl>
                                              </p:spTgt>
                                            </p:tgtEl>
                                            <p:attrNameLst>
                                              <p:attrName>ppt_y</p:attrName>
                                            </p:attrNameLst>
                                          </p:cBhvr>
                                        </p:anim>
                                        <p:animRot by="21600000">
                                          <p:cBhvr>
                                            <p:cTn id="78" dur="1000" fill="hold">
                                              <p:stCondLst>
                                                <p:cond delay="0"/>
                                              </p:stCondLst>
                                            </p:cTn>
                                            <p:tgtEl>
                                              <p:spTgt spid="45">
                                                <p:txEl>
                                                  <p:pRg st="0" end="0"/>
                                                </p:txEl>
                                              </p:spTgt>
                                            </p:tgtEl>
                                            <p:attrNameLst>
                                              <p:attrName>r</p:attrName>
                                            </p:attrNameLst>
                                          </p:cBhvr>
                                        </p:animRot>
                                      </p:childTnLst>
                                    </p:cTn>
                                  </p:par>
                                </p:childTnLst>
                              </p:cTn>
                            </p:par>
                            <p:par>
                              <p:cTn id="79" fill="hold">
                                <p:stCondLst>
                                  <p:cond delay="6000"/>
                                </p:stCondLst>
                                <p:childTnLst>
                                  <p:par>
                                    <p:cTn id="80" presetID="22" presetClass="entr" presetSubtype="2" fill="hold" grpId="0" nodeType="after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wipe(right)">
                                          <p:cBhvr>
                                            <p:cTn id="82" dur="500"/>
                                            <p:tgtEl>
                                              <p:spTgt spid="46"/>
                                            </p:tgtEl>
                                          </p:cBhvr>
                                        </p:animEffect>
                                      </p:childTnLst>
                                    </p:cTn>
                                  </p:par>
                                </p:childTnLst>
                              </p:cTn>
                            </p:par>
                            <p:par>
                              <p:cTn id="83" fill="hold">
                                <p:stCondLst>
                                  <p:cond delay="6500"/>
                                </p:stCondLst>
                                <p:childTnLst>
                                  <p:par>
                                    <p:cTn id="84" presetID="53" presetClass="entr" presetSubtype="16" fill="hold" grpId="0" nodeType="after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p:cTn id="86" dur="500" fill="hold"/>
                                            <p:tgtEl>
                                              <p:spTgt spid="41"/>
                                            </p:tgtEl>
                                            <p:attrNameLst>
                                              <p:attrName>ppt_w</p:attrName>
                                            </p:attrNameLst>
                                          </p:cBhvr>
                                          <p:tavLst>
                                            <p:tav tm="0">
                                              <p:val>
                                                <p:fltVal val="0"/>
                                              </p:val>
                                            </p:tav>
                                            <p:tav tm="100000">
                                              <p:val>
                                                <p:strVal val="#ppt_w"/>
                                              </p:val>
                                            </p:tav>
                                          </p:tavLst>
                                        </p:anim>
                                        <p:anim calcmode="lin" valueType="num">
                                          <p:cBhvr>
                                            <p:cTn id="87" dur="500" fill="hold"/>
                                            <p:tgtEl>
                                              <p:spTgt spid="41"/>
                                            </p:tgtEl>
                                            <p:attrNameLst>
                                              <p:attrName>ppt_h</p:attrName>
                                            </p:attrNameLst>
                                          </p:cBhvr>
                                          <p:tavLst>
                                            <p:tav tm="0">
                                              <p:val>
                                                <p:fltVal val="0"/>
                                              </p:val>
                                            </p:tav>
                                            <p:tav tm="100000">
                                              <p:val>
                                                <p:strVal val="#ppt_h"/>
                                              </p:val>
                                            </p:tav>
                                          </p:tavLst>
                                        </p:anim>
                                        <p:animEffect transition="in" filter="fade">
                                          <p:cBhvr>
                                            <p:cTn id="88" dur="500"/>
                                            <p:tgtEl>
                                              <p:spTgt spid="41"/>
                                            </p:tgtEl>
                                          </p:cBhvr>
                                        </p:animEffect>
                                      </p:childTnLst>
                                    </p:cTn>
                                  </p:par>
                                </p:childTnLst>
                              </p:cTn>
                            </p:par>
                            <p:par>
                              <p:cTn id="89" fill="hold">
                                <p:stCondLst>
                                  <p:cond delay="7000"/>
                                </p:stCondLst>
                                <p:childTnLst>
                                  <p:par>
                                    <p:cTn id="90" presetID="56" presetClass="entr" presetSubtype="0" fill="hold" grpId="0" nodeType="afterEffect">
                                      <p:stCondLst>
                                        <p:cond delay="0"/>
                                      </p:stCondLst>
                                      <p:iterate type="lt">
                                        <p:tmPct val="10000"/>
                                      </p:iterate>
                                      <p:childTnLst>
                                        <p:set>
                                          <p:cBhvr>
                                            <p:cTn id="91" dur="1" fill="hold">
                                              <p:stCondLst>
                                                <p:cond delay="0"/>
                                              </p:stCondLst>
                                            </p:cTn>
                                            <p:tgtEl>
                                              <p:spTgt spid="42">
                                                <p:bg/>
                                              </p:spTgt>
                                            </p:tgtEl>
                                            <p:attrNameLst>
                                              <p:attrName>style.visibility</p:attrName>
                                            </p:attrNameLst>
                                          </p:cBhvr>
                                          <p:to>
                                            <p:strVal val="visible"/>
                                          </p:to>
                                        </p:set>
                                        <p:anim by="(-#ppt_w*2)" calcmode="lin" valueType="num">
                                          <p:cBhvr rctx="PPT">
                                            <p:cTn id="92" dur="500" autoRev="1" fill="hold">
                                              <p:stCondLst>
                                                <p:cond delay="0"/>
                                              </p:stCondLst>
                                            </p:cTn>
                                            <p:tgtEl>
                                              <p:spTgt spid="42">
                                                <p:bg/>
                                              </p:spTgt>
                                            </p:tgtEl>
                                            <p:attrNameLst>
                                              <p:attrName>ppt_w</p:attrName>
                                            </p:attrNameLst>
                                          </p:cBhvr>
                                        </p:anim>
                                        <p:anim by="(#ppt_w*0.50)" calcmode="lin" valueType="num">
                                          <p:cBhvr>
                                            <p:cTn id="93" dur="500" decel="50000" autoRev="1" fill="hold">
                                              <p:stCondLst>
                                                <p:cond delay="0"/>
                                              </p:stCondLst>
                                            </p:cTn>
                                            <p:tgtEl>
                                              <p:spTgt spid="42">
                                                <p:bg/>
                                              </p:spTgt>
                                            </p:tgtEl>
                                            <p:attrNameLst>
                                              <p:attrName>ppt_x</p:attrName>
                                            </p:attrNameLst>
                                          </p:cBhvr>
                                        </p:anim>
                                        <p:anim from="(-#ppt_h/2)" to="(#ppt_y)" calcmode="lin" valueType="num">
                                          <p:cBhvr>
                                            <p:cTn id="94" dur="1000" fill="hold">
                                              <p:stCondLst>
                                                <p:cond delay="0"/>
                                              </p:stCondLst>
                                            </p:cTn>
                                            <p:tgtEl>
                                              <p:spTgt spid="42">
                                                <p:bg/>
                                              </p:spTgt>
                                            </p:tgtEl>
                                            <p:attrNameLst>
                                              <p:attrName>ppt_y</p:attrName>
                                            </p:attrNameLst>
                                          </p:cBhvr>
                                        </p:anim>
                                        <p:animRot by="21600000">
                                          <p:cBhvr>
                                            <p:cTn id="95" dur="1000" fill="hold">
                                              <p:stCondLst>
                                                <p:cond delay="0"/>
                                              </p:stCondLst>
                                            </p:cTn>
                                            <p:tgtEl>
                                              <p:spTgt spid="42">
                                                <p:bg/>
                                              </p:spTgt>
                                            </p:tgtEl>
                                            <p:attrNameLst>
                                              <p:attrName>r</p:attrName>
                                            </p:attrNameLst>
                                          </p:cBhvr>
                                        </p:animRot>
                                      </p:childTnLst>
                                    </p:cTn>
                                  </p:par>
                                  <p:par>
                                    <p:cTn id="96" presetID="56" presetClass="entr" presetSubtype="0" fill="hold" grpId="0" nodeType="withEffect">
                                      <p:stCondLst>
                                        <p:cond delay="0"/>
                                      </p:stCondLst>
                                      <p:iterate type="lt">
                                        <p:tmPct val="10000"/>
                                      </p:iterate>
                                      <p:childTnLst>
                                        <p:set>
                                          <p:cBhvr>
                                            <p:cTn id="97" dur="1" fill="hold">
                                              <p:stCondLst>
                                                <p:cond delay="0"/>
                                              </p:stCondLst>
                                            </p:cTn>
                                            <p:tgtEl>
                                              <p:spTgt spid="42">
                                                <p:txEl>
                                                  <p:pRg st="0" end="0"/>
                                                </p:txEl>
                                              </p:spTgt>
                                            </p:tgtEl>
                                            <p:attrNameLst>
                                              <p:attrName>style.visibility</p:attrName>
                                            </p:attrNameLst>
                                          </p:cBhvr>
                                          <p:to>
                                            <p:strVal val="visible"/>
                                          </p:to>
                                        </p:set>
                                        <p:anim by="(-#ppt_w*2)" calcmode="lin" valueType="num">
                                          <p:cBhvr rctx="PPT">
                                            <p:cTn id="98" dur="500" autoRev="1" fill="hold">
                                              <p:stCondLst>
                                                <p:cond delay="0"/>
                                              </p:stCondLst>
                                            </p:cTn>
                                            <p:tgtEl>
                                              <p:spTgt spid="42">
                                                <p:txEl>
                                                  <p:pRg st="0" end="0"/>
                                                </p:txEl>
                                              </p:spTgt>
                                            </p:tgtEl>
                                            <p:attrNameLst>
                                              <p:attrName>ppt_w</p:attrName>
                                            </p:attrNameLst>
                                          </p:cBhvr>
                                        </p:anim>
                                        <p:anim by="(#ppt_w*0.50)" calcmode="lin" valueType="num">
                                          <p:cBhvr>
                                            <p:cTn id="99" dur="500" decel="50000" autoRev="1" fill="hold">
                                              <p:stCondLst>
                                                <p:cond delay="0"/>
                                              </p:stCondLst>
                                            </p:cTn>
                                            <p:tgtEl>
                                              <p:spTgt spid="42">
                                                <p:txEl>
                                                  <p:pRg st="0" end="0"/>
                                                </p:txEl>
                                              </p:spTgt>
                                            </p:tgtEl>
                                            <p:attrNameLst>
                                              <p:attrName>ppt_x</p:attrName>
                                            </p:attrNameLst>
                                          </p:cBhvr>
                                        </p:anim>
                                        <p:anim from="(-#ppt_h/2)" to="(#ppt_y)" calcmode="lin" valueType="num">
                                          <p:cBhvr>
                                            <p:cTn id="100" dur="1000" fill="hold">
                                              <p:stCondLst>
                                                <p:cond delay="0"/>
                                              </p:stCondLst>
                                            </p:cTn>
                                            <p:tgtEl>
                                              <p:spTgt spid="42">
                                                <p:txEl>
                                                  <p:pRg st="0" end="0"/>
                                                </p:txEl>
                                              </p:spTgt>
                                            </p:tgtEl>
                                            <p:attrNameLst>
                                              <p:attrName>ppt_y</p:attrName>
                                            </p:attrNameLst>
                                          </p:cBhvr>
                                        </p:anim>
                                        <p:animRot by="21600000">
                                          <p:cBhvr>
                                            <p:cTn id="101" dur="1000" fill="hold">
                                              <p:stCondLst>
                                                <p:cond delay="0"/>
                                              </p:stCondLst>
                                            </p:cTn>
                                            <p:tgtEl>
                                              <p:spTgt spid="42">
                                                <p:txEl>
                                                  <p:pRg st="0" end="0"/>
                                                </p:txEl>
                                              </p:spTgt>
                                            </p:tgtEl>
                                            <p:attrNameLst>
                                              <p:attrName>r</p:attrName>
                                            </p:attrNameLst>
                                          </p:cBhvr>
                                        </p:animRot>
                                      </p:childTnLst>
                                    </p:cTn>
                                  </p:par>
                                </p:childTnLst>
                              </p:cTn>
                            </p:par>
                            <p:par>
                              <p:cTn id="102" fill="hold">
                                <p:stCondLst>
                                  <p:cond delay="8000"/>
                                </p:stCondLst>
                                <p:childTnLst>
                                  <p:par>
                                    <p:cTn id="103" presetID="22" presetClass="entr" presetSubtype="8" fill="hold" grpId="0" nodeType="afterEffect">
                                      <p:stCondLst>
                                        <p:cond delay="0"/>
                                      </p:stCondLst>
                                      <p:childTnLst>
                                        <p:set>
                                          <p:cBhvr>
                                            <p:cTn id="104" dur="1" fill="hold">
                                              <p:stCondLst>
                                                <p:cond delay="0"/>
                                              </p:stCondLst>
                                            </p:cTn>
                                            <p:tgtEl>
                                              <p:spTgt spid="43"/>
                                            </p:tgtEl>
                                            <p:attrNameLst>
                                              <p:attrName>style.visibility</p:attrName>
                                            </p:attrNameLst>
                                          </p:cBhvr>
                                          <p:to>
                                            <p:strVal val="visible"/>
                                          </p:to>
                                        </p:set>
                                        <p:animEffect transition="in" filter="wipe(left)">
                                          <p:cBhvr>
                                            <p:cTn id="10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35" grpId="0" animBg="1"/>
          <p:bldP spid="36" grpId="0" animBg="1" build="allAtOnce"/>
          <p:bldP spid="37" grpId="0" animBg="1"/>
          <p:bldP spid="38" grpId="0" animBg="1"/>
          <p:bldP spid="39" grpId="0" animBg="1" build="allAtOnce"/>
          <p:bldP spid="40" grpId="0" animBg="1"/>
          <p:bldP spid="41" grpId="0" animBg="1"/>
          <p:bldP spid="42" grpId="0" animBg="1" build="allAtOnce"/>
          <p:bldP spid="43" grpId="0" animBg="1"/>
          <p:bldP spid="44" grpId="0" animBg="1"/>
          <p:bldP spid="45" grpId="0" animBg="1" build="allAtOnce"/>
          <p:bldP spid="4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250" fill="hold"/>
                                            <p:tgtEl>
                                              <p:spTgt spid="105"/>
                                            </p:tgtEl>
                                            <p:attrNameLst>
                                              <p:attrName>ppt_x</p:attrName>
                                            </p:attrNameLst>
                                          </p:cBhvr>
                                          <p:tavLst>
                                            <p:tav tm="0">
                                              <p:val>
                                                <p:strVal val="#ppt_x"/>
                                              </p:val>
                                            </p:tav>
                                            <p:tav tm="100000">
                                              <p:val>
                                                <p:strVal val="#ppt_x"/>
                                              </p:val>
                                            </p:tav>
                                          </p:tavLst>
                                        </p:anim>
                                        <p:anim calcmode="lin" valueType="num">
                                          <p:cBhvr additive="base">
                                            <p:cTn id="8" dur="1250" fill="hold"/>
                                            <p:tgtEl>
                                              <p:spTgt spid="10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childTnLst>
                              </p:cTn>
                            </p:par>
                            <p:par>
                              <p:cTn id="20" fill="hold">
                                <p:stCondLst>
                                  <p:cond delay="25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39">
                                                <p:bg/>
                                              </p:spTgt>
                                            </p:tgtEl>
                                            <p:attrNameLst>
                                              <p:attrName>style.visibility</p:attrName>
                                            </p:attrNameLst>
                                          </p:cBhvr>
                                          <p:to>
                                            <p:strVal val="visible"/>
                                          </p:to>
                                        </p:set>
                                        <p:anim by="(-#ppt_w*2)" calcmode="lin" valueType="num">
                                          <p:cBhvr rctx="PPT">
                                            <p:cTn id="23" dur="500" autoRev="1" fill="hold">
                                              <p:stCondLst>
                                                <p:cond delay="0"/>
                                              </p:stCondLst>
                                            </p:cTn>
                                            <p:tgtEl>
                                              <p:spTgt spid="39">
                                                <p:bg/>
                                              </p:spTgt>
                                            </p:tgtEl>
                                            <p:attrNameLst>
                                              <p:attrName>ppt_w</p:attrName>
                                            </p:attrNameLst>
                                          </p:cBhvr>
                                        </p:anim>
                                        <p:anim by="(#ppt_w*0.50)" calcmode="lin" valueType="num">
                                          <p:cBhvr>
                                            <p:cTn id="24" dur="500" decel="50000" autoRev="1" fill="hold">
                                              <p:stCondLst>
                                                <p:cond delay="0"/>
                                              </p:stCondLst>
                                            </p:cTn>
                                            <p:tgtEl>
                                              <p:spTgt spid="39">
                                                <p:bg/>
                                              </p:spTgt>
                                            </p:tgtEl>
                                            <p:attrNameLst>
                                              <p:attrName>ppt_x</p:attrName>
                                            </p:attrNameLst>
                                          </p:cBhvr>
                                        </p:anim>
                                        <p:anim from="(-#ppt_h/2)" to="(#ppt_y)" calcmode="lin" valueType="num">
                                          <p:cBhvr>
                                            <p:cTn id="25" dur="1000" fill="hold">
                                              <p:stCondLst>
                                                <p:cond delay="0"/>
                                              </p:stCondLst>
                                            </p:cTn>
                                            <p:tgtEl>
                                              <p:spTgt spid="39">
                                                <p:bg/>
                                              </p:spTgt>
                                            </p:tgtEl>
                                            <p:attrNameLst>
                                              <p:attrName>ppt_y</p:attrName>
                                            </p:attrNameLst>
                                          </p:cBhvr>
                                        </p:anim>
                                        <p:animRot by="21600000">
                                          <p:cBhvr>
                                            <p:cTn id="26" dur="1000" fill="hold">
                                              <p:stCondLst>
                                                <p:cond delay="0"/>
                                              </p:stCondLst>
                                            </p:cTn>
                                            <p:tgtEl>
                                              <p:spTgt spid="39">
                                                <p:bg/>
                                              </p:spTgt>
                                            </p:tgtEl>
                                            <p:attrNameLst>
                                              <p:attrName>r</p:attrName>
                                            </p:attrNameLst>
                                          </p:cBhvr>
                                        </p:animRot>
                                      </p:childTnLst>
                                    </p:cTn>
                                  </p:par>
                                  <p:par>
                                    <p:cTn id="27" presetID="56" presetClass="entr" presetSubtype="0" fill="hold" grpId="0" nodeType="withEffect">
                                      <p:stCondLst>
                                        <p:cond delay="0"/>
                                      </p:stCondLst>
                                      <p:iterate type="lt">
                                        <p:tmPct val="10000"/>
                                      </p:iterate>
                                      <p:childTnLst>
                                        <p:set>
                                          <p:cBhvr>
                                            <p:cTn id="28" dur="1" fill="hold">
                                              <p:stCondLst>
                                                <p:cond delay="0"/>
                                              </p:stCondLst>
                                            </p:cTn>
                                            <p:tgtEl>
                                              <p:spTgt spid="39">
                                                <p:txEl>
                                                  <p:pRg st="0" end="0"/>
                                                </p:txEl>
                                              </p:spTgt>
                                            </p:tgtEl>
                                            <p:attrNameLst>
                                              <p:attrName>style.visibility</p:attrName>
                                            </p:attrNameLst>
                                          </p:cBhvr>
                                          <p:to>
                                            <p:strVal val="visible"/>
                                          </p:to>
                                        </p:set>
                                        <p:anim by="(-#ppt_w*2)" calcmode="lin" valueType="num">
                                          <p:cBhvr rctx="PPT">
                                            <p:cTn id="29" dur="500" autoRev="1" fill="hold">
                                              <p:stCondLst>
                                                <p:cond delay="0"/>
                                              </p:stCondLst>
                                            </p:cTn>
                                            <p:tgtEl>
                                              <p:spTgt spid="39">
                                                <p:txEl>
                                                  <p:pRg st="0" end="0"/>
                                                </p:txEl>
                                              </p:spTgt>
                                            </p:tgtEl>
                                            <p:attrNameLst>
                                              <p:attrName>ppt_w</p:attrName>
                                            </p:attrNameLst>
                                          </p:cBhvr>
                                        </p:anim>
                                        <p:anim by="(#ppt_w*0.50)" calcmode="lin" valueType="num">
                                          <p:cBhvr>
                                            <p:cTn id="30" dur="500" decel="50000" autoRev="1" fill="hold">
                                              <p:stCondLst>
                                                <p:cond delay="0"/>
                                              </p:stCondLst>
                                            </p:cTn>
                                            <p:tgtEl>
                                              <p:spTgt spid="39">
                                                <p:txEl>
                                                  <p:pRg st="0" end="0"/>
                                                </p:txEl>
                                              </p:spTgt>
                                            </p:tgtEl>
                                            <p:attrNameLst>
                                              <p:attrName>ppt_x</p:attrName>
                                            </p:attrNameLst>
                                          </p:cBhvr>
                                        </p:anim>
                                        <p:anim from="(-#ppt_h/2)" to="(#ppt_y)" calcmode="lin" valueType="num">
                                          <p:cBhvr>
                                            <p:cTn id="31" dur="1000" fill="hold">
                                              <p:stCondLst>
                                                <p:cond delay="0"/>
                                              </p:stCondLst>
                                            </p:cTn>
                                            <p:tgtEl>
                                              <p:spTgt spid="39">
                                                <p:txEl>
                                                  <p:pRg st="0" end="0"/>
                                                </p:txEl>
                                              </p:spTgt>
                                            </p:tgtEl>
                                            <p:attrNameLst>
                                              <p:attrName>ppt_y</p:attrName>
                                            </p:attrNameLst>
                                          </p:cBhvr>
                                        </p:anim>
                                        <p:animRot by="21600000">
                                          <p:cBhvr>
                                            <p:cTn id="32" dur="1000" fill="hold">
                                              <p:stCondLst>
                                                <p:cond delay="0"/>
                                              </p:stCondLst>
                                            </p:cTn>
                                            <p:tgtEl>
                                              <p:spTgt spid="39">
                                                <p:txEl>
                                                  <p:pRg st="0" end="0"/>
                                                </p:txEl>
                                              </p:spTgt>
                                            </p:tgtEl>
                                            <p:attrNameLst>
                                              <p:attrName>r</p:attrName>
                                            </p:attrNameLst>
                                          </p:cBhvr>
                                        </p:animRot>
                                      </p:childTnLst>
                                    </p:cTn>
                                  </p:par>
                                </p:childTnLst>
                              </p:cTn>
                            </p:par>
                            <p:par>
                              <p:cTn id="33" fill="hold">
                                <p:stCondLst>
                                  <p:cond delay="2000"/>
                                </p:stCondLst>
                                <p:childTnLst>
                                  <p:par>
                                    <p:cTn id="34" presetID="22" presetClass="entr" presetSubtype="2"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right)">
                                          <p:cBhvr>
                                            <p:cTn id="36" dur="500"/>
                                            <p:tgtEl>
                                              <p:spTgt spid="40"/>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animEffect transition="in" filter="fade">
                                          <p:cBhvr>
                                            <p:cTn id="42" dur="500"/>
                                            <p:tgtEl>
                                              <p:spTgt spid="35"/>
                                            </p:tgtEl>
                                          </p:cBhvr>
                                        </p:animEffect>
                                      </p:childTnLst>
                                    </p:cTn>
                                  </p:par>
                                </p:childTnLst>
                              </p:cTn>
                            </p:par>
                            <p:par>
                              <p:cTn id="43" fill="hold">
                                <p:stCondLst>
                                  <p:cond delay="3000"/>
                                </p:stCondLst>
                                <p:childTnLst>
                                  <p:par>
                                    <p:cTn id="44" presetID="56" presetClass="entr" presetSubtype="0" fill="hold" grpId="0" nodeType="afterEffect">
                                      <p:stCondLst>
                                        <p:cond delay="0"/>
                                      </p:stCondLst>
                                      <p:iterate type="lt">
                                        <p:tmPct val="10000"/>
                                      </p:iterate>
                                      <p:childTnLst>
                                        <p:set>
                                          <p:cBhvr>
                                            <p:cTn id="45" dur="1" fill="hold">
                                              <p:stCondLst>
                                                <p:cond delay="0"/>
                                              </p:stCondLst>
                                            </p:cTn>
                                            <p:tgtEl>
                                              <p:spTgt spid="36">
                                                <p:bg/>
                                              </p:spTgt>
                                            </p:tgtEl>
                                            <p:attrNameLst>
                                              <p:attrName>style.visibility</p:attrName>
                                            </p:attrNameLst>
                                          </p:cBhvr>
                                          <p:to>
                                            <p:strVal val="visible"/>
                                          </p:to>
                                        </p:set>
                                        <p:anim by="(-#ppt_w*2)" calcmode="lin" valueType="num">
                                          <p:cBhvr rctx="PPT">
                                            <p:cTn id="46" dur="500" autoRev="1" fill="hold">
                                              <p:stCondLst>
                                                <p:cond delay="0"/>
                                              </p:stCondLst>
                                            </p:cTn>
                                            <p:tgtEl>
                                              <p:spTgt spid="36">
                                                <p:bg/>
                                              </p:spTgt>
                                            </p:tgtEl>
                                            <p:attrNameLst>
                                              <p:attrName>ppt_w</p:attrName>
                                            </p:attrNameLst>
                                          </p:cBhvr>
                                        </p:anim>
                                        <p:anim by="(#ppt_w*0.50)" calcmode="lin" valueType="num">
                                          <p:cBhvr>
                                            <p:cTn id="47" dur="500" decel="50000" autoRev="1" fill="hold">
                                              <p:stCondLst>
                                                <p:cond delay="0"/>
                                              </p:stCondLst>
                                            </p:cTn>
                                            <p:tgtEl>
                                              <p:spTgt spid="36">
                                                <p:bg/>
                                              </p:spTgt>
                                            </p:tgtEl>
                                            <p:attrNameLst>
                                              <p:attrName>ppt_x</p:attrName>
                                            </p:attrNameLst>
                                          </p:cBhvr>
                                        </p:anim>
                                        <p:anim from="(-#ppt_h/2)" to="(#ppt_y)" calcmode="lin" valueType="num">
                                          <p:cBhvr>
                                            <p:cTn id="48" dur="1000" fill="hold">
                                              <p:stCondLst>
                                                <p:cond delay="0"/>
                                              </p:stCondLst>
                                            </p:cTn>
                                            <p:tgtEl>
                                              <p:spTgt spid="36">
                                                <p:bg/>
                                              </p:spTgt>
                                            </p:tgtEl>
                                            <p:attrNameLst>
                                              <p:attrName>ppt_y</p:attrName>
                                            </p:attrNameLst>
                                          </p:cBhvr>
                                        </p:anim>
                                        <p:animRot by="21600000">
                                          <p:cBhvr>
                                            <p:cTn id="49" dur="1000" fill="hold">
                                              <p:stCondLst>
                                                <p:cond delay="0"/>
                                              </p:stCondLst>
                                            </p:cTn>
                                            <p:tgtEl>
                                              <p:spTgt spid="36">
                                                <p:bg/>
                                              </p:spTgt>
                                            </p:tgtEl>
                                            <p:attrNameLst>
                                              <p:attrName>r</p:attrName>
                                            </p:attrNameLst>
                                          </p:cBhvr>
                                        </p:animRot>
                                      </p:childTnLst>
                                    </p:cTn>
                                  </p:par>
                                  <p:par>
                                    <p:cTn id="50" presetID="56" presetClass="entr" presetSubtype="0" fill="hold" grpId="0" nodeType="withEffect">
                                      <p:stCondLst>
                                        <p:cond delay="0"/>
                                      </p:stCondLst>
                                      <p:iterate type="lt">
                                        <p:tmPct val="10000"/>
                                      </p:iterate>
                                      <p:childTnLst>
                                        <p:set>
                                          <p:cBhvr>
                                            <p:cTn id="51" dur="1" fill="hold">
                                              <p:stCondLst>
                                                <p:cond delay="0"/>
                                              </p:stCondLst>
                                            </p:cTn>
                                            <p:tgtEl>
                                              <p:spTgt spid="36">
                                                <p:txEl>
                                                  <p:pRg st="0" end="0"/>
                                                </p:txEl>
                                              </p:spTgt>
                                            </p:tgtEl>
                                            <p:attrNameLst>
                                              <p:attrName>style.visibility</p:attrName>
                                            </p:attrNameLst>
                                          </p:cBhvr>
                                          <p:to>
                                            <p:strVal val="visible"/>
                                          </p:to>
                                        </p:set>
                                        <p:anim by="(-#ppt_w*2)" calcmode="lin" valueType="num">
                                          <p:cBhvr rctx="PPT">
                                            <p:cTn id="52" dur="500" autoRev="1" fill="hold">
                                              <p:stCondLst>
                                                <p:cond delay="0"/>
                                              </p:stCondLst>
                                            </p:cTn>
                                            <p:tgtEl>
                                              <p:spTgt spid="36">
                                                <p:txEl>
                                                  <p:pRg st="0" end="0"/>
                                                </p:txEl>
                                              </p:spTgt>
                                            </p:tgtEl>
                                            <p:attrNameLst>
                                              <p:attrName>ppt_w</p:attrName>
                                            </p:attrNameLst>
                                          </p:cBhvr>
                                        </p:anim>
                                        <p:anim by="(#ppt_w*0.50)" calcmode="lin" valueType="num">
                                          <p:cBhvr>
                                            <p:cTn id="53" dur="500" decel="50000" autoRev="1" fill="hold">
                                              <p:stCondLst>
                                                <p:cond delay="0"/>
                                              </p:stCondLst>
                                            </p:cTn>
                                            <p:tgtEl>
                                              <p:spTgt spid="36">
                                                <p:txEl>
                                                  <p:pRg st="0" end="0"/>
                                                </p:txEl>
                                              </p:spTgt>
                                            </p:tgtEl>
                                            <p:attrNameLst>
                                              <p:attrName>ppt_x</p:attrName>
                                            </p:attrNameLst>
                                          </p:cBhvr>
                                        </p:anim>
                                        <p:anim from="(-#ppt_h/2)" to="(#ppt_y)" calcmode="lin" valueType="num">
                                          <p:cBhvr>
                                            <p:cTn id="54" dur="1000" fill="hold">
                                              <p:stCondLst>
                                                <p:cond delay="0"/>
                                              </p:stCondLst>
                                            </p:cTn>
                                            <p:tgtEl>
                                              <p:spTgt spid="36">
                                                <p:txEl>
                                                  <p:pRg st="0" end="0"/>
                                                </p:txEl>
                                              </p:spTgt>
                                            </p:tgtEl>
                                            <p:attrNameLst>
                                              <p:attrName>ppt_y</p:attrName>
                                            </p:attrNameLst>
                                          </p:cBhvr>
                                        </p:anim>
                                        <p:animRot by="21600000">
                                          <p:cBhvr>
                                            <p:cTn id="55" dur="1000" fill="hold">
                                              <p:stCondLst>
                                                <p:cond delay="0"/>
                                              </p:stCondLst>
                                            </p:cTn>
                                            <p:tgtEl>
                                              <p:spTgt spid="36">
                                                <p:txEl>
                                                  <p:pRg st="0" end="0"/>
                                                </p:txEl>
                                              </p:spTgt>
                                            </p:tgtEl>
                                            <p:attrNameLst>
                                              <p:attrName>r</p:attrName>
                                            </p:attrNameLst>
                                          </p:cBhvr>
                                        </p:animRot>
                                      </p:childTnLst>
                                    </p:cTn>
                                  </p:par>
                                </p:childTnLst>
                              </p:cTn>
                            </p:par>
                            <p:par>
                              <p:cTn id="56" fill="hold">
                                <p:stCondLst>
                                  <p:cond delay="4000"/>
                                </p:stCondLst>
                                <p:childTnLst>
                                  <p:par>
                                    <p:cTn id="57" presetID="22" presetClass="entr" presetSubtype="8"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left)">
                                          <p:cBhvr>
                                            <p:cTn id="59" dur="500"/>
                                            <p:tgtEl>
                                              <p:spTgt spid="37"/>
                                            </p:tgtEl>
                                          </p:cBhvr>
                                        </p:animEffect>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44"/>
                                            </p:tgtEl>
                                            <p:attrNameLst>
                                              <p:attrName>style.visibility</p:attrName>
                                            </p:attrNameLst>
                                          </p:cBhvr>
                                          <p:to>
                                            <p:strVal val="visible"/>
                                          </p:to>
                                        </p:set>
                                        <p:anim calcmode="lin" valueType="num">
                                          <p:cBhvr>
                                            <p:cTn id="63" dur="500" fill="hold"/>
                                            <p:tgtEl>
                                              <p:spTgt spid="44"/>
                                            </p:tgtEl>
                                            <p:attrNameLst>
                                              <p:attrName>ppt_w</p:attrName>
                                            </p:attrNameLst>
                                          </p:cBhvr>
                                          <p:tavLst>
                                            <p:tav tm="0">
                                              <p:val>
                                                <p:fltVal val="0"/>
                                              </p:val>
                                            </p:tav>
                                            <p:tav tm="100000">
                                              <p:val>
                                                <p:strVal val="#ppt_w"/>
                                              </p:val>
                                            </p:tav>
                                          </p:tavLst>
                                        </p:anim>
                                        <p:anim calcmode="lin" valueType="num">
                                          <p:cBhvr>
                                            <p:cTn id="64" dur="500" fill="hold"/>
                                            <p:tgtEl>
                                              <p:spTgt spid="44"/>
                                            </p:tgtEl>
                                            <p:attrNameLst>
                                              <p:attrName>ppt_h</p:attrName>
                                            </p:attrNameLst>
                                          </p:cBhvr>
                                          <p:tavLst>
                                            <p:tav tm="0">
                                              <p:val>
                                                <p:fltVal val="0"/>
                                              </p:val>
                                            </p:tav>
                                            <p:tav tm="100000">
                                              <p:val>
                                                <p:strVal val="#ppt_h"/>
                                              </p:val>
                                            </p:tav>
                                          </p:tavLst>
                                        </p:anim>
                                        <p:animEffect transition="in" filter="fade">
                                          <p:cBhvr>
                                            <p:cTn id="65" dur="500"/>
                                            <p:tgtEl>
                                              <p:spTgt spid="44"/>
                                            </p:tgtEl>
                                          </p:cBhvr>
                                        </p:animEffect>
                                      </p:childTnLst>
                                    </p:cTn>
                                  </p:par>
                                </p:childTnLst>
                              </p:cTn>
                            </p:par>
                            <p:par>
                              <p:cTn id="66" fill="hold">
                                <p:stCondLst>
                                  <p:cond delay="5000"/>
                                </p:stCondLst>
                                <p:childTnLst>
                                  <p:par>
                                    <p:cTn id="67" presetID="56" presetClass="entr" presetSubtype="0" fill="hold" grpId="0" nodeType="afterEffect">
                                      <p:stCondLst>
                                        <p:cond delay="0"/>
                                      </p:stCondLst>
                                      <p:iterate type="lt">
                                        <p:tmPct val="10000"/>
                                      </p:iterate>
                                      <p:childTnLst>
                                        <p:set>
                                          <p:cBhvr>
                                            <p:cTn id="68" dur="1" fill="hold">
                                              <p:stCondLst>
                                                <p:cond delay="0"/>
                                              </p:stCondLst>
                                            </p:cTn>
                                            <p:tgtEl>
                                              <p:spTgt spid="45">
                                                <p:bg/>
                                              </p:spTgt>
                                            </p:tgtEl>
                                            <p:attrNameLst>
                                              <p:attrName>style.visibility</p:attrName>
                                            </p:attrNameLst>
                                          </p:cBhvr>
                                          <p:to>
                                            <p:strVal val="visible"/>
                                          </p:to>
                                        </p:set>
                                        <p:anim by="(-#ppt_w*2)" calcmode="lin" valueType="num">
                                          <p:cBhvr rctx="PPT">
                                            <p:cTn id="69" dur="500" autoRev="1" fill="hold">
                                              <p:stCondLst>
                                                <p:cond delay="0"/>
                                              </p:stCondLst>
                                            </p:cTn>
                                            <p:tgtEl>
                                              <p:spTgt spid="45">
                                                <p:bg/>
                                              </p:spTgt>
                                            </p:tgtEl>
                                            <p:attrNameLst>
                                              <p:attrName>ppt_w</p:attrName>
                                            </p:attrNameLst>
                                          </p:cBhvr>
                                        </p:anim>
                                        <p:anim by="(#ppt_w*0.50)" calcmode="lin" valueType="num">
                                          <p:cBhvr>
                                            <p:cTn id="70" dur="500" decel="50000" autoRev="1" fill="hold">
                                              <p:stCondLst>
                                                <p:cond delay="0"/>
                                              </p:stCondLst>
                                            </p:cTn>
                                            <p:tgtEl>
                                              <p:spTgt spid="45">
                                                <p:bg/>
                                              </p:spTgt>
                                            </p:tgtEl>
                                            <p:attrNameLst>
                                              <p:attrName>ppt_x</p:attrName>
                                            </p:attrNameLst>
                                          </p:cBhvr>
                                        </p:anim>
                                        <p:anim from="(-#ppt_h/2)" to="(#ppt_y)" calcmode="lin" valueType="num">
                                          <p:cBhvr>
                                            <p:cTn id="71" dur="1000" fill="hold">
                                              <p:stCondLst>
                                                <p:cond delay="0"/>
                                              </p:stCondLst>
                                            </p:cTn>
                                            <p:tgtEl>
                                              <p:spTgt spid="45">
                                                <p:bg/>
                                              </p:spTgt>
                                            </p:tgtEl>
                                            <p:attrNameLst>
                                              <p:attrName>ppt_y</p:attrName>
                                            </p:attrNameLst>
                                          </p:cBhvr>
                                        </p:anim>
                                        <p:animRot by="21600000">
                                          <p:cBhvr>
                                            <p:cTn id="72" dur="1000" fill="hold">
                                              <p:stCondLst>
                                                <p:cond delay="0"/>
                                              </p:stCondLst>
                                            </p:cTn>
                                            <p:tgtEl>
                                              <p:spTgt spid="45">
                                                <p:bg/>
                                              </p:spTgt>
                                            </p:tgtEl>
                                            <p:attrNameLst>
                                              <p:attrName>r</p:attrName>
                                            </p:attrNameLst>
                                          </p:cBhvr>
                                        </p:animRot>
                                      </p:childTnLst>
                                    </p:cTn>
                                  </p:par>
                                  <p:par>
                                    <p:cTn id="73" presetID="56" presetClass="entr" presetSubtype="0" fill="hold" grpId="0" nodeType="withEffect">
                                      <p:stCondLst>
                                        <p:cond delay="0"/>
                                      </p:stCondLst>
                                      <p:iterate type="lt">
                                        <p:tmPct val="10000"/>
                                      </p:iterate>
                                      <p:childTnLst>
                                        <p:set>
                                          <p:cBhvr>
                                            <p:cTn id="74" dur="1" fill="hold">
                                              <p:stCondLst>
                                                <p:cond delay="0"/>
                                              </p:stCondLst>
                                            </p:cTn>
                                            <p:tgtEl>
                                              <p:spTgt spid="45">
                                                <p:txEl>
                                                  <p:pRg st="0" end="0"/>
                                                </p:txEl>
                                              </p:spTgt>
                                            </p:tgtEl>
                                            <p:attrNameLst>
                                              <p:attrName>style.visibility</p:attrName>
                                            </p:attrNameLst>
                                          </p:cBhvr>
                                          <p:to>
                                            <p:strVal val="visible"/>
                                          </p:to>
                                        </p:set>
                                        <p:anim by="(-#ppt_w*2)" calcmode="lin" valueType="num">
                                          <p:cBhvr rctx="PPT">
                                            <p:cTn id="75" dur="500" autoRev="1" fill="hold">
                                              <p:stCondLst>
                                                <p:cond delay="0"/>
                                              </p:stCondLst>
                                            </p:cTn>
                                            <p:tgtEl>
                                              <p:spTgt spid="45">
                                                <p:txEl>
                                                  <p:pRg st="0" end="0"/>
                                                </p:txEl>
                                              </p:spTgt>
                                            </p:tgtEl>
                                            <p:attrNameLst>
                                              <p:attrName>ppt_w</p:attrName>
                                            </p:attrNameLst>
                                          </p:cBhvr>
                                        </p:anim>
                                        <p:anim by="(#ppt_w*0.50)" calcmode="lin" valueType="num">
                                          <p:cBhvr>
                                            <p:cTn id="76" dur="500" decel="50000" autoRev="1" fill="hold">
                                              <p:stCondLst>
                                                <p:cond delay="0"/>
                                              </p:stCondLst>
                                            </p:cTn>
                                            <p:tgtEl>
                                              <p:spTgt spid="45">
                                                <p:txEl>
                                                  <p:pRg st="0" end="0"/>
                                                </p:txEl>
                                              </p:spTgt>
                                            </p:tgtEl>
                                            <p:attrNameLst>
                                              <p:attrName>ppt_x</p:attrName>
                                            </p:attrNameLst>
                                          </p:cBhvr>
                                        </p:anim>
                                        <p:anim from="(-#ppt_h/2)" to="(#ppt_y)" calcmode="lin" valueType="num">
                                          <p:cBhvr>
                                            <p:cTn id="77" dur="1000" fill="hold">
                                              <p:stCondLst>
                                                <p:cond delay="0"/>
                                              </p:stCondLst>
                                            </p:cTn>
                                            <p:tgtEl>
                                              <p:spTgt spid="45">
                                                <p:txEl>
                                                  <p:pRg st="0" end="0"/>
                                                </p:txEl>
                                              </p:spTgt>
                                            </p:tgtEl>
                                            <p:attrNameLst>
                                              <p:attrName>ppt_y</p:attrName>
                                            </p:attrNameLst>
                                          </p:cBhvr>
                                        </p:anim>
                                        <p:animRot by="21600000">
                                          <p:cBhvr>
                                            <p:cTn id="78" dur="1000" fill="hold">
                                              <p:stCondLst>
                                                <p:cond delay="0"/>
                                              </p:stCondLst>
                                            </p:cTn>
                                            <p:tgtEl>
                                              <p:spTgt spid="45">
                                                <p:txEl>
                                                  <p:pRg st="0" end="0"/>
                                                </p:txEl>
                                              </p:spTgt>
                                            </p:tgtEl>
                                            <p:attrNameLst>
                                              <p:attrName>r</p:attrName>
                                            </p:attrNameLst>
                                          </p:cBhvr>
                                        </p:animRot>
                                      </p:childTnLst>
                                    </p:cTn>
                                  </p:par>
                                </p:childTnLst>
                              </p:cTn>
                            </p:par>
                            <p:par>
                              <p:cTn id="79" fill="hold">
                                <p:stCondLst>
                                  <p:cond delay="6000"/>
                                </p:stCondLst>
                                <p:childTnLst>
                                  <p:par>
                                    <p:cTn id="80" presetID="22" presetClass="entr" presetSubtype="2" fill="hold" grpId="0" nodeType="after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wipe(right)">
                                          <p:cBhvr>
                                            <p:cTn id="82" dur="500"/>
                                            <p:tgtEl>
                                              <p:spTgt spid="46"/>
                                            </p:tgtEl>
                                          </p:cBhvr>
                                        </p:animEffect>
                                      </p:childTnLst>
                                    </p:cTn>
                                  </p:par>
                                </p:childTnLst>
                              </p:cTn>
                            </p:par>
                            <p:par>
                              <p:cTn id="83" fill="hold">
                                <p:stCondLst>
                                  <p:cond delay="6500"/>
                                </p:stCondLst>
                                <p:childTnLst>
                                  <p:par>
                                    <p:cTn id="84" presetID="53" presetClass="entr" presetSubtype="16" fill="hold" grpId="0" nodeType="after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p:cTn id="86" dur="500" fill="hold"/>
                                            <p:tgtEl>
                                              <p:spTgt spid="41"/>
                                            </p:tgtEl>
                                            <p:attrNameLst>
                                              <p:attrName>ppt_w</p:attrName>
                                            </p:attrNameLst>
                                          </p:cBhvr>
                                          <p:tavLst>
                                            <p:tav tm="0">
                                              <p:val>
                                                <p:fltVal val="0"/>
                                              </p:val>
                                            </p:tav>
                                            <p:tav tm="100000">
                                              <p:val>
                                                <p:strVal val="#ppt_w"/>
                                              </p:val>
                                            </p:tav>
                                          </p:tavLst>
                                        </p:anim>
                                        <p:anim calcmode="lin" valueType="num">
                                          <p:cBhvr>
                                            <p:cTn id="87" dur="500" fill="hold"/>
                                            <p:tgtEl>
                                              <p:spTgt spid="41"/>
                                            </p:tgtEl>
                                            <p:attrNameLst>
                                              <p:attrName>ppt_h</p:attrName>
                                            </p:attrNameLst>
                                          </p:cBhvr>
                                          <p:tavLst>
                                            <p:tav tm="0">
                                              <p:val>
                                                <p:fltVal val="0"/>
                                              </p:val>
                                            </p:tav>
                                            <p:tav tm="100000">
                                              <p:val>
                                                <p:strVal val="#ppt_h"/>
                                              </p:val>
                                            </p:tav>
                                          </p:tavLst>
                                        </p:anim>
                                        <p:animEffect transition="in" filter="fade">
                                          <p:cBhvr>
                                            <p:cTn id="88" dur="500"/>
                                            <p:tgtEl>
                                              <p:spTgt spid="41"/>
                                            </p:tgtEl>
                                          </p:cBhvr>
                                        </p:animEffect>
                                      </p:childTnLst>
                                    </p:cTn>
                                  </p:par>
                                </p:childTnLst>
                              </p:cTn>
                            </p:par>
                            <p:par>
                              <p:cTn id="89" fill="hold">
                                <p:stCondLst>
                                  <p:cond delay="7000"/>
                                </p:stCondLst>
                                <p:childTnLst>
                                  <p:par>
                                    <p:cTn id="90" presetID="56" presetClass="entr" presetSubtype="0" fill="hold" grpId="0" nodeType="afterEffect">
                                      <p:stCondLst>
                                        <p:cond delay="0"/>
                                      </p:stCondLst>
                                      <p:iterate type="lt">
                                        <p:tmPct val="10000"/>
                                      </p:iterate>
                                      <p:childTnLst>
                                        <p:set>
                                          <p:cBhvr>
                                            <p:cTn id="91" dur="1" fill="hold">
                                              <p:stCondLst>
                                                <p:cond delay="0"/>
                                              </p:stCondLst>
                                            </p:cTn>
                                            <p:tgtEl>
                                              <p:spTgt spid="42">
                                                <p:bg/>
                                              </p:spTgt>
                                            </p:tgtEl>
                                            <p:attrNameLst>
                                              <p:attrName>style.visibility</p:attrName>
                                            </p:attrNameLst>
                                          </p:cBhvr>
                                          <p:to>
                                            <p:strVal val="visible"/>
                                          </p:to>
                                        </p:set>
                                        <p:anim by="(-#ppt_w*2)" calcmode="lin" valueType="num">
                                          <p:cBhvr rctx="PPT">
                                            <p:cTn id="92" dur="500" autoRev="1" fill="hold">
                                              <p:stCondLst>
                                                <p:cond delay="0"/>
                                              </p:stCondLst>
                                            </p:cTn>
                                            <p:tgtEl>
                                              <p:spTgt spid="42">
                                                <p:bg/>
                                              </p:spTgt>
                                            </p:tgtEl>
                                            <p:attrNameLst>
                                              <p:attrName>ppt_w</p:attrName>
                                            </p:attrNameLst>
                                          </p:cBhvr>
                                        </p:anim>
                                        <p:anim by="(#ppt_w*0.50)" calcmode="lin" valueType="num">
                                          <p:cBhvr>
                                            <p:cTn id="93" dur="500" decel="50000" autoRev="1" fill="hold">
                                              <p:stCondLst>
                                                <p:cond delay="0"/>
                                              </p:stCondLst>
                                            </p:cTn>
                                            <p:tgtEl>
                                              <p:spTgt spid="42">
                                                <p:bg/>
                                              </p:spTgt>
                                            </p:tgtEl>
                                            <p:attrNameLst>
                                              <p:attrName>ppt_x</p:attrName>
                                            </p:attrNameLst>
                                          </p:cBhvr>
                                        </p:anim>
                                        <p:anim from="(-#ppt_h/2)" to="(#ppt_y)" calcmode="lin" valueType="num">
                                          <p:cBhvr>
                                            <p:cTn id="94" dur="1000" fill="hold">
                                              <p:stCondLst>
                                                <p:cond delay="0"/>
                                              </p:stCondLst>
                                            </p:cTn>
                                            <p:tgtEl>
                                              <p:spTgt spid="42">
                                                <p:bg/>
                                              </p:spTgt>
                                            </p:tgtEl>
                                            <p:attrNameLst>
                                              <p:attrName>ppt_y</p:attrName>
                                            </p:attrNameLst>
                                          </p:cBhvr>
                                        </p:anim>
                                        <p:animRot by="21600000">
                                          <p:cBhvr>
                                            <p:cTn id="95" dur="1000" fill="hold">
                                              <p:stCondLst>
                                                <p:cond delay="0"/>
                                              </p:stCondLst>
                                            </p:cTn>
                                            <p:tgtEl>
                                              <p:spTgt spid="42">
                                                <p:bg/>
                                              </p:spTgt>
                                            </p:tgtEl>
                                            <p:attrNameLst>
                                              <p:attrName>r</p:attrName>
                                            </p:attrNameLst>
                                          </p:cBhvr>
                                        </p:animRot>
                                      </p:childTnLst>
                                    </p:cTn>
                                  </p:par>
                                  <p:par>
                                    <p:cTn id="96" presetID="56" presetClass="entr" presetSubtype="0" fill="hold" grpId="0" nodeType="withEffect">
                                      <p:stCondLst>
                                        <p:cond delay="0"/>
                                      </p:stCondLst>
                                      <p:iterate type="lt">
                                        <p:tmPct val="10000"/>
                                      </p:iterate>
                                      <p:childTnLst>
                                        <p:set>
                                          <p:cBhvr>
                                            <p:cTn id="97" dur="1" fill="hold">
                                              <p:stCondLst>
                                                <p:cond delay="0"/>
                                              </p:stCondLst>
                                            </p:cTn>
                                            <p:tgtEl>
                                              <p:spTgt spid="42">
                                                <p:txEl>
                                                  <p:pRg st="0" end="0"/>
                                                </p:txEl>
                                              </p:spTgt>
                                            </p:tgtEl>
                                            <p:attrNameLst>
                                              <p:attrName>style.visibility</p:attrName>
                                            </p:attrNameLst>
                                          </p:cBhvr>
                                          <p:to>
                                            <p:strVal val="visible"/>
                                          </p:to>
                                        </p:set>
                                        <p:anim by="(-#ppt_w*2)" calcmode="lin" valueType="num">
                                          <p:cBhvr rctx="PPT">
                                            <p:cTn id="98" dur="500" autoRev="1" fill="hold">
                                              <p:stCondLst>
                                                <p:cond delay="0"/>
                                              </p:stCondLst>
                                            </p:cTn>
                                            <p:tgtEl>
                                              <p:spTgt spid="42">
                                                <p:txEl>
                                                  <p:pRg st="0" end="0"/>
                                                </p:txEl>
                                              </p:spTgt>
                                            </p:tgtEl>
                                            <p:attrNameLst>
                                              <p:attrName>ppt_w</p:attrName>
                                            </p:attrNameLst>
                                          </p:cBhvr>
                                        </p:anim>
                                        <p:anim by="(#ppt_w*0.50)" calcmode="lin" valueType="num">
                                          <p:cBhvr>
                                            <p:cTn id="99" dur="500" decel="50000" autoRev="1" fill="hold">
                                              <p:stCondLst>
                                                <p:cond delay="0"/>
                                              </p:stCondLst>
                                            </p:cTn>
                                            <p:tgtEl>
                                              <p:spTgt spid="42">
                                                <p:txEl>
                                                  <p:pRg st="0" end="0"/>
                                                </p:txEl>
                                              </p:spTgt>
                                            </p:tgtEl>
                                            <p:attrNameLst>
                                              <p:attrName>ppt_x</p:attrName>
                                            </p:attrNameLst>
                                          </p:cBhvr>
                                        </p:anim>
                                        <p:anim from="(-#ppt_h/2)" to="(#ppt_y)" calcmode="lin" valueType="num">
                                          <p:cBhvr>
                                            <p:cTn id="100" dur="1000" fill="hold">
                                              <p:stCondLst>
                                                <p:cond delay="0"/>
                                              </p:stCondLst>
                                            </p:cTn>
                                            <p:tgtEl>
                                              <p:spTgt spid="42">
                                                <p:txEl>
                                                  <p:pRg st="0" end="0"/>
                                                </p:txEl>
                                              </p:spTgt>
                                            </p:tgtEl>
                                            <p:attrNameLst>
                                              <p:attrName>ppt_y</p:attrName>
                                            </p:attrNameLst>
                                          </p:cBhvr>
                                        </p:anim>
                                        <p:animRot by="21600000">
                                          <p:cBhvr>
                                            <p:cTn id="101" dur="1000" fill="hold">
                                              <p:stCondLst>
                                                <p:cond delay="0"/>
                                              </p:stCondLst>
                                            </p:cTn>
                                            <p:tgtEl>
                                              <p:spTgt spid="42">
                                                <p:txEl>
                                                  <p:pRg st="0" end="0"/>
                                                </p:txEl>
                                              </p:spTgt>
                                            </p:tgtEl>
                                            <p:attrNameLst>
                                              <p:attrName>r</p:attrName>
                                            </p:attrNameLst>
                                          </p:cBhvr>
                                        </p:animRot>
                                      </p:childTnLst>
                                    </p:cTn>
                                  </p:par>
                                </p:childTnLst>
                              </p:cTn>
                            </p:par>
                            <p:par>
                              <p:cTn id="102" fill="hold">
                                <p:stCondLst>
                                  <p:cond delay="8000"/>
                                </p:stCondLst>
                                <p:childTnLst>
                                  <p:par>
                                    <p:cTn id="103" presetID="22" presetClass="entr" presetSubtype="8" fill="hold" grpId="0" nodeType="afterEffect">
                                      <p:stCondLst>
                                        <p:cond delay="0"/>
                                      </p:stCondLst>
                                      <p:childTnLst>
                                        <p:set>
                                          <p:cBhvr>
                                            <p:cTn id="104" dur="1" fill="hold">
                                              <p:stCondLst>
                                                <p:cond delay="0"/>
                                              </p:stCondLst>
                                            </p:cTn>
                                            <p:tgtEl>
                                              <p:spTgt spid="43"/>
                                            </p:tgtEl>
                                            <p:attrNameLst>
                                              <p:attrName>style.visibility</p:attrName>
                                            </p:attrNameLst>
                                          </p:cBhvr>
                                          <p:to>
                                            <p:strVal val="visible"/>
                                          </p:to>
                                        </p:set>
                                        <p:animEffect transition="in" filter="wipe(left)">
                                          <p:cBhvr>
                                            <p:cTn id="10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35" grpId="0" animBg="1"/>
          <p:bldP spid="36" grpId="0" animBg="1" build="allAtOnce"/>
          <p:bldP spid="37" grpId="0" animBg="1"/>
          <p:bldP spid="38" grpId="0" animBg="1"/>
          <p:bldP spid="39" grpId="0" animBg="1" build="allAtOnce"/>
          <p:bldP spid="40" grpId="0" animBg="1"/>
          <p:bldP spid="41" grpId="0" animBg="1"/>
          <p:bldP spid="42" grpId="0" animBg="1" build="allAtOnce"/>
          <p:bldP spid="43" grpId="0" animBg="1"/>
          <p:bldP spid="44" grpId="0" animBg="1"/>
          <p:bldP spid="45" grpId="0" animBg="1" build="allAtOnce"/>
          <p:bldP spid="46"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4169" y="-9928"/>
            <a:ext cx="9896244" cy="6859588"/>
          </a:xfrm>
          <a:prstGeom prst="rect">
            <a:avLst/>
          </a:prstGeom>
        </p:spPr>
      </p:pic>
      <p:sp>
        <p:nvSpPr>
          <p:cNvPr id="14" name="矩形 259"/>
          <p:cNvSpPr>
            <a:spLocks noChangeArrowheads="1"/>
          </p:cNvSpPr>
          <p:nvPr/>
        </p:nvSpPr>
        <p:spPr bwMode="auto">
          <a:xfrm>
            <a:off x="2854063" y="2773184"/>
            <a:ext cx="6502904"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r>
              <a:rPr lang="zh-CN" altLang="en-US" sz="9800" dirty="0">
                <a:solidFill>
                  <a:srgbClr val="D31076"/>
                </a:solidFill>
                <a:latin typeface="叶根友刀锋黑草" panose="02010601030101010101" pitchFamily="2" charset="-122"/>
                <a:ea typeface="叶根友刀锋黑草" panose="02010601030101010101" pitchFamily="2" charset="-122"/>
                <a:cs typeface="Roboto Thin" panose="02000000000000000000" charset="0"/>
              </a:rPr>
              <a:t>谢谢</a:t>
            </a:r>
            <a:r>
              <a:rPr lang="zh-CN" altLang="en-US" sz="9800" dirty="0">
                <a:solidFill>
                  <a:srgbClr val="4A69EF"/>
                </a:solidFill>
                <a:latin typeface="叶根友刀锋黑草" panose="02010601030101010101" pitchFamily="2" charset="-122"/>
                <a:ea typeface="叶根友刀锋黑草" panose="02010601030101010101" pitchFamily="2" charset="-122"/>
                <a:cs typeface="Roboto Thin" panose="02000000000000000000" charset="0"/>
              </a:rPr>
              <a:t>观看</a:t>
            </a:r>
            <a:r>
              <a:rPr lang="en-US" altLang="zh-CN" sz="9800" dirty="0">
                <a:solidFill>
                  <a:srgbClr val="4A69EF"/>
                </a:solidFill>
                <a:latin typeface="叶根友刀锋黑草" panose="02010601030101010101" pitchFamily="2" charset="-122"/>
                <a:ea typeface="叶根友刀锋黑草" panose="02010601030101010101" pitchFamily="2" charset="-122"/>
                <a:cs typeface="Roboto Thin" panose="02000000000000000000" charset="0"/>
              </a:rPr>
              <a:t>!</a:t>
            </a:r>
            <a:endParaRPr lang="en-US" altLang="zh-CN" sz="9800" dirty="0">
              <a:solidFill>
                <a:srgbClr val="4A69EF"/>
              </a:solidFill>
              <a:latin typeface="叶根友刀锋黑草" panose="02010601030101010101" pitchFamily="2" charset="-122"/>
              <a:ea typeface="叶根友刀锋黑草" panose="02010601030101010101" pitchFamily="2" charset="-122"/>
              <a:cs typeface="Roboto Thin" panose="02000000000000000000" charset="0"/>
            </a:endParaRPr>
          </a:p>
        </p:txBody>
      </p:sp>
      <p:sp>
        <p:nvSpPr>
          <p:cNvPr id="15" name="矩形 14"/>
          <p:cNvSpPr/>
          <p:nvPr/>
        </p:nvSpPr>
        <p:spPr>
          <a:xfrm>
            <a:off x="3227915" y="4184072"/>
            <a:ext cx="5754160" cy="507831"/>
          </a:xfrm>
          <a:prstGeom prst="rect">
            <a:avLst/>
          </a:prstGeom>
        </p:spPr>
        <p:txBody>
          <a:bodyPr wrap="square">
            <a:spAutoFit/>
          </a:bodyPr>
          <a:lstStyle/>
          <a:p>
            <a:pPr algn="ctr">
              <a:lnSpc>
                <a:spcPct val="150000"/>
              </a:lnSpc>
            </a:pPr>
            <a:r>
              <a:rPr lang="en-US" altLang="zh-CN" sz="900" dirty="0">
                <a:solidFill>
                  <a:schemeClr val="bg1">
                    <a:lumMod val="65000"/>
                  </a:schemeClr>
                </a:solidFill>
              </a:rPr>
              <a:t>OF THIS SCHEME, WE THANK YOU FOR YOUR READING, THE PROPOSAL IS IN WE UNDERSTAND YOUR COMPANY FOR THE RELEVANT REQUIREMENTS, AND PROPOSAL INFORMATION, THIS PAPER DISCUSSES THE SPECIFIC REQUIREMENTS</a:t>
            </a:r>
            <a:endParaRPr lang="en-US" altLang="zh-CN" sz="900" dirty="0">
              <a:solidFill>
                <a:schemeClr val="bg1">
                  <a:lumMod val="65000"/>
                </a:schemeClr>
              </a:solidFill>
            </a:endParaRPr>
          </a:p>
        </p:txBody>
      </p:sp>
      <p:sp>
        <p:nvSpPr>
          <p:cNvPr id="16" name="TextBox 7"/>
          <p:cNvSpPr txBox="1"/>
          <p:nvPr/>
        </p:nvSpPr>
        <p:spPr>
          <a:xfrm>
            <a:off x="5600409" y="5125658"/>
            <a:ext cx="1010213" cy="246221"/>
          </a:xfrm>
          <a:prstGeom prst="rect">
            <a:avLst/>
          </a:prstGeom>
          <a:solidFill>
            <a:srgbClr val="D31076"/>
          </a:solidFill>
          <a:ln>
            <a:noFill/>
          </a:ln>
        </p:spPr>
        <p:txBody>
          <a:bodyPr wrap="non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NAME</a:t>
            </a:r>
            <a:endParaRPr lang="zh-CN" altLang="en-US" sz="1000" dirty="0">
              <a:solidFill>
                <a:schemeClr val="bg1"/>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9570" y="951913"/>
            <a:ext cx="2435650" cy="207875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000"/>
                                        <p:tgtEl>
                                          <p:spTgt spid="7"/>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4"/>
                                        </p:tgtEl>
                                        <p:attrNameLst>
                                          <p:attrName>style.visibility</p:attrName>
                                        </p:attrNameLst>
                                      </p:cBhvr>
                                      <p:to>
                                        <p:strVal val="visible"/>
                                      </p:to>
                                    </p:set>
                                    <p:anim calcmode="lin" valueType="num">
                                      <p:cBhvr>
                                        <p:cTn id="11" dur="75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2" dur="750" fill="hold"/>
                                        <p:tgtEl>
                                          <p:spTgt spid="14"/>
                                        </p:tgtEl>
                                        <p:attrNameLst>
                                          <p:attrName>ppt_y</p:attrName>
                                        </p:attrNameLst>
                                      </p:cBhvr>
                                      <p:tavLst>
                                        <p:tav tm="0">
                                          <p:val>
                                            <p:strVal val="#ppt_y"/>
                                          </p:val>
                                        </p:tav>
                                        <p:tav tm="100000">
                                          <p:val>
                                            <p:strVal val="#ppt_y"/>
                                          </p:val>
                                        </p:tav>
                                      </p:tavLst>
                                    </p:anim>
                                    <p:anim calcmode="lin" valueType="num">
                                      <p:cBhvr>
                                        <p:cTn id="13" dur="75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4" dur="75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750" tmFilter="0,0; .5, 1; 1, 1"/>
                                        <p:tgtEl>
                                          <p:spTgt spid="14"/>
                                        </p:tgtEl>
                                      </p:cBhvr>
                                    </p:animEffect>
                                  </p:childTnLst>
                                </p:cTn>
                              </p:par>
                            </p:childTnLst>
                          </p:cTn>
                        </p:par>
                        <p:par>
                          <p:cTn id="16" fill="hold">
                            <p:stCondLst>
                              <p:cond delay="1049"/>
                            </p:stCondLst>
                            <p:childTnLst>
                              <p:par>
                                <p:cTn id="17" presetID="26" presetClass="emph" presetSubtype="0" fill="hold" grpId="1" nodeType="afterEffect">
                                  <p:stCondLst>
                                    <p:cond delay="0"/>
                                  </p:stCondLst>
                                  <p:iterate type="lt">
                                    <p:tmAbs val="0"/>
                                  </p:iterate>
                                  <p:childTnLst>
                                    <p:animEffect transition="out" filter="fade">
                                      <p:cBhvr>
                                        <p:cTn id="18" dur="750" tmFilter="0, 0; .2, .5; .8, .5; 1, 0"/>
                                        <p:tgtEl>
                                          <p:spTgt spid="14"/>
                                        </p:tgtEl>
                                      </p:cBhvr>
                                    </p:animEffect>
                                    <p:animScale>
                                      <p:cBhvr>
                                        <p:cTn id="19" dur="375" autoRev="1" fill="hold"/>
                                        <p:tgtEl>
                                          <p:spTgt spid="14"/>
                                        </p:tgtEl>
                                      </p:cBhvr>
                                      <p:by x="105000" y="105000"/>
                                    </p:animScale>
                                  </p:childTnLst>
                                </p:cTn>
                              </p:par>
                            </p:childTnLst>
                          </p:cTn>
                        </p:par>
                        <p:par>
                          <p:cTn id="20" fill="hold">
                            <p:stCondLst>
                              <p:cond delay="1799"/>
                            </p:stCondLst>
                            <p:childTnLst>
                              <p:par>
                                <p:cTn id="21" presetID="26"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435">
                                          <p:stCondLst>
                                            <p:cond delay="0"/>
                                          </p:stCondLst>
                                        </p:cTn>
                                        <p:tgtEl>
                                          <p:spTgt spid="17"/>
                                        </p:tgtEl>
                                      </p:cBhvr>
                                    </p:animEffect>
                                    <p:anim calcmode="lin" valueType="num">
                                      <p:cBhvr>
                                        <p:cTn id="24" dur="1367"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17"/>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17"/>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17"/>
                                        </p:tgtEl>
                                        <p:attrNameLst>
                                          <p:attrName>ppt_y</p:attrName>
                                        </p:attrNameLst>
                                      </p:cBhvr>
                                      <p:tavLst>
                                        <p:tav tm="0" fmla="#ppt_y-sin(pi*$)/81">
                                          <p:val>
                                            <p:fltVal val="0"/>
                                          </p:val>
                                        </p:tav>
                                        <p:tav tm="100000">
                                          <p:val>
                                            <p:fltVal val="1"/>
                                          </p:val>
                                        </p:tav>
                                      </p:tavLst>
                                    </p:anim>
                                    <p:animScale>
                                      <p:cBhvr>
                                        <p:cTn id="29" dur="20">
                                          <p:stCondLst>
                                            <p:cond delay="487"/>
                                          </p:stCondLst>
                                        </p:cTn>
                                        <p:tgtEl>
                                          <p:spTgt spid="17"/>
                                        </p:tgtEl>
                                      </p:cBhvr>
                                      <p:to x="100000" y="60000"/>
                                    </p:animScale>
                                    <p:animScale>
                                      <p:cBhvr>
                                        <p:cTn id="30" dur="124" decel="50000">
                                          <p:stCondLst>
                                            <p:cond delay="507"/>
                                          </p:stCondLst>
                                        </p:cTn>
                                        <p:tgtEl>
                                          <p:spTgt spid="17"/>
                                        </p:tgtEl>
                                      </p:cBhvr>
                                      <p:to x="100000" y="100000"/>
                                    </p:animScale>
                                    <p:animScale>
                                      <p:cBhvr>
                                        <p:cTn id="31" dur="20">
                                          <p:stCondLst>
                                            <p:cond delay="984"/>
                                          </p:stCondLst>
                                        </p:cTn>
                                        <p:tgtEl>
                                          <p:spTgt spid="17"/>
                                        </p:tgtEl>
                                      </p:cBhvr>
                                      <p:to x="100000" y="80000"/>
                                    </p:animScale>
                                    <p:animScale>
                                      <p:cBhvr>
                                        <p:cTn id="32" dur="124" decel="50000">
                                          <p:stCondLst>
                                            <p:cond delay="1004"/>
                                          </p:stCondLst>
                                        </p:cTn>
                                        <p:tgtEl>
                                          <p:spTgt spid="17"/>
                                        </p:tgtEl>
                                      </p:cBhvr>
                                      <p:to x="100000" y="100000"/>
                                    </p:animScale>
                                    <p:animScale>
                                      <p:cBhvr>
                                        <p:cTn id="33" dur="20">
                                          <p:stCondLst>
                                            <p:cond delay="1231"/>
                                          </p:stCondLst>
                                        </p:cTn>
                                        <p:tgtEl>
                                          <p:spTgt spid="17"/>
                                        </p:tgtEl>
                                      </p:cBhvr>
                                      <p:to x="100000" y="90000"/>
                                    </p:animScale>
                                    <p:animScale>
                                      <p:cBhvr>
                                        <p:cTn id="34" dur="124" decel="50000">
                                          <p:stCondLst>
                                            <p:cond delay="1251"/>
                                          </p:stCondLst>
                                        </p:cTn>
                                        <p:tgtEl>
                                          <p:spTgt spid="17"/>
                                        </p:tgtEl>
                                      </p:cBhvr>
                                      <p:to x="100000" y="100000"/>
                                    </p:animScale>
                                    <p:animScale>
                                      <p:cBhvr>
                                        <p:cTn id="35" dur="20">
                                          <p:stCondLst>
                                            <p:cond delay="1356"/>
                                          </p:stCondLst>
                                        </p:cTn>
                                        <p:tgtEl>
                                          <p:spTgt spid="17"/>
                                        </p:tgtEl>
                                      </p:cBhvr>
                                      <p:to x="100000" y="95000"/>
                                    </p:animScale>
                                    <p:animScale>
                                      <p:cBhvr>
                                        <p:cTn id="36" dur="124" decel="50000">
                                          <p:stCondLst>
                                            <p:cond delay="1376"/>
                                          </p:stCondLst>
                                        </p:cTn>
                                        <p:tgtEl>
                                          <p:spTgt spid="17"/>
                                        </p:tgtEl>
                                      </p:cBhvr>
                                      <p:to x="100000" y="100000"/>
                                    </p:animScale>
                                  </p:childTnLst>
                                </p:cTn>
                              </p:par>
                              <p:par>
                                <p:cTn id="37" presetID="2" presetClass="entr" presetSubtype="3"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1250" fill="hold"/>
                                        <p:tgtEl>
                                          <p:spTgt spid="8"/>
                                        </p:tgtEl>
                                        <p:attrNameLst>
                                          <p:attrName>ppt_x</p:attrName>
                                        </p:attrNameLst>
                                      </p:cBhvr>
                                      <p:tavLst>
                                        <p:tav tm="0">
                                          <p:val>
                                            <p:strVal val="1+#ppt_w/2"/>
                                          </p:val>
                                        </p:tav>
                                        <p:tav tm="100000">
                                          <p:val>
                                            <p:strVal val="#ppt_x"/>
                                          </p:val>
                                        </p:tav>
                                      </p:tavLst>
                                    </p:anim>
                                    <p:anim calcmode="lin" valueType="num">
                                      <p:cBhvr additive="base">
                                        <p:cTn id="40" dur="1250" fill="hold"/>
                                        <p:tgtEl>
                                          <p:spTgt spid="8"/>
                                        </p:tgtEl>
                                        <p:attrNameLst>
                                          <p:attrName>ppt_y</p:attrName>
                                        </p:attrNameLst>
                                      </p:cBhvr>
                                      <p:tavLst>
                                        <p:tav tm="0">
                                          <p:val>
                                            <p:strVal val="0-#ppt_h/2"/>
                                          </p:val>
                                        </p:tav>
                                        <p:tav tm="100000">
                                          <p:val>
                                            <p:strVal val="#ppt_y"/>
                                          </p:val>
                                        </p:tav>
                                      </p:tavLst>
                                    </p:anim>
                                  </p:childTnLst>
                                </p:cTn>
                              </p:par>
                              <p:par>
                                <p:cTn id="41" presetID="10" presetClass="entr" presetSubtype="0" fill="hold" grpId="0" nodeType="withEffect">
                                  <p:stCondLst>
                                    <p:cond delay="500"/>
                                  </p:stCondLst>
                                  <p:iterate type="wd">
                                    <p:tmPct val="10000"/>
                                  </p:iterate>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par>
                          <p:cTn id="44" fill="hold">
                            <p:stCondLst>
                              <p:cond delay="1255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5" grpId="0"/>
      <p:bldP spid="16" grpId="0" animBg="1"/>
    </p:bldLst>
  </p:timing>
</p:sld>
</file>

<file path=ppt/tags/tag1.xml><?xml version="1.0" encoding="utf-8"?>
<p:tagLst xmlns:p="http://schemas.openxmlformats.org/presentationml/2006/main">
  <p:tag name="MH" val="20160830110146"/>
  <p:tag name="MH_LIBRARY" val="CONTENTS"/>
  <p:tag name="MH_TYPE" val="OTHERS"/>
  <p:tag name="ID" val="553512"/>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ISPRING_ULTRA_SCORM_TRACKING_SLIDES" val="1"/>
  <p:tag name="GENSWF_OUTPUT_FILE_NAME" val="3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8415</Words>
  <Application>WPS 演示</Application>
  <PresentationFormat>自定义</PresentationFormat>
  <Paragraphs>365</Paragraphs>
  <Slides>25</Slides>
  <Notes>24</Notes>
  <HiddenSlides>0</HiddenSlides>
  <MMClips>1</MMClips>
  <ScaleCrop>false</ScaleCrop>
  <HeadingPairs>
    <vt:vector size="6" baseType="variant">
      <vt:variant>
        <vt:lpstr>已用的字体</vt:lpstr>
      </vt:variant>
      <vt:variant>
        <vt:i4>44</vt:i4>
      </vt:variant>
      <vt:variant>
        <vt:lpstr>主题</vt:lpstr>
      </vt:variant>
      <vt:variant>
        <vt:i4>10</vt:i4>
      </vt:variant>
      <vt:variant>
        <vt:lpstr>幻灯片标题</vt:lpstr>
      </vt:variant>
      <vt:variant>
        <vt:i4>25</vt:i4>
      </vt:variant>
    </vt:vector>
  </HeadingPairs>
  <TitlesOfParts>
    <vt:vector size="79" baseType="lpstr">
      <vt:lpstr>Arial</vt:lpstr>
      <vt:lpstr>宋体</vt:lpstr>
      <vt:lpstr>Wingdings</vt:lpstr>
      <vt:lpstr>Calibri</vt:lpstr>
      <vt:lpstr>Impact</vt:lpstr>
      <vt:lpstr>Signika</vt:lpstr>
      <vt:lpstr>Segoe Print</vt:lpstr>
      <vt:lpstr>Open Sans Extrabold</vt:lpstr>
      <vt:lpstr>LiHei Pro</vt:lpstr>
      <vt:lpstr>迷你简汉真广标</vt:lpstr>
      <vt:lpstr>ITC Avant Garde Std Bk</vt:lpstr>
      <vt:lpstr>NumberOnly</vt:lpstr>
      <vt:lpstr>叶根友刀锋黑草</vt:lpstr>
      <vt:lpstr>黑体</vt:lpstr>
      <vt:lpstr>Roboto Thin</vt:lpstr>
      <vt:lpstr>微软雅黑</vt:lpstr>
      <vt:lpstr>叶根友行书繁</vt:lpstr>
      <vt:lpstr>Don't Forget</vt:lpstr>
      <vt:lpstr>Wide Latin</vt:lpstr>
      <vt:lpstr>Calibri</vt:lpstr>
      <vt:lpstr>Arial</vt:lpstr>
      <vt:lpstr>Open Sans Light</vt:lpstr>
      <vt:lpstr>Open Sans</vt:lpstr>
      <vt:lpstr>Source Sans Pro</vt:lpstr>
      <vt:lpstr>Neris Thin</vt:lpstr>
      <vt:lpstr>Open Sans</vt:lpstr>
      <vt:lpstr>Montserrat</vt:lpstr>
      <vt:lpstr>Roboto condensed</vt:lpstr>
      <vt:lpstr>Roboto</vt:lpstr>
      <vt:lpstr>Rockwell</vt:lpstr>
      <vt:lpstr>Arial Unicode MS</vt:lpstr>
      <vt:lpstr>等线</vt:lpstr>
      <vt:lpstr>FontAwesome</vt:lpstr>
      <vt:lpstr>Gill Sans</vt:lpstr>
      <vt:lpstr>Hiragino Sans GB W3</vt:lpstr>
      <vt:lpstr>Open Sans Light</vt:lpstr>
      <vt:lpstr>Abraham Lincoln</vt:lpstr>
      <vt:lpstr>Lato Light</vt:lpstr>
      <vt:lpstr>Roboto Light</vt:lpstr>
      <vt:lpstr>New Cicle</vt:lpstr>
      <vt:lpstr>GeosansLight</vt:lpstr>
      <vt:lpstr>WeblySleek UI</vt:lpstr>
      <vt:lpstr>Lato Bold</vt:lpstr>
      <vt:lpstr>Gill Sans MT</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拉普耶鲁</cp:lastModifiedBy>
  <cp:revision>3620</cp:revision>
  <dcterms:created xsi:type="dcterms:W3CDTF">2015-12-01T09:06:00Z</dcterms:created>
  <dcterms:modified xsi:type="dcterms:W3CDTF">2020-06-28T08:47:46Z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