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64" r:id="rId1"/>
    <p:sldMasterId id="2147484292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1" r:id="rId7"/>
    <p:sldId id="279" r:id="rId8"/>
    <p:sldId id="268" r:id="rId9"/>
    <p:sldId id="262" r:id="rId10"/>
    <p:sldId id="282" r:id="rId11"/>
    <p:sldId id="265" r:id="rId12"/>
    <p:sldId id="260" r:id="rId13"/>
    <p:sldId id="272" r:id="rId14"/>
    <p:sldId id="266" r:id="rId15"/>
    <p:sldId id="277" r:id="rId16"/>
    <p:sldId id="283" r:id="rId17"/>
    <p:sldId id="267" r:id="rId18"/>
    <p:sldId id="263" r:id="rId19"/>
    <p:sldId id="274" r:id="rId20"/>
    <p:sldId id="271" r:id="rId21"/>
    <p:sldId id="281" r:id="rId22"/>
    <p:sldId id="284" r:id="rId23"/>
    <p:sldId id="269" r:id="rId24"/>
    <p:sldId id="275" r:id="rId25"/>
    <p:sldId id="280" r:id="rId26"/>
    <p:sldId id="286" r:id="rId27"/>
  </p:sldIdLst>
  <p:sldSz cx="9144000" cy="5143500" type="screen16x9"/>
  <p:notesSz cx="6858000" cy="9144000"/>
  <p:custShowLst>
    <p:custShow name="自定义放映 1" id="0">
      <p:sldLst>
        <p:sld r:id="rId3"/>
        <p:sld r:id="rId11"/>
        <p:sld r:id="rId27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1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03E20"/>
    <a:srgbClr val="040205"/>
    <a:srgbClr val="FF9900"/>
    <a:srgbClr val="FDD903"/>
    <a:srgbClr val="0000FF"/>
    <a:srgbClr val="FFFFFF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464" autoAdjust="0"/>
  </p:normalViewPr>
  <p:slideViewPr>
    <p:cSldViewPr>
      <p:cViewPr varScale="1">
        <p:scale>
          <a:sx n="145" d="100"/>
          <a:sy n="145" d="100"/>
        </p:scale>
        <p:origin x="618" y="114"/>
      </p:cViewPr>
      <p:guideLst>
        <p:guide orient="horz" pos="15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930D33-079D-4CA9-A1E7-7078CAC5F2FE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73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03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899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58DE2-74AF-4D07-BDC1-29FF74FBF8F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396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839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003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285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390C9-E209-452A-AF2C-23D0DB5DF8D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07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012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642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39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026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D5E53-1996-4A18-8378-BCF5C8046DA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568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173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81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962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DEAE63-D6C4-437F-B8DA-DA689F991A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045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2CDB6-E1FA-46ED-B4B9-DDF96359B0CB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184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820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4696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798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6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68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964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5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31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2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4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721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664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59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38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1893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1914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0558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318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21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950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9548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5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604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6090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9CE5B826-6809-49B3-9B4B-177D412235B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2017/9/24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601AD0B5-09AD-499F-88BC-01FCE55CDA76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/>
                <a:ea typeface="微软雅黑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8185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0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67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492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8" r:id="rId2"/>
    <p:sldLayoutId id="2147484269" r:id="rId3"/>
    <p:sldLayoutId id="2147484270" r:id="rId4"/>
    <p:sldLayoutId id="2147484271" r:id="rId5"/>
    <p:sldLayoutId id="2147484272" r:id="rId6"/>
    <p:sldLayoutId id="2147484273" r:id="rId7"/>
    <p:sldLayoutId id="2147484274" r:id="rId8"/>
    <p:sldLayoutId id="2147484275" r:id="rId9"/>
    <p:sldLayoutId id="2147484276" r:id="rId10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3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  <p:sldLayoutId id="2147484304" r:id="rId12"/>
    <p:sldLayoutId id="2147484305" r:id="rId13"/>
    <p:sldLayoutId id="214748430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6" b="20566"/>
          <a:stretch/>
        </p:blipFill>
        <p:spPr>
          <a:xfrm>
            <a:off x="0" y="-276653"/>
            <a:ext cx="9144000" cy="4343286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27457" y="4019512"/>
            <a:ext cx="560441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zh-CN" altLang="en-US" sz="5400" dirty="0">
                <a:solidFill>
                  <a:srgbClr val="D03E20"/>
                </a:solidFill>
                <a:latin typeface="方正大黑简体" pitchFamily="65" charset="-122"/>
                <a:ea typeface="方正大黑简体" pitchFamily="65" charset="-122"/>
              </a:rPr>
              <a:t>男士健身健美</a:t>
            </a:r>
            <a:r>
              <a:rPr lang="en-US" altLang="zh-CN" sz="5400" dirty="0">
                <a:solidFill>
                  <a:srgbClr val="D03E20"/>
                </a:solidFill>
                <a:latin typeface="方正大黑简体" pitchFamily="65" charset="-122"/>
                <a:ea typeface="方正大黑简体" pitchFamily="65" charset="-122"/>
              </a:rPr>
              <a:t>PPT</a:t>
            </a:r>
            <a:endParaRPr lang="zh-CN" altLang="en-US" sz="5400" dirty="0">
              <a:solidFill>
                <a:srgbClr val="D03E20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9031" y="320"/>
            <a:ext cx="3044860" cy="5183681"/>
          </a:xfrm>
          <a:prstGeom prst="rect">
            <a:avLst/>
          </a:prstGeom>
          <a:solidFill>
            <a:srgbClr val="2B183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8399" y="1592039"/>
            <a:ext cx="2150003" cy="1112317"/>
            <a:chOff x="1819275" y="1143000"/>
            <a:chExt cx="2867025" cy="1483273"/>
          </a:xfrm>
        </p:grpSpPr>
        <p:sp>
          <p:nvSpPr>
            <p:cNvPr id="3" name="矩形 2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4501" b="1" dirty="0">
                <a:solidFill>
                  <a:srgbClr val="4EB7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74295" y="2837017"/>
            <a:ext cx="2078211" cy="53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44" b="1" dirty="0">
                <a:solidFill>
                  <a:prstClr val="white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2844" dirty="0">
              <a:solidFill>
                <a:prstClr val="white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23" name="剪去单角的矩形 22"/>
          <p:cNvSpPr/>
          <p:nvPr/>
        </p:nvSpPr>
        <p:spPr>
          <a:xfrm>
            <a:off x="4653283" y="1063946"/>
            <a:ext cx="3107147" cy="467487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4140173" y="1014945"/>
            <a:ext cx="655967" cy="565489"/>
          </a:xfrm>
          <a:prstGeom prst="hexagon">
            <a:avLst/>
          </a:prstGeom>
          <a:solidFill>
            <a:srgbClr val="D03E2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dirty="0">
                <a:solidFill>
                  <a:prstClr val="white"/>
                </a:solidFill>
                <a:latin typeface="Impact" panose="020B0806030902050204" pitchFamily="34" charset="0"/>
                <a:ea typeface="微软雅黑"/>
              </a:rPr>
              <a:t>01</a:t>
            </a:r>
            <a:endParaRPr lang="zh-CN" altLang="en-US" sz="1991" dirty="0">
              <a:solidFill>
                <a:prstClr val="white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38029" y="1099999"/>
            <a:ext cx="1713931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91" dirty="0">
                <a:solidFill>
                  <a:prstClr val="white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3" name="剪去单角的矩形 22"/>
          <p:cNvSpPr/>
          <p:nvPr/>
        </p:nvSpPr>
        <p:spPr>
          <a:xfrm>
            <a:off x="4653283" y="1961098"/>
            <a:ext cx="3107147" cy="467487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140173" y="1912097"/>
            <a:ext cx="655967" cy="565489"/>
          </a:xfrm>
          <a:prstGeom prst="hexagon">
            <a:avLst/>
          </a:prstGeom>
          <a:solidFill>
            <a:srgbClr val="0B122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dirty="0">
                <a:solidFill>
                  <a:prstClr val="white"/>
                </a:solidFill>
                <a:latin typeface="Impact" panose="020B0806030902050204" pitchFamily="34" charset="0"/>
                <a:ea typeface="微软雅黑"/>
              </a:rPr>
              <a:t>02</a:t>
            </a:r>
            <a:endParaRPr lang="zh-CN" altLang="en-US" sz="1991" dirty="0">
              <a:solidFill>
                <a:prstClr val="white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038029" y="1997151"/>
            <a:ext cx="1713931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91" dirty="0">
                <a:solidFill>
                  <a:prstClr val="white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6" name="剪去单角的矩形 22"/>
          <p:cNvSpPr/>
          <p:nvPr/>
        </p:nvSpPr>
        <p:spPr>
          <a:xfrm>
            <a:off x="4653283" y="2888427"/>
            <a:ext cx="3107147" cy="467487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57" name="六边形 56"/>
          <p:cNvSpPr/>
          <p:nvPr/>
        </p:nvSpPr>
        <p:spPr>
          <a:xfrm>
            <a:off x="4140173" y="2839426"/>
            <a:ext cx="655967" cy="565489"/>
          </a:xfrm>
          <a:prstGeom prst="hexagon">
            <a:avLst/>
          </a:prstGeom>
          <a:solidFill>
            <a:srgbClr val="D03E2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dirty="0">
                <a:solidFill>
                  <a:prstClr val="white"/>
                </a:solidFill>
                <a:latin typeface="Impact" panose="020B0806030902050204" pitchFamily="34" charset="0"/>
                <a:ea typeface="微软雅黑"/>
              </a:rPr>
              <a:t>03</a:t>
            </a:r>
            <a:endParaRPr lang="zh-CN" altLang="en-US" sz="1991" dirty="0">
              <a:solidFill>
                <a:prstClr val="white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038029" y="2924480"/>
            <a:ext cx="1713931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91" dirty="0">
                <a:solidFill>
                  <a:prstClr val="white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9" name="剪去单角的矩形 22"/>
          <p:cNvSpPr/>
          <p:nvPr/>
        </p:nvSpPr>
        <p:spPr>
          <a:xfrm>
            <a:off x="4653283" y="3772011"/>
            <a:ext cx="3107147" cy="467487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60" name="六边形 59"/>
          <p:cNvSpPr/>
          <p:nvPr/>
        </p:nvSpPr>
        <p:spPr>
          <a:xfrm>
            <a:off x="4140173" y="3723010"/>
            <a:ext cx="655967" cy="565489"/>
          </a:xfrm>
          <a:prstGeom prst="hexagon">
            <a:avLst/>
          </a:prstGeom>
          <a:solidFill>
            <a:srgbClr val="0B122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dirty="0">
                <a:solidFill>
                  <a:prstClr val="white"/>
                </a:solidFill>
                <a:latin typeface="Impact" panose="020B0806030902050204" pitchFamily="34" charset="0"/>
                <a:ea typeface="微软雅黑"/>
              </a:rPr>
              <a:t>04</a:t>
            </a:r>
            <a:endParaRPr lang="zh-CN" altLang="en-US" sz="1991" dirty="0">
              <a:solidFill>
                <a:prstClr val="white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038029" y="3808064"/>
            <a:ext cx="1713931" cy="398699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91" dirty="0">
                <a:solidFill>
                  <a:prstClr val="white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13008" y="1755245"/>
            <a:ext cx="1400785" cy="784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50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59862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3" grpId="0" animBg="1"/>
      <p:bldP spid="21" grpId="0" animBg="1"/>
      <p:bldP spid="46" grpId="0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" b="47"/>
          <a:stretch/>
        </p:blipFill>
        <p:spPr>
          <a:xfrm>
            <a:off x="0" y="-285749"/>
            <a:ext cx="9144000" cy="5715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925" b="47"/>
          <a:stretch/>
        </p:blipFill>
        <p:spPr>
          <a:xfrm>
            <a:off x="0" y="2114563"/>
            <a:ext cx="9144000" cy="3314688"/>
          </a:xfrm>
          <a:prstGeom prst="rect">
            <a:avLst/>
          </a:prstGeom>
        </p:spPr>
      </p:pic>
      <p:sp>
        <p:nvSpPr>
          <p:cNvPr id="40" name="TextBox 13"/>
          <p:cNvSpPr txBox="1"/>
          <p:nvPr/>
        </p:nvSpPr>
        <p:spPr>
          <a:xfrm>
            <a:off x="3682650" y="2675817"/>
            <a:ext cx="153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D03E20"/>
                </a:solidFill>
                <a:latin typeface="微软雅黑"/>
                <a:ea typeface="微软雅黑"/>
              </a:rPr>
              <a:t>PART 01</a:t>
            </a:r>
            <a:endParaRPr lang="zh-CN" altLang="en-US" sz="2800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4283" y="1507963"/>
            <a:ext cx="1050317" cy="1050317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4050967" y="1648423"/>
            <a:ext cx="902797" cy="7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999" b="1" dirty="0">
                <a:solidFill>
                  <a:srgbClr val="D03E20"/>
                </a:solidFill>
                <a:latin typeface="微软雅黑"/>
                <a:ea typeface="微软雅黑"/>
              </a:rPr>
              <a:t>01</a:t>
            </a:r>
            <a:endParaRPr lang="zh-CN" altLang="en-US" sz="4999" b="1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895644" y="3105137"/>
            <a:ext cx="3108544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44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44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89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" y="141"/>
            <a:ext cx="9144000" cy="5143218"/>
          </a:xfrm>
          <a:custGeom>
            <a:avLst/>
            <a:gdLst>
              <a:gd name="connsiteX0" fmla="*/ 8105493 w 11217889"/>
              <a:gd name="connsiteY0" fmla="*/ 9081 h 4045517"/>
              <a:gd name="connsiteX1" fmla="*/ 10717751 w 11217889"/>
              <a:gd name="connsiteY1" fmla="*/ 9081 h 4045517"/>
              <a:gd name="connsiteX2" fmla="*/ 11217889 w 11217889"/>
              <a:gd name="connsiteY2" fmla="*/ 4045517 h 4045517"/>
              <a:gd name="connsiteX3" fmla="*/ 8605631 w 11217889"/>
              <a:gd name="connsiteY3" fmla="*/ 4045517 h 4045517"/>
              <a:gd name="connsiteX4" fmla="*/ 2701831 w 11217889"/>
              <a:gd name="connsiteY4" fmla="*/ 0 h 4045517"/>
              <a:gd name="connsiteX5" fmla="*/ 5314088 w 11217889"/>
              <a:gd name="connsiteY5" fmla="*/ 0 h 4045517"/>
              <a:gd name="connsiteX6" fmla="*/ 5814226 w 11217889"/>
              <a:gd name="connsiteY6" fmla="*/ 4036436 h 4045517"/>
              <a:gd name="connsiteX7" fmla="*/ 3201968 w 11217889"/>
              <a:gd name="connsiteY7" fmla="*/ 4036436 h 4045517"/>
              <a:gd name="connsiteX8" fmla="*/ 0 w 11217889"/>
              <a:gd name="connsiteY8" fmla="*/ 0 h 4045517"/>
              <a:gd name="connsiteX9" fmla="*/ 2612259 w 11217889"/>
              <a:gd name="connsiteY9" fmla="*/ 0 h 4045517"/>
              <a:gd name="connsiteX10" fmla="*/ 3112397 w 11217889"/>
              <a:gd name="connsiteY10" fmla="*/ 4036436 h 4045517"/>
              <a:gd name="connsiteX11" fmla="*/ 500138 w 11217889"/>
              <a:gd name="connsiteY11" fmla="*/ 4036436 h 4045517"/>
              <a:gd name="connsiteX12" fmla="*/ 5403660 w 11217889"/>
              <a:gd name="connsiteY12" fmla="*/ 0 h 4045517"/>
              <a:gd name="connsiteX13" fmla="*/ 8015918 w 11217889"/>
              <a:gd name="connsiteY13" fmla="*/ 0 h 4045517"/>
              <a:gd name="connsiteX14" fmla="*/ 8516056 w 11217889"/>
              <a:gd name="connsiteY14" fmla="*/ 4036436 h 4045517"/>
              <a:gd name="connsiteX15" fmla="*/ 5903798 w 11217889"/>
              <a:gd name="connsiteY15" fmla="*/ 4036436 h 404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217889" h="4045517">
                <a:moveTo>
                  <a:pt x="8105493" y="9081"/>
                </a:moveTo>
                <a:lnTo>
                  <a:pt x="10717751" y="9081"/>
                </a:lnTo>
                <a:lnTo>
                  <a:pt x="11217889" y="4045517"/>
                </a:lnTo>
                <a:lnTo>
                  <a:pt x="8605631" y="4045517"/>
                </a:lnTo>
                <a:close/>
                <a:moveTo>
                  <a:pt x="2701831" y="0"/>
                </a:moveTo>
                <a:lnTo>
                  <a:pt x="5314088" y="0"/>
                </a:lnTo>
                <a:lnTo>
                  <a:pt x="5814226" y="4036436"/>
                </a:lnTo>
                <a:lnTo>
                  <a:pt x="3201968" y="4036436"/>
                </a:lnTo>
                <a:close/>
                <a:moveTo>
                  <a:pt x="0" y="0"/>
                </a:moveTo>
                <a:lnTo>
                  <a:pt x="2612259" y="0"/>
                </a:lnTo>
                <a:lnTo>
                  <a:pt x="3112397" y="4036436"/>
                </a:lnTo>
                <a:lnTo>
                  <a:pt x="500138" y="4036436"/>
                </a:lnTo>
                <a:close/>
                <a:moveTo>
                  <a:pt x="5403660" y="0"/>
                </a:moveTo>
                <a:lnTo>
                  <a:pt x="8015918" y="0"/>
                </a:lnTo>
                <a:lnTo>
                  <a:pt x="8516056" y="4036436"/>
                </a:lnTo>
                <a:lnTo>
                  <a:pt x="5903798" y="4036436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9" name="MH_Text_1"/>
          <p:cNvSpPr txBox="1"/>
          <p:nvPr/>
        </p:nvSpPr>
        <p:spPr>
          <a:xfrm>
            <a:off x="4560749" y="1013243"/>
            <a:ext cx="3288417" cy="786469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srgbClr val="D03E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rgbClr val="D03E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60750" y="779551"/>
            <a:ext cx="1331347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srgbClr val="D03E20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64256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247957" y="1573599"/>
            <a:ext cx="1670356" cy="1670356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2176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2918313" y="1573599"/>
            <a:ext cx="1671546" cy="1670356"/>
          </a:xfrm>
          <a:prstGeom prst="diamond">
            <a:avLst/>
          </a:prstGeom>
          <a:solidFill>
            <a:srgbClr val="D03E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2176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4577954" y="1573599"/>
            <a:ext cx="1671546" cy="1670356"/>
          </a:xfrm>
          <a:prstGeom prst="diamond">
            <a:avLst/>
          </a:prstGeom>
          <a:solidFill>
            <a:srgbClr val="0B122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3" tIns="34281" rIns="68563" bIns="34281" numCol="1" spcCol="0" rtlCol="0" fromWordArt="0" anchor="ctr" anchorCtr="0" forceAA="0" compatLnSpc="1">
            <a:noAutofit/>
          </a:bodyPr>
          <a:lstStyle/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1422" kern="0">
              <a:solidFill>
                <a:sysClr val="window" lastClr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6249499" y="1562885"/>
            <a:ext cx="1670354" cy="1670354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2176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076587" y="2545096"/>
            <a:ext cx="1670356" cy="1670356"/>
          </a:xfrm>
          <a:prstGeom prst="diamond">
            <a:avLst/>
          </a:prstGeom>
          <a:solidFill>
            <a:srgbClr val="0B122C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3" tIns="34281" rIns="68563" bIns="34281" numCol="1" spcCol="0" rtlCol="0" fromWordArt="0" anchor="ctr" anchorCtr="0" forceAA="0" compatLnSpc="1">
            <a:noAutofit/>
          </a:bodyPr>
          <a:lstStyle/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1422" kern="0">
              <a:solidFill>
                <a:sysClr val="window" lastClr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3746943" y="2545096"/>
            <a:ext cx="1671546" cy="1670356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2176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5406583" y="2545096"/>
            <a:ext cx="1671546" cy="1670356"/>
          </a:xfrm>
          <a:prstGeom prst="diamond">
            <a:avLst/>
          </a:prstGeom>
          <a:solidFill>
            <a:srgbClr val="D03E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s-ES" altLang="en-US" sz="2176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/>
          <p:nvPr/>
        </p:nvSpPr>
        <p:spPr bwMode="auto">
          <a:xfrm>
            <a:off x="2748065" y="2956611"/>
            <a:ext cx="350025" cy="291688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22">
              <a:solidFill>
                <a:prstClr val="black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2554948" y="3332799"/>
            <a:ext cx="712447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99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/>
          <p:nvPr/>
        </p:nvSpPr>
        <p:spPr bwMode="auto">
          <a:xfrm>
            <a:off x="3567168" y="2080362"/>
            <a:ext cx="391694" cy="266685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22">
              <a:solidFill>
                <a:prstClr val="black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3376434" y="2399400"/>
            <a:ext cx="712447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99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/>
          <p:nvPr/>
        </p:nvSpPr>
        <p:spPr bwMode="auto">
          <a:xfrm>
            <a:off x="5287527" y="2098220"/>
            <a:ext cx="328594" cy="273829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22">
              <a:solidFill>
                <a:prstClr val="black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/>
          <p:nvPr/>
        </p:nvSpPr>
        <p:spPr bwMode="auto">
          <a:xfrm>
            <a:off x="6123301" y="3088185"/>
            <a:ext cx="302402" cy="292878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pPr defTabSz="6858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22">
              <a:solidFill>
                <a:prstClr val="black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5099380" y="2399400"/>
            <a:ext cx="713225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99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5925422" y="3367936"/>
            <a:ext cx="712447" cy="39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99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99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15897" y="4086022"/>
            <a:ext cx="1963216" cy="60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4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15898" y="3860771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2231339" y="1177257"/>
            <a:ext cx="1963216" cy="60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4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2231341" y="952007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4674651" y="1150164"/>
            <a:ext cx="1963216" cy="60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4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709547" y="941879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6532590" y="4126662"/>
            <a:ext cx="1963216" cy="60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4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567486" y="3918377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等腰三角形 30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36161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animBg="1"/>
      <p:bldP spid="3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2833969" y="1502397"/>
            <a:ext cx="2024844" cy="202484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799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4367513" y="2350843"/>
            <a:ext cx="1932004" cy="193200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799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4432239" y="784500"/>
            <a:ext cx="1932004" cy="193200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799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2840599" y="2780172"/>
            <a:ext cx="1788880" cy="178888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799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3618580" y="2036280"/>
            <a:ext cx="1727979" cy="1727979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799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577993" y="1961833"/>
            <a:ext cx="2030969" cy="504713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92821" y="1649503"/>
            <a:ext cx="4006081" cy="2821699"/>
            <a:chOff x="3645357" y="2319412"/>
            <a:chExt cx="5633551" cy="3968014"/>
          </a:xfrm>
          <a:effectLst/>
        </p:grpSpPr>
        <p:sp>
          <p:nvSpPr>
            <p:cNvPr id="9" name="TextBox 8"/>
            <p:cNvSpPr txBox="1"/>
            <p:nvPr/>
          </p:nvSpPr>
          <p:spPr>
            <a:xfrm rot="20304192">
              <a:off x="7533360" y="3088483"/>
              <a:ext cx="1745548" cy="376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srgbClr val="D03E20"/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19412"/>
              <a:ext cx="2392131" cy="376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srgbClr val="D03E20"/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48598"/>
              <a:ext cx="1891005" cy="376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srgbClr val="D03E20"/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11330"/>
              <a:ext cx="1885400" cy="376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srgbClr val="D03E20"/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423680" y="4669831"/>
              <a:ext cx="2995893" cy="3760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srgbClr val="D03E20"/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915599" y="3820011"/>
            <a:ext cx="2030969" cy="504713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6183996" y="2410149"/>
            <a:ext cx="2030969" cy="504713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5864537" y="4072715"/>
            <a:ext cx="2030969" cy="504713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等腰三角形 27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29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36794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  <p:bldP spid="28" grpId="0" animBg="1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1"/>
            <a:ext cx="4572000" cy="514321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120603" y="2972279"/>
            <a:ext cx="9027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D03E20"/>
                </a:solidFill>
                <a:latin typeface="微软雅黑"/>
                <a:ea typeface="微软雅黑"/>
              </a:rPr>
              <a:t>PART 04</a:t>
            </a:r>
            <a:endParaRPr lang="zh-CN" altLang="en-US" sz="1600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46843" y="1894755"/>
            <a:ext cx="1050317" cy="1050317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4143527" y="2035215"/>
            <a:ext cx="902797" cy="7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999" b="1" dirty="0">
                <a:solidFill>
                  <a:srgbClr val="D03E20"/>
                </a:solidFill>
                <a:latin typeface="微软雅黑"/>
                <a:ea typeface="微软雅黑"/>
              </a:rPr>
              <a:t>04</a:t>
            </a:r>
            <a:endParaRPr lang="zh-CN" altLang="en-US" sz="4999" b="1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988204" y="3491929"/>
            <a:ext cx="3108544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44" b="1" dirty="0">
                <a:solidFill>
                  <a:srgbClr val="0B12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44" b="1" dirty="0">
              <a:solidFill>
                <a:srgbClr val="0B12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901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0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2334445" y="141"/>
            <a:ext cx="6818650" cy="5143218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35819" r="127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GB" sz="960">
              <a:solidFill>
                <a:prstClr val="black">
                  <a:lumMod val="65000"/>
                  <a:lumOff val="35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759417" y="1566669"/>
            <a:ext cx="2791269" cy="364711"/>
          </a:xfrm>
          <a:prstGeom prst="rect">
            <a:avLst/>
          </a:prstGeom>
        </p:spPr>
        <p:txBody>
          <a:bodyPr wrap="square" lIns="68576" tIns="34288" rIns="68576" bIns="34288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759415" y="2234521"/>
            <a:ext cx="2467226" cy="364711"/>
          </a:xfrm>
          <a:prstGeom prst="rect">
            <a:avLst/>
          </a:prstGeom>
        </p:spPr>
        <p:txBody>
          <a:bodyPr wrap="square" lIns="68576" tIns="34288" rIns="68576" bIns="34288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759419" y="2892902"/>
            <a:ext cx="2350113" cy="364711"/>
          </a:xfrm>
          <a:prstGeom prst="rect">
            <a:avLst/>
          </a:prstGeom>
        </p:spPr>
        <p:txBody>
          <a:bodyPr wrap="square" lIns="68576" tIns="34288" rIns="68576" bIns="34288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759419" y="3581765"/>
            <a:ext cx="2143655" cy="364711"/>
          </a:xfrm>
          <a:prstGeom prst="rect">
            <a:avLst/>
          </a:prstGeom>
        </p:spPr>
        <p:txBody>
          <a:bodyPr wrap="square" lIns="68576" tIns="34288" rIns="68576" bIns="34288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3340358" y="2072482"/>
            <a:ext cx="1580535" cy="685762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96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171137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96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/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3745918" y="1169318"/>
            <a:ext cx="1580535" cy="685762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96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099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099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2464930" y="3878811"/>
            <a:ext cx="1580535" cy="685762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96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96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/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96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2906085" y="2975647"/>
            <a:ext cx="1580535" cy="685762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GB" sz="96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099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099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49" tIns="19049" rIns="19049" bIns="19049" anchor="ctr"/>
              <a:lstStyle/>
              <a:p>
                <a:pPr algn="ctr" defTabSz="171137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099"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"/>
                  <a:sym typeface="Gill Sans" charset="0"/>
                </a:endParaRPr>
              </a:p>
            </p:txBody>
          </p:sp>
        </p:grpSp>
      </p:grpSp>
      <p:sp>
        <p:nvSpPr>
          <p:cNvPr id="36" name="等腰三角形 35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192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/>
      <p:bldP spid="141" grpId="0"/>
      <p:bldP spid="143" grpId="0"/>
      <p:bldP spid="145" grpId="0"/>
      <p:bldP spid="36" grpId="0" animBg="1"/>
      <p:bldP spid="37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" b="47"/>
          <a:stretch/>
        </p:blipFill>
        <p:spPr>
          <a:xfrm>
            <a:off x="0" y="-285749"/>
            <a:ext cx="9144000" cy="5715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925" b="47"/>
          <a:stretch/>
        </p:blipFill>
        <p:spPr>
          <a:xfrm>
            <a:off x="0" y="2114563"/>
            <a:ext cx="9144000" cy="3314688"/>
          </a:xfrm>
          <a:prstGeom prst="rect">
            <a:avLst/>
          </a:prstGeom>
        </p:spPr>
      </p:pic>
      <p:sp>
        <p:nvSpPr>
          <p:cNvPr id="40" name="TextBox 13"/>
          <p:cNvSpPr txBox="1"/>
          <p:nvPr/>
        </p:nvSpPr>
        <p:spPr>
          <a:xfrm>
            <a:off x="3682650" y="2675817"/>
            <a:ext cx="153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D03E20"/>
                </a:solidFill>
                <a:latin typeface="微软雅黑"/>
                <a:ea typeface="微软雅黑"/>
              </a:rPr>
              <a:t>PART 02</a:t>
            </a:r>
            <a:endParaRPr lang="zh-CN" altLang="en-US" sz="2800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4283" y="1507963"/>
            <a:ext cx="1050317" cy="1050317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4050967" y="1648423"/>
            <a:ext cx="902797" cy="7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999" b="1" dirty="0">
                <a:solidFill>
                  <a:srgbClr val="D03E20"/>
                </a:solidFill>
                <a:latin typeface="微软雅黑"/>
                <a:ea typeface="微软雅黑"/>
              </a:rPr>
              <a:t>02</a:t>
            </a:r>
            <a:endParaRPr lang="zh-CN" altLang="en-US" sz="4999" b="1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895644" y="3105137"/>
            <a:ext cx="3108544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44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44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16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/>
          <p:nvPr/>
        </p:nvGrpSpPr>
        <p:grpSpPr bwMode="auto">
          <a:xfrm>
            <a:off x="838407" y="2125687"/>
            <a:ext cx="2209679" cy="2590658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108057" cy="646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3598">
                  <a:solidFill>
                    <a:prstClr val="white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3598">
                <a:solidFill>
                  <a:prstClr val="white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grpSp>
        <p:nvGrpSpPr>
          <p:cNvPr id="7" name="组合 4"/>
          <p:cNvGrpSpPr/>
          <p:nvPr/>
        </p:nvGrpSpPr>
        <p:grpSpPr bwMode="auto">
          <a:xfrm>
            <a:off x="3543356" y="1959011"/>
            <a:ext cx="2209678" cy="2757337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0B12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108057" cy="646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3598">
                  <a:solidFill>
                    <a:prstClr val="white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3598">
                <a:solidFill>
                  <a:prstClr val="white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grpSp>
        <p:nvGrpSpPr>
          <p:cNvPr id="9" name="组合 5"/>
          <p:cNvGrpSpPr/>
          <p:nvPr/>
        </p:nvGrpSpPr>
        <p:grpSpPr bwMode="auto">
          <a:xfrm>
            <a:off x="6248307" y="2125687"/>
            <a:ext cx="2209678" cy="2590658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D03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108057" cy="646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3598" dirty="0">
                  <a:solidFill>
                    <a:prstClr val="white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3598" dirty="0">
                <a:solidFill>
                  <a:prstClr val="white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sp>
        <p:nvSpPr>
          <p:cNvPr id="49" name="等腰三角形 48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50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7656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3066997" y="1063968"/>
            <a:ext cx="2848557" cy="2848557"/>
            <a:chOff x="1801408" y="2944628"/>
            <a:chExt cx="2090618" cy="209061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grpSpPr>
        <p:sp>
          <p:nvSpPr>
            <p:cNvPr id="70" name="椭圆 6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692891" y="2509987"/>
            <a:ext cx="841078" cy="841078"/>
            <a:chOff x="1801408" y="2944628"/>
            <a:chExt cx="2090618" cy="2090618"/>
          </a:xfrm>
          <a:effectLst/>
        </p:grpSpPr>
        <p:sp>
          <p:nvSpPr>
            <p:cNvPr id="105" name="椭圆 10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90747" y="3180927"/>
            <a:ext cx="841078" cy="841078"/>
            <a:chOff x="1801408" y="2944628"/>
            <a:chExt cx="2090618" cy="2090618"/>
          </a:xfrm>
          <a:effectLst/>
        </p:grpSpPr>
        <p:sp>
          <p:nvSpPr>
            <p:cNvPr id="35" name="椭圆 3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99687" y="3180927"/>
            <a:ext cx="841078" cy="841078"/>
            <a:chOff x="1801408" y="2944628"/>
            <a:chExt cx="2090618" cy="2090618"/>
          </a:xfrm>
          <a:effectLst/>
        </p:grpSpPr>
        <p:sp>
          <p:nvSpPr>
            <p:cNvPr id="39" name="椭圆 38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48576" y="2509987"/>
            <a:ext cx="841078" cy="841078"/>
            <a:chOff x="1801408" y="2944628"/>
            <a:chExt cx="2090618" cy="2090618"/>
          </a:xfrm>
          <a:effectLst/>
        </p:grpSpPr>
        <p:sp>
          <p:nvSpPr>
            <p:cNvPr id="43" name="椭圆 42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432073" y="1547397"/>
            <a:ext cx="841078" cy="841078"/>
            <a:chOff x="1801408" y="2944628"/>
            <a:chExt cx="2090618" cy="2090618"/>
          </a:xfrm>
          <a:effectLst/>
        </p:grpSpPr>
        <p:sp>
          <p:nvSpPr>
            <p:cNvPr id="47" name="椭圆 4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B122C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689212" y="1547397"/>
            <a:ext cx="841078" cy="841078"/>
            <a:chOff x="1801408" y="2944628"/>
            <a:chExt cx="2090618" cy="2090618"/>
          </a:xfrm>
          <a:effectLst/>
        </p:grpSpPr>
        <p:sp>
          <p:nvSpPr>
            <p:cNvPr id="51" name="椭圆 50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D03E2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03930" y="1537867"/>
            <a:ext cx="1750180" cy="804109"/>
            <a:chOff x="1129872" y="2162245"/>
            <a:chExt cx="2461494" cy="1130919"/>
          </a:xfrm>
        </p:grpSpPr>
        <p:sp>
          <p:nvSpPr>
            <p:cNvPr id="54" name="TextBox 18"/>
            <p:cNvSpPr txBox="1"/>
            <p:nvPr/>
          </p:nvSpPr>
          <p:spPr>
            <a:xfrm>
              <a:off x="1129872" y="2162245"/>
              <a:ext cx="1959300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5" name="Rectangle 23"/>
            <p:cNvSpPr/>
            <p:nvPr/>
          </p:nvSpPr>
          <p:spPr>
            <a:xfrm>
              <a:off x="1129872" y="2539980"/>
              <a:ext cx="2461494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3932" y="2695963"/>
            <a:ext cx="1730877" cy="804109"/>
            <a:chOff x="1129872" y="3791020"/>
            <a:chExt cx="2434347" cy="1130919"/>
          </a:xfrm>
        </p:grpSpPr>
        <p:sp>
          <p:nvSpPr>
            <p:cNvPr id="56" name="TextBox 18"/>
            <p:cNvSpPr txBox="1"/>
            <p:nvPr/>
          </p:nvSpPr>
          <p:spPr>
            <a:xfrm>
              <a:off x="1129872" y="3791020"/>
              <a:ext cx="1959299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7" name="Rectangle 23"/>
            <p:cNvSpPr/>
            <p:nvPr/>
          </p:nvSpPr>
          <p:spPr>
            <a:xfrm>
              <a:off x="1129872" y="4168755"/>
              <a:ext cx="2434347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03930" y="3752471"/>
            <a:ext cx="1750180" cy="804109"/>
            <a:chOff x="1129872" y="5276920"/>
            <a:chExt cx="2461494" cy="1130919"/>
          </a:xfrm>
        </p:grpSpPr>
        <p:sp>
          <p:nvSpPr>
            <p:cNvPr id="58" name="TextBox 18"/>
            <p:cNvSpPr txBox="1"/>
            <p:nvPr/>
          </p:nvSpPr>
          <p:spPr>
            <a:xfrm>
              <a:off x="1129872" y="5276920"/>
              <a:ext cx="1959300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129872" y="5654655"/>
              <a:ext cx="2461494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99867" y="3752471"/>
            <a:ext cx="1754118" cy="804109"/>
            <a:chOff x="8859487" y="5276920"/>
            <a:chExt cx="2467034" cy="1130919"/>
          </a:xfrm>
        </p:grpSpPr>
        <p:sp>
          <p:nvSpPr>
            <p:cNvPr id="63" name="TextBox 18"/>
            <p:cNvSpPr txBox="1"/>
            <p:nvPr/>
          </p:nvSpPr>
          <p:spPr>
            <a:xfrm>
              <a:off x="8859487" y="5276920"/>
              <a:ext cx="1959299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8859487" y="5654655"/>
              <a:ext cx="2467034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99868" y="2725348"/>
            <a:ext cx="1754119" cy="804109"/>
            <a:chOff x="8859487" y="3832349"/>
            <a:chExt cx="2467035" cy="1130919"/>
          </a:xfrm>
        </p:grpSpPr>
        <p:sp>
          <p:nvSpPr>
            <p:cNvPr id="82" name="TextBox 18"/>
            <p:cNvSpPr txBox="1"/>
            <p:nvPr/>
          </p:nvSpPr>
          <p:spPr>
            <a:xfrm>
              <a:off x="8859487" y="3832349"/>
              <a:ext cx="1959299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3" name="Rectangle 23"/>
            <p:cNvSpPr/>
            <p:nvPr/>
          </p:nvSpPr>
          <p:spPr>
            <a:xfrm>
              <a:off x="8859487" y="4210084"/>
              <a:ext cx="2467035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99867" y="1496565"/>
            <a:ext cx="1754120" cy="804109"/>
            <a:chOff x="8859487" y="2104157"/>
            <a:chExt cx="2467036" cy="1130919"/>
          </a:xfrm>
        </p:grpSpPr>
        <p:sp>
          <p:nvSpPr>
            <p:cNvPr id="84" name="TextBox 18"/>
            <p:cNvSpPr txBox="1"/>
            <p:nvPr/>
          </p:nvSpPr>
          <p:spPr>
            <a:xfrm>
              <a:off x="8859487" y="2104157"/>
              <a:ext cx="1959299" cy="3761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38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89" name="Rectangle 23"/>
            <p:cNvSpPr/>
            <p:nvPr/>
          </p:nvSpPr>
          <p:spPr>
            <a:xfrm>
              <a:off x="8859487" y="2481892"/>
              <a:ext cx="2467036" cy="753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等线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5" name="等腰三角形 64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66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21252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3"/>
          <a:stretch/>
        </p:blipFill>
        <p:spPr>
          <a:xfrm>
            <a:off x="3" y="1"/>
            <a:ext cx="9218645" cy="520876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8510" y="465518"/>
            <a:ext cx="3985952" cy="53091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white">
                  <a:alpha val="79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0799" y="493389"/>
            <a:ext cx="28392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000" spc="450" dirty="0">
                <a:solidFill>
                  <a:prstClr val="white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减肥基本逻辑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68144" y="4499839"/>
            <a:ext cx="27543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消耗量</a:t>
            </a:r>
            <a:r>
              <a:rPr lang="en-US" altLang="zh-CN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&gt;</a:t>
            </a:r>
            <a:r>
              <a:rPr lang="zh-CN" altLang="en-US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摄入量</a:t>
            </a:r>
          </a:p>
        </p:txBody>
      </p:sp>
    </p:spTree>
    <p:extLst>
      <p:ext uri="{BB962C8B-B14F-4D97-AF65-F5344CB8AC3E}">
        <p14:creationId xmlns:p14="http://schemas.microsoft.com/office/powerpoint/2010/main" val="383099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33610" y="-9383"/>
            <a:ext cx="8800617" cy="5152742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-1" fmla="*/ 0 w 8801100"/>
              <a:gd name="connsiteY0-2" fmla="*/ 0 h 5153025"/>
              <a:gd name="connsiteX1-3" fmla="*/ 5153025 w 8801100"/>
              <a:gd name="connsiteY1-4" fmla="*/ 5153025 h 5153025"/>
              <a:gd name="connsiteX2-5" fmla="*/ 8801100 w 8801100"/>
              <a:gd name="connsiteY2-6" fmla="*/ 5153025 h 5153025"/>
              <a:gd name="connsiteX3-7" fmla="*/ 3629025 w 8801100"/>
              <a:gd name="connsiteY3-8" fmla="*/ 0 h 5153025"/>
              <a:gd name="connsiteX4-9" fmla="*/ 0 w 8801100"/>
              <a:gd name="connsiteY4-10" fmla="*/ 0 h 5153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grpSp>
        <p:nvGrpSpPr>
          <p:cNvPr id="3" name="组合 7"/>
          <p:cNvGrpSpPr/>
          <p:nvPr/>
        </p:nvGrpSpPr>
        <p:grpSpPr bwMode="auto">
          <a:xfrm>
            <a:off x="1294836" y="3936152"/>
            <a:ext cx="2379002" cy="882215"/>
            <a:chOff x="3484439" y="880115"/>
            <a:chExt cx="2377597" cy="882389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81709" cy="2456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1294836" y="2722659"/>
            <a:ext cx="2321664" cy="882215"/>
            <a:chOff x="3484439" y="880115"/>
            <a:chExt cx="2320294" cy="882389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64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05642" y="880115"/>
              <a:ext cx="1081710" cy="2456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rgbClr val="D03E2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sp>
        <p:nvSpPr>
          <p:cNvPr id="53" name="文本框 13"/>
          <p:cNvSpPr txBox="1">
            <a:spLocks noChangeArrowheads="1"/>
          </p:cNvSpPr>
          <p:nvPr/>
        </p:nvSpPr>
        <p:spPr bwMode="auto">
          <a:xfrm>
            <a:off x="4455816" y="762337"/>
            <a:ext cx="4402167" cy="9678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689" dirty="0">
                <a:solidFill>
                  <a:srgbClr val="D03E2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MOVEMENT</a:t>
            </a:r>
            <a:endParaRPr lang="zh-CN" altLang="en-US" sz="5689" dirty="0">
              <a:solidFill>
                <a:srgbClr val="D03E2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54" name="文本框 13"/>
          <p:cNvSpPr txBox="1">
            <a:spLocks noChangeArrowheads="1"/>
          </p:cNvSpPr>
          <p:nvPr/>
        </p:nvSpPr>
        <p:spPr bwMode="auto">
          <a:xfrm>
            <a:off x="6427043" y="1538091"/>
            <a:ext cx="2339102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rgbClr val="0B122C"/>
                </a:solidFill>
                <a:latin typeface="等线"/>
                <a:ea typeface="微软雅黑"/>
              </a:rPr>
              <a:t>FITNESS</a:t>
            </a:r>
            <a:endParaRPr lang="zh-CN" altLang="en-US" sz="4800" dirty="0">
              <a:solidFill>
                <a:srgbClr val="0B122C"/>
              </a:solidFill>
              <a:latin typeface="等线"/>
              <a:ea typeface="微软雅黑"/>
            </a:endParaRPr>
          </a:p>
        </p:txBody>
      </p:sp>
      <p:sp>
        <p:nvSpPr>
          <p:cNvPr id="20" name="等腰三角形 19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20763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20" grpId="0" animBg="1"/>
      <p:bldP spid="21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7339108" y="3314409"/>
            <a:ext cx="1483161" cy="1843787"/>
          </a:xfrm>
          <a:prstGeom prst="rect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3" tIns="25717" rIns="51433" bIns="25717" spcCol="0"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srgbClr val="44546A">
                  <a:lumMod val="75000"/>
                </a:srgbClr>
              </a:solidFill>
              <a:latin typeface="等线"/>
              <a:ea typeface="微软雅黑"/>
              <a:sym typeface="微软雅黑" panose="020B0503020204020204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3746594" y="3314409"/>
            <a:ext cx="3500245" cy="1843787"/>
          </a:xfrm>
          <a:prstGeom prst="rect">
            <a:avLst/>
          </a:prstGeom>
          <a:solidFill>
            <a:srgbClr val="0B1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3" tIns="25717" rIns="51433" bIns="25717" spcCol="0"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srgbClr val="44546A">
                  <a:lumMod val="75000"/>
                </a:srgbClr>
              </a:solidFill>
              <a:latin typeface="等线"/>
              <a:ea typeface="微软雅黑"/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321736" y="3314409"/>
            <a:ext cx="3334175" cy="184378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1429" tIns="45714" rIns="91429" bIns="4571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800" fontAlgn="auto">
              <a:spcBef>
                <a:spcPct val="0"/>
              </a:spcBef>
              <a:spcAft>
                <a:spcPts val="0"/>
              </a:spcAft>
              <a:buNone/>
            </a:pPr>
            <a:endParaRPr lang="zh-CN" altLang="zh-CN" sz="1799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2877481" y="1021311"/>
            <a:ext cx="2542245" cy="222305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1429" tIns="45714" rIns="91429" bIns="4571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800" fontAlgn="auto">
              <a:spcBef>
                <a:spcPct val="0"/>
              </a:spcBef>
              <a:spcAft>
                <a:spcPts val="0"/>
              </a:spcAft>
              <a:buNone/>
            </a:pPr>
            <a:endParaRPr lang="zh-CN" altLang="zh-CN" sz="1799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21736" y="1021311"/>
            <a:ext cx="2488085" cy="2223053"/>
          </a:xfrm>
          <a:prstGeom prst="rect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3" tIns="25717" rIns="51433" bIns="25717" spcCol="0"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srgbClr val="44546A">
                  <a:lumMod val="75000"/>
                </a:srgbClr>
              </a:solidFill>
              <a:latin typeface="等线"/>
              <a:ea typeface="微软雅黑"/>
              <a:sym typeface="微软雅黑" panose="020B0503020204020204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5489772" y="1021311"/>
            <a:ext cx="3332497" cy="222305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1429" tIns="45714" rIns="91429" bIns="4571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800" fontAlgn="auto">
              <a:spcBef>
                <a:spcPct val="0"/>
              </a:spcBef>
              <a:spcAft>
                <a:spcPts val="0"/>
              </a:spcAft>
              <a:buNone/>
            </a:pPr>
            <a:endParaRPr lang="zh-CN" altLang="zh-CN" sz="1799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936397" y="1734016"/>
            <a:ext cx="1614002" cy="26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 fontAlgn="auto">
              <a:spcAft>
                <a:spcPts val="0"/>
              </a:spcAft>
              <a:buNone/>
            </a:pPr>
            <a:r>
              <a:rPr lang="zh-CN" altLang="en-US" sz="1138" dirty="0">
                <a:solidFill>
                  <a:prstClr val="white"/>
                </a:solidFill>
              </a:rPr>
              <a:t>请替换文字内容</a:t>
            </a: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936396" y="1982561"/>
            <a:ext cx="1792068" cy="53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640" dirty="0">
                <a:solidFill>
                  <a:prstClr val="white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3844906" y="3656595"/>
            <a:ext cx="2323863" cy="26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 fontAlgn="auto">
              <a:spcAft>
                <a:spcPts val="0"/>
              </a:spcAft>
              <a:buNone/>
            </a:pPr>
            <a:r>
              <a:rPr lang="zh-CN" altLang="en-US" sz="1138" dirty="0">
                <a:solidFill>
                  <a:prstClr val="white"/>
                </a:solidFill>
              </a:rPr>
              <a:t>请替换文字内容</a:t>
            </a: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3844903" y="3924006"/>
            <a:ext cx="3210358" cy="68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800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zh-CN" altLang="en-US" sz="640" dirty="0">
                <a:solidFill>
                  <a:prstClr val="white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16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33928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15" grpId="0" animBg="1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" b="47"/>
          <a:stretch/>
        </p:blipFill>
        <p:spPr>
          <a:xfrm>
            <a:off x="0" y="-285749"/>
            <a:ext cx="9144000" cy="5715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925" b="47"/>
          <a:stretch/>
        </p:blipFill>
        <p:spPr>
          <a:xfrm>
            <a:off x="0" y="2114563"/>
            <a:ext cx="9144000" cy="3314688"/>
          </a:xfrm>
          <a:prstGeom prst="rect">
            <a:avLst/>
          </a:prstGeom>
        </p:spPr>
      </p:pic>
      <p:sp>
        <p:nvSpPr>
          <p:cNvPr id="40" name="TextBox 13"/>
          <p:cNvSpPr txBox="1"/>
          <p:nvPr/>
        </p:nvSpPr>
        <p:spPr>
          <a:xfrm>
            <a:off x="3682650" y="2675817"/>
            <a:ext cx="153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D03E20"/>
                </a:solidFill>
                <a:latin typeface="微软雅黑"/>
                <a:ea typeface="微软雅黑"/>
              </a:rPr>
              <a:t>PART 03</a:t>
            </a:r>
            <a:endParaRPr lang="zh-CN" altLang="en-US" sz="2800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4283" y="1507963"/>
            <a:ext cx="1050317" cy="1050317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4050967" y="1648423"/>
            <a:ext cx="902797" cy="7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999" b="1" dirty="0">
                <a:solidFill>
                  <a:srgbClr val="D03E20"/>
                </a:solidFill>
                <a:latin typeface="微软雅黑"/>
                <a:ea typeface="微软雅黑"/>
              </a:rPr>
              <a:t>03</a:t>
            </a:r>
            <a:endParaRPr lang="zh-CN" altLang="en-US" sz="4999" b="1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895644" y="3105137"/>
            <a:ext cx="3108544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44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44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308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1670" y="1462743"/>
            <a:ext cx="2970330" cy="22180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462743"/>
            <a:ext cx="3068038" cy="221801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8510" y="465518"/>
            <a:ext cx="3985952" cy="53091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white">
                  <a:alpha val="79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0799" y="493389"/>
            <a:ext cx="28392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000" spc="450" dirty="0">
                <a:solidFill>
                  <a:prstClr val="white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健身基本逻辑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65766" y="3983155"/>
            <a:ext cx="4590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脂肪消耗量</a:t>
            </a:r>
            <a:r>
              <a:rPr lang="en-US" altLang="zh-CN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&gt;</a:t>
            </a:r>
            <a:r>
              <a:rPr lang="zh-CN" altLang="en-US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蛋白质摄入量</a:t>
            </a:r>
          </a:p>
        </p:txBody>
      </p:sp>
    </p:spTree>
    <p:extLst>
      <p:ext uri="{BB962C8B-B14F-4D97-AF65-F5344CB8AC3E}">
        <p14:creationId xmlns:p14="http://schemas.microsoft.com/office/powerpoint/2010/main" val="244690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六边形 76"/>
          <p:cNvSpPr/>
          <p:nvPr/>
        </p:nvSpPr>
        <p:spPr>
          <a:xfrm>
            <a:off x="1256148" y="3051129"/>
            <a:ext cx="1351211" cy="379417"/>
          </a:xfrm>
          <a:prstGeom prst="hexagon">
            <a:avLst/>
          </a:prstGeom>
          <a:solidFill>
            <a:srgbClr val="0B1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78" name="六边形 77"/>
          <p:cNvSpPr/>
          <p:nvPr/>
        </p:nvSpPr>
        <p:spPr>
          <a:xfrm>
            <a:off x="3014622" y="3051129"/>
            <a:ext cx="1351211" cy="379417"/>
          </a:xfrm>
          <a:prstGeom prst="hexagon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79" name="六边形 78"/>
          <p:cNvSpPr/>
          <p:nvPr/>
        </p:nvSpPr>
        <p:spPr>
          <a:xfrm>
            <a:off x="4813781" y="3051129"/>
            <a:ext cx="1351211" cy="379417"/>
          </a:xfrm>
          <a:prstGeom prst="hexagon">
            <a:avLst/>
          </a:prstGeom>
          <a:solidFill>
            <a:srgbClr val="0B122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80" name="六边形 79"/>
          <p:cNvSpPr/>
          <p:nvPr/>
        </p:nvSpPr>
        <p:spPr>
          <a:xfrm>
            <a:off x="6693327" y="3051129"/>
            <a:ext cx="1351211" cy="379417"/>
          </a:xfrm>
          <a:prstGeom prst="hexagon">
            <a:avLst/>
          </a:prstGeom>
          <a:solidFill>
            <a:srgbClr val="D03E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60237" y="1233249"/>
            <a:ext cx="1479271" cy="147927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74793" y="1233249"/>
            <a:ext cx="1479271" cy="147927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03737" y="1233249"/>
            <a:ext cx="1479271" cy="147927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43692" y="1233249"/>
            <a:ext cx="1479271" cy="147927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sp>
        <p:nvSpPr>
          <p:cNvPr id="35" name="等腰三角形 15"/>
          <p:cNvSpPr>
            <a:spLocks noChangeArrowheads="1"/>
          </p:cNvSpPr>
          <p:nvPr/>
        </p:nvSpPr>
        <p:spPr bwMode="auto">
          <a:xfrm flipV="1">
            <a:off x="1809120" y="2853226"/>
            <a:ext cx="215477" cy="144048"/>
          </a:xfrm>
          <a:prstGeom prst="triangle">
            <a:avLst>
              <a:gd name="adj" fmla="val 50000"/>
            </a:avLst>
          </a:prstGeom>
          <a:solidFill>
            <a:srgbClr val="0B122C"/>
          </a:solidFill>
          <a:ln>
            <a:noFill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6" name="等腰三角形 26"/>
          <p:cNvSpPr>
            <a:spLocks noChangeArrowheads="1"/>
          </p:cNvSpPr>
          <p:nvPr/>
        </p:nvSpPr>
        <p:spPr bwMode="auto">
          <a:xfrm flipV="1">
            <a:off x="3588711" y="2853226"/>
            <a:ext cx="215476" cy="144048"/>
          </a:xfrm>
          <a:prstGeom prst="triangle">
            <a:avLst>
              <a:gd name="adj" fmla="val 50000"/>
            </a:avLst>
          </a:prstGeom>
          <a:solidFill>
            <a:srgbClr val="D03E20"/>
          </a:solidFill>
          <a:ln>
            <a:noFill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7" name="等腰三角形 32"/>
          <p:cNvSpPr>
            <a:spLocks noChangeArrowheads="1"/>
          </p:cNvSpPr>
          <p:nvPr/>
        </p:nvSpPr>
        <p:spPr bwMode="auto">
          <a:xfrm flipV="1">
            <a:off x="5425607" y="2853226"/>
            <a:ext cx="215476" cy="144048"/>
          </a:xfrm>
          <a:prstGeom prst="triangle">
            <a:avLst>
              <a:gd name="adj" fmla="val 50000"/>
            </a:avLst>
          </a:prstGeom>
          <a:solidFill>
            <a:srgbClr val="0B122C"/>
          </a:solidFill>
          <a:ln>
            <a:noFill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4" name="等腰三角形 38"/>
          <p:cNvSpPr>
            <a:spLocks noChangeArrowheads="1"/>
          </p:cNvSpPr>
          <p:nvPr/>
        </p:nvSpPr>
        <p:spPr bwMode="auto">
          <a:xfrm flipV="1">
            <a:off x="7262506" y="2853226"/>
            <a:ext cx="215477" cy="144048"/>
          </a:xfrm>
          <a:prstGeom prst="triangle">
            <a:avLst>
              <a:gd name="adj" fmla="val 50000"/>
            </a:avLst>
          </a:prstGeom>
          <a:solidFill>
            <a:srgbClr val="D03E20"/>
          </a:solidFill>
          <a:ln>
            <a:noFill/>
          </a:ln>
          <a:effectLst/>
        </p:spPr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zh-CN" sz="1799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49" name="Rectangle 60"/>
          <p:cNvSpPr>
            <a:spLocks noChangeArrowheads="1"/>
          </p:cNvSpPr>
          <p:nvPr/>
        </p:nvSpPr>
        <p:spPr bwMode="auto">
          <a:xfrm>
            <a:off x="1320937" y="3129865"/>
            <a:ext cx="1219226" cy="2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267235" y="3642760"/>
            <a:ext cx="1391669" cy="5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65" tIns="34283" rIns="68565" bIns="34283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Rectangle 60"/>
          <p:cNvSpPr>
            <a:spLocks noChangeArrowheads="1"/>
          </p:cNvSpPr>
          <p:nvPr/>
        </p:nvSpPr>
        <p:spPr bwMode="auto">
          <a:xfrm>
            <a:off x="3037542" y="3129233"/>
            <a:ext cx="1246193" cy="2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996213" y="3642760"/>
            <a:ext cx="1391669" cy="5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65" tIns="34283" rIns="68565" bIns="34283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4881495" y="3129233"/>
            <a:ext cx="1246193" cy="2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790505" y="3642760"/>
            <a:ext cx="1391669" cy="5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65" tIns="34283" rIns="68565" bIns="34283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6761041" y="3129233"/>
            <a:ext cx="1246193" cy="2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722168" y="3642760"/>
            <a:ext cx="1391669" cy="5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65" tIns="34283" rIns="68565" bIns="34283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60235" y="1196548"/>
            <a:ext cx="1552667" cy="1552666"/>
            <a:chOff x="1752735" y="879940"/>
            <a:chExt cx="2070478" cy="2070476"/>
          </a:xfrm>
        </p:grpSpPr>
        <p:sp>
          <p:nvSpPr>
            <p:cNvPr id="28" name="同心圆 27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942214" y="1196548"/>
            <a:ext cx="1552667" cy="1552666"/>
            <a:chOff x="1752735" y="879940"/>
            <a:chExt cx="2070478" cy="2070476"/>
          </a:xfrm>
          <a:effectLst/>
        </p:grpSpPr>
        <p:sp>
          <p:nvSpPr>
            <p:cNvPr id="69" name="同心圆 68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784925" y="1196548"/>
            <a:ext cx="1552667" cy="1552666"/>
            <a:chOff x="1752735" y="879940"/>
            <a:chExt cx="2070478" cy="2070476"/>
          </a:xfrm>
        </p:grpSpPr>
        <p:sp>
          <p:nvSpPr>
            <p:cNvPr id="72" name="同心圆 71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73" name="同心圆 72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627580" y="1196548"/>
            <a:ext cx="1552667" cy="1552666"/>
            <a:chOff x="1752735" y="879940"/>
            <a:chExt cx="2070478" cy="2070476"/>
          </a:xfrm>
        </p:grpSpPr>
        <p:sp>
          <p:nvSpPr>
            <p:cNvPr id="75" name="同心圆 74"/>
            <p:cNvSpPr/>
            <p:nvPr/>
          </p:nvSpPr>
          <p:spPr>
            <a:xfrm>
              <a:off x="1752735" y="879940"/>
              <a:ext cx="2070478" cy="2070476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76" name="同心圆 75"/>
            <p:cNvSpPr/>
            <p:nvPr/>
          </p:nvSpPr>
          <p:spPr>
            <a:xfrm rot="9000000">
              <a:off x="1850845" y="971517"/>
              <a:ext cx="1884863" cy="190629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45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 kern="0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</p:grpSp>
      <p:sp>
        <p:nvSpPr>
          <p:cNvPr id="83" name="椭圆 82"/>
          <p:cNvSpPr/>
          <p:nvPr/>
        </p:nvSpPr>
        <p:spPr>
          <a:xfrm>
            <a:off x="1306500" y="1342814"/>
            <a:ext cx="1260134" cy="126013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45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1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3088478" y="1342814"/>
            <a:ext cx="1260134" cy="126013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45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1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913302" y="1342814"/>
            <a:ext cx="1260134" cy="126013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45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1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6773845" y="1342814"/>
            <a:ext cx="1260134" cy="126013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45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1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67" name="等腰三角形 66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81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40846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00"/>
                            </p:stCondLst>
                            <p:childTnLst>
                              <p:par>
                                <p:cTn id="1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50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35" grpId="0" bldLvl="0" animBg="1" autoUpdateAnimBg="0"/>
      <p:bldP spid="36" grpId="0" bldLvl="0" animBg="1" autoUpdateAnimBg="0"/>
      <p:bldP spid="37" grpId="0" bldLvl="0" animBg="1" autoUpdateAnimBg="0"/>
      <p:bldP spid="44" grpId="0" bldLvl="0" animBg="1" autoUpdateAnimBg="0"/>
      <p:bldP spid="49" grpId="0"/>
      <p:bldP spid="51" grpId="0"/>
      <p:bldP spid="53" grpId="0"/>
      <p:bldP spid="55" grpId="0"/>
      <p:bldP spid="57" grpId="0"/>
      <p:bldP spid="59" grpId="0"/>
      <p:bldP spid="61" grpId="0"/>
      <p:bldP spid="63" grpId="0"/>
      <p:bldP spid="83" grpId="0" animBg="1"/>
      <p:bldP spid="84" grpId="0" animBg="1"/>
      <p:bldP spid="85" grpId="0" animBg="1"/>
      <p:bldP spid="86" grpId="0" animBg="1"/>
      <p:bldP spid="67" grpId="0" animBg="1"/>
      <p:bldP spid="81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37686" y="1707654"/>
            <a:ext cx="7506314" cy="1296144"/>
          </a:xfrm>
          <a:prstGeom prst="rect">
            <a:avLst/>
          </a:prstGeom>
          <a:solidFill>
            <a:srgbClr val="D03E2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white">
                  <a:alpha val="79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2824" y="1194093"/>
            <a:ext cx="485581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100" b="1" dirty="0">
                <a:solidFill>
                  <a:prstClr val="white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The body movement mode of energy.</a:t>
            </a:r>
            <a:endParaRPr lang="zh-CN" altLang="en-US" sz="2100" b="1" dirty="0">
              <a:solidFill>
                <a:prstClr val="white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17948" y="1734239"/>
            <a:ext cx="684248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050" spc="450" dirty="0">
                <a:solidFill>
                  <a:prstClr val="white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这就需要我们了解机体运动的供能方式了。</a:t>
            </a:r>
            <a:endParaRPr lang="en-US" altLang="zh-CN" sz="4050" spc="450" dirty="0">
              <a:solidFill>
                <a:prstClr val="white"/>
              </a:solidFill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" y="201178"/>
            <a:ext cx="2857748" cy="49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2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18383" y="446530"/>
            <a:ext cx="4241956" cy="4029528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D03E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B12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60">
                  <a:solidFill>
                    <a:prstClr val="white"/>
                  </a:solidFill>
                  <a:latin typeface="等线"/>
                  <a:ea typeface="微软雅黑"/>
                </a:endParaRPr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24610" r="246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61878" y="1394618"/>
            <a:ext cx="1159544" cy="24432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050" y="2601982"/>
            <a:ext cx="1159544" cy="24432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</a:rPr>
              <a:t>请替换文字内容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4984" y="3821886"/>
            <a:ext cx="1159544" cy="24432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3388" y="1638924"/>
            <a:ext cx="3245673" cy="512414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385" y="2857225"/>
            <a:ext cx="3296558" cy="512414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8658" y="4031352"/>
            <a:ext cx="3229314" cy="512414"/>
          </a:xfrm>
          <a:prstGeom prst="rect">
            <a:avLst/>
          </a:prstGeom>
          <a:noFill/>
        </p:spPr>
        <p:txBody>
          <a:bodyPr wrap="square" lIns="68546" tIns="34273" rIns="68546" bIns="34273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等腰三角形 43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45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63268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44" grpId="0" animBg="1"/>
      <p:bldP spid="45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3214496" y="1787044"/>
            <a:ext cx="2622802" cy="1311996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960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3394269" y="2008488"/>
            <a:ext cx="2219204" cy="221920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7624" tIns="35241" rIns="67624" bIns="35241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 latinLnBrk="1">
              <a:spcBef>
                <a:spcPts val="0"/>
              </a:spcBef>
              <a:spcAft>
                <a:spcPts val="0"/>
              </a:spcAft>
            </a:pPr>
            <a:endParaRPr lang="zh-CN" altLang="en-US" sz="974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2962099" y="2695444"/>
            <a:ext cx="807199" cy="807199"/>
          </a:xfrm>
          <a:prstGeom prst="ellipse">
            <a:avLst/>
          </a:prstGeom>
          <a:solidFill>
            <a:srgbClr val="D03E2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 latinLnBrk="1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198" dirty="0">
              <a:solidFill>
                <a:prstClr val="white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5282500" y="2695444"/>
            <a:ext cx="807199" cy="807199"/>
          </a:xfrm>
          <a:prstGeom prst="ellipse">
            <a:avLst/>
          </a:prstGeom>
          <a:solidFill>
            <a:srgbClr val="D03E2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 latinLnBrk="1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198" dirty="0">
              <a:solidFill>
                <a:prstClr val="white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4121705" y="1535837"/>
            <a:ext cx="807199" cy="806008"/>
          </a:xfrm>
          <a:prstGeom prst="ellipse">
            <a:avLst/>
          </a:prstGeom>
          <a:solidFill>
            <a:srgbClr val="D03E20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 fontAlgn="auto" latinLnBrk="1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198" dirty="0">
              <a:solidFill>
                <a:prstClr val="white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6445674" y="3113781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6445676" y="2826577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1879467" y="1644175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2352124" y="1356971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074383" y="3108715"/>
            <a:ext cx="16784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547041" y="2821511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等腰三角形 22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24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82948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23" grpId="0" animBg="1"/>
      <p:bldP spid="24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" b="47"/>
          <a:stretch/>
        </p:blipFill>
        <p:spPr>
          <a:xfrm>
            <a:off x="0" y="-285749"/>
            <a:ext cx="9144000" cy="5715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925" b="47"/>
          <a:stretch/>
        </p:blipFill>
        <p:spPr>
          <a:xfrm>
            <a:off x="0" y="2114563"/>
            <a:ext cx="9144000" cy="3314688"/>
          </a:xfrm>
          <a:prstGeom prst="rect">
            <a:avLst/>
          </a:prstGeom>
        </p:spPr>
      </p:pic>
      <p:sp>
        <p:nvSpPr>
          <p:cNvPr id="40" name="TextBox 13"/>
          <p:cNvSpPr txBox="1"/>
          <p:nvPr/>
        </p:nvSpPr>
        <p:spPr>
          <a:xfrm>
            <a:off x="3682650" y="2675817"/>
            <a:ext cx="15345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D03E20"/>
                </a:solidFill>
                <a:latin typeface="微软雅黑"/>
                <a:ea typeface="微软雅黑"/>
              </a:rPr>
              <a:t>PART 04</a:t>
            </a:r>
            <a:endParaRPr lang="zh-CN" altLang="en-US" sz="2800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54283" y="1507963"/>
            <a:ext cx="1050317" cy="1050317"/>
            <a:chOff x="5815523" y="2664298"/>
            <a:chExt cx="1477008" cy="147700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5815523" y="2664298"/>
              <a:ext cx="1477008" cy="147700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847759" y="2696534"/>
              <a:ext cx="1412535" cy="141253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960">
                <a:solidFill>
                  <a:srgbClr val="080808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4050967" y="1648423"/>
            <a:ext cx="902797" cy="7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999" b="1" dirty="0">
                <a:solidFill>
                  <a:srgbClr val="D03E20"/>
                </a:solidFill>
                <a:latin typeface="微软雅黑"/>
                <a:ea typeface="微软雅黑"/>
              </a:rPr>
              <a:t>04</a:t>
            </a:r>
            <a:endParaRPr lang="zh-CN" altLang="en-US" sz="4999" b="1" dirty="0">
              <a:solidFill>
                <a:srgbClr val="D03E2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895644" y="3105137"/>
            <a:ext cx="3108544" cy="530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44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44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84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/>
        </p:nvSpPr>
        <p:spPr>
          <a:xfrm>
            <a:off x="-7686" y="142"/>
            <a:ext cx="2714477" cy="2358896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-1" fmla="*/ 0 w 2759843"/>
              <a:gd name="connsiteY0-2" fmla="*/ 0 h 2435752"/>
              <a:gd name="connsiteX1-3" fmla="*/ 2169534 w 2759843"/>
              <a:gd name="connsiteY1-4" fmla="*/ 0 h 2435752"/>
              <a:gd name="connsiteX2-5" fmla="*/ 2759843 w 2759843"/>
              <a:gd name="connsiteY2-6" fmla="*/ 590309 h 2435752"/>
              <a:gd name="connsiteX3-7" fmla="*/ 914400 w 2759843"/>
              <a:gd name="connsiteY3-8" fmla="*/ 2435752 h 2435752"/>
              <a:gd name="connsiteX4-9" fmla="*/ 0 w 2759843"/>
              <a:gd name="connsiteY4-10" fmla="*/ 1740427 h 2435752"/>
              <a:gd name="connsiteX5-11" fmla="*/ 0 w 2759843"/>
              <a:gd name="connsiteY5-12" fmla="*/ 0 h 2435752"/>
              <a:gd name="connsiteX0-13" fmla="*/ 0 w 2759843"/>
              <a:gd name="connsiteY0-14" fmla="*/ 0 h 2472623"/>
              <a:gd name="connsiteX1-15" fmla="*/ 2169534 w 2759843"/>
              <a:gd name="connsiteY1-16" fmla="*/ 0 h 2472623"/>
              <a:gd name="connsiteX2-17" fmla="*/ 2759843 w 2759843"/>
              <a:gd name="connsiteY2-18" fmla="*/ 590309 h 2472623"/>
              <a:gd name="connsiteX3-19" fmla="*/ 862780 w 2759843"/>
              <a:gd name="connsiteY3-20" fmla="*/ 2472623 h 2472623"/>
              <a:gd name="connsiteX4-21" fmla="*/ 0 w 2759843"/>
              <a:gd name="connsiteY4-22" fmla="*/ 1740427 h 2472623"/>
              <a:gd name="connsiteX5-23" fmla="*/ 0 w 2759843"/>
              <a:gd name="connsiteY5-24" fmla="*/ 0 h 2472623"/>
              <a:gd name="connsiteX0-25" fmla="*/ 0 w 2759843"/>
              <a:gd name="connsiteY0-26" fmla="*/ 0 h 2472623"/>
              <a:gd name="connsiteX1-27" fmla="*/ 2169534 w 2759843"/>
              <a:gd name="connsiteY1-28" fmla="*/ 0 h 2472623"/>
              <a:gd name="connsiteX2-29" fmla="*/ 2759843 w 2759843"/>
              <a:gd name="connsiteY2-30" fmla="*/ 590309 h 2472623"/>
              <a:gd name="connsiteX3-31" fmla="*/ 875480 w 2759843"/>
              <a:gd name="connsiteY3-32" fmla="*/ 2472623 h 2472623"/>
              <a:gd name="connsiteX4-33" fmla="*/ 0 w 2759843"/>
              <a:gd name="connsiteY4-34" fmla="*/ 1740427 h 2472623"/>
              <a:gd name="connsiteX5-35" fmla="*/ 0 w 2759843"/>
              <a:gd name="connsiteY5-36" fmla="*/ 0 h 2472623"/>
              <a:gd name="connsiteX0-37" fmla="*/ 0 w 2759843"/>
              <a:gd name="connsiteY0-38" fmla="*/ 0 h 2447223"/>
              <a:gd name="connsiteX1-39" fmla="*/ 2169534 w 2759843"/>
              <a:gd name="connsiteY1-40" fmla="*/ 0 h 2447223"/>
              <a:gd name="connsiteX2-41" fmla="*/ 2759843 w 2759843"/>
              <a:gd name="connsiteY2-42" fmla="*/ 590309 h 2447223"/>
              <a:gd name="connsiteX3-43" fmla="*/ 894530 w 2759843"/>
              <a:gd name="connsiteY3-44" fmla="*/ 2447223 h 2447223"/>
              <a:gd name="connsiteX4-45" fmla="*/ 0 w 2759843"/>
              <a:gd name="connsiteY4-46" fmla="*/ 1740427 h 2447223"/>
              <a:gd name="connsiteX5-47" fmla="*/ 0 w 2759843"/>
              <a:gd name="connsiteY5-48" fmla="*/ 0 h 2447223"/>
              <a:gd name="connsiteX0-49" fmla="*/ 0 w 2759843"/>
              <a:gd name="connsiteY0-50" fmla="*/ 0 h 2447223"/>
              <a:gd name="connsiteX1-51" fmla="*/ 2169534 w 2759843"/>
              <a:gd name="connsiteY1-52" fmla="*/ 0 h 2447223"/>
              <a:gd name="connsiteX2-53" fmla="*/ 2759843 w 2759843"/>
              <a:gd name="connsiteY2-54" fmla="*/ 590309 h 2447223"/>
              <a:gd name="connsiteX3-55" fmla="*/ 875480 w 2759843"/>
              <a:gd name="connsiteY3-56" fmla="*/ 2447223 h 2447223"/>
              <a:gd name="connsiteX4-57" fmla="*/ 0 w 2759843"/>
              <a:gd name="connsiteY4-58" fmla="*/ 1740427 h 2447223"/>
              <a:gd name="connsiteX5-59" fmla="*/ 0 w 2759843"/>
              <a:gd name="connsiteY5-60" fmla="*/ 0 h 2447223"/>
              <a:gd name="connsiteX0-61" fmla="*/ 0 w 2759843"/>
              <a:gd name="connsiteY0-62" fmla="*/ 0 h 2466273"/>
              <a:gd name="connsiteX1-63" fmla="*/ 2169534 w 2759843"/>
              <a:gd name="connsiteY1-64" fmla="*/ 0 h 2466273"/>
              <a:gd name="connsiteX2-65" fmla="*/ 2759843 w 2759843"/>
              <a:gd name="connsiteY2-66" fmla="*/ 590309 h 2466273"/>
              <a:gd name="connsiteX3-67" fmla="*/ 885005 w 2759843"/>
              <a:gd name="connsiteY3-68" fmla="*/ 2466273 h 2466273"/>
              <a:gd name="connsiteX4-69" fmla="*/ 0 w 2759843"/>
              <a:gd name="connsiteY4-70" fmla="*/ 1740427 h 2466273"/>
              <a:gd name="connsiteX5-71" fmla="*/ 0 w 2759843"/>
              <a:gd name="connsiteY5-72" fmla="*/ 0 h 2466273"/>
              <a:gd name="connsiteX0-73" fmla="*/ 0 w 2759843"/>
              <a:gd name="connsiteY0-74" fmla="*/ 0 h 2359593"/>
              <a:gd name="connsiteX1-75" fmla="*/ 2169534 w 2759843"/>
              <a:gd name="connsiteY1-76" fmla="*/ 0 h 2359593"/>
              <a:gd name="connsiteX2-77" fmla="*/ 2759843 w 2759843"/>
              <a:gd name="connsiteY2-78" fmla="*/ 590309 h 2359593"/>
              <a:gd name="connsiteX3-79" fmla="*/ 877385 w 2759843"/>
              <a:gd name="connsiteY3-80" fmla="*/ 2359593 h 2359593"/>
              <a:gd name="connsiteX4-81" fmla="*/ 0 w 2759843"/>
              <a:gd name="connsiteY4-82" fmla="*/ 1740427 h 2359593"/>
              <a:gd name="connsiteX5-83" fmla="*/ 0 w 2759843"/>
              <a:gd name="connsiteY5-84" fmla="*/ 0 h 2359593"/>
              <a:gd name="connsiteX0-85" fmla="*/ 7620 w 2767463"/>
              <a:gd name="connsiteY0-86" fmla="*/ 0 h 2359593"/>
              <a:gd name="connsiteX1-87" fmla="*/ 2177154 w 2767463"/>
              <a:gd name="connsiteY1-88" fmla="*/ 0 h 2359593"/>
              <a:gd name="connsiteX2-89" fmla="*/ 2767463 w 2767463"/>
              <a:gd name="connsiteY2-90" fmla="*/ 590309 h 2359593"/>
              <a:gd name="connsiteX3-91" fmla="*/ 885005 w 2767463"/>
              <a:gd name="connsiteY3-92" fmla="*/ 2359593 h 2359593"/>
              <a:gd name="connsiteX4-93" fmla="*/ 0 w 2767463"/>
              <a:gd name="connsiteY4-94" fmla="*/ 1618507 h 2359593"/>
              <a:gd name="connsiteX5-95" fmla="*/ 7620 w 2767463"/>
              <a:gd name="connsiteY5-96" fmla="*/ 0 h 2359593"/>
              <a:gd name="connsiteX0-97" fmla="*/ 7620 w 2714123"/>
              <a:gd name="connsiteY0-98" fmla="*/ 0 h 2359593"/>
              <a:gd name="connsiteX1-99" fmla="*/ 2177154 w 2714123"/>
              <a:gd name="connsiteY1-100" fmla="*/ 0 h 2359593"/>
              <a:gd name="connsiteX2-101" fmla="*/ 2714123 w 2714123"/>
              <a:gd name="connsiteY2-102" fmla="*/ 544589 h 2359593"/>
              <a:gd name="connsiteX3-103" fmla="*/ 885005 w 2714123"/>
              <a:gd name="connsiteY3-104" fmla="*/ 2359593 h 2359593"/>
              <a:gd name="connsiteX4-105" fmla="*/ 0 w 2714123"/>
              <a:gd name="connsiteY4-106" fmla="*/ 1618507 h 2359593"/>
              <a:gd name="connsiteX5-107" fmla="*/ 7620 w 2714123"/>
              <a:gd name="connsiteY5-108" fmla="*/ 0 h 2359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-7687" y="695431"/>
            <a:ext cx="7330674" cy="4449519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-1" fmla="*/ 2856974 w 7292939"/>
              <a:gd name="connsiteY0-2" fmla="*/ 0 h 4462022"/>
              <a:gd name="connsiteX1-3" fmla="*/ 7292939 w 7292939"/>
              <a:gd name="connsiteY1-4" fmla="*/ 4462022 h 4462022"/>
              <a:gd name="connsiteX2-5" fmla="*/ 6055627 w 7292939"/>
              <a:gd name="connsiteY2-6" fmla="*/ 4448175 h 4462022"/>
              <a:gd name="connsiteX3-7" fmla="*/ 0 w 7292939"/>
              <a:gd name="connsiteY3-8" fmla="*/ 4448175 h 4462022"/>
              <a:gd name="connsiteX4-9" fmla="*/ 0 w 7292939"/>
              <a:gd name="connsiteY4-10" fmla="*/ 2886106 h 4462022"/>
              <a:gd name="connsiteX5-11" fmla="*/ 2856974 w 7292939"/>
              <a:gd name="connsiteY5-12" fmla="*/ 0 h 4462022"/>
              <a:gd name="connsiteX0-13" fmla="*/ 2856974 w 7292939"/>
              <a:gd name="connsiteY0-14" fmla="*/ 0 h 4462022"/>
              <a:gd name="connsiteX1-15" fmla="*/ 7292939 w 7292939"/>
              <a:gd name="connsiteY1-16" fmla="*/ 4462022 h 4462022"/>
              <a:gd name="connsiteX2-17" fmla="*/ 0 w 7292939"/>
              <a:gd name="connsiteY2-18" fmla="*/ 4448175 h 4462022"/>
              <a:gd name="connsiteX3-19" fmla="*/ 0 w 7292939"/>
              <a:gd name="connsiteY3-20" fmla="*/ 2886106 h 4462022"/>
              <a:gd name="connsiteX4-21" fmla="*/ 2856974 w 7292939"/>
              <a:gd name="connsiteY4-22" fmla="*/ 0 h 4462022"/>
              <a:gd name="connsiteX0-23" fmla="*/ 2856974 w 7331039"/>
              <a:gd name="connsiteY0-24" fmla="*/ 0 h 4449322"/>
              <a:gd name="connsiteX1-25" fmla="*/ 7331039 w 7331039"/>
              <a:gd name="connsiteY1-26" fmla="*/ 4449322 h 4449322"/>
              <a:gd name="connsiteX2-27" fmla="*/ 0 w 7331039"/>
              <a:gd name="connsiteY2-28" fmla="*/ 4448175 h 4449322"/>
              <a:gd name="connsiteX3-29" fmla="*/ 0 w 7331039"/>
              <a:gd name="connsiteY3-30" fmla="*/ 2886106 h 4449322"/>
              <a:gd name="connsiteX4-31" fmla="*/ 2856974 w 7331039"/>
              <a:gd name="connsiteY4-32" fmla="*/ 0 h 444932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grpSp>
        <p:nvGrpSpPr>
          <p:cNvPr id="2" name="组合 12"/>
          <p:cNvGrpSpPr/>
          <p:nvPr/>
        </p:nvGrpSpPr>
        <p:grpSpPr bwMode="auto">
          <a:xfrm>
            <a:off x="5035524" y="257302"/>
            <a:ext cx="3257372" cy="1730736"/>
            <a:chOff x="5132103" y="619651"/>
            <a:chExt cx="3257154" cy="1731633"/>
          </a:xfrm>
        </p:grpSpPr>
        <p:grpSp>
          <p:nvGrpSpPr>
            <p:cNvPr id="18442" name="组合 9"/>
            <p:cNvGrpSpPr/>
            <p:nvPr/>
          </p:nvGrpSpPr>
          <p:grpSpPr bwMode="auto">
            <a:xfrm>
              <a:off x="5132103" y="619651"/>
              <a:ext cx="3257154" cy="1731633"/>
              <a:chOff x="2820703" y="1635651"/>
              <a:chExt cx="3257154" cy="1731633"/>
            </a:xfrm>
          </p:grpSpPr>
          <p:sp>
            <p:nvSpPr>
              <p:cNvPr id="53" name="文本框 13"/>
              <p:cNvSpPr txBox="1">
                <a:spLocks noChangeArrowheads="1"/>
              </p:cNvSpPr>
              <p:nvPr/>
            </p:nvSpPr>
            <p:spPr bwMode="auto">
              <a:xfrm>
                <a:off x="3143197" y="1635651"/>
                <a:ext cx="2334137" cy="574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9600">
                    <a:solidFill>
                      <a:schemeClr val="bg1"/>
                    </a:solidFill>
                    <a:latin typeface="Helvetica-Roman-SemiB" pitchFamily="2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3129" dirty="0">
                    <a:solidFill>
                      <a:srgbClr val="0B122C"/>
                    </a:solidFill>
                    <a:latin typeface="等线"/>
                  </a:rPr>
                  <a:t>MOVEMENT</a:t>
                </a:r>
                <a:endParaRPr lang="zh-CN" altLang="en-US" sz="3129" dirty="0">
                  <a:solidFill>
                    <a:srgbClr val="0B122C"/>
                  </a:solidFill>
                  <a:latin typeface="等线"/>
                </a:endParaRPr>
              </a:p>
            </p:txBody>
          </p:sp>
          <p:sp>
            <p:nvSpPr>
              <p:cNvPr id="54" name="文本框 66"/>
              <p:cNvSpPr txBox="1">
                <a:spLocks noChangeArrowheads="1"/>
              </p:cNvSpPr>
              <p:nvPr/>
            </p:nvSpPr>
            <p:spPr bwMode="auto">
              <a:xfrm>
                <a:off x="2820703" y="2928475"/>
                <a:ext cx="3257154" cy="4388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defRPr sz="60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 defTabSz="685800" fontAlgn="auto">
                  <a:lnSpc>
                    <a:spcPts val="9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601" dirty="0">
                    <a:solidFill>
                      <a:prstClr val="white">
                        <a:lumMod val="50000"/>
                      </a:prstClr>
                    </a:solidFill>
                    <a:latin typeface="Helvetica" panose="020B0604020202020204" pitchFamily="34" charset="0"/>
                  </a:rPr>
                  <a:t>this is a sample text. insert your desired text here. Again. this is a dummy text. enter your own text here. this is a sample text. this is a sample text. insert your desired text here. Again. this is a dummy text. enter your own text here. this is a sample text. </a:t>
                </a:r>
                <a:endParaRPr lang="zh-CN" altLang="en-US" sz="601" dirty="0">
                  <a:solidFill>
                    <a:prstClr val="white">
                      <a:lumMod val="50000"/>
                    </a:prstClr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18446" name="文本框 66"/>
              <p:cNvSpPr txBox="1">
                <a:spLocks noChangeArrowheads="1"/>
              </p:cNvSpPr>
              <p:nvPr/>
            </p:nvSpPr>
            <p:spPr bwMode="auto">
              <a:xfrm>
                <a:off x="3549221" y="2294918"/>
                <a:ext cx="1781138" cy="215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800">
                    <a:solidFill>
                      <a:prstClr val="black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800">
                  <a:solidFill>
                    <a:prstClr val="black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任意多边形 57"/>
            <p:cNvSpPr/>
            <p:nvPr/>
          </p:nvSpPr>
          <p:spPr bwMode="auto">
            <a:xfrm>
              <a:off x="6603537" y="1709181"/>
              <a:ext cx="28730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0B12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60" dirty="0">
                <a:solidFill>
                  <a:prstClr val="white"/>
                </a:solidFill>
                <a:latin typeface="等线"/>
                <a:ea typeface="微软雅黑"/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3009986" y="143"/>
            <a:ext cx="6133764" cy="3735183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rgbClr val="0B1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7851596" y="2184422"/>
            <a:ext cx="1292154" cy="2584308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317231" y="2211408"/>
            <a:ext cx="1384224" cy="768308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-1" fmla="*/ 0 w 1384486"/>
              <a:gd name="connsiteY0-2" fmla="*/ 768567 h 768567"/>
              <a:gd name="connsiteX1-3" fmla="*/ 639856 w 1384486"/>
              <a:gd name="connsiteY1-4" fmla="*/ 0 h 768567"/>
              <a:gd name="connsiteX2-5" fmla="*/ 1384486 w 1384486"/>
              <a:gd name="connsiteY2-6" fmla="*/ 768567 h 768567"/>
              <a:gd name="connsiteX3-7" fmla="*/ 0 w 1384486"/>
              <a:gd name="connsiteY3-8" fmla="*/ 768567 h 768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8483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8510" y="465518"/>
            <a:ext cx="3985952" cy="53091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white">
                  <a:alpha val="79000"/>
                </a:prstClr>
              </a:solidFill>
              <a:latin typeface="等线"/>
              <a:ea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4683" y="512627"/>
            <a:ext cx="341632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700" spc="450" dirty="0">
                <a:solidFill>
                  <a:prstClr val="white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首先进行有氧运动</a:t>
            </a:r>
          </a:p>
        </p:txBody>
      </p:sp>
      <p:sp>
        <p:nvSpPr>
          <p:cNvPr id="20" name="KSO_Shape"/>
          <p:cNvSpPr>
            <a:spLocks noChangeAspect="1"/>
          </p:cNvSpPr>
          <p:nvPr/>
        </p:nvSpPr>
        <p:spPr bwMode="auto">
          <a:xfrm>
            <a:off x="1381187" y="1833517"/>
            <a:ext cx="771525" cy="1160186"/>
          </a:xfrm>
          <a:custGeom>
            <a:avLst/>
            <a:gdLst>
              <a:gd name="T0" fmla="*/ 901841 w 1357313"/>
              <a:gd name="T1" fmla="*/ 1418297 h 2041525"/>
              <a:gd name="T2" fmla="*/ 952713 w 1357313"/>
              <a:gd name="T3" fmla="*/ 1537310 h 2041525"/>
              <a:gd name="T4" fmla="*/ 324238 w 1357313"/>
              <a:gd name="T5" fmla="*/ 1501582 h 2041525"/>
              <a:gd name="T6" fmla="*/ 380048 w 1357313"/>
              <a:gd name="T7" fmla="*/ 1395135 h 2041525"/>
              <a:gd name="T8" fmla="*/ 837417 w 1357313"/>
              <a:gd name="T9" fmla="*/ 530566 h 2041525"/>
              <a:gd name="T10" fmla="*/ 669920 w 1357313"/>
              <a:gd name="T11" fmla="*/ 686107 h 2041525"/>
              <a:gd name="T12" fmla="*/ 595424 w 1357313"/>
              <a:gd name="T13" fmla="*/ 686107 h 2041525"/>
              <a:gd name="T14" fmla="*/ 427927 w 1357313"/>
              <a:gd name="T15" fmla="*/ 530566 h 2041525"/>
              <a:gd name="T16" fmla="*/ 206486 w 1357313"/>
              <a:gd name="T17" fmla="*/ 405798 h 2041525"/>
              <a:gd name="T18" fmla="*/ 269716 w 1357313"/>
              <a:gd name="T19" fmla="*/ 553495 h 2041525"/>
              <a:gd name="T20" fmla="*/ 416183 w 1357313"/>
              <a:gd name="T21" fmla="*/ 730090 h 2041525"/>
              <a:gd name="T22" fmla="*/ 523871 w 1357313"/>
              <a:gd name="T23" fmla="*/ 839505 h 2041525"/>
              <a:gd name="T24" fmla="*/ 549065 w 1357313"/>
              <a:gd name="T25" fmla="*/ 957810 h 2041525"/>
              <a:gd name="T26" fmla="*/ 521401 w 1357313"/>
              <a:gd name="T27" fmla="*/ 1070930 h 2041525"/>
              <a:gd name="T28" fmla="*/ 406056 w 1357313"/>
              <a:gd name="T29" fmla="*/ 1185778 h 2041525"/>
              <a:gd name="T30" fmla="*/ 263047 w 1357313"/>
              <a:gd name="T31" fmla="*/ 1361879 h 2041525"/>
              <a:gd name="T32" fmla="*/ 205745 w 1357313"/>
              <a:gd name="T33" fmla="*/ 1502167 h 2041525"/>
              <a:gd name="T34" fmla="*/ 1072195 w 1357313"/>
              <a:gd name="T35" fmla="*/ 1557244 h 2041525"/>
              <a:gd name="T36" fmla="*/ 1021808 w 1357313"/>
              <a:gd name="T37" fmla="*/ 1393740 h 2041525"/>
              <a:gd name="T38" fmla="*/ 889667 w 1357313"/>
              <a:gd name="T39" fmla="*/ 1217639 h 2041525"/>
              <a:gd name="T40" fmla="*/ 755797 w 1357313"/>
              <a:gd name="T41" fmla="*/ 1087231 h 2041525"/>
              <a:gd name="T42" fmla="*/ 719983 w 1357313"/>
              <a:gd name="T43" fmla="*/ 986954 h 2041525"/>
              <a:gd name="T44" fmla="*/ 728381 w 1357313"/>
              <a:gd name="T45" fmla="*/ 880504 h 2041525"/>
              <a:gd name="T46" fmla="*/ 790870 w 1357313"/>
              <a:gd name="T47" fmla="*/ 784920 h 2041525"/>
              <a:gd name="T48" fmla="*/ 959566 w 1357313"/>
              <a:gd name="T49" fmla="*/ 605115 h 2041525"/>
              <a:gd name="T50" fmla="*/ 1046261 w 1357313"/>
              <a:gd name="T51" fmla="*/ 456677 h 2041525"/>
              <a:gd name="T52" fmla="*/ 1090473 w 1357313"/>
              <a:gd name="T53" fmla="*/ 209197 h 2041525"/>
              <a:gd name="T54" fmla="*/ 1216685 w 1357313"/>
              <a:gd name="T55" fmla="*/ 15314 h 2041525"/>
              <a:gd name="T56" fmla="*/ 1260650 w 1357313"/>
              <a:gd name="T57" fmla="*/ 68662 h 2041525"/>
              <a:gd name="T58" fmla="*/ 1261391 w 1357313"/>
              <a:gd name="T59" fmla="*/ 138313 h 2041525"/>
              <a:gd name="T60" fmla="*/ 1222613 w 1357313"/>
              <a:gd name="T61" fmla="*/ 189932 h 2041525"/>
              <a:gd name="T62" fmla="*/ 1165311 w 1357313"/>
              <a:gd name="T63" fmla="*/ 293419 h 2041525"/>
              <a:gd name="T64" fmla="*/ 1116654 w 1357313"/>
              <a:gd name="T65" fmla="*/ 524844 h 2041525"/>
              <a:gd name="T66" fmla="*/ 1012670 w 1357313"/>
              <a:gd name="T67" fmla="*/ 704403 h 2041525"/>
              <a:gd name="T68" fmla="*/ 829154 w 1357313"/>
              <a:gd name="T69" fmla="*/ 889890 h 2041525"/>
              <a:gd name="T70" fmla="*/ 817052 w 1357313"/>
              <a:gd name="T71" fmla="*/ 962009 h 2041525"/>
              <a:gd name="T72" fmla="*/ 905969 w 1357313"/>
              <a:gd name="T73" fmla="*/ 1085008 h 2041525"/>
              <a:gd name="T74" fmla="*/ 1048237 w 1357313"/>
              <a:gd name="T75" fmla="*/ 1249500 h 2041525"/>
              <a:gd name="T76" fmla="*/ 1134190 w 1357313"/>
              <a:gd name="T77" fmla="*/ 1433011 h 2041525"/>
              <a:gd name="T78" fmla="*/ 1183588 w 1357313"/>
              <a:gd name="T79" fmla="*/ 1698520 h 2041525"/>
              <a:gd name="T80" fmla="*/ 1240149 w 1357313"/>
              <a:gd name="T81" fmla="*/ 1730629 h 2041525"/>
              <a:gd name="T82" fmla="*/ 1266331 w 1357313"/>
              <a:gd name="T83" fmla="*/ 1790399 h 2041525"/>
              <a:gd name="T84" fmla="*/ 1249041 w 1357313"/>
              <a:gd name="T85" fmla="*/ 1858814 h 2041525"/>
              <a:gd name="T86" fmla="*/ 1193468 w 1357313"/>
              <a:gd name="T87" fmla="*/ 1900307 h 2041525"/>
              <a:gd name="T88" fmla="*/ 68664 w 1357313"/>
              <a:gd name="T89" fmla="*/ 1898578 h 2041525"/>
              <a:gd name="T90" fmla="*/ 15067 w 1357313"/>
              <a:gd name="T91" fmla="*/ 1854615 h 2041525"/>
              <a:gd name="T92" fmla="*/ 988 w 1357313"/>
              <a:gd name="T93" fmla="*/ 1785459 h 2041525"/>
              <a:gd name="T94" fmla="*/ 30133 w 1357313"/>
              <a:gd name="T95" fmla="*/ 1727170 h 2041525"/>
              <a:gd name="T96" fmla="*/ 87929 w 1357313"/>
              <a:gd name="T97" fmla="*/ 1697533 h 2041525"/>
              <a:gd name="T98" fmla="*/ 132882 w 1357313"/>
              <a:gd name="T99" fmla="*/ 1433011 h 2041525"/>
              <a:gd name="T100" fmla="*/ 218836 w 1357313"/>
              <a:gd name="T101" fmla="*/ 1249500 h 2041525"/>
              <a:gd name="T102" fmla="*/ 361103 w 1357313"/>
              <a:gd name="T103" fmla="*/ 1085008 h 2041525"/>
              <a:gd name="T104" fmla="*/ 449773 w 1357313"/>
              <a:gd name="T105" fmla="*/ 964726 h 2041525"/>
              <a:gd name="T106" fmla="*/ 437671 w 1357313"/>
              <a:gd name="T107" fmla="*/ 889890 h 2041525"/>
              <a:gd name="T108" fmla="*/ 254402 w 1357313"/>
              <a:gd name="T109" fmla="*/ 704403 h 2041525"/>
              <a:gd name="T110" fmla="*/ 150419 w 1357313"/>
              <a:gd name="T111" fmla="*/ 524844 h 2041525"/>
              <a:gd name="T112" fmla="*/ 99291 w 1357313"/>
              <a:gd name="T113" fmla="*/ 272672 h 2041525"/>
              <a:gd name="T114" fmla="*/ 40507 w 1357313"/>
              <a:gd name="T115" fmla="*/ 186969 h 2041525"/>
              <a:gd name="T116" fmla="*/ 4199 w 1357313"/>
              <a:gd name="T117" fmla="*/ 133866 h 2041525"/>
              <a:gd name="T118" fmla="*/ 8151 w 1357313"/>
              <a:gd name="T119" fmla="*/ 63970 h 2041525"/>
              <a:gd name="T120" fmla="*/ 54585 w 1357313"/>
              <a:gd name="T121" fmla="*/ 12596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7465" y="3153158"/>
            <a:ext cx="1838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分钟的时间内</a:t>
            </a:r>
          </a:p>
        </p:txBody>
      </p:sp>
      <p:sp>
        <p:nvSpPr>
          <p:cNvPr id="22" name="矩形 21"/>
          <p:cNvSpPr/>
          <p:nvPr/>
        </p:nvSpPr>
        <p:spPr>
          <a:xfrm>
            <a:off x="2597917" y="1707657"/>
            <a:ext cx="13388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大部分糖原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被分解供能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5214423" y="2219193"/>
            <a:ext cx="1428750" cy="550069"/>
          </a:xfrm>
          <a:custGeom>
            <a:avLst/>
            <a:gdLst>
              <a:gd name="T0" fmla="*/ 2147483646 w 4409"/>
              <a:gd name="T1" fmla="*/ 2147483646 h 1696"/>
              <a:gd name="T2" fmla="*/ 2147483646 w 4409"/>
              <a:gd name="T3" fmla="*/ 2147483646 h 1696"/>
              <a:gd name="T4" fmla="*/ 2147483646 w 4409"/>
              <a:gd name="T5" fmla="*/ 2147483646 h 1696"/>
              <a:gd name="T6" fmla="*/ 2147483646 w 4409"/>
              <a:gd name="T7" fmla="*/ 2147483646 h 1696"/>
              <a:gd name="T8" fmla="*/ 2147483646 w 4409"/>
              <a:gd name="T9" fmla="*/ 2147483646 h 1696"/>
              <a:gd name="T10" fmla="*/ 2147483646 w 4409"/>
              <a:gd name="T11" fmla="*/ 2147483646 h 1696"/>
              <a:gd name="T12" fmla="*/ 2147483646 w 4409"/>
              <a:gd name="T13" fmla="*/ 2147483646 h 1696"/>
              <a:gd name="T14" fmla="*/ 2147483646 w 4409"/>
              <a:gd name="T15" fmla="*/ 2147483646 h 1696"/>
              <a:gd name="T16" fmla="*/ 2147483646 w 4409"/>
              <a:gd name="T17" fmla="*/ 2147483646 h 1696"/>
              <a:gd name="T18" fmla="*/ 2147483646 w 4409"/>
              <a:gd name="T19" fmla="*/ 2147483646 h 1696"/>
              <a:gd name="T20" fmla="*/ 2147483646 w 4409"/>
              <a:gd name="T21" fmla="*/ 161948543 h 1696"/>
              <a:gd name="T22" fmla="*/ 2147483646 w 4409"/>
              <a:gd name="T23" fmla="*/ 324084334 h 1696"/>
              <a:gd name="T24" fmla="*/ 2147483646 w 4409"/>
              <a:gd name="T25" fmla="*/ 2147483646 h 1696"/>
              <a:gd name="T26" fmla="*/ 2147483646 w 4409"/>
              <a:gd name="T27" fmla="*/ 2147483646 h 1696"/>
              <a:gd name="T28" fmla="*/ 2147483646 w 4409"/>
              <a:gd name="T29" fmla="*/ 2147483646 h 1696"/>
              <a:gd name="T30" fmla="*/ 2147483646 w 4409"/>
              <a:gd name="T31" fmla="*/ 2147483646 h 1696"/>
              <a:gd name="T32" fmla="*/ 2147483646 w 4409"/>
              <a:gd name="T33" fmla="*/ 2147483646 h 1696"/>
              <a:gd name="T34" fmla="*/ 2147483646 w 4409"/>
              <a:gd name="T35" fmla="*/ 1134202410 h 1696"/>
              <a:gd name="T36" fmla="*/ 2147483646 w 4409"/>
              <a:gd name="T37" fmla="*/ 0 h 1696"/>
              <a:gd name="T38" fmla="*/ 2147483646 w 4409"/>
              <a:gd name="T39" fmla="*/ 1134202410 h 1696"/>
              <a:gd name="T40" fmla="*/ 2147483646 w 4409"/>
              <a:gd name="T41" fmla="*/ 2147483646 h 1696"/>
              <a:gd name="T42" fmla="*/ 2147483646 w 4409"/>
              <a:gd name="T43" fmla="*/ 2147483646 h 1696"/>
              <a:gd name="T44" fmla="*/ 2147483646 w 4409"/>
              <a:gd name="T45" fmla="*/ 2147483646 h 1696"/>
              <a:gd name="T46" fmla="*/ 2147483646 w 4409"/>
              <a:gd name="T47" fmla="*/ 2147483646 h 1696"/>
              <a:gd name="T48" fmla="*/ 2147483646 w 4409"/>
              <a:gd name="T49" fmla="*/ 2147483646 h 1696"/>
              <a:gd name="T50" fmla="*/ 2147483646 w 4409"/>
              <a:gd name="T51" fmla="*/ 2147483646 h 1696"/>
              <a:gd name="T52" fmla="*/ 2147483646 w 4409"/>
              <a:gd name="T53" fmla="*/ 2147483646 h 1696"/>
              <a:gd name="T54" fmla="*/ 2147483646 w 4409"/>
              <a:gd name="T55" fmla="*/ 2147483646 h 1696"/>
              <a:gd name="T56" fmla="*/ 2147483646 w 4409"/>
              <a:gd name="T57" fmla="*/ 2147483646 h 1696"/>
              <a:gd name="T58" fmla="*/ 0 w 4409"/>
              <a:gd name="T59" fmla="*/ 2147483646 h 1696"/>
              <a:gd name="T60" fmla="*/ 2147483646 w 4409"/>
              <a:gd name="T61" fmla="*/ 2147483646 h 1696"/>
              <a:gd name="T62" fmla="*/ 2147483646 w 4409"/>
              <a:gd name="T63" fmla="*/ 2147483646 h 1696"/>
              <a:gd name="T64" fmla="*/ 2147483646 w 4409"/>
              <a:gd name="T65" fmla="*/ 2147483646 h 1696"/>
              <a:gd name="T66" fmla="*/ 2147483646 w 4409"/>
              <a:gd name="T67" fmla="*/ 2147483646 h 1696"/>
              <a:gd name="T68" fmla="*/ 2147483646 w 4409"/>
              <a:gd name="T69" fmla="*/ 2147483646 h 1696"/>
              <a:gd name="T70" fmla="*/ 2147483646 w 4409"/>
              <a:gd name="T71" fmla="*/ 2147483646 h 1696"/>
              <a:gd name="T72" fmla="*/ 2147483646 w 4409"/>
              <a:gd name="T73" fmla="*/ 2147483646 h 1696"/>
              <a:gd name="T74" fmla="*/ 2147483646 w 4409"/>
              <a:gd name="T75" fmla="*/ 2147483646 h 1696"/>
              <a:gd name="T76" fmla="*/ 2147483646 w 4409"/>
              <a:gd name="T77" fmla="*/ 2147483646 h 1696"/>
              <a:gd name="T78" fmla="*/ 2147483646 w 4409"/>
              <a:gd name="T79" fmla="*/ 2147483646 h 1696"/>
              <a:gd name="T80" fmla="*/ 2147483646 w 4409"/>
              <a:gd name="T81" fmla="*/ 2147483646 h 1696"/>
              <a:gd name="T82" fmla="*/ 2147483646 w 4409"/>
              <a:gd name="T83" fmla="*/ 2147483646 h 1696"/>
              <a:gd name="T84" fmla="*/ 2147483646 w 4409"/>
              <a:gd name="T85" fmla="*/ 2147483646 h 1696"/>
              <a:gd name="T86" fmla="*/ 2147483646 w 4409"/>
              <a:gd name="T87" fmla="*/ 2147483646 h 1696"/>
              <a:gd name="T88" fmla="*/ 2147483646 w 4409"/>
              <a:gd name="T89" fmla="*/ 2147483646 h 1696"/>
              <a:gd name="T90" fmla="*/ 2147483646 w 4409"/>
              <a:gd name="T91" fmla="*/ 2147483646 h 1696"/>
              <a:gd name="T92" fmla="*/ 2147483646 w 4409"/>
              <a:gd name="T93" fmla="*/ 2147483646 h 1696"/>
              <a:gd name="T94" fmla="*/ 2147483646 w 4409"/>
              <a:gd name="T95" fmla="*/ 2147483646 h 1696"/>
              <a:gd name="T96" fmla="*/ 2147483646 w 4409"/>
              <a:gd name="T97" fmla="*/ 2147483646 h 1696"/>
              <a:gd name="T98" fmla="*/ 2147483646 w 4409"/>
              <a:gd name="T99" fmla="*/ 2147483646 h 1696"/>
              <a:gd name="T100" fmla="*/ 2147483646 w 4409"/>
              <a:gd name="T101" fmla="*/ 2147483646 h 1696"/>
              <a:gd name="T102" fmla="*/ 2147483646 w 4409"/>
              <a:gd name="T103" fmla="*/ 2147483646 h 1696"/>
              <a:gd name="T104" fmla="*/ 2147483646 w 4409"/>
              <a:gd name="T105" fmla="*/ 2147483646 h 1696"/>
              <a:gd name="T106" fmla="*/ 2147483646 w 4409"/>
              <a:gd name="T107" fmla="*/ 2147483646 h 1696"/>
              <a:gd name="T108" fmla="*/ 2147483646 w 4409"/>
              <a:gd name="T109" fmla="*/ 2147483646 h 1696"/>
              <a:gd name="T110" fmla="*/ 2147483646 w 4409"/>
              <a:gd name="T111" fmla="*/ 2147483646 h 1696"/>
              <a:gd name="T112" fmla="*/ 2147483646 w 4409"/>
              <a:gd name="T113" fmla="*/ 2147483646 h 1696"/>
              <a:gd name="T114" fmla="*/ 2147483646 w 4409"/>
              <a:gd name="T115" fmla="*/ 2147483646 h 1696"/>
              <a:gd name="T116" fmla="*/ 2147483646 w 4409"/>
              <a:gd name="T117" fmla="*/ 2147483646 h 1696"/>
              <a:gd name="T118" fmla="*/ 2147483646 w 4409"/>
              <a:gd name="T119" fmla="*/ 2147483646 h 16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409" h="1696">
                <a:moveTo>
                  <a:pt x="4409" y="679"/>
                </a:moveTo>
                <a:lnTo>
                  <a:pt x="4069" y="679"/>
                </a:lnTo>
                <a:lnTo>
                  <a:pt x="4069" y="340"/>
                </a:lnTo>
                <a:lnTo>
                  <a:pt x="4069" y="322"/>
                </a:lnTo>
                <a:lnTo>
                  <a:pt x="4066" y="306"/>
                </a:lnTo>
                <a:lnTo>
                  <a:pt x="4063" y="290"/>
                </a:lnTo>
                <a:lnTo>
                  <a:pt x="4056" y="274"/>
                </a:lnTo>
                <a:lnTo>
                  <a:pt x="4049" y="259"/>
                </a:lnTo>
                <a:lnTo>
                  <a:pt x="4041" y="244"/>
                </a:lnTo>
                <a:lnTo>
                  <a:pt x="4031" y="232"/>
                </a:lnTo>
                <a:lnTo>
                  <a:pt x="4020" y="220"/>
                </a:lnTo>
                <a:lnTo>
                  <a:pt x="4009" y="209"/>
                </a:lnTo>
                <a:lnTo>
                  <a:pt x="3996" y="199"/>
                </a:lnTo>
                <a:lnTo>
                  <a:pt x="3981" y="191"/>
                </a:lnTo>
                <a:lnTo>
                  <a:pt x="3966" y="184"/>
                </a:lnTo>
                <a:lnTo>
                  <a:pt x="3950" y="177"/>
                </a:lnTo>
                <a:lnTo>
                  <a:pt x="3934" y="174"/>
                </a:lnTo>
                <a:lnTo>
                  <a:pt x="3917" y="171"/>
                </a:lnTo>
                <a:lnTo>
                  <a:pt x="3900" y="170"/>
                </a:lnTo>
                <a:lnTo>
                  <a:pt x="3561" y="170"/>
                </a:lnTo>
                <a:lnTo>
                  <a:pt x="3544" y="171"/>
                </a:lnTo>
                <a:lnTo>
                  <a:pt x="3527" y="174"/>
                </a:lnTo>
                <a:lnTo>
                  <a:pt x="3511" y="177"/>
                </a:lnTo>
                <a:lnTo>
                  <a:pt x="3495" y="183"/>
                </a:lnTo>
                <a:lnTo>
                  <a:pt x="3481" y="191"/>
                </a:lnTo>
                <a:lnTo>
                  <a:pt x="3467" y="199"/>
                </a:lnTo>
                <a:lnTo>
                  <a:pt x="3454" y="208"/>
                </a:lnTo>
                <a:lnTo>
                  <a:pt x="3442" y="219"/>
                </a:lnTo>
                <a:lnTo>
                  <a:pt x="3431" y="231"/>
                </a:lnTo>
                <a:lnTo>
                  <a:pt x="3421" y="244"/>
                </a:lnTo>
                <a:lnTo>
                  <a:pt x="3413" y="259"/>
                </a:lnTo>
                <a:lnTo>
                  <a:pt x="3405" y="273"/>
                </a:lnTo>
                <a:lnTo>
                  <a:pt x="3400" y="288"/>
                </a:lnTo>
                <a:lnTo>
                  <a:pt x="3395" y="305"/>
                </a:lnTo>
                <a:lnTo>
                  <a:pt x="3393" y="321"/>
                </a:lnTo>
                <a:lnTo>
                  <a:pt x="3392" y="339"/>
                </a:lnTo>
                <a:lnTo>
                  <a:pt x="3392" y="170"/>
                </a:lnTo>
                <a:lnTo>
                  <a:pt x="3391" y="153"/>
                </a:lnTo>
                <a:lnTo>
                  <a:pt x="3389" y="136"/>
                </a:lnTo>
                <a:lnTo>
                  <a:pt x="3384" y="120"/>
                </a:lnTo>
                <a:lnTo>
                  <a:pt x="3379" y="104"/>
                </a:lnTo>
                <a:lnTo>
                  <a:pt x="3371" y="89"/>
                </a:lnTo>
                <a:lnTo>
                  <a:pt x="3362" y="75"/>
                </a:lnTo>
                <a:lnTo>
                  <a:pt x="3354" y="62"/>
                </a:lnTo>
                <a:lnTo>
                  <a:pt x="3343" y="50"/>
                </a:lnTo>
                <a:lnTo>
                  <a:pt x="3331" y="39"/>
                </a:lnTo>
                <a:lnTo>
                  <a:pt x="3317" y="30"/>
                </a:lnTo>
                <a:lnTo>
                  <a:pt x="3303" y="21"/>
                </a:lnTo>
                <a:lnTo>
                  <a:pt x="3289" y="14"/>
                </a:lnTo>
                <a:lnTo>
                  <a:pt x="3272" y="8"/>
                </a:lnTo>
                <a:lnTo>
                  <a:pt x="3257" y="4"/>
                </a:lnTo>
                <a:lnTo>
                  <a:pt x="3239" y="2"/>
                </a:lnTo>
                <a:lnTo>
                  <a:pt x="3222" y="0"/>
                </a:lnTo>
                <a:lnTo>
                  <a:pt x="2883" y="0"/>
                </a:lnTo>
                <a:lnTo>
                  <a:pt x="2866" y="2"/>
                </a:lnTo>
                <a:lnTo>
                  <a:pt x="2849" y="4"/>
                </a:lnTo>
                <a:lnTo>
                  <a:pt x="2833" y="8"/>
                </a:lnTo>
                <a:lnTo>
                  <a:pt x="2817" y="14"/>
                </a:lnTo>
                <a:lnTo>
                  <a:pt x="2802" y="21"/>
                </a:lnTo>
                <a:lnTo>
                  <a:pt x="2789" y="30"/>
                </a:lnTo>
                <a:lnTo>
                  <a:pt x="2775" y="39"/>
                </a:lnTo>
                <a:lnTo>
                  <a:pt x="2763" y="50"/>
                </a:lnTo>
                <a:lnTo>
                  <a:pt x="2752" y="62"/>
                </a:lnTo>
                <a:lnTo>
                  <a:pt x="2742" y="75"/>
                </a:lnTo>
                <a:lnTo>
                  <a:pt x="2734" y="89"/>
                </a:lnTo>
                <a:lnTo>
                  <a:pt x="2727" y="104"/>
                </a:lnTo>
                <a:lnTo>
                  <a:pt x="2722" y="120"/>
                </a:lnTo>
                <a:lnTo>
                  <a:pt x="2717" y="136"/>
                </a:lnTo>
                <a:lnTo>
                  <a:pt x="2714" y="153"/>
                </a:lnTo>
                <a:lnTo>
                  <a:pt x="2714" y="170"/>
                </a:lnTo>
                <a:lnTo>
                  <a:pt x="2714" y="679"/>
                </a:lnTo>
                <a:lnTo>
                  <a:pt x="1696" y="679"/>
                </a:lnTo>
                <a:lnTo>
                  <a:pt x="1696" y="170"/>
                </a:lnTo>
                <a:lnTo>
                  <a:pt x="1695" y="153"/>
                </a:lnTo>
                <a:lnTo>
                  <a:pt x="1693" y="136"/>
                </a:lnTo>
                <a:lnTo>
                  <a:pt x="1688" y="120"/>
                </a:lnTo>
                <a:lnTo>
                  <a:pt x="1683" y="104"/>
                </a:lnTo>
                <a:lnTo>
                  <a:pt x="1675" y="89"/>
                </a:lnTo>
                <a:lnTo>
                  <a:pt x="1668" y="75"/>
                </a:lnTo>
                <a:lnTo>
                  <a:pt x="1658" y="62"/>
                </a:lnTo>
                <a:lnTo>
                  <a:pt x="1647" y="50"/>
                </a:lnTo>
                <a:lnTo>
                  <a:pt x="1635" y="39"/>
                </a:lnTo>
                <a:lnTo>
                  <a:pt x="1621" y="30"/>
                </a:lnTo>
                <a:lnTo>
                  <a:pt x="1607" y="21"/>
                </a:lnTo>
                <a:lnTo>
                  <a:pt x="1593" y="14"/>
                </a:lnTo>
                <a:lnTo>
                  <a:pt x="1577" y="8"/>
                </a:lnTo>
                <a:lnTo>
                  <a:pt x="1561" y="4"/>
                </a:lnTo>
                <a:lnTo>
                  <a:pt x="1543" y="2"/>
                </a:lnTo>
                <a:lnTo>
                  <a:pt x="1527" y="0"/>
                </a:lnTo>
                <a:lnTo>
                  <a:pt x="1187" y="0"/>
                </a:lnTo>
                <a:lnTo>
                  <a:pt x="1170" y="2"/>
                </a:lnTo>
                <a:lnTo>
                  <a:pt x="1153" y="4"/>
                </a:lnTo>
                <a:lnTo>
                  <a:pt x="1137" y="8"/>
                </a:lnTo>
                <a:lnTo>
                  <a:pt x="1121" y="14"/>
                </a:lnTo>
                <a:lnTo>
                  <a:pt x="1107" y="21"/>
                </a:lnTo>
                <a:lnTo>
                  <a:pt x="1093" y="30"/>
                </a:lnTo>
                <a:lnTo>
                  <a:pt x="1079" y="39"/>
                </a:lnTo>
                <a:lnTo>
                  <a:pt x="1067" y="50"/>
                </a:lnTo>
                <a:lnTo>
                  <a:pt x="1056" y="62"/>
                </a:lnTo>
                <a:lnTo>
                  <a:pt x="1047" y="75"/>
                </a:lnTo>
                <a:lnTo>
                  <a:pt x="1039" y="89"/>
                </a:lnTo>
                <a:lnTo>
                  <a:pt x="1031" y="104"/>
                </a:lnTo>
                <a:lnTo>
                  <a:pt x="1026" y="120"/>
                </a:lnTo>
                <a:lnTo>
                  <a:pt x="1021" y="136"/>
                </a:lnTo>
                <a:lnTo>
                  <a:pt x="1019" y="153"/>
                </a:lnTo>
                <a:lnTo>
                  <a:pt x="1018" y="170"/>
                </a:lnTo>
                <a:lnTo>
                  <a:pt x="1018" y="340"/>
                </a:lnTo>
                <a:lnTo>
                  <a:pt x="1017" y="322"/>
                </a:lnTo>
                <a:lnTo>
                  <a:pt x="1015" y="306"/>
                </a:lnTo>
                <a:lnTo>
                  <a:pt x="1010" y="290"/>
                </a:lnTo>
                <a:lnTo>
                  <a:pt x="1005" y="274"/>
                </a:lnTo>
                <a:lnTo>
                  <a:pt x="997" y="259"/>
                </a:lnTo>
                <a:lnTo>
                  <a:pt x="989" y="244"/>
                </a:lnTo>
                <a:lnTo>
                  <a:pt x="979" y="232"/>
                </a:lnTo>
                <a:lnTo>
                  <a:pt x="968" y="220"/>
                </a:lnTo>
                <a:lnTo>
                  <a:pt x="956" y="209"/>
                </a:lnTo>
                <a:lnTo>
                  <a:pt x="943" y="199"/>
                </a:lnTo>
                <a:lnTo>
                  <a:pt x="929" y="191"/>
                </a:lnTo>
                <a:lnTo>
                  <a:pt x="915" y="184"/>
                </a:lnTo>
                <a:lnTo>
                  <a:pt x="899" y="177"/>
                </a:lnTo>
                <a:lnTo>
                  <a:pt x="883" y="174"/>
                </a:lnTo>
                <a:lnTo>
                  <a:pt x="865" y="171"/>
                </a:lnTo>
                <a:lnTo>
                  <a:pt x="849" y="170"/>
                </a:lnTo>
                <a:lnTo>
                  <a:pt x="509" y="170"/>
                </a:lnTo>
                <a:lnTo>
                  <a:pt x="491" y="171"/>
                </a:lnTo>
                <a:lnTo>
                  <a:pt x="475" y="174"/>
                </a:lnTo>
                <a:lnTo>
                  <a:pt x="458" y="177"/>
                </a:lnTo>
                <a:lnTo>
                  <a:pt x="443" y="184"/>
                </a:lnTo>
                <a:lnTo>
                  <a:pt x="429" y="191"/>
                </a:lnTo>
                <a:lnTo>
                  <a:pt x="415" y="199"/>
                </a:lnTo>
                <a:lnTo>
                  <a:pt x="401" y="209"/>
                </a:lnTo>
                <a:lnTo>
                  <a:pt x="389" y="220"/>
                </a:lnTo>
                <a:lnTo>
                  <a:pt x="378" y="232"/>
                </a:lnTo>
                <a:lnTo>
                  <a:pt x="368" y="244"/>
                </a:lnTo>
                <a:lnTo>
                  <a:pt x="360" y="259"/>
                </a:lnTo>
                <a:lnTo>
                  <a:pt x="353" y="274"/>
                </a:lnTo>
                <a:lnTo>
                  <a:pt x="347" y="290"/>
                </a:lnTo>
                <a:lnTo>
                  <a:pt x="343" y="306"/>
                </a:lnTo>
                <a:lnTo>
                  <a:pt x="341" y="322"/>
                </a:lnTo>
                <a:lnTo>
                  <a:pt x="340" y="340"/>
                </a:lnTo>
                <a:lnTo>
                  <a:pt x="340" y="679"/>
                </a:lnTo>
                <a:lnTo>
                  <a:pt x="0" y="679"/>
                </a:lnTo>
                <a:lnTo>
                  <a:pt x="0" y="1018"/>
                </a:lnTo>
                <a:lnTo>
                  <a:pt x="340" y="1018"/>
                </a:lnTo>
                <a:lnTo>
                  <a:pt x="340" y="1357"/>
                </a:lnTo>
                <a:lnTo>
                  <a:pt x="341" y="1374"/>
                </a:lnTo>
                <a:lnTo>
                  <a:pt x="343" y="1391"/>
                </a:lnTo>
                <a:lnTo>
                  <a:pt x="347" y="1407"/>
                </a:lnTo>
                <a:lnTo>
                  <a:pt x="353" y="1423"/>
                </a:lnTo>
                <a:lnTo>
                  <a:pt x="360" y="1438"/>
                </a:lnTo>
                <a:lnTo>
                  <a:pt x="368" y="1452"/>
                </a:lnTo>
                <a:lnTo>
                  <a:pt x="378" y="1464"/>
                </a:lnTo>
                <a:lnTo>
                  <a:pt x="389" y="1477"/>
                </a:lnTo>
                <a:lnTo>
                  <a:pt x="401" y="1487"/>
                </a:lnTo>
                <a:lnTo>
                  <a:pt x="415" y="1497"/>
                </a:lnTo>
                <a:lnTo>
                  <a:pt x="429" y="1506"/>
                </a:lnTo>
                <a:lnTo>
                  <a:pt x="443" y="1514"/>
                </a:lnTo>
                <a:lnTo>
                  <a:pt x="458" y="1519"/>
                </a:lnTo>
                <a:lnTo>
                  <a:pt x="475" y="1524"/>
                </a:lnTo>
                <a:lnTo>
                  <a:pt x="491" y="1526"/>
                </a:lnTo>
                <a:lnTo>
                  <a:pt x="509" y="1527"/>
                </a:lnTo>
                <a:lnTo>
                  <a:pt x="849" y="1527"/>
                </a:lnTo>
                <a:lnTo>
                  <a:pt x="865" y="1526"/>
                </a:lnTo>
                <a:lnTo>
                  <a:pt x="883" y="1524"/>
                </a:lnTo>
                <a:lnTo>
                  <a:pt x="899" y="1519"/>
                </a:lnTo>
                <a:lnTo>
                  <a:pt x="915" y="1514"/>
                </a:lnTo>
                <a:lnTo>
                  <a:pt x="929" y="1506"/>
                </a:lnTo>
                <a:lnTo>
                  <a:pt x="943" y="1497"/>
                </a:lnTo>
                <a:lnTo>
                  <a:pt x="956" y="1487"/>
                </a:lnTo>
                <a:lnTo>
                  <a:pt x="968" y="1477"/>
                </a:lnTo>
                <a:lnTo>
                  <a:pt x="979" y="1464"/>
                </a:lnTo>
                <a:lnTo>
                  <a:pt x="989" y="1452"/>
                </a:lnTo>
                <a:lnTo>
                  <a:pt x="997" y="1438"/>
                </a:lnTo>
                <a:lnTo>
                  <a:pt x="1005" y="1423"/>
                </a:lnTo>
                <a:lnTo>
                  <a:pt x="1010" y="1407"/>
                </a:lnTo>
                <a:lnTo>
                  <a:pt x="1015" y="1391"/>
                </a:lnTo>
                <a:lnTo>
                  <a:pt x="1017" y="1374"/>
                </a:lnTo>
                <a:lnTo>
                  <a:pt x="1018" y="1357"/>
                </a:lnTo>
                <a:lnTo>
                  <a:pt x="1018" y="1527"/>
                </a:lnTo>
                <a:lnTo>
                  <a:pt x="1019" y="1544"/>
                </a:lnTo>
                <a:lnTo>
                  <a:pt x="1021" y="1561"/>
                </a:lnTo>
                <a:lnTo>
                  <a:pt x="1026" y="1577"/>
                </a:lnTo>
                <a:lnTo>
                  <a:pt x="1031" y="1593"/>
                </a:lnTo>
                <a:lnTo>
                  <a:pt x="1039" y="1607"/>
                </a:lnTo>
                <a:lnTo>
                  <a:pt x="1047" y="1622"/>
                </a:lnTo>
                <a:lnTo>
                  <a:pt x="1056" y="1635"/>
                </a:lnTo>
                <a:lnTo>
                  <a:pt x="1067" y="1647"/>
                </a:lnTo>
                <a:lnTo>
                  <a:pt x="1079" y="1658"/>
                </a:lnTo>
                <a:lnTo>
                  <a:pt x="1093" y="1668"/>
                </a:lnTo>
                <a:lnTo>
                  <a:pt x="1107" y="1675"/>
                </a:lnTo>
                <a:lnTo>
                  <a:pt x="1121" y="1683"/>
                </a:lnTo>
                <a:lnTo>
                  <a:pt x="1137" y="1689"/>
                </a:lnTo>
                <a:lnTo>
                  <a:pt x="1153" y="1693"/>
                </a:lnTo>
                <a:lnTo>
                  <a:pt x="1170" y="1695"/>
                </a:lnTo>
                <a:lnTo>
                  <a:pt x="1187" y="1696"/>
                </a:lnTo>
                <a:lnTo>
                  <a:pt x="1527" y="1696"/>
                </a:lnTo>
                <a:lnTo>
                  <a:pt x="1543" y="1695"/>
                </a:lnTo>
                <a:lnTo>
                  <a:pt x="1561" y="1693"/>
                </a:lnTo>
                <a:lnTo>
                  <a:pt x="1577" y="1689"/>
                </a:lnTo>
                <a:lnTo>
                  <a:pt x="1593" y="1683"/>
                </a:lnTo>
                <a:lnTo>
                  <a:pt x="1607" y="1675"/>
                </a:lnTo>
                <a:lnTo>
                  <a:pt x="1621" y="1668"/>
                </a:lnTo>
                <a:lnTo>
                  <a:pt x="1635" y="1658"/>
                </a:lnTo>
                <a:lnTo>
                  <a:pt x="1647" y="1647"/>
                </a:lnTo>
                <a:lnTo>
                  <a:pt x="1658" y="1635"/>
                </a:lnTo>
                <a:lnTo>
                  <a:pt x="1668" y="1622"/>
                </a:lnTo>
                <a:lnTo>
                  <a:pt x="1675" y="1607"/>
                </a:lnTo>
                <a:lnTo>
                  <a:pt x="1683" y="1593"/>
                </a:lnTo>
                <a:lnTo>
                  <a:pt x="1688" y="1577"/>
                </a:lnTo>
                <a:lnTo>
                  <a:pt x="1693" y="1561"/>
                </a:lnTo>
                <a:lnTo>
                  <a:pt x="1695" y="1544"/>
                </a:lnTo>
                <a:lnTo>
                  <a:pt x="1696" y="1527"/>
                </a:lnTo>
                <a:lnTo>
                  <a:pt x="1696" y="1018"/>
                </a:lnTo>
                <a:lnTo>
                  <a:pt x="2714" y="1018"/>
                </a:lnTo>
                <a:lnTo>
                  <a:pt x="2714" y="1527"/>
                </a:lnTo>
                <a:lnTo>
                  <a:pt x="2714" y="1544"/>
                </a:lnTo>
                <a:lnTo>
                  <a:pt x="2717" y="1561"/>
                </a:lnTo>
                <a:lnTo>
                  <a:pt x="2722" y="1577"/>
                </a:lnTo>
                <a:lnTo>
                  <a:pt x="2727" y="1593"/>
                </a:lnTo>
                <a:lnTo>
                  <a:pt x="2734" y="1607"/>
                </a:lnTo>
                <a:lnTo>
                  <a:pt x="2742" y="1622"/>
                </a:lnTo>
                <a:lnTo>
                  <a:pt x="2752" y="1635"/>
                </a:lnTo>
                <a:lnTo>
                  <a:pt x="2763" y="1647"/>
                </a:lnTo>
                <a:lnTo>
                  <a:pt x="2775" y="1658"/>
                </a:lnTo>
                <a:lnTo>
                  <a:pt x="2789" y="1668"/>
                </a:lnTo>
                <a:lnTo>
                  <a:pt x="2802" y="1675"/>
                </a:lnTo>
                <a:lnTo>
                  <a:pt x="2817" y="1683"/>
                </a:lnTo>
                <a:lnTo>
                  <a:pt x="2833" y="1689"/>
                </a:lnTo>
                <a:lnTo>
                  <a:pt x="2849" y="1693"/>
                </a:lnTo>
                <a:lnTo>
                  <a:pt x="2866" y="1695"/>
                </a:lnTo>
                <a:lnTo>
                  <a:pt x="2883" y="1696"/>
                </a:lnTo>
                <a:lnTo>
                  <a:pt x="3222" y="1696"/>
                </a:lnTo>
                <a:lnTo>
                  <a:pt x="3239" y="1695"/>
                </a:lnTo>
                <a:lnTo>
                  <a:pt x="3257" y="1693"/>
                </a:lnTo>
                <a:lnTo>
                  <a:pt x="3272" y="1689"/>
                </a:lnTo>
                <a:lnTo>
                  <a:pt x="3289" y="1683"/>
                </a:lnTo>
                <a:lnTo>
                  <a:pt x="3303" y="1675"/>
                </a:lnTo>
                <a:lnTo>
                  <a:pt x="3317" y="1668"/>
                </a:lnTo>
                <a:lnTo>
                  <a:pt x="3331" y="1658"/>
                </a:lnTo>
                <a:lnTo>
                  <a:pt x="3343" y="1647"/>
                </a:lnTo>
                <a:lnTo>
                  <a:pt x="3354" y="1635"/>
                </a:lnTo>
                <a:lnTo>
                  <a:pt x="3362" y="1622"/>
                </a:lnTo>
                <a:lnTo>
                  <a:pt x="3371" y="1607"/>
                </a:lnTo>
                <a:lnTo>
                  <a:pt x="3379" y="1593"/>
                </a:lnTo>
                <a:lnTo>
                  <a:pt x="3384" y="1577"/>
                </a:lnTo>
                <a:lnTo>
                  <a:pt x="3389" y="1561"/>
                </a:lnTo>
                <a:lnTo>
                  <a:pt x="3391" y="1544"/>
                </a:lnTo>
                <a:lnTo>
                  <a:pt x="3392" y="1527"/>
                </a:lnTo>
                <a:lnTo>
                  <a:pt x="3392" y="1358"/>
                </a:lnTo>
                <a:lnTo>
                  <a:pt x="3393" y="1375"/>
                </a:lnTo>
                <a:lnTo>
                  <a:pt x="3395" y="1392"/>
                </a:lnTo>
                <a:lnTo>
                  <a:pt x="3400" y="1408"/>
                </a:lnTo>
                <a:lnTo>
                  <a:pt x="3405" y="1424"/>
                </a:lnTo>
                <a:lnTo>
                  <a:pt x="3413" y="1438"/>
                </a:lnTo>
                <a:lnTo>
                  <a:pt x="3421" y="1452"/>
                </a:lnTo>
                <a:lnTo>
                  <a:pt x="3431" y="1466"/>
                </a:lnTo>
                <a:lnTo>
                  <a:pt x="3442" y="1478"/>
                </a:lnTo>
                <a:lnTo>
                  <a:pt x="3454" y="1489"/>
                </a:lnTo>
                <a:lnTo>
                  <a:pt x="3467" y="1497"/>
                </a:lnTo>
                <a:lnTo>
                  <a:pt x="3481" y="1506"/>
                </a:lnTo>
                <a:lnTo>
                  <a:pt x="3495" y="1514"/>
                </a:lnTo>
                <a:lnTo>
                  <a:pt x="3511" y="1519"/>
                </a:lnTo>
                <a:lnTo>
                  <a:pt x="3527" y="1524"/>
                </a:lnTo>
                <a:lnTo>
                  <a:pt x="3544" y="1526"/>
                </a:lnTo>
                <a:lnTo>
                  <a:pt x="3561" y="1527"/>
                </a:lnTo>
                <a:lnTo>
                  <a:pt x="3900" y="1527"/>
                </a:lnTo>
                <a:lnTo>
                  <a:pt x="3917" y="1526"/>
                </a:lnTo>
                <a:lnTo>
                  <a:pt x="3934" y="1524"/>
                </a:lnTo>
                <a:lnTo>
                  <a:pt x="3950" y="1519"/>
                </a:lnTo>
                <a:lnTo>
                  <a:pt x="3966" y="1514"/>
                </a:lnTo>
                <a:lnTo>
                  <a:pt x="3981" y="1506"/>
                </a:lnTo>
                <a:lnTo>
                  <a:pt x="3996" y="1497"/>
                </a:lnTo>
                <a:lnTo>
                  <a:pt x="4009" y="1487"/>
                </a:lnTo>
                <a:lnTo>
                  <a:pt x="4020" y="1477"/>
                </a:lnTo>
                <a:lnTo>
                  <a:pt x="4031" y="1464"/>
                </a:lnTo>
                <a:lnTo>
                  <a:pt x="4041" y="1452"/>
                </a:lnTo>
                <a:lnTo>
                  <a:pt x="4049" y="1438"/>
                </a:lnTo>
                <a:lnTo>
                  <a:pt x="4056" y="1423"/>
                </a:lnTo>
                <a:lnTo>
                  <a:pt x="4063" y="1407"/>
                </a:lnTo>
                <a:lnTo>
                  <a:pt x="4066" y="1391"/>
                </a:lnTo>
                <a:lnTo>
                  <a:pt x="4069" y="1374"/>
                </a:lnTo>
                <a:lnTo>
                  <a:pt x="4069" y="1357"/>
                </a:lnTo>
                <a:lnTo>
                  <a:pt x="4069" y="1018"/>
                </a:lnTo>
                <a:lnTo>
                  <a:pt x="4409" y="1018"/>
                </a:lnTo>
                <a:lnTo>
                  <a:pt x="4409" y="679"/>
                </a:lnTo>
                <a:close/>
              </a:path>
            </a:pathLst>
          </a:custGeom>
          <a:solidFill>
            <a:srgbClr val="D03E20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25" name="下箭头 24"/>
          <p:cNvSpPr/>
          <p:nvPr/>
        </p:nvSpPr>
        <p:spPr>
          <a:xfrm rot="2983757">
            <a:off x="2763959" y="2233391"/>
            <a:ext cx="248984" cy="766024"/>
          </a:xfrm>
          <a:prstGeom prst="downArrow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74801" y="316670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无氧运动</a:t>
            </a:r>
          </a:p>
        </p:txBody>
      </p:sp>
      <p:sp>
        <p:nvSpPr>
          <p:cNvPr id="27" name="矩形 26"/>
          <p:cNvSpPr/>
          <p:nvPr/>
        </p:nvSpPr>
        <p:spPr>
          <a:xfrm>
            <a:off x="1905455" y="4053282"/>
            <a:ext cx="5366847" cy="530915"/>
          </a:xfrm>
          <a:prstGeom prst="rect">
            <a:avLst/>
          </a:prstGeom>
          <a:solidFill>
            <a:srgbClr val="D03E2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52567" y="4122530"/>
            <a:ext cx="467262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100" b="1" spc="22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力量训练主要依赖糖原的无氧酵解</a:t>
            </a:r>
          </a:p>
        </p:txBody>
      </p:sp>
      <p:sp>
        <p:nvSpPr>
          <p:cNvPr id="4" name="矩形 3"/>
          <p:cNvSpPr/>
          <p:nvPr/>
        </p:nvSpPr>
        <p:spPr>
          <a:xfrm>
            <a:off x="6600573" y="1663230"/>
            <a:ext cx="1538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糖原所剩无几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疲惫中无法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正常的训练</a:t>
            </a:r>
          </a:p>
        </p:txBody>
      </p:sp>
      <p:sp>
        <p:nvSpPr>
          <p:cNvPr id="3" name="矩形 2"/>
          <p:cNvSpPr/>
          <p:nvPr/>
        </p:nvSpPr>
        <p:spPr>
          <a:xfrm rot="20701078">
            <a:off x="1919786" y="3779413"/>
            <a:ext cx="66556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300" spc="450" dirty="0">
                <a:solidFill>
                  <a:prstClr val="black"/>
                </a:solidFill>
                <a:effectLst>
                  <a:outerShdw blurRad="50800" dist="12700" dir="5400000" algn="t" rotWithShape="0">
                    <a:prstClr val="black">
                      <a:alpha val="40000"/>
                    </a:prst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注</a:t>
            </a:r>
            <a:endParaRPr lang="zh-CN" altLang="en-US" sz="3300" dirty="0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91580" y="1491630"/>
            <a:ext cx="3348372" cy="2159820"/>
          </a:xfrm>
          <a:prstGeom prst="roundRect">
            <a:avLst>
              <a:gd name="adj" fmla="val 836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004048" y="1491630"/>
            <a:ext cx="3348372" cy="2159820"/>
          </a:xfrm>
          <a:prstGeom prst="roundRect">
            <a:avLst>
              <a:gd name="adj" fmla="val 8361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zh-CN" altLang="en-US" sz="1013">
              <a:solidFill>
                <a:prstClr val="black"/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2949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885193" y="1459348"/>
            <a:ext cx="1585093" cy="1585506"/>
            <a:chOff x="7683929" y="9649657"/>
            <a:chExt cx="1999231" cy="199975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960" dirty="0">
                <a:solidFill>
                  <a:prstClr val="black"/>
                </a:solidFill>
                <a:latin typeface="Calibri Light" panose="020F0302020204030204"/>
                <a:ea typeface="微软雅黑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84502" y="1459506"/>
            <a:ext cx="1585093" cy="1585506"/>
            <a:chOff x="14361737" y="2978422"/>
            <a:chExt cx="1999231" cy="199975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960" dirty="0">
                <a:solidFill>
                  <a:prstClr val="black"/>
                </a:solidFill>
                <a:latin typeface="Calibri Light" panose="020F0302020204030204"/>
                <a:ea typeface="微软雅黑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817691" y="1455649"/>
            <a:ext cx="1585093" cy="1585506"/>
            <a:chOff x="12208441" y="5274469"/>
            <a:chExt cx="1999231" cy="199975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960" dirty="0">
                <a:solidFill>
                  <a:prstClr val="black"/>
                </a:solidFill>
                <a:latin typeface="Calibri Light" panose="020F0302020204030204"/>
                <a:ea typeface="微软雅黑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47192" y="1453428"/>
            <a:ext cx="1585093" cy="1585506"/>
            <a:chOff x="9907711" y="7463571"/>
            <a:chExt cx="1999231" cy="1999752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960" dirty="0">
                <a:solidFill>
                  <a:prstClr val="black"/>
                </a:solidFill>
                <a:latin typeface="Calibri Light" panose="020F0302020204030204"/>
                <a:ea typeface="微软雅黑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6718367" y="1459392"/>
            <a:ext cx="1585093" cy="1585506"/>
            <a:chOff x="9907711" y="7463571"/>
            <a:chExt cx="1999231" cy="1999752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  <a:grpFill/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78" tIns="41139" rIns="82278" bIns="41139"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</a:pPr>
                <a:endParaRPr lang="bg-BG" sz="960">
                  <a:solidFill>
                    <a:prstClr val="white"/>
                  </a:solidFill>
                  <a:latin typeface="Calibri Light" panose="020F0302020204030204"/>
                  <a:ea typeface="微软雅黑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960" dirty="0">
                <a:solidFill>
                  <a:prstClr val="black"/>
                </a:solidFill>
                <a:latin typeface="Calibri Light" panose="020F0302020204030204"/>
                <a:ea typeface="微软雅黑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701564" y="3586220"/>
            <a:ext cx="14323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701563" y="3345468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2286524" y="3586220"/>
            <a:ext cx="14323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2286523" y="3345468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3857937" y="3586220"/>
            <a:ext cx="14323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3857937" y="3345468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5469991" y="3586220"/>
            <a:ext cx="14323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5469990" y="3345468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7041404" y="3586220"/>
            <a:ext cx="143236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4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prstClr val="black">
                  <a:lumMod val="65000"/>
                  <a:lumOff val="35000"/>
                </a:prst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7041403" y="3345468"/>
            <a:ext cx="1205779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38" dirty="0">
                <a:solidFill>
                  <a:prstClr val="black">
                    <a:lumMod val="65000"/>
                    <a:lumOff val="35000"/>
                  </a:prstClr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6" name="等腰三角形 65"/>
          <p:cNvSpPr/>
          <p:nvPr/>
        </p:nvSpPr>
        <p:spPr bwMode="auto">
          <a:xfrm rot="10800000">
            <a:off x="3956069" y="-5591"/>
            <a:ext cx="1279455" cy="768308"/>
          </a:xfrm>
          <a:prstGeom prst="triangle">
            <a:avLst/>
          </a:prstGeom>
          <a:solidFill>
            <a:srgbClr val="D03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60" dirty="0">
              <a:solidFill>
                <a:prstClr val="white"/>
              </a:solidFill>
              <a:latin typeface="等线"/>
              <a:ea typeface="微软雅黑"/>
            </a:endParaRPr>
          </a:p>
        </p:txBody>
      </p:sp>
      <p:sp>
        <p:nvSpPr>
          <p:cNvPr id="67" name="TextBox 30"/>
          <p:cNvSpPr txBox="1"/>
          <p:nvPr/>
        </p:nvSpPr>
        <p:spPr>
          <a:xfrm>
            <a:off x="516959" y="255438"/>
            <a:ext cx="1191604" cy="506899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D03E2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FITNESS</a:t>
            </a:r>
            <a:endParaRPr lang="en-US" altLang="zh-CN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22" b="1" dirty="0">
                <a:solidFill>
                  <a:srgbClr val="0B122C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MOVEMENT</a:t>
            </a:r>
            <a:endParaRPr lang="zh-CN" altLang="en-US" sz="1422" b="1" dirty="0">
              <a:solidFill>
                <a:srgbClr val="0B122C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616993" y="780263"/>
            <a:ext cx="290737" cy="0"/>
          </a:xfrm>
          <a:prstGeom prst="line">
            <a:avLst/>
          </a:prstGeom>
          <a:ln w="28575">
            <a:solidFill>
              <a:srgbClr val="0B1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30"/>
          <p:cNvSpPr txBox="1"/>
          <p:nvPr/>
        </p:nvSpPr>
        <p:spPr>
          <a:xfrm>
            <a:off x="1621162" y="474299"/>
            <a:ext cx="1417627" cy="288058"/>
          </a:xfrm>
          <a:prstGeom prst="rect">
            <a:avLst/>
          </a:prstGeom>
          <a:noFill/>
        </p:spPr>
        <p:txBody>
          <a:bodyPr wrap="none" lIns="68546" tIns="34273" rIns="68546" bIns="34273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22" dirty="0">
                <a:solidFill>
                  <a:srgbClr val="0B122C"/>
                </a:solidFill>
                <a:latin typeface="等线"/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8948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  <p:bldP spid="66" grpId="0" animBg="1"/>
      <p:bldP spid="67" grpId="0"/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6" b="20566"/>
          <a:stretch/>
        </p:blipFill>
        <p:spPr>
          <a:xfrm>
            <a:off x="0" y="-276653"/>
            <a:ext cx="9144000" cy="4343286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925008" y="4269440"/>
            <a:ext cx="72939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zh-CN" altLang="en-US" sz="5400" dirty="0">
                <a:solidFill>
                  <a:srgbClr val="D03E20"/>
                </a:solidFill>
                <a:latin typeface="方正大黑简体" pitchFamily="65" charset="-122"/>
                <a:ea typeface="方正大黑简体" pitchFamily="65" charset="-122"/>
              </a:rPr>
              <a:t>感谢观看 </a:t>
            </a:r>
            <a:r>
              <a:rPr lang="en-US" altLang="zh-CN" sz="5400" dirty="0">
                <a:solidFill>
                  <a:srgbClr val="D03E20"/>
                </a:solidFill>
                <a:latin typeface="方正大黑简体" pitchFamily="65" charset="-122"/>
                <a:ea typeface="方正大黑简体" pitchFamily="65" charset="-122"/>
              </a:rPr>
              <a:t>THANK YOU</a:t>
            </a:r>
            <a:endParaRPr lang="zh-CN" altLang="en-US" sz="5400" dirty="0">
              <a:solidFill>
                <a:srgbClr val="D03E20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84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13">
        <p:fade/>
      </p:transition>
    </mc:Choice>
    <mc:Fallback xmlns="">
      <p:transition spd="med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heme/theme1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Pages>0</Pages>
  <Words>1648</Words>
  <Characters>0</Characters>
  <Application>Microsoft Office PowerPoint</Application>
  <DocSecurity>0</DocSecurity>
  <PresentationFormat>全屏显示(16:9)</PresentationFormat>
  <Lines>0</Lines>
  <Paragraphs>184</Paragraphs>
  <Slides>25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  <vt:variant>
        <vt:lpstr>自定义放映</vt:lpstr>
      </vt:variant>
      <vt:variant>
        <vt:i4>1</vt:i4>
      </vt:variant>
    </vt:vector>
  </HeadingPairs>
  <TitlesOfParts>
    <vt:vector size="49" baseType="lpstr">
      <vt:lpstr>Gill Sans</vt:lpstr>
      <vt:lpstr>Gulim</vt:lpstr>
      <vt:lpstr>Kozuka Gothic Pro M</vt:lpstr>
      <vt:lpstr>Simply City Light</vt:lpstr>
      <vt:lpstr>SimSun-ExtB</vt:lpstr>
      <vt:lpstr>ヒラギノ角ゴ ProN W3</vt:lpstr>
      <vt:lpstr>等线</vt:lpstr>
      <vt:lpstr>等线 Light</vt:lpstr>
      <vt:lpstr>方正大黑简体</vt:lpstr>
      <vt:lpstr>方正兰亭黑_GBK</vt:lpstr>
      <vt:lpstr>方正正粗黑简体</vt:lpstr>
      <vt:lpstr>方正正黑简体</vt:lpstr>
      <vt:lpstr>宋体</vt:lpstr>
      <vt:lpstr>微软雅黑</vt:lpstr>
      <vt:lpstr>微软雅黑 Light</vt:lpstr>
      <vt:lpstr>Arial</vt:lpstr>
      <vt:lpstr>Calibri</vt:lpstr>
      <vt:lpstr>Calibri Light</vt:lpstr>
      <vt:lpstr>Franklin Gothic Medium</vt:lpstr>
      <vt:lpstr>Helvetica</vt:lpstr>
      <vt:lpstr>Impact</vt:lpstr>
      <vt:lpstr>2_Default Design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Guild Design Inc.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PPT544</dc:title>
  <dc:creator>www.themegallery.com</dc:creator>
  <cp:lastModifiedBy>Administrator</cp:lastModifiedBy>
  <cp:revision>256</cp:revision>
  <cp:lastPrinted>1899-12-30T00:00:00Z</cp:lastPrinted>
  <dcterms:created xsi:type="dcterms:W3CDTF">2008-02-28T09:07:44Z</dcterms:created>
  <dcterms:modified xsi:type="dcterms:W3CDTF">2017-09-24T04:45:59Z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2052-8.1.0.3526</vt:lpwstr>
  </property>
</Properties>
</file>