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60"/>
  </p:normalViewPr>
  <p:slideViewPr>
    <p:cSldViewPr snapToGrid="0">
      <p:cViewPr varScale="1">
        <p:scale>
          <a:sx n="92" d="100"/>
          <a:sy n="92" d="100"/>
        </p:scale>
        <p:origin x="4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07C155-A5F5-4BFF-AAF4-925F28BF41B5}" type="datetimeFigureOut">
              <a:rPr lang="zh-CN" altLang="en-US" smtClean="0"/>
              <a:t>2018/9/30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1F282-A456-4EAD-981B-DEFF35716F04}" type="slidenum">
              <a:rPr lang="zh-CN" altLang="en-US" smtClean="0"/>
              <a:t>‹#›</a:t>
            </a:fld>
            <a:endParaRPr lang="zh-CN" altLang="en-US"/>
          </a:p>
        </p:txBody>
      </p:sp>
    </p:spTree>
    <p:extLst>
      <p:ext uri="{BB962C8B-B14F-4D97-AF65-F5344CB8AC3E}">
        <p14:creationId xmlns:p14="http://schemas.microsoft.com/office/powerpoint/2010/main" val="1984761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a:t>
            </a:fld>
            <a:endParaRPr lang="zh-CN" altLang="en-US"/>
          </a:p>
        </p:txBody>
      </p:sp>
    </p:spTree>
    <p:extLst>
      <p:ext uri="{BB962C8B-B14F-4D97-AF65-F5344CB8AC3E}">
        <p14:creationId xmlns:p14="http://schemas.microsoft.com/office/powerpoint/2010/main" val="345352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2</a:t>
            </a:fld>
            <a:endParaRPr lang="zh-CN" altLang="en-US"/>
          </a:p>
        </p:txBody>
      </p:sp>
    </p:spTree>
    <p:extLst>
      <p:ext uri="{BB962C8B-B14F-4D97-AF65-F5344CB8AC3E}">
        <p14:creationId xmlns:p14="http://schemas.microsoft.com/office/powerpoint/2010/main" val="4216163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3</a:t>
            </a:fld>
            <a:endParaRPr lang="zh-CN" altLang="en-US"/>
          </a:p>
        </p:txBody>
      </p:sp>
    </p:spTree>
    <p:extLst>
      <p:ext uri="{BB962C8B-B14F-4D97-AF65-F5344CB8AC3E}">
        <p14:creationId xmlns:p14="http://schemas.microsoft.com/office/powerpoint/2010/main" val="44613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4</a:t>
            </a:fld>
            <a:endParaRPr lang="zh-CN" altLang="en-US"/>
          </a:p>
        </p:txBody>
      </p:sp>
    </p:spTree>
    <p:extLst>
      <p:ext uri="{BB962C8B-B14F-4D97-AF65-F5344CB8AC3E}">
        <p14:creationId xmlns:p14="http://schemas.microsoft.com/office/powerpoint/2010/main" val="3560820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5</a:t>
            </a:fld>
            <a:endParaRPr lang="zh-CN" altLang="en-US"/>
          </a:p>
        </p:txBody>
      </p:sp>
    </p:spTree>
    <p:extLst>
      <p:ext uri="{BB962C8B-B14F-4D97-AF65-F5344CB8AC3E}">
        <p14:creationId xmlns:p14="http://schemas.microsoft.com/office/powerpoint/2010/main" val="3939181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6</a:t>
            </a:fld>
            <a:endParaRPr lang="zh-CN" altLang="en-US"/>
          </a:p>
        </p:txBody>
      </p:sp>
    </p:spTree>
    <p:extLst>
      <p:ext uri="{BB962C8B-B14F-4D97-AF65-F5344CB8AC3E}">
        <p14:creationId xmlns:p14="http://schemas.microsoft.com/office/powerpoint/2010/main" val="3108089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7</a:t>
            </a:fld>
            <a:endParaRPr lang="zh-CN" altLang="en-US"/>
          </a:p>
        </p:txBody>
      </p:sp>
    </p:spTree>
    <p:extLst>
      <p:ext uri="{BB962C8B-B14F-4D97-AF65-F5344CB8AC3E}">
        <p14:creationId xmlns:p14="http://schemas.microsoft.com/office/powerpoint/2010/main" val="3387075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8</a:t>
            </a:fld>
            <a:endParaRPr lang="zh-CN" altLang="en-US"/>
          </a:p>
        </p:txBody>
      </p:sp>
    </p:spTree>
    <p:extLst>
      <p:ext uri="{BB962C8B-B14F-4D97-AF65-F5344CB8AC3E}">
        <p14:creationId xmlns:p14="http://schemas.microsoft.com/office/powerpoint/2010/main" val="2952510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9</a:t>
            </a:fld>
            <a:endParaRPr lang="zh-CN" altLang="en-US"/>
          </a:p>
        </p:txBody>
      </p:sp>
    </p:spTree>
    <p:extLst>
      <p:ext uri="{BB962C8B-B14F-4D97-AF65-F5344CB8AC3E}">
        <p14:creationId xmlns:p14="http://schemas.microsoft.com/office/powerpoint/2010/main" val="178263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10</a:t>
            </a:fld>
            <a:endParaRPr lang="zh-CN" altLang="en-US"/>
          </a:p>
        </p:txBody>
      </p:sp>
    </p:spTree>
    <p:extLst>
      <p:ext uri="{BB962C8B-B14F-4D97-AF65-F5344CB8AC3E}">
        <p14:creationId xmlns:p14="http://schemas.microsoft.com/office/powerpoint/2010/main" val="973317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11</a:t>
            </a:fld>
            <a:endParaRPr lang="zh-CN" altLang="en-US"/>
          </a:p>
        </p:txBody>
      </p:sp>
    </p:spTree>
    <p:extLst>
      <p:ext uri="{BB962C8B-B14F-4D97-AF65-F5344CB8AC3E}">
        <p14:creationId xmlns:p14="http://schemas.microsoft.com/office/powerpoint/2010/main" val="3464081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12</a:t>
            </a:fld>
            <a:endParaRPr lang="zh-CN" altLang="en-US"/>
          </a:p>
        </p:txBody>
      </p:sp>
    </p:spTree>
    <p:extLst>
      <p:ext uri="{BB962C8B-B14F-4D97-AF65-F5344CB8AC3E}">
        <p14:creationId xmlns:p14="http://schemas.microsoft.com/office/powerpoint/2010/main" val="132290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13</a:t>
            </a:fld>
            <a:endParaRPr lang="zh-CN" altLang="en-US"/>
          </a:p>
        </p:txBody>
      </p:sp>
    </p:spTree>
    <p:extLst>
      <p:ext uri="{BB962C8B-B14F-4D97-AF65-F5344CB8AC3E}">
        <p14:creationId xmlns:p14="http://schemas.microsoft.com/office/powerpoint/2010/main" val="43263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14</a:t>
            </a:fld>
            <a:endParaRPr lang="zh-CN" altLang="en-US"/>
          </a:p>
        </p:txBody>
      </p:sp>
    </p:spTree>
    <p:extLst>
      <p:ext uri="{BB962C8B-B14F-4D97-AF65-F5344CB8AC3E}">
        <p14:creationId xmlns:p14="http://schemas.microsoft.com/office/powerpoint/2010/main" val="1316689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61F282-A456-4EAD-981B-DEFF35716F04}" type="slidenum">
              <a:rPr lang="zh-CN" altLang="en-US" smtClean="0"/>
              <a:t>15</a:t>
            </a:fld>
            <a:endParaRPr lang="zh-CN" altLang="en-US"/>
          </a:p>
        </p:txBody>
      </p:sp>
    </p:spTree>
    <p:extLst>
      <p:ext uri="{BB962C8B-B14F-4D97-AF65-F5344CB8AC3E}">
        <p14:creationId xmlns:p14="http://schemas.microsoft.com/office/powerpoint/2010/main" val="4176631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2DD6666-F71C-4105-838C-C5686B5313D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ED10AA0F-AE82-4AD5-827C-477C527AAF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CF0B8565-7410-468F-B5A2-2CB9CA2D4626}"/>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6EBDED68-E6B9-4B64-AC65-B884F2B9932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AFFFF19-1482-485C-85A4-32A5DB6D4717}"/>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4095860797"/>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E3685EF-A621-494B-9390-A275511D5B3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F7B4DBA4-FBAC-4056-9418-AC4DB509DA1E}"/>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8705828-9223-43BE-90AF-D0708A189608}"/>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F2017BEB-8873-4CA0-9884-1AD7CD8940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59944C8-5D65-4440-84B8-0C5DE77118F3}"/>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292239527"/>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21C2167-E46B-4F91-96A9-4FB23E883E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11D83C9B-988E-4B7A-AB8A-6FD235DB01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FDCB1AFA-913A-4591-BFE1-73305D496EAC}"/>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AE83D2B4-EEA0-48DA-8207-B20F891BC69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7717EA9-E0BA-4D57-BA87-06A5110F6DAC}"/>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6027134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EC947A1-1134-43CC-B33C-C7CDE01946F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D2DDCA33-7E22-4438-A339-DE0EFDACF06E}"/>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68C9CDC3-05DA-418E-AD9B-D1E94A7AA92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CA5C6839-5B0F-4395-BEFE-8FCE96AF9CBF}"/>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6" name="页脚占位符 5">
            <a:extLst>
              <a:ext uri="{FF2B5EF4-FFF2-40B4-BE49-F238E27FC236}">
                <a16:creationId xmlns="" xmlns:a16="http://schemas.microsoft.com/office/drawing/2014/main" id="{8B0B3A2D-33BB-4D67-A8E7-8ED55CA8656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8DF5D68-22A3-48D6-8DA6-199A21C4F92B}"/>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77302815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BE5DBDD-DCD4-4AB2-BD30-91282AEE7B4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769FDD5-73A0-4A68-BD99-AD67DEE4C6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34585DCC-4B15-4F7A-91E4-013E072A816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4DC71BC7-A19A-4492-8FD9-1DE0F2A991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A8325CD8-DE6C-4CD4-8983-8C4E762EB4F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08B951C0-64FC-417A-B380-4726604296C2}"/>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8" name="页脚占位符 7">
            <a:extLst>
              <a:ext uri="{FF2B5EF4-FFF2-40B4-BE49-F238E27FC236}">
                <a16:creationId xmlns="" xmlns:a16="http://schemas.microsoft.com/office/drawing/2014/main" id="{E8AF0126-8C7C-41EB-BDED-36EA0670F3B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C8C9899E-54B3-44ED-8242-F832141F2754}"/>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71457425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B540EC0-B4BE-4238-9574-A8DF87FA90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900E6615-CA0B-40DC-842F-1C7A8A9E2172}"/>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4" name="页脚占位符 3">
            <a:extLst>
              <a:ext uri="{FF2B5EF4-FFF2-40B4-BE49-F238E27FC236}">
                <a16:creationId xmlns="" xmlns:a16="http://schemas.microsoft.com/office/drawing/2014/main" id="{B9D33F2B-84FB-4F12-A337-6D98CCDCD8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D9A1B37-C878-4B9B-A67F-1E186CC04F5B}"/>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2254223710"/>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756BF297-2CDC-4D2C-B76A-7CA0DA055351}"/>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3" name="页脚占位符 2">
            <a:extLst>
              <a:ext uri="{FF2B5EF4-FFF2-40B4-BE49-F238E27FC236}">
                <a16:creationId xmlns="" xmlns:a16="http://schemas.microsoft.com/office/drawing/2014/main" id="{ABB86226-0F96-4527-97E3-CAD78FC5408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92BD19E7-39CF-484D-AFF1-469F8931A15C}"/>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354458675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BD400D5-0E34-4A56-B56C-7BF017789A7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03A963E0-DA6E-481F-8790-AA18BCCDDC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28B71A19-136E-4926-9F3F-8927E6D8F2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8C1FB4C-3FEB-4B38-AD1C-284B22E52711}"/>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6" name="页脚占位符 5">
            <a:extLst>
              <a:ext uri="{FF2B5EF4-FFF2-40B4-BE49-F238E27FC236}">
                <a16:creationId xmlns="" xmlns:a16="http://schemas.microsoft.com/office/drawing/2014/main" id="{812819CE-8757-4160-B89D-D0856D6A817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6985684-BEF7-483D-8028-E0DD7A868EFD}"/>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21387050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1F6000D-91AF-40A7-A40E-9D398D0A80B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436B231-CB04-4763-A011-2FA2509865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013B3973-9B0D-48D4-9A6E-C9EB05AB8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FD43606-0901-4DCC-AB79-0E9FF14E73C9}"/>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6" name="页脚占位符 5">
            <a:extLst>
              <a:ext uri="{FF2B5EF4-FFF2-40B4-BE49-F238E27FC236}">
                <a16:creationId xmlns="" xmlns:a16="http://schemas.microsoft.com/office/drawing/2014/main" id="{7DA55798-D4C7-4D88-A73D-B1AB9935C8F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37C541E-8F98-4A3D-9082-133A11EA4B82}"/>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393032477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19C2B60-DCAF-47DE-9084-ABC45E8EC75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505A76DE-72CB-4425-A638-791A8D3789E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DAD8DFF-1289-4C8D-8994-86756DB9BA17}"/>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F815D50F-C389-45AF-AF0F-F4C9AE8349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FEB3DF6-936E-474F-9679-3A8319A661CB}"/>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56203854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F9437585-6044-4E32-9B21-30758FF83A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05A5E208-0C82-491A-B357-43794B05948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D46CD37-A82F-4890-8379-809F93966EBE}"/>
              </a:ext>
            </a:extLst>
          </p:cNvPr>
          <p:cNvSpPr>
            <a:spLocks noGrp="1"/>
          </p:cNvSpPr>
          <p:nvPr>
            <p:ph type="dt" sz="half" idx="10"/>
          </p:nvPr>
        </p:nvSpPr>
        <p:spPr/>
        <p:txBody>
          <a:body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038EADE0-DADC-4DB5-B978-46F730F3B9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C601045-884D-458E-ADF3-0A28769682DE}"/>
              </a:ext>
            </a:extLst>
          </p:cNvPr>
          <p:cNvSpPr>
            <a:spLocks noGrp="1"/>
          </p:cNvSpPr>
          <p:nvPr>
            <p:ph type="sldNum" sz="quarter" idx="12"/>
          </p:nvPr>
        </p:nvSpPr>
        <p:spPr/>
        <p:txBody>
          <a:body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4174931310"/>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C9CC4DC6-23E9-4273-96F7-C2C66E52F9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AF585C2-B871-4103-86A5-6E1629B798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BD3D8A8-872B-46F7-9E2B-B7A133DC94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16411-D30B-4E86-AEF2-A73AD727A7D4}" type="datetimeFigureOut">
              <a:rPr lang="zh-CN" altLang="en-US" smtClean="0"/>
              <a:t>2018/9/30</a:t>
            </a:fld>
            <a:endParaRPr lang="zh-CN" altLang="en-US"/>
          </a:p>
        </p:txBody>
      </p:sp>
      <p:sp>
        <p:nvSpPr>
          <p:cNvPr id="5" name="页脚占位符 4">
            <a:extLst>
              <a:ext uri="{FF2B5EF4-FFF2-40B4-BE49-F238E27FC236}">
                <a16:creationId xmlns="" xmlns:a16="http://schemas.microsoft.com/office/drawing/2014/main" id="{F2259B81-1B77-4D9E-B8AD-71C32C3375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F064B08-E654-424E-8AF7-5627000238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E74D54-ED79-41D3-9103-237129CE0F48}" type="slidenum">
              <a:rPr lang="zh-CN" altLang="en-US" smtClean="0"/>
              <a:t>‹#›</a:t>
            </a:fld>
            <a:endParaRPr lang="zh-CN" altLang="en-US"/>
          </a:p>
        </p:txBody>
      </p:sp>
    </p:spTree>
    <p:extLst>
      <p:ext uri="{BB962C8B-B14F-4D97-AF65-F5344CB8AC3E}">
        <p14:creationId xmlns:p14="http://schemas.microsoft.com/office/powerpoint/2010/main" val="1629954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jp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AD3C00BE-5086-45E2-B109-7DB0DBC9E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3"/>
            <a:ext cx="12191999" cy="6922739"/>
          </a:xfrm>
          <a:prstGeom prst="rect">
            <a:avLst/>
          </a:prstGeom>
        </p:spPr>
      </p:pic>
      <p:pic>
        <p:nvPicPr>
          <p:cNvPr id="11" name="图片 10">
            <a:extLst>
              <a:ext uri="{FF2B5EF4-FFF2-40B4-BE49-F238E27FC236}">
                <a16:creationId xmlns="" xmlns:a16="http://schemas.microsoft.com/office/drawing/2014/main" id="{24C16063-32C4-48CA-902D-224FC24E9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4139" y="551567"/>
            <a:ext cx="5264133" cy="6134740"/>
          </a:xfrm>
          <a:prstGeom prst="rect">
            <a:avLst/>
          </a:prstGeom>
        </p:spPr>
      </p:pic>
      <p:pic>
        <p:nvPicPr>
          <p:cNvPr id="19" name="图片 18">
            <a:extLst>
              <a:ext uri="{FF2B5EF4-FFF2-40B4-BE49-F238E27FC236}">
                <a16:creationId xmlns="" xmlns:a16="http://schemas.microsoft.com/office/drawing/2014/main" id="{92369409-BF56-434A-918D-5D4B60BA25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13756" y="-9525"/>
            <a:ext cx="2563063" cy="3176047"/>
          </a:xfrm>
          <a:prstGeom prst="rect">
            <a:avLst/>
          </a:prstGeom>
        </p:spPr>
      </p:pic>
      <p:pic>
        <p:nvPicPr>
          <p:cNvPr id="21" name="图片 20">
            <a:extLst>
              <a:ext uri="{FF2B5EF4-FFF2-40B4-BE49-F238E27FC236}">
                <a16:creationId xmlns="" xmlns:a16="http://schemas.microsoft.com/office/drawing/2014/main" id="{BE5B1D71-BD7C-408C-84DD-BFE0546B96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6964" y="4844011"/>
            <a:ext cx="638005" cy="1662031"/>
          </a:xfrm>
          <a:prstGeom prst="rect">
            <a:avLst/>
          </a:prstGeom>
        </p:spPr>
      </p:pic>
      <p:pic>
        <p:nvPicPr>
          <p:cNvPr id="25" name="图片 24">
            <a:extLst>
              <a:ext uri="{FF2B5EF4-FFF2-40B4-BE49-F238E27FC236}">
                <a16:creationId xmlns="" xmlns:a16="http://schemas.microsoft.com/office/drawing/2014/main" id="{F27B423F-B56F-4B43-8105-94532340BA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1713" y="513358"/>
            <a:ext cx="1206319" cy="698395"/>
          </a:xfrm>
          <a:prstGeom prst="rect">
            <a:avLst/>
          </a:prstGeom>
        </p:spPr>
      </p:pic>
      <p:pic>
        <p:nvPicPr>
          <p:cNvPr id="27" name="图片 26">
            <a:extLst>
              <a:ext uri="{FF2B5EF4-FFF2-40B4-BE49-F238E27FC236}">
                <a16:creationId xmlns="" xmlns:a16="http://schemas.microsoft.com/office/drawing/2014/main" id="{FBF732AB-837C-4BD6-B3CE-C4DA24317D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7148" y="583190"/>
            <a:ext cx="965079" cy="558730"/>
          </a:xfrm>
          <a:prstGeom prst="rect">
            <a:avLst/>
          </a:prstGeom>
        </p:spPr>
      </p:pic>
      <p:pic>
        <p:nvPicPr>
          <p:cNvPr id="28" name="图片 27">
            <a:extLst>
              <a:ext uri="{FF2B5EF4-FFF2-40B4-BE49-F238E27FC236}">
                <a16:creationId xmlns="" xmlns:a16="http://schemas.microsoft.com/office/drawing/2014/main" id="{BAEDB92C-661F-476C-AB2E-401F051A0D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9750" y="442063"/>
            <a:ext cx="965079" cy="558730"/>
          </a:xfrm>
          <a:prstGeom prst="rect">
            <a:avLst/>
          </a:prstGeom>
        </p:spPr>
      </p:pic>
      <p:pic>
        <p:nvPicPr>
          <p:cNvPr id="29" name="图片 28">
            <a:extLst>
              <a:ext uri="{FF2B5EF4-FFF2-40B4-BE49-F238E27FC236}">
                <a16:creationId xmlns="" xmlns:a16="http://schemas.microsoft.com/office/drawing/2014/main" id="{A45F31A5-9626-4EAB-A5B9-F9F6407097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88475" y="653023"/>
            <a:ext cx="965079" cy="558730"/>
          </a:xfrm>
          <a:prstGeom prst="rect">
            <a:avLst/>
          </a:prstGeom>
        </p:spPr>
      </p:pic>
      <p:sp>
        <p:nvSpPr>
          <p:cNvPr id="23" name="文本框 22">
            <a:extLst>
              <a:ext uri="{FF2B5EF4-FFF2-40B4-BE49-F238E27FC236}">
                <a16:creationId xmlns="" xmlns:a16="http://schemas.microsoft.com/office/drawing/2014/main" id="{F86BD9BA-0424-42E3-BC8F-E67FF3E1B825}"/>
              </a:ext>
            </a:extLst>
          </p:cNvPr>
          <p:cNvSpPr txBox="1"/>
          <p:nvPr/>
        </p:nvSpPr>
        <p:spPr>
          <a:xfrm>
            <a:off x="7386673" y="1314337"/>
            <a:ext cx="461665" cy="3662908"/>
          </a:xfrm>
          <a:prstGeom prst="rect">
            <a:avLst/>
          </a:prstGeom>
          <a:noFill/>
        </p:spPr>
        <p:txBody>
          <a:bodyPr vert="eaVert" wrap="squar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重阳节老人活动</a:t>
            </a:r>
            <a:r>
              <a:rPr lang="en-US" altLang="zh-CN" dirty="0" err="1">
                <a:solidFill>
                  <a:srgbClr val="262626"/>
                </a:solidFill>
                <a:latin typeface="方正舒体" panose="02010601030101010101" pitchFamily="2" charset="-122"/>
                <a:ea typeface="方正舒体" panose="02010601030101010101" pitchFamily="2" charset="-122"/>
              </a:rPr>
              <a:t>ppt</a:t>
            </a:r>
            <a:r>
              <a:rPr lang="zh-CN" altLang="en-US" dirty="0">
                <a:solidFill>
                  <a:srgbClr val="262626"/>
                </a:solidFill>
                <a:latin typeface="方正舒体" panose="02010601030101010101" pitchFamily="2" charset="-122"/>
                <a:ea typeface="方正舒体" panose="02010601030101010101" pitchFamily="2" charset="-122"/>
              </a:rPr>
              <a:t>模板</a:t>
            </a:r>
            <a:endParaRPr lang="zh-CN" altLang="en-US" dirty="0">
              <a:latin typeface="方正舒体" panose="02010601030101010101" pitchFamily="2" charset="-122"/>
              <a:ea typeface="方正舒体" panose="02010601030101010101" pitchFamily="2" charset="-122"/>
            </a:endParaRPr>
          </a:p>
        </p:txBody>
      </p:sp>
    </p:spTree>
    <p:extLst>
      <p:ext uri="{BB962C8B-B14F-4D97-AF65-F5344CB8AC3E}">
        <p14:creationId xmlns:p14="http://schemas.microsoft.com/office/powerpoint/2010/main" val="74435393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1000" fill="hold"/>
                                        <p:tgtEl>
                                          <p:spTgt spid="25"/>
                                        </p:tgtEl>
                                        <p:attrNameLst>
                                          <p:attrName>ppt_w</p:attrName>
                                        </p:attrNameLst>
                                      </p:cBhvr>
                                      <p:tavLst>
                                        <p:tav tm="0">
                                          <p:val>
                                            <p:strVal val="#ppt_w*0.70"/>
                                          </p:val>
                                        </p:tav>
                                        <p:tav tm="100000">
                                          <p:val>
                                            <p:strVal val="#ppt_w"/>
                                          </p:val>
                                        </p:tav>
                                      </p:tavLst>
                                    </p:anim>
                                    <p:anim calcmode="lin" valueType="num">
                                      <p:cBhvr>
                                        <p:cTn id="13" dur="1000" fill="hold"/>
                                        <p:tgtEl>
                                          <p:spTgt spid="25"/>
                                        </p:tgtEl>
                                        <p:attrNameLst>
                                          <p:attrName>ppt_h</p:attrName>
                                        </p:attrNameLst>
                                      </p:cBhvr>
                                      <p:tavLst>
                                        <p:tav tm="0">
                                          <p:val>
                                            <p:strVal val="#ppt_h"/>
                                          </p:val>
                                        </p:tav>
                                        <p:tav tm="100000">
                                          <p:val>
                                            <p:strVal val="#ppt_h"/>
                                          </p:val>
                                        </p:tav>
                                      </p:tavLst>
                                    </p:anim>
                                    <p:animEffect transition="in" filter="fade">
                                      <p:cBhvr>
                                        <p:cTn id="14" dur="1000"/>
                                        <p:tgtEl>
                                          <p:spTgt spid="25"/>
                                        </p:tgtEl>
                                      </p:cBhvr>
                                    </p:animEffect>
                                  </p:childTnLst>
                                </p:cTn>
                              </p:par>
                              <p:par>
                                <p:cTn id="15" presetID="55"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strVal val="#ppt_w*0.70"/>
                                          </p:val>
                                        </p:tav>
                                        <p:tav tm="100000">
                                          <p:val>
                                            <p:strVal val="#ppt_w"/>
                                          </p:val>
                                        </p:tav>
                                      </p:tavLst>
                                    </p:anim>
                                    <p:anim calcmode="lin" valueType="num">
                                      <p:cBhvr>
                                        <p:cTn id="18" dur="1000" fill="hold"/>
                                        <p:tgtEl>
                                          <p:spTgt spid="27"/>
                                        </p:tgtEl>
                                        <p:attrNameLst>
                                          <p:attrName>ppt_h</p:attrName>
                                        </p:attrNameLst>
                                      </p:cBhvr>
                                      <p:tavLst>
                                        <p:tav tm="0">
                                          <p:val>
                                            <p:strVal val="#ppt_h"/>
                                          </p:val>
                                        </p:tav>
                                        <p:tav tm="100000">
                                          <p:val>
                                            <p:strVal val="#ppt_h"/>
                                          </p:val>
                                        </p:tav>
                                      </p:tavLst>
                                    </p:anim>
                                    <p:animEffect transition="in" filter="fade">
                                      <p:cBhvr>
                                        <p:cTn id="19" dur="1000"/>
                                        <p:tgtEl>
                                          <p:spTgt spid="27"/>
                                        </p:tgtEl>
                                      </p:cBhvr>
                                    </p:animEffect>
                                  </p:childTnLst>
                                </p:cTn>
                              </p:par>
                              <p:par>
                                <p:cTn id="20" presetID="55"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strVal val="#ppt_w*0.70"/>
                                          </p:val>
                                        </p:tav>
                                        <p:tav tm="100000">
                                          <p:val>
                                            <p:strVal val="#ppt_w"/>
                                          </p:val>
                                        </p:tav>
                                      </p:tavLst>
                                    </p:anim>
                                    <p:anim calcmode="lin" valueType="num">
                                      <p:cBhvr>
                                        <p:cTn id="23" dur="1000" fill="hold"/>
                                        <p:tgtEl>
                                          <p:spTgt spid="28"/>
                                        </p:tgtEl>
                                        <p:attrNameLst>
                                          <p:attrName>ppt_h</p:attrName>
                                        </p:attrNameLst>
                                      </p:cBhvr>
                                      <p:tavLst>
                                        <p:tav tm="0">
                                          <p:val>
                                            <p:strVal val="#ppt_h"/>
                                          </p:val>
                                        </p:tav>
                                        <p:tav tm="100000">
                                          <p:val>
                                            <p:strVal val="#ppt_h"/>
                                          </p:val>
                                        </p:tav>
                                      </p:tavLst>
                                    </p:anim>
                                    <p:animEffect transition="in" filter="fade">
                                      <p:cBhvr>
                                        <p:cTn id="24" dur="1000"/>
                                        <p:tgtEl>
                                          <p:spTgt spid="28"/>
                                        </p:tgtEl>
                                      </p:cBhvr>
                                    </p:animEffect>
                                  </p:childTnLst>
                                </p:cTn>
                              </p:par>
                              <p:par>
                                <p:cTn id="25" presetID="55"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1000" fill="hold"/>
                                        <p:tgtEl>
                                          <p:spTgt spid="29"/>
                                        </p:tgtEl>
                                        <p:attrNameLst>
                                          <p:attrName>ppt_w</p:attrName>
                                        </p:attrNameLst>
                                      </p:cBhvr>
                                      <p:tavLst>
                                        <p:tav tm="0">
                                          <p:val>
                                            <p:strVal val="#ppt_w*0.70"/>
                                          </p:val>
                                        </p:tav>
                                        <p:tav tm="100000">
                                          <p:val>
                                            <p:strVal val="#ppt_w"/>
                                          </p:val>
                                        </p:tav>
                                      </p:tavLst>
                                    </p:anim>
                                    <p:anim calcmode="lin" valueType="num">
                                      <p:cBhvr>
                                        <p:cTn id="28" dur="1000" fill="hold"/>
                                        <p:tgtEl>
                                          <p:spTgt spid="29"/>
                                        </p:tgtEl>
                                        <p:attrNameLst>
                                          <p:attrName>ppt_h</p:attrName>
                                        </p:attrNameLst>
                                      </p:cBhvr>
                                      <p:tavLst>
                                        <p:tav tm="0">
                                          <p:val>
                                            <p:strVal val="#ppt_h"/>
                                          </p:val>
                                        </p:tav>
                                        <p:tav tm="100000">
                                          <p:val>
                                            <p:strVal val="#ppt_h"/>
                                          </p:val>
                                        </p:tav>
                                      </p:tavLst>
                                    </p:anim>
                                    <p:animEffect transition="in" filter="fade">
                                      <p:cBhvr>
                                        <p:cTn id="29" dur="10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edge">
                                      <p:cBhvr>
                                        <p:cTn id="34" dur="2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edge">
                                      <p:cBhvr>
                                        <p:cTn id="39" dur="2000"/>
                                        <p:tgtEl>
                                          <p:spTgt spid="21"/>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amond(in)">
                                      <p:cBhvr>
                                        <p:cTn id="42"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1" name="图片 10">
            <a:extLst>
              <a:ext uri="{FF2B5EF4-FFF2-40B4-BE49-F238E27FC236}">
                <a16:creationId xmlns="" xmlns:a16="http://schemas.microsoft.com/office/drawing/2014/main" id="{A6241011-1A35-498C-A0EB-5684DE2A94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2676" y="484936"/>
            <a:ext cx="3105288" cy="3463185"/>
          </a:xfrm>
          <a:prstGeom prst="rect">
            <a:avLst/>
          </a:prstGeom>
        </p:spPr>
      </p:pic>
      <p:sp>
        <p:nvSpPr>
          <p:cNvPr id="19" name="文本框 18">
            <a:extLst>
              <a:ext uri="{FF2B5EF4-FFF2-40B4-BE49-F238E27FC236}">
                <a16:creationId xmlns="" xmlns:a16="http://schemas.microsoft.com/office/drawing/2014/main" id="{76E6A7A9-D8AB-4EBA-818E-7935C51DE5D7}"/>
              </a:ext>
            </a:extLst>
          </p:cNvPr>
          <p:cNvSpPr txBox="1"/>
          <p:nvPr/>
        </p:nvSpPr>
        <p:spPr>
          <a:xfrm>
            <a:off x="5535556" y="3299569"/>
            <a:ext cx="677108" cy="4013884"/>
          </a:xfrm>
          <a:prstGeom prst="rect">
            <a:avLst/>
          </a:prstGeom>
          <a:noFill/>
        </p:spPr>
        <p:txBody>
          <a:bodyPr vert="eaVert" wrap="square">
            <a:spAutoFit/>
          </a:bodyPr>
          <a:lstStyle/>
          <a:p>
            <a:pPr fontAlgn="auto">
              <a:spcBef>
                <a:spcPts val="0"/>
              </a:spcBef>
              <a:spcAft>
                <a:spcPts val="0"/>
              </a:spcAft>
              <a:defRPr/>
            </a:pPr>
            <a:r>
              <a:rPr lang="zh-CN" altLang="en-US" sz="3200" spc="188" noProof="1">
                <a:latin typeface="方正舒体" panose="02010601030101010101" pitchFamily="2" charset="-122"/>
                <a:ea typeface="方正舒体" panose="02010601030101010101" pitchFamily="2" charset="-122"/>
                <a:sym typeface="+mn-ea"/>
              </a:rPr>
              <a:t>节日起源</a:t>
            </a:r>
          </a:p>
        </p:txBody>
      </p:sp>
      <p:sp>
        <p:nvSpPr>
          <p:cNvPr id="21" name="文本框 20">
            <a:extLst>
              <a:ext uri="{FF2B5EF4-FFF2-40B4-BE49-F238E27FC236}">
                <a16:creationId xmlns="" xmlns:a16="http://schemas.microsoft.com/office/drawing/2014/main" id="{59FBEAB3-F90C-4ADD-9ACC-6835DBBB4748}"/>
              </a:ext>
            </a:extLst>
          </p:cNvPr>
          <p:cNvSpPr txBox="1"/>
          <p:nvPr/>
        </p:nvSpPr>
        <p:spPr>
          <a:xfrm>
            <a:off x="6924606" y="3266013"/>
            <a:ext cx="677108" cy="4013884"/>
          </a:xfrm>
          <a:prstGeom prst="rect">
            <a:avLst/>
          </a:prstGeom>
          <a:noFill/>
        </p:spPr>
        <p:txBody>
          <a:bodyPr vert="eaVert" wrap="square">
            <a:spAutoFit/>
          </a:bodyPr>
          <a:lstStyle/>
          <a:p>
            <a:pPr fontAlgn="auto">
              <a:spcBef>
                <a:spcPts val="0"/>
              </a:spcBef>
              <a:spcAft>
                <a:spcPts val="0"/>
              </a:spcAft>
              <a:defRPr/>
            </a:pPr>
            <a:r>
              <a:rPr lang="zh-CN" altLang="en-US" sz="3200" spc="188" noProof="1">
                <a:latin typeface="方正舒体" panose="02010601030101010101" pitchFamily="2" charset="-122"/>
                <a:ea typeface="方正舒体" panose="02010601030101010101" pitchFamily="2" charset="-122"/>
                <a:sym typeface="+mn-ea"/>
              </a:rPr>
              <a:t>民间习俗</a:t>
            </a:r>
          </a:p>
        </p:txBody>
      </p:sp>
      <p:sp>
        <p:nvSpPr>
          <p:cNvPr id="23" name="文本框 22">
            <a:extLst>
              <a:ext uri="{FF2B5EF4-FFF2-40B4-BE49-F238E27FC236}">
                <a16:creationId xmlns="" xmlns:a16="http://schemas.microsoft.com/office/drawing/2014/main" id="{CBA097BF-859D-4904-A09A-16B2FD4E2E30}"/>
              </a:ext>
            </a:extLst>
          </p:cNvPr>
          <p:cNvSpPr txBox="1"/>
          <p:nvPr/>
        </p:nvSpPr>
        <p:spPr>
          <a:xfrm>
            <a:off x="8332544" y="3293889"/>
            <a:ext cx="677108" cy="4013884"/>
          </a:xfrm>
          <a:prstGeom prst="rect">
            <a:avLst/>
          </a:prstGeom>
          <a:noFill/>
        </p:spPr>
        <p:txBody>
          <a:bodyPr vert="eaVert" wrap="square">
            <a:spAutoFit/>
          </a:bodyPr>
          <a:lstStyle/>
          <a:p>
            <a:pPr fontAlgn="auto">
              <a:spcBef>
                <a:spcPts val="0"/>
              </a:spcBef>
              <a:spcAft>
                <a:spcPts val="0"/>
              </a:spcAft>
              <a:defRPr/>
            </a:pPr>
            <a:r>
              <a:rPr lang="zh-CN" altLang="en-US" sz="3200" spc="188" noProof="1">
                <a:latin typeface="方正舒体" panose="02010601030101010101" pitchFamily="2" charset="-122"/>
                <a:ea typeface="方正舒体" panose="02010601030101010101" pitchFamily="2" charset="-122"/>
                <a:sym typeface="+mn-ea"/>
              </a:rPr>
              <a:t>神话传说</a:t>
            </a:r>
          </a:p>
        </p:txBody>
      </p:sp>
      <p:sp>
        <p:nvSpPr>
          <p:cNvPr id="25" name="文本框 24">
            <a:extLst>
              <a:ext uri="{FF2B5EF4-FFF2-40B4-BE49-F238E27FC236}">
                <a16:creationId xmlns="" xmlns:a16="http://schemas.microsoft.com/office/drawing/2014/main" id="{098A8214-9FD7-4511-BEC0-9B5D94AA8621}"/>
              </a:ext>
            </a:extLst>
          </p:cNvPr>
          <p:cNvSpPr txBox="1"/>
          <p:nvPr/>
        </p:nvSpPr>
        <p:spPr>
          <a:xfrm>
            <a:off x="9725291" y="3304550"/>
            <a:ext cx="677108" cy="4013884"/>
          </a:xfrm>
          <a:prstGeom prst="rect">
            <a:avLst/>
          </a:prstGeom>
          <a:noFill/>
        </p:spPr>
        <p:txBody>
          <a:bodyPr vert="eaVert" wrap="square">
            <a:spAutoFit/>
          </a:bodyPr>
          <a:lstStyle/>
          <a:p>
            <a:pPr fontAlgn="auto">
              <a:spcBef>
                <a:spcPts val="0"/>
              </a:spcBef>
              <a:spcAft>
                <a:spcPts val="0"/>
              </a:spcAft>
              <a:defRPr/>
            </a:pPr>
            <a:r>
              <a:rPr lang="zh-CN" altLang="en-US" sz="3200" spc="188" noProof="1">
                <a:latin typeface="方正舒体" panose="02010601030101010101" pitchFamily="2" charset="-122"/>
                <a:ea typeface="方正舒体" panose="02010601030101010101" pitchFamily="2" charset="-122"/>
                <a:sym typeface="+mn-ea"/>
              </a:rPr>
              <a:t>著名诗词</a:t>
            </a:r>
          </a:p>
        </p:txBody>
      </p:sp>
      <p:sp>
        <p:nvSpPr>
          <p:cNvPr id="35" name="文本框 34">
            <a:extLst>
              <a:ext uri="{FF2B5EF4-FFF2-40B4-BE49-F238E27FC236}">
                <a16:creationId xmlns="" xmlns:a16="http://schemas.microsoft.com/office/drawing/2014/main" id="{F4BC7423-96AB-481E-B3C5-247A31BCA760}"/>
              </a:ext>
            </a:extLst>
          </p:cNvPr>
          <p:cNvSpPr txBox="1"/>
          <p:nvPr/>
        </p:nvSpPr>
        <p:spPr>
          <a:xfrm>
            <a:off x="5439708" y="2089615"/>
            <a:ext cx="877163" cy="923330"/>
          </a:xfrm>
          <a:prstGeom prst="rect">
            <a:avLst/>
          </a:prstGeom>
          <a:noFill/>
        </p:spPr>
        <p:txBody>
          <a:bodyPr wrap="square" rtlCol="0">
            <a:spAutoFit/>
          </a:bodyPr>
          <a:lstStyle/>
          <a:p>
            <a:r>
              <a:rPr lang="zh-CN" altLang="en-US" sz="5400" dirty="0">
                <a:latin typeface="方正舒体" panose="02010601030101010101" pitchFamily="2" charset="-122"/>
                <a:ea typeface="方正舒体" panose="02010601030101010101" pitchFamily="2" charset="-122"/>
              </a:rPr>
              <a:t>壹</a:t>
            </a:r>
          </a:p>
        </p:txBody>
      </p:sp>
      <p:sp>
        <p:nvSpPr>
          <p:cNvPr id="36" name="文本框 35">
            <a:extLst>
              <a:ext uri="{FF2B5EF4-FFF2-40B4-BE49-F238E27FC236}">
                <a16:creationId xmlns="" xmlns:a16="http://schemas.microsoft.com/office/drawing/2014/main" id="{4676D8F9-55F1-411C-95DC-904E17204078}"/>
              </a:ext>
            </a:extLst>
          </p:cNvPr>
          <p:cNvSpPr txBox="1"/>
          <p:nvPr/>
        </p:nvSpPr>
        <p:spPr>
          <a:xfrm>
            <a:off x="6780575" y="2072239"/>
            <a:ext cx="877163" cy="923330"/>
          </a:xfrm>
          <a:prstGeom prst="rect">
            <a:avLst/>
          </a:prstGeom>
          <a:noFill/>
        </p:spPr>
        <p:txBody>
          <a:bodyPr wrap="square" rtlCol="0">
            <a:spAutoFit/>
          </a:bodyPr>
          <a:lstStyle/>
          <a:p>
            <a:r>
              <a:rPr lang="zh-CN" altLang="en-US" sz="5400" dirty="0">
                <a:latin typeface="方正舒体" panose="02010601030101010101" pitchFamily="2" charset="-122"/>
                <a:ea typeface="方正舒体" panose="02010601030101010101" pitchFamily="2" charset="-122"/>
              </a:rPr>
              <a:t>贰</a:t>
            </a:r>
          </a:p>
        </p:txBody>
      </p:sp>
      <p:sp>
        <p:nvSpPr>
          <p:cNvPr id="37" name="文本框 36">
            <a:extLst>
              <a:ext uri="{FF2B5EF4-FFF2-40B4-BE49-F238E27FC236}">
                <a16:creationId xmlns="" xmlns:a16="http://schemas.microsoft.com/office/drawing/2014/main" id="{0A3EC9E9-9A9C-44DC-B7F3-72BA701A12EA}"/>
              </a:ext>
            </a:extLst>
          </p:cNvPr>
          <p:cNvSpPr txBox="1"/>
          <p:nvPr/>
        </p:nvSpPr>
        <p:spPr>
          <a:xfrm>
            <a:off x="8183612" y="2077219"/>
            <a:ext cx="877163" cy="923330"/>
          </a:xfrm>
          <a:prstGeom prst="rect">
            <a:avLst/>
          </a:prstGeom>
          <a:noFill/>
        </p:spPr>
        <p:txBody>
          <a:bodyPr wrap="square" rtlCol="0">
            <a:spAutoFit/>
          </a:bodyPr>
          <a:lstStyle/>
          <a:p>
            <a:r>
              <a:rPr lang="zh-CN" altLang="en-US" sz="5400" dirty="0">
                <a:latin typeface="方正舒体" panose="02010601030101010101" pitchFamily="2" charset="-122"/>
                <a:ea typeface="方正舒体" panose="02010601030101010101" pitchFamily="2" charset="-122"/>
              </a:rPr>
              <a:t>叁</a:t>
            </a:r>
          </a:p>
        </p:txBody>
      </p:sp>
      <p:sp>
        <p:nvSpPr>
          <p:cNvPr id="38" name="文本框 37">
            <a:extLst>
              <a:ext uri="{FF2B5EF4-FFF2-40B4-BE49-F238E27FC236}">
                <a16:creationId xmlns="" xmlns:a16="http://schemas.microsoft.com/office/drawing/2014/main" id="{24FD9FD7-726A-4924-BE7C-96C21E16EB2F}"/>
              </a:ext>
            </a:extLst>
          </p:cNvPr>
          <p:cNvSpPr txBox="1"/>
          <p:nvPr/>
        </p:nvSpPr>
        <p:spPr>
          <a:xfrm>
            <a:off x="9548555" y="2085522"/>
            <a:ext cx="877163" cy="923330"/>
          </a:xfrm>
          <a:prstGeom prst="rect">
            <a:avLst/>
          </a:prstGeom>
          <a:noFill/>
        </p:spPr>
        <p:txBody>
          <a:bodyPr wrap="square" rtlCol="0">
            <a:spAutoFit/>
          </a:bodyPr>
          <a:lstStyle/>
          <a:p>
            <a:r>
              <a:rPr lang="zh-CN" altLang="en-US" sz="5400" dirty="0">
                <a:latin typeface="方正舒体" panose="02010601030101010101" pitchFamily="2" charset="-122"/>
                <a:ea typeface="方正舒体" panose="02010601030101010101" pitchFamily="2" charset="-122"/>
              </a:rPr>
              <a:t>肆</a:t>
            </a:r>
          </a:p>
        </p:txBody>
      </p:sp>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844" y="400769"/>
            <a:ext cx="662209" cy="686184"/>
          </a:xfrm>
          <a:prstGeom prst="rect">
            <a:avLst/>
          </a:prstGeom>
        </p:spPr>
      </p:pic>
      <p:pic>
        <p:nvPicPr>
          <p:cNvPr id="39" name="图片 38">
            <a:extLst>
              <a:ext uri="{FF2B5EF4-FFF2-40B4-BE49-F238E27FC236}">
                <a16:creationId xmlns="" xmlns:a16="http://schemas.microsoft.com/office/drawing/2014/main" id="{6B98416F-AC24-4A95-874B-0271218958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3588" y="770533"/>
            <a:ext cx="1206319" cy="698395"/>
          </a:xfrm>
          <a:prstGeom prst="rect">
            <a:avLst/>
          </a:prstGeom>
        </p:spPr>
      </p:pic>
      <p:pic>
        <p:nvPicPr>
          <p:cNvPr id="41" name="图片 40">
            <a:extLst>
              <a:ext uri="{FF2B5EF4-FFF2-40B4-BE49-F238E27FC236}">
                <a16:creationId xmlns="" xmlns:a16="http://schemas.microsoft.com/office/drawing/2014/main" id="{8C427A71-4B8D-46E2-9232-8F9C300716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9023" y="840365"/>
            <a:ext cx="965079" cy="558730"/>
          </a:xfrm>
          <a:prstGeom prst="rect">
            <a:avLst/>
          </a:prstGeom>
        </p:spPr>
      </p:pic>
      <p:pic>
        <p:nvPicPr>
          <p:cNvPr id="42" name="图片 41">
            <a:extLst>
              <a:ext uri="{FF2B5EF4-FFF2-40B4-BE49-F238E27FC236}">
                <a16:creationId xmlns="" xmlns:a16="http://schemas.microsoft.com/office/drawing/2014/main" id="{49D24917-A59C-468B-B103-5B9F9B07E7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1625" y="699238"/>
            <a:ext cx="965079" cy="558730"/>
          </a:xfrm>
          <a:prstGeom prst="rect">
            <a:avLst/>
          </a:prstGeom>
        </p:spPr>
      </p:pic>
      <p:pic>
        <p:nvPicPr>
          <p:cNvPr id="43" name="图片 42">
            <a:extLst>
              <a:ext uri="{FF2B5EF4-FFF2-40B4-BE49-F238E27FC236}">
                <a16:creationId xmlns="" xmlns:a16="http://schemas.microsoft.com/office/drawing/2014/main" id="{D4751B17-9BE5-4E3F-8837-07093A3E2C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50350" y="910198"/>
            <a:ext cx="965079" cy="558730"/>
          </a:xfrm>
          <a:prstGeom prst="rect">
            <a:avLst/>
          </a:prstGeom>
        </p:spPr>
      </p:pic>
      <p:pic>
        <p:nvPicPr>
          <p:cNvPr id="44" name="图片 43">
            <a:extLst>
              <a:ext uri="{FF2B5EF4-FFF2-40B4-BE49-F238E27FC236}">
                <a16:creationId xmlns="" xmlns:a16="http://schemas.microsoft.com/office/drawing/2014/main" id="{2C5EF975-C682-4598-90B4-E5648DE8225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82569" y="1986514"/>
            <a:ext cx="987135" cy="1059550"/>
          </a:xfrm>
          <a:prstGeom prst="rect">
            <a:avLst/>
          </a:prstGeom>
        </p:spPr>
      </p:pic>
      <p:pic>
        <p:nvPicPr>
          <p:cNvPr id="45" name="图片 44">
            <a:extLst>
              <a:ext uri="{FF2B5EF4-FFF2-40B4-BE49-F238E27FC236}">
                <a16:creationId xmlns="" xmlns:a16="http://schemas.microsoft.com/office/drawing/2014/main" id="{9FD264F3-1B7D-41D4-9A26-5442281643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25594" y="1929364"/>
            <a:ext cx="987135" cy="1059550"/>
          </a:xfrm>
          <a:prstGeom prst="rect">
            <a:avLst/>
          </a:prstGeom>
        </p:spPr>
      </p:pic>
      <p:pic>
        <p:nvPicPr>
          <p:cNvPr id="46" name="图片 45">
            <a:extLst>
              <a:ext uri="{FF2B5EF4-FFF2-40B4-BE49-F238E27FC236}">
                <a16:creationId xmlns="" xmlns:a16="http://schemas.microsoft.com/office/drawing/2014/main" id="{3C4C7336-4256-4D58-8F3B-92129B2402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97194" y="1957939"/>
            <a:ext cx="987135" cy="1059550"/>
          </a:xfrm>
          <a:prstGeom prst="rect">
            <a:avLst/>
          </a:prstGeom>
        </p:spPr>
      </p:pic>
      <p:pic>
        <p:nvPicPr>
          <p:cNvPr id="47" name="图片 46">
            <a:extLst>
              <a:ext uri="{FF2B5EF4-FFF2-40B4-BE49-F238E27FC236}">
                <a16:creationId xmlns="" xmlns:a16="http://schemas.microsoft.com/office/drawing/2014/main" id="{5F9E3745-90C9-4D4C-9DEA-C0238C89B4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78319" y="1938889"/>
            <a:ext cx="987135" cy="1059550"/>
          </a:xfrm>
          <a:prstGeom prst="rect">
            <a:avLst/>
          </a:prstGeom>
        </p:spPr>
      </p:pic>
      <p:pic>
        <p:nvPicPr>
          <p:cNvPr id="26" name="图片 25">
            <a:extLst>
              <a:ext uri="{FF2B5EF4-FFF2-40B4-BE49-F238E27FC236}">
                <a16:creationId xmlns="" xmlns:a16="http://schemas.microsoft.com/office/drawing/2014/main" id="{B5CDBC4A-D8D6-4208-8D94-308B48F46C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9436" y="2302191"/>
            <a:ext cx="3487331" cy="4753849"/>
          </a:xfrm>
          <a:prstGeom prst="rect">
            <a:avLst/>
          </a:prstGeom>
        </p:spPr>
      </p:pic>
    </p:spTree>
    <p:extLst>
      <p:ext uri="{BB962C8B-B14F-4D97-AF65-F5344CB8AC3E}">
        <p14:creationId xmlns:p14="http://schemas.microsoft.com/office/powerpoint/2010/main" val="318526872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0.70"/>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par>
                                <p:cTn id="15" presetID="55"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1000" fill="hold"/>
                                        <p:tgtEl>
                                          <p:spTgt spid="41"/>
                                        </p:tgtEl>
                                        <p:attrNameLst>
                                          <p:attrName>ppt_w</p:attrName>
                                        </p:attrNameLst>
                                      </p:cBhvr>
                                      <p:tavLst>
                                        <p:tav tm="0">
                                          <p:val>
                                            <p:strVal val="#ppt_w*0.70"/>
                                          </p:val>
                                        </p:tav>
                                        <p:tav tm="100000">
                                          <p:val>
                                            <p:strVal val="#ppt_w"/>
                                          </p:val>
                                        </p:tav>
                                      </p:tavLst>
                                    </p:anim>
                                    <p:anim calcmode="lin" valueType="num">
                                      <p:cBhvr>
                                        <p:cTn id="18" dur="1000" fill="hold"/>
                                        <p:tgtEl>
                                          <p:spTgt spid="41"/>
                                        </p:tgtEl>
                                        <p:attrNameLst>
                                          <p:attrName>ppt_h</p:attrName>
                                        </p:attrNameLst>
                                      </p:cBhvr>
                                      <p:tavLst>
                                        <p:tav tm="0">
                                          <p:val>
                                            <p:strVal val="#ppt_h"/>
                                          </p:val>
                                        </p:tav>
                                        <p:tav tm="100000">
                                          <p:val>
                                            <p:strVal val="#ppt_h"/>
                                          </p:val>
                                        </p:tav>
                                      </p:tavLst>
                                    </p:anim>
                                    <p:animEffect transition="in" filter="fade">
                                      <p:cBhvr>
                                        <p:cTn id="19" dur="1000"/>
                                        <p:tgtEl>
                                          <p:spTgt spid="41"/>
                                        </p:tgtEl>
                                      </p:cBhvr>
                                    </p:animEffect>
                                  </p:childTnLst>
                                </p:cTn>
                              </p:par>
                              <p:par>
                                <p:cTn id="20" presetID="55"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strVal val="#ppt_w*0.70"/>
                                          </p:val>
                                        </p:tav>
                                        <p:tav tm="100000">
                                          <p:val>
                                            <p:strVal val="#ppt_w"/>
                                          </p:val>
                                        </p:tav>
                                      </p:tavLst>
                                    </p:anim>
                                    <p:anim calcmode="lin" valueType="num">
                                      <p:cBhvr>
                                        <p:cTn id="23" dur="1000" fill="hold"/>
                                        <p:tgtEl>
                                          <p:spTgt spid="42"/>
                                        </p:tgtEl>
                                        <p:attrNameLst>
                                          <p:attrName>ppt_h</p:attrName>
                                        </p:attrNameLst>
                                      </p:cBhvr>
                                      <p:tavLst>
                                        <p:tav tm="0">
                                          <p:val>
                                            <p:strVal val="#ppt_h"/>
                                          </p:val>
                                        </p:tav>
                                        <p:tav tm="100000">
                                          <p:val>
                                            <p:strVal val="#ppt_h"/>
                                          </p:val>
                                        </p:tav>
                                      </p:tavLst>
                                    </p:anim>
                                    <p:animEffect transition="in" filter="fade">
                                      <p:cBhvr>
                                        <p:cTn id="24" dur="1000"/>
                                        <p:tgtEl>
                                          <p:spTgt spid="42"/>
                                        </p:tgtEl>
                                      </p:cBhvr>
                                    </p:animEffect>
                                  </p:childTnLst>
                                </p:cTn>
                              </p:par>
                              <p:par>
                                <p:cTn id="25" presetID="55"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strVal val="#ppt_w*0.70"/>
                                          </p:val>
                                        </p:tav>
                                        <p:tav tm="100000">
                                          <p:val>
                                            <p:strVal val="#ppt_w"/>
                                          </p:val>
                                        </p:tav>
                                      </p:tavLst>
                                    </p:anim>
                                    <p:anim calcmode="lin" valueType="num">
                                      <p:cBhvr>
                                        <p:cTn id="28" dur="1000" fill="hold"/>
                                        <p:tgtEl>
                                          <p:spTgt spid="43"/>
                                        </p:tgtEl>
                                        <p:attrNameLst>
                                          <p:attrName>ppt_h</p:attrName>
                                        </p:attrNameLst>
                                      </p:cBhvr>
                                      <p:tavLst>
                                        <p:tav tm="0">
                                          <p:val>
                                            <p:strVal val="#ppt_h"/>
                                          </p:val>
                                        </p:tav>
                                        <p:tav tm="100000">
                                          <p:val>
                                            <p:strVal val="#ppt_h"/>
                                          </p:val>
                                        </p:tav>
                                      </p:tavLst>
                                    </p:anim>
                                    <p:animEffect transition="in" filter="fade">
                                      <p:cBhvr>
                                        <p:cTn id="29" dur="10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edge">
                                      <p:cBhvr>
                                        <p:cTn id="48" dur="20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0" presetClass="entr" presetSubtype="0" fill="hold" nodeType="click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edge">
                                      <p:cBhvr>
                                        <p:cTn id="53" dur="2000"/>
                                        <p:tgtEl>
                                          <p:spTgt spid="4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ox(in)">
                                      <p:cBhvr>
                                        <p:cTn id="63" dur="20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20" presetClass="entr" presetSubtype="0" fill="hold"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edge">
                                      <p:cBhvr>
                                        <p:cTn id="68" dur="20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par>
                    <p:cTn id="74" fill="hold">
                      <p:stCondLst>
                        <p:cond delay="indefinite"/>
                      </p:stCondLst>
                      <p:childTnLst>
                        <p:par>
                          <p:cTn id="75" fill="hold">
                            <p:stCondLst>
                              <p:cond delay="0"/>
                            </p:stCondLst>
                            <p:childTnLst>
                              <p:par>
                                <p:cTn id="76" presetID="4" presetClass="entr" presetSubtype="16" fill="hold" grpId="0"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box(in)">
                                      <p:cBhvr>
                                        <p:cTn id="78" dur="2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20" presetClass="entr" presetSubtype="0" fill="hold"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edge">
                                      <p:cBhvr>
                                        <p:cTn id="83" dur="2000"/>
                                        <p:tgtEl>
                                          <p:spTgt spid="4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childTnLst>
                          </p:cTn>
                        </p:par>
                      </p:childTnLst>
                    </p:cTn>
                  </p:par>
                  <p:par>
                    <p:cTn id="89" fill="hold">
                      <p:stCondLst>
                        <p:cond delay="indefinite"/>
                      </p:stCondLst>
                      <p:childTnLst>
                        <p:par>
                          <p:cTn id="90" fill="hold">
                            <p:stCondLst>
                              <p:cond delay="0"/>
                            </p:stCondLst>
                            <p:childTnLst>
                              <p:par>
                                <p:cTn id="91" presetID="4" presetClass="entr" presetSubtype="16" fill="hold" grpId="0" nodeType="click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box(in)">
                                      <p:cBhvr>
                                        <p:cTn id="93" dur="2000"/>
                                        <p:tgtEl>
                                          <p:spTgt spid="23"/>
                                        </p:tgtEl>
                                      </p:cBhvr>
                                    </p:animEffect>
                                  </p:childTnLst>
                                </p:cTn>
                              </p:par>
                            </p:childTnLst>
                          </p:cTn>
                        </p:par>
                      </p:childTnLst>
                    </p:cTn>
                  </p:par>
                  <p:par>
                    <p:cTn id="94" fill="hold">
                      <p:stCondLst>
                        <p:cond delay="indefinite"/>
                      </p:stCondLst>
                      <p:childTnLst>
                        <p:par>
                          <p:cTn id="95" fill="hold">
                            <p:stCondLst>
                              <p:cond delay="0"/>
                            </p:stCondLst>
                            <p:childTnLst>
                              <p:par>
                                <p:cTn id="96" presetID="20" presetClass="entr" presetSubtype="0" fill="hold" nodeType="click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edge">
                                      <p:cBhvr>
                                        <p:cTn id="98" dur="2000"/>
                                        <p:tgtEl>
                                          <p:spTgt spid="4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childTnLst>
                          </p:cTn>
                        </p:par>
                      </p:childTnLst>
                    </p:cTn>
                  </p:par>
                  <p:par>
                    <p:cTn id="104" fill="hold">
                      <p:stCondLst>
                        <p:cond delay="indefinite"/>
                      </p:stCondLst>
                      <p:childTnLst>
                        <p:par>
                          <p:cTn id="105" fill="hold">
                            <p:stCondLst>
                              <p:cond delay="0"/>
                            </p:stCondLst>
                            <p:childTnLst>
                              <p:par>
                                <p:cTn id="106" presetID="4" presetClass="entr" presetSubtype="16" fill="hold" grpId="0"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box(in)">
                                      <p:cBhvr>
                                        <p:cTn id="10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5" grpId="0"/>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5" name="文本框 34">
            <a:extLst>
              <a:ext uri="{FF2B5EF4-FFF2-40B4-BE49-F238E27FC236}">
                <a16:creationId xmlns="" xmlns:a16="http://schemas.microsoft.com/office/drawing/2014/main" id="{F4BC7423-96AB-481E-B3C5-247A31BCA760}"/>
              </a:ext>
            </a:extLst>
          </p:cNvPr>
          <p:cNvSpPr txBox="1"/>
          <p:nvPr/>
        </p:nvSpPr>
        <p:spPr>
          <a:xfrm>
            <a:off x="3640885" y="1777801"/>
            <a:ext cx="1257486" cy="1323439"/>
          </a:xfrm>
          <a:prstGeom prst="rect">
            <a:avLst/>
          </a:prstGeom>
          <a:noFill/>
        </p:spPr>
        <p:txBody>
          <a:bodyPr wrap="square" rtlCol="0">
            <a:spAutoFit/>
          </a:bodyPr>
          <a:lstStyle/>
          <a:p>
            <a:r>
              <a:rPr lang="zh-CN" altLang="en-US" sz="8000" dirty="0">
                <a:latin typeface="方正舒体" panose="02010601030101010101" pitchFamily="2" charset="-122"/>
                <a:ea typeface="方正舒体" panose="02010601030101010101" pitchFamily="2" charset="-122"/>
              </a:rPr>
              <a:t>壹</a:t>
            </a:r>
          </a:p>
        </p:txBody>
      </p:sp>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24" name="文本框 19">
            <a:extLst>
              <a:ext uri="{FF2B5EF4-FFF2-40B4-BE49-F238E27FC236}">
                <a16:creationId xmlns="" xmlns:a16="http://schemas.microsoft.com/office/drawing/2014/main" id="{76A3A0E4-D21A-4E40-8C44-BCF67F5B073E}"/>
              </a:ext>
            </a:extLst>
          </p:cNvPr>
          <p:cNvSpPr txBox="1">
            <a:spLocks noChangeArrowheads="1"/>
          </p:cNvSpPr>
          <p:nvPr/>
        </p:nvSpPr>
        <p:spPr bwMode="auto">
          <a:xfrm>
            <a:off x="5909608" y="1825340"/>
            <a:ext cx="38779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200" dirty="0">
                <a:solidFill>
                  <a:srgbClr val="262626"/>
                </a:solidFill>
                <a:latin typeface="方正舒体" panose="02010601030101010101" pitchFamily="2" charset="-122"/>
                <a:ea typeface="方正舒体" panose="02010601030101010101" pitchFamily="2" charset="-122"/>
              </a:rPr>
              <a:t>节日起源</a:t>
            </a:r>
          </a:p>
        </p:txBody>
      </p:sp>
      <p:sp>
        <p:nvSpPr>
          <p:cNvPr id="26" name="文本框 22">
            <a:extLst>
              <a:ext uri="{FF2B5EF4-FFF2-40B4-BE49-F238E27FC236}">
                <a16:creationId xmlns="" xmlns:a16="http://schemas.microsoft.com/office/drawing/2014/main" id="{2DC954D1-DB70-4161-8B87-227CD7A23897}"/>
              </a:ext>
            </a:extLst>
          </p:cNvPr>
          <p:cNvSpPr txBox="1">
            <a:spLocks noChangeArrowheads="1"/>
          </p:cNvSpPr>
          <p:nvPr/>
        </p:nvSpPr>
        <p:spPr bwMode="auto">
          <a:xfrm>
            <a:off x="5517341" y="3348038"/>
            <a:ext cx="51554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2000" noProof="1">
                <a:latin typeface="方正舒体" panose="02010601030101010101" pitchFamily="2" charset="-122"/>
                <a:ea typeface="方正舒体" panose="02010601030101010101" pitchFamily="2" charset="-122"/>
                <a:sym typeface="+mn-ea"/>
              </a:rPr>
              <a:t>您的内容打在这里，或者通过复制您的文本后，在此框中选择粘贴，并选择只保留文字。您的内容打在这里，或者通过复制您的文本后，在此框中选择粘贴</a:t>
            </a:r>
            <a:endParaRPr lang="zh-CN" altLang="en-US" sz="2000" noProof="1">
              <a:latin typeface="方正舒体" panose="02010601030101010101" pitchFamily="2" charset="-122"/>
              <a:ea typeface="方正舒体" panose="02010601030101010101" pitchFamily="2" charset="-122"/>
              <a:sym typeface="Arial" panose="020B0604020202020204" pitchFamily="34" charset="0"/>
            </a:endParaRPr>
          </a:p>
        </p:txBody>
      </p:sp>
      <p:pic>
        <p:nvPicPr>
          <p:cNvPr id="41" name="图片 40">
            <a:extLst>
              <a:ext uri="{FF2B5EF4-FFF2-40B4-BE49-F238E27FC236}">
                <a16:creationId xmlns="" xmlns:a16="http://schemas.microsoft.com/office/drawing/2014/main" id="{089528A6-F502-4D17-933C-876F838292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07888" y="732433"/>
            <a:ext cx="1206319" cy="698395"/>
          </a:xfrm>
          <a:prstGeom prst="rect">
            <a:avLst/>
          </a:prstGeom>
        </p:spPr>
      </p:pic>
      <p:pic>
        <p:nvPicPr>
          <p:cNvPr id="42" name="图片 41">
            <a:extLst>
              <a:ext uri="{FF2B5EF4-FFF2-40B4-BE49-F238E27FC236}">
                <a16:creationId xmlns="" xmlns:a16="http://schemas.microsoft.com/office/drawing/2014/main" id="{B12CEA26-F787-4091-81E0-1274B659E2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3323" y="802265"/>
            <a:ext cx="965079" cy="558730"/>
          </a:xfrm>
          <a:prstGeom prst="rect">
            <a:avLst/>
          </a:prstGeom>
        </p:spPr>
      </p:pic>
      <p:pic>
        <p:nvPicPr>
          <p:cNvPr id="43" name="图片 42">
            <a:extLst>
              <a:ext uri="{FF2B5EF4-FFF2-40B4-BE49-F238E27FC236}">
                <a16:creationId xmlns="" xmlns:a16="http://schemas.microsoft.com/office/drawing/2014/main" id="{3B63C646-68C1-4078-A7F2-D072B7CEEF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5925" y="661138"/>
            <a:ext cx="965079" cy="558730"/>
          </a:xfrm>
          <a:prstGeom prst="rect">
            <a:avLst/>
          </a:prstGeom>
        </p:spPr>
      </p:pic>
      <p:pic>
        <p:nvPicPr>
          <p:cNvPr id="44" name="图片 43">
            <a:extLst>
              <a:ext uri="{FF2B5EF4-FFF2-40B4-BE49-F238E27FC236}">
                <a16:creationId xmlns="" xmlns:a16="http://schemas.microsoft.com/office/drawing/2014/main" id="{5F99293D-5791-430B-8836-22E07C9F2F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4650" y="872098"/>
            <a:ext cx="965079" cy="558730"/>
          </a:xfrm>
          <a:prstGeom prst="rect">
            <a:avLst/>
          </a:prstGeom>
        </p:spPr>
      </p:pic>
      <p:pic>
        <p:nvPicPr>
          <p:cNvPr id="45" name="图片 44">
            <a:extLst>
              <a:ext uri="{FF2B5EF4-FFF2-40B4-BE49-F238E27FC236}">
                <a16:creationId xmlns="" xmlns:a16="http://schemas.microsoft.com/office/drawing/2014/main" id="{3AA4CFDD-E201-4DA4-A7B3-9480BDAA1A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80233" y="1621304"/>
            <a:ext cx="1378790" cy="1479936"/>
          </a:xfrm>
          <a:prstGeom prst="rect">
            <a:avLst/>
          </a:prstGeom>
        </p:spPr>
      </p:pic>
      <p:pic>
        <p:nvPicPr>
          <p:cNvPr id="14" name="图片 3">
            <a:extLst>
              <a:ext uri="{FF2B5EF4-FFF2-40B4-BE49-F238E27FC236}">
                <a16:creationId xmlns="" xmlns:a16="http://schemas.microsoft.com/office/drawing/2014/main" id="{AC922184-CC3D-439C-87C1-BE1A972395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25" y="1697898"/>
            <a:ext cx="3103409" cy="5160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60570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0" fill="hold"/>
                                        <p:tgtEl>
                                          <p:spTgt spid="41"/>
                                        </p:tgtEl>
                                        <p:attrNameLst>
                                          <p:attrName>ppt_w</p:attrName>
                                        </p:attrNameLst>
                                      </p:cBhvr>
                                      <p:tavLst>
                                        <p:tav tm="0">
                                          <p:val>
                                            <p:strVal val="#ppt_w*0.70"/>
                                          </p:val>
                                        </p:tav>
                                        <p:tav tm="100000">
                                          <p:val>
                                            <p:strVal val="#ppt_w"/>
                                          </p:val>
                                        </p:tav>
                                      </p:tavLst>
                                    </p:anim>
                                    <p:anim calcmode="lin" valueType="num">
                                      <p:cBhvr>
                                        <p:cTn id="13" dur="1000" fill="hold"/>
                                        <p:tgtEl>
                                          <p:spTgt spid="41"/>
                                        </p:tgtEl>
                                        <p:attrNameLst>
                                          <p:attrName>ppt_h</p:attrName>
                                        </p:attrNameLst>
                                      </p:cBhvr>
                                      <p:tavLst>
                                        <p:tav tm="0">
                                          <p:val>
                                            <p:strVal val="#ppt_h"/>
                                          </p:val>
                                        </p:tav>
                                        <p:tav tm="100000">
                                          <p:val>
                                            <p:strVal val="#ppt_h"/>
                                          </p:val>
                                        </p:tav>
                                      </p:tavLst>
                                    </p:anim>
                                    <p:animEffect transition="in" filter="fade">
                                      <p:cBhvr>
                                        <p:cTn id="14" dur="1000"/>
                                        <p:tgtEl>
                                          <p:spTgt spid="41"/>
                                        </p:tgtEl>
                                      </p:cBhvr>
                                    </p:animEffect>
                                  </p:childTnLst>
                                </p:cTn>
                              </p:par>
                              <p:par>
                                <p:cTn id="15" presetID="55"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strVal val="#ppt_w*0.70"/>
                                          </p:val>
                                        </p:tav>
                                        <p:tav tm="100000">
                                          <p:val>
                                            <p:strVal val="#ppt_w"/>
                                          </p:val>
                                        </p:tav>
                                      </p:tavLst>
                                    </p:anim>
                                    <p:anim calcmode="lin" valueType="num">
                                      <p:cBhvr>
                                        <p:cTn id="18" dur="1000" fill="hold"/>
                                        <p:tgtEl>
                                          <p:spTgt spid="42"/>
                                        </p:tgtEl>
                                        <p:attrNameLst>
                                          <p:attrName>ppt_h</p:attrName>
                                        </p:attrNameLst>
                                      </p:cBhvr>
                                      <p:tavLst>
                                        <p:tav tm="0">
                                          <p:val>
                                            <p:strVal val="#ppt_h"/>
                                          </p:val>
                                        </p:tav>
                                        <p:tav tm="100000">
                                          <p:val>
                                            <p:strVal val="#ppt_h"/>
                                          </p:val>
                                        </p:tav>
                                      </p:tavLst>
                                    </p:anim>
                                    <p:animEffect transition="in" filter="fade">
                                      <p:cBhvr>
                                        <p:cTn id="19" dur="1000"/>
                                        <p:tgtEl>
                                          <p:spTgt spid="42"/>
                                        </p:tgtEl>
                                      </p:cBhvr>
                                    </p:animEffect>
                                  </p:childTnLst>
                                </p:cTn>
                              </p:par>
                              <p:par>
                                <p:cTn id="20" presetID="55"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strVal val="#ppt_w*0.70"/>
                                          </p:val>
                                        </p:tav>
                                        <p:tav tm="100000">
                                          <p:val>
                                            <p:strVal val="#ppt_w"/>
                                          </p:val>
                                        </p:tav>
                                      </p:tavLst>
                                    </p:anim>
                                    <p:anim calcmode="lin" valueType="num">
                                      <p:cBhvr>
                                        <p:cTn id="23" dur="1000" fill="hold"/>
                                        <p:tgtEl>
                                          <p:spTgt spid="43"/>
                                        </p:tgtEl>
                                        <p:attrNameLst>
                                          <p:attrName>ppt_h</p:attrName>
                                        </p:attrNameLst>
                                      </p:cBhvr>
                                      <p:tavLst>
                                        <p:tav tm="0">
                                          <p:val>
                                            <p:strVal val="#ppt_h"/>
                                          </p:val>
                                        </p:tav>
                                        <p:tav tm="100000">
                                          <p:val>
                                            <p:strVal val="#ppt_h"/>
                                          </p:val>
                                        </p:tav>
                                      </p:tavLst>
                                    </p:anim>
                                    <p:animEffect transition="in" filter="fade">
                                      <p:cBhvr>
                                        <p:cTn id="24" dur="1000"/>
                                        <p:tgtEl>
                                          <p:spTgt spid="43"/>
                                        </p:tgtEl>
                                      </p:cBhvr>
                                    </p:animEffect>
                                  </p:childTnLst>
                                </p:cTn>
                              </p:par>
                              <p:par>
                                <p:cTn id="25" presetID="55"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0.70"/>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edge">
                                      <p:cBhvr>
                                        <p:cTn id="48" dur="20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1000" fill="hold"/>
                                        <p:tgtEl>
                                          <p:spTgt spid="24"/>
                                        </p:tgtEl>
                                        <p:attrNameLst>
                                          <p:attrName>ppt_w</p:attrName>
                                        </p:attrNameLst>
                                      </p:cBhvr>
                                      <p:tavLst>
                                        <p:tav tm="0">
                                          <p:val>
                                            <p:strVal val="#ppt_w*0.70"/>
                                          </p:val>
                                        </p:tav>
                                        <p:tav tm="100000">
                                          <p:val>
                                            <p:strVal val="#ppt_w"/>
                                          </p:val>
                                        </p:tav>
                                      </p:tavLst>
                                    </p:anim>
                                    <p:anim calcmode="lin" valueType="num">
                                      <p:cBhvr>
                                        <p:cTn id="59" dur="1000" fill="hold"/>
                                        <p:tgtEl>
                                          <p:spTgt spid="24"/>
                                        </p:tgtEl>
                                        <p:attrNameLst>
                                          <p:attrName>ppt_h</p:attrName>
                                        </p:attrNameLst>
                                      </p:cBhvr>
                                      <p:tavLst>
                                        <p:tav tm="0">
                                          <p:val>
                                            <p:strVal val="#ppt_h"/>
                                          </p:val>
                                        </p:tav>
                                        <p:tav tm="100000">
                                          <p:val>
                                            <p:strVal val="#ppt_h"/>
                                          </p:val>
                                        </p:tav>
                                      </p:tavLst>
                                    </p:anim>
                                    <p:animEffect transition="in" filter="fade">
                                      <p:cBhvr>
                                        <p:cTn id="60" dur="10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4"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4" name="图片 1">
            <a:extLst>
              <a:ext uri="{FF2B5EF4-FFF2-40B4-BE49-F238E27FC236}">
                <a16:creationId xmlns="" xmlns:a16="http://schemas.microsoft.com/office/drawing/2014/main" id="{7613AFE5-63EE-4EA6-94D2-51B3DE2CC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75" y="1411288"/>
            <a:ext cx="2938463"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 xmlns:a16="http://schemas.microsoft.com/office/drawing/2014/main" id="{D8CC74F3-F93F-4D46-8671-E5C6C6CA9D9F}"/>
              </a:ext>
            </a:extLst>
          </p:cNvPr>
          <p:cNvSpPr txBox="1"/>
          <p:nvPr/>
        </p:nvSpPr>
        <p:spPr>
          <a:xfrm>
            <a:off x="4360418" y="1574800"/>
            <a:ext cx="6688582" cy="4893647"/>
          </a:xfrm>
          <a:prstGeom prst="rect">
            <a:avLst/>
          </a:prstGeom>
          <a:noFill/>
        </p:spPr>
        <p:txBody>
          <a:bodyPr wrap="square">
            <a:spAutoFit/>
          </a:bodyPr>
          <a:lstStyle/>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重阳的源头，可追溯到先秦之前。</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吕氏春秋</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之中</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季秋纪</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载：“（九月）命家宰，农事备收，举五种之要。藏帝籍之收于神仓，祗敬必饬。”“是日也，大飨帝，尝牺牲，告备于天子。”可见当时已有在秋九月农作物丰收之时祭飨天帝、祭祖，以谢天帝、祖先恩德的活动。</a:t>
            </a:r>
          </a:p>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汉代，</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西京杂记</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中记西汉时的宫人贾佩兰称：“九月九日，佩茱萸，食蓬饵，饮菊花酒，云令人长寿。”相传自此时起，有了重阳节求寿之俗。这是受古代巫师（后为道士）追求长生，采集药物服用的影响。同时还有大型饮宴活动，是由先秦时庆丰收之宴饮发展而来的。</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荆楚岁时记</a:t>
            </a:r>
            <a:r>
              <a:rPr lang="en-US" altLang="zh-CN" sz="2000" noProof="1">
                <a:latin typeface="方正舒体" panose="02010601030101010101" pitchFamily="2" charset="-122"/>
                <a:ea typeface="方正舒体" panose="02010601030101010101" pitchFamily="2" charset="-122"/>
                <a:cs typeface="Lao UI" panose="020B0502040204020203" pitchFamily="34" charset="0"/>
                <a:sym typeface="+mn-ea"/>
              </a:rPr>
              <a:t>》</a:t>
            </a:r>
            <a:r>
              <a:rPr lang="zh-CN" altLang="en-US" sz="2000" noProof="1">
                <a:latin typeface="方正舒体" panose="02010601030101010101" pitchFamily="2" charset="-122"/>
                <a:ea typeface="方正舒体" panose="02010601030101010101" pitchFamily="2" charset="-122"/>
                <a:cs typeface="Lao UI" panose="020B0502040204020203" pitchFamily="34" charset="0"/>
                <a:sym typeface="+mn-ea"/>
              </a:rPr>
              <a:t>云：“九月九日，四民并籍野饮宴。”隋杜公瞻注云：“九月九日宴会，未知起于何代，然自驻至宋未改。”求长寿及饮宴，构成了重阳节的基础。</a:t>
            </a:r>
          </a:p>
        </p:txBody>
      </p:sp>
      <p:sp>
        <p:nvSpPr>
          <p:cNvPr id="2" name="文本框 1">
            <a:extLst>
              <a:ext uri="{FF2B5EF4-FFF2-40B4-BE49-F238E27FC236}">
                <a16:creationId xmlns="" xmlns:a16="http://schemas.microsoft.com/office/drawing/2014/main" id="{203E271B-4C12-41A5-89AB-45905C356FB2}"/>
              </a:ext>
            </a:extLst>
          </p:cNvPr>
          <p:cNvSpPr txBox="1"/>
          <p:nvPr/>
        </p:nvSpPr>
        <p:spPr>
          <a:xfrm>
            <a:off x="2422199" y="2472900"/>
            <a:ext cx="1661993" cy="2548390"/>
          </a:xfrm>
          <a:prstGeom prst="rect">
            <a:avLst/>
          </a:prstGeom>
          <a:noFill/>
        </p:spPr>
        <p:txBody>
          <a:bodyPr vert="eaVert" wrap="none" rtlCol="0">
            <a:spAutoFit/>
          </a:bodyPr>
          <a:lstStyle/>
          <a:p>
            <a:r>
              <a:rPr lang="zh-CN" altLang="en-US" sz="4400" spc="188" noProof="1">
                <a:latin typeface="方正舒体" panose="02010601030101010101" pitchFamily="2" charset="-122"/>
                <a:ea typeface="方正舒体" panose="02010601030101010101" pitchFamily="2" charset="-122"/>
                <a:sym typeface="+mn-ea"/>
              </a:rPr>
              <a:t>节日</a:t>
            </a:r>
            <a:r>
              <a:rPr lang="zh-CN" altLang="en-US" sz="4800" spc="188" noProof="1">
                <a:latin typeface="方正舒体" panose="02010601030101010101" pitchFamily="2" charset="-122"/>
                <a:ea typeface="方正舒体" panose="02010601030101010101" pitchFamily="2" charset="-122"/>
                <a:sym typeface="+mn-ea"/>
              </a:rPr>
              <a:t>起源</a:t>
            </a:r>
          </a:p>
          <a:p>
            <a:endParaRPr lang="zh-CN" altLang="en-US" sz="4800" dirty="0"/>
          </a:p>
        </p:txBody>
      </p:sp>
      <p:pic>
        <p:nvPicPr>
          <p:cNvPr id="23" name="图片 22">
            <a:extLst>
              <a:ext uri="{FF2B5EF4-FFF2-40B4-BE49-F238E27FC236}">
                <a16:creationId xmlns="" xmlns:a16="http://schemas.microsoft.com/office/drawing/2014/main" id="{895BB4C8-84E4-4E54-94D9-CB829DAD09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60213" y="513358"/>
            <a:ext cx="1206319" cy="698395"/>
          </a:xfrm>
          <a:prstGeom prst="rect">
            <a:avLst/>
          </a:prstGeom>
        </p:spPr>
      </p:pic>
      <p:pic>
        <p:nvPicPr>
          <p:cNvPr id="25" name="图片 24">
            <a:extLst>
              <a:ext uri="{FF2B5EF4-FFF2-40B4-BE49-F238E27FC236}">
                <a16:creationId xmlns="" xmlns:a16="http://schemas.microsoft.com/office/drawing/2014/main" id="{1F06F462-9D1E-431E-BE9D-8B96E54CD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5648" y="583190"/>
            <a:ext cx="965079" cy="558730"/>
          </a:xfrm>
          <a:prstGeom prst="rect">
            <a:avLst/>
          </a:prstGeom>
        </p:spPr>
      </p:pic>
      <p:pic>
        <p:nvPicPr>
          <p:cNvPr id="29" name="图片 28">
            <a:extLst>
              <a:ext uri="{FF2B5EF4-FFF2-40B4-BE49-F238E27FC236}">
                <a16:creationId xmlns="" xmlns:a16="http://schemas.microsoft.com/office/drawing/2014/main" id="{4080B109-D0A8-44EC-8C71-C09E119FB3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8250" y="442063"/>
            <a:ext cx="965079" cy="558730"/>
          </a:xfrm>
          <a:prstGeom prst="rect">
            <a:avLst/>
          </a:prstGeom>
        </p:spPr>
      </p:pic>
      <p:pic>
        <p:nvPicPr>
          <p:cNvPr id="33" name="图片 32">
            <a:extLst>
              <a:ext uri="{FF2B5EF4-FFF2-40B4-BE49-F238E27FC236}">
                <a16:creationId xmlns="" xmlns:a16="http://schemas.microsoft.com/office/drawing/2014/main" id="{59FDB424-B895-4D5B-96A3-DDCF62FD18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6975" y="653023"/>
            <a:ext cx="965079" cy="558730"/>
          </a:xfrm>
          <a:prstGeom prst="rect">
            <a:avLst/>
          </a:prstGeom>
        </p:spPr>
      </p:pic>
    </p:spTree>
    <p:extLst>
      <p:ext uri="{BB962C8B-B14F-4D97-AF65-F5344CB8AC3E}">
        <p14:creationId xmlns:p14="http://schemas.microsoft.com/office/powerpoint/2010/main" val="316965001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par>
                                <p:cTn id="15" presetID="55"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strVal val="#ppt_w*0.70"/>
                                          </p:val>
                                        </p:tav>
                                        <p:tav tm="100000">
                                          <p:val>
                                            <p:strVal val="#ppt_w"/>
                                          </p:val>
                                        </p:tav>
                                      </p:tavLst>
                                    </p:anim>
                                    <p:anim calcmode="lin" valueType="num">
                                      <p:cBhvr>
                                        <p:cTn id="23" dur="1000" fill="hold"/>
                                        <p:tgtEl>
                                          <p:spTgt spid="29"/>
                                        </p:tgtEl>
                                        <p:attrNameLst>
                                          <p:attrName>ppt_h</p:attrName>
                                        </p:attrNameLst>
                                      </p:cBhvr>
                                      <p:tavLst>
                                        <p:tav tm="0">
                                          <p:val>
                                            <p:strVal val="#ppt_h"/>
                                          </p:val>
                                        </p:tav>
                                        <p:tav tm="100000">
                                          <p:val>
                                            <p:strVal val="#ppt_h"/>
                                          </p:val>
                                        </p:tav>
                                      </p:tavLst>
                                    </p:anim>
                                    <p:animEffect transition="in" filter="fade">
                                      <p:cBhvr>
                                        <p:cTn id="24" dur="1000"/>
                                        <p:tgtEl>
                                          <p:spTgt spid="29"/>
                                        </p:tgtEl>
                                      </p:cBhvr>
                                    </p:animEffect>
                                  </p:childTnLst>
                                </p:cTn>
                              </p:par>
                              <p:par>
                                <p:cTn id="25" presetID="55"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0.70"/>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edge">
                                      <p:cBhvr>
                                        <p:cTn id="39" dur="20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strVal val="#ppt_w*0.70"/>
                                          </p:val>
                                        </p:tav>
                                        <p:tav tm="100000">
                                          <p:val>
                                            <p:strVal val="#ppt_w"/>
                                          </p:val>
                                        </p:tav>
                                      </p:tavLst>
                                    </p:anim>
                                    <p:anim calcmode="lin" valueType="num">
                                      <p:cBhvr>
                                        <p:cTn id="45" dur="1000" fill="hold"/>
                                        <p:tgtEl>
                                          <p:spTgt spid="15"/>
                                        </p:tgtEl>
                                        <p:attrNameLst>
                                          <p:attrName>ppt_h</p:attrName>
                                        </p:attrNameLst>
                                      </p:cBhvr>
                                      <p:tavLst>
                                        <p:tav tm="0">
                                          <p:val>
                                            <p:strVal val="#ppt_h"/>
                                          </p:val>
                                        </p:tav>
                                        <p:tav tm="100000">
                                          <p:val>
                                            <p:strVal val="#ppt_h"/>
                                          </p:val>
                                        </p:tav>
                                      </p:tavLst>
                                    </p:anim>
                                    <p:animEffect transition="in" filter="fade">
                                      <p:cBhvr>
                                        <p:cTn id="4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15" name="文本框 1">
            <a:extLst>
              <a:ext uri="{FF2B5EF4-FFF2-40B4-BE49-F238E27FC236}">
                <a16:creationId xmlns="" xmlns:a16="http://schemas.microsoft.com/office/drawing/2014/main" id="{A5491F86-4023-42B3-A0F0-C126E8E49A0F}"/>
              </a:ext>
            </a:extLst>
          </p:cNvPr>
          <p:cNvSpPr txBox="1">
            <a:spLocks noChangeArrowheads="1"/>
          </p:cNvSpPr>
          <p:nvPr/>
        </p:nvSpPr>
        <p:spPr bwMode="auto">
          <a:xfrm>
            <a:off x="4066361" y="1913352"/>
            <a:ext cx="7109639"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pPr eaLnBrk="0" hangingPunct="0">
              <a:lnSpc>
                <a:spcPct val="150000"/>
              </a:lnSpc>
            </a:pPr>
            <a:r>
              <a:rPr lang="zh-CN" altLang="en-US" sz="2000" dirty="0">
                <a:latin typeface="方正舒体" panose="02010601030101010101" pitchFamily="2" charset="-122"/>
                <a:ea typeface="方正舒体" panose="02010601030101010101" pitchFamily="2" charset="-122"/>
              </a:rPr>
              <a:t>重阳节的原型之一是古代的祭祀大火的仪式。</a:t>
            </a:r>
          </a:p>
          <a:p>
            <a:pPr eaLnBrk="0" hangingPunct="0">
              <a:lnSpc>
                <a:spcPct val="150000"/>
              </a:lnSpc>
            </a:pPr>
            <a:r>
              <a:rPr lang="zh-CN" altLang="en-US" sz="2000" dirty="0">
                <a:latin typeface="方正舒体" panose="02010601030101010101" pitchFamily="2" charset="-122"/>
                <a:ea typeface="方正舒体" panose="02010601030101010101" pitchFamily="2" charset="-122"/>
              </a:rPr>
              <a:t>作为古代季节星宿标志的“大火”星，在季秋九月隐退，</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夏小正</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称“九月内火”，“大火”星的退隐，不仅使一向以大火星为季节生产与季节生活标识的古人失去了时间的坐标，同时使将大火奉若神明的古人产生莫名的恐惧，火神的休眠意味着漫漫长冬的到来，因此，在“内火”时节，一如其出现时要有迎火仪式那样，人们要举行相应的送行祭仪。古代的祭仪情形虽渺茫难晓，但还是可以从后世的重阳节仪中寻找到一些古俗遗痕。</a:t>
            </a:r>
          </a:p>
        </p:txBody>
      </p:sp>
      <p:sp>
        <p:nvSpPr>
          <p:cNvPr id="16" name="文本框 15">
            <a:extLst>
              <a:ext uri="{FF2B5EF4-FFF2-40B4-BE49-F238E27FC236}">
                <a16:creationId xmlns="" xmlns:a16="http://schemas.microsoft.com/office/drawing/2014/main" id="{87EC337D-526C-4783-96C1-5D7724C02846}"/>
              </a:ext>
            </a:extLst>
          </p:cNvPr>
          <p:cNvSpPr txBox="1"/>
          <p:nvPr/>
        </p:nvSpPr>
        <p:spPr>
          <a:xfrm>
            <a:off x="2345999" y="2253825"/>
            <a:ext cx="1661993" cy="2548390"/>
          </a:xfrm>
          <a:prstGeom prst="rect">
            <a:avLst/>
          </a:prstGeom>
          <a:noFill/>
        </p:spPr>
        <p:txBody>
          <a:bodyPr vert="eaVert" wrap="none" rtlCol="0">
            <a:spAutoFit/>
          </a:bodyPr>
          <a:lstStyle/>
          <a:p>
            <a:r>
              <a:rPr lang="zh-CN" altLang="en-US" sz="4400" spc="188" noProof="1">
                <a:latin typeface="方正舒体" panose="02010601030101010101" pitchFamily="2" charset="-122"/>
                <a:ea typeface="方正舒体" panose="02010601030101010101" pitchFamily="2" charset="-122"/>
                <a:sym typeface="+mn-ea"/>
              </a:rPr>
              <a:t>节日</a:t>
            </a:r>
            <a:r>
              <a:rPr lang="zh-CN" altLang="en-US" sz="4800" spc="188" noProof="1">
                <a:latin typeface="方正舒体" panose="02010601030101010101" pitchFamily="2" charset="-122"/>
                <a:ea typeface="方正舒体" panose="02010601030101010101" pitchFamily="2" charset="-122"/>
                <a:sym typeface="+mn-ea"/>
              </a:rPr>
              <a:t>起源</a:t>
            </a:r>
          </a:p>
          <a:p>
            <a:endParaRPr lang="zh-CN" altLang="en-US" sz="4800" dirty="0">
              <a:latin typeface="方正舒体" panose="02010601030101010101" pitchFamily="2" charset="-122"/>
              <a:ea typeface="方正舒体" panose="02010601030101010101" pitchFamily="2" charset="-122"/>
            </a:endParaRPr>
          </a:p>
        </p:txBody>
      </p:sp>
      <p:pic>
        <p:nvPicPr>
          <p:cNvPr id="18" name="图片 17">
            <a:extLst>
              <a:ext uri="{FF2B5EF4-FFF2-40B4-BE49-F238E27FC236}">
                <a16:creationId xmlns="" xmlns:a16="http://schemas.microsoft.com/office/drawing/2014/main" id="{BBDCCACF-AD09-4B20-A0B7-2CB4D18834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0688" y="532408"/>
            <a:ext cx="1206319" cy="698395"/>
          </a:xfrm>
          <a:prstGeom prst="rect">
            <a:avLst/>
          </a:prstGeom>
        </p:spPr>
      </p:pic>
      <p:pic>
        <p:nvPicPr>
          <p:cNvPr id="19" name="图片 18">
            <a:extLst>
              <a:ext uri="{FF2B5EF4-FFF2-40B4-BE49-F238E27FC236}">
                <a16:creationId xmlns="" xmlns:a16="http://schemas.microsoft.com/office/drawing/2014/main" id="{E60F4398-7856-4628-B9A0-2A9C8BDA41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6123" y="602240"/>
            <a:ext cx="965079" cy="558730"/>
          </a:xfrm>
          <a:prstGeom prst="rect">
            <a:avLst/>
          </a:prstGeom>
        </p:spPr>
      </p:pic>
      <p:pic>
        <p:nvPicPr>
          <p:cNvPr id="20" name="图片 19">
            <a:extLst>
              <a:ext uri="{FF2B5EF4-FFF2-40B4-BE49-F238E27FC236}">
                <a16:creationId xmlns="" xmlns:a16="http://schemas.microsoft.com/office/drawing/2014/main" id="{AB76B9D0-559C-44DA-B274-0899122A4D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8725" y="499213"/>
            <a:ext cx="965079" cy="558730"/>
          </a:xfrm>
          <a:prstGeom prst="rect">
            <a:avLst/>
          </a:prstGeom>
        </p:spPr>
      </p:pic>
      <p:pic>
        <p:nvPicPr>
          <p:cNvPr id="21" name="图片 20">
            <a:extLst>
              <a:ext uri="{FF2B5EF4-FFF2-40B4-BE49-F238E27FC236}">
                <a16:creationId xmlns="" xmlns:a16="http://schemas.microsoft.com/office/drawing/2014/main" id="{6A86CBA3-24C1-44C9-B931-60EA2ADB3E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5075" y="672073"/>
            <a:ext cx="965079" cy="558730"/>
          </a:xfrm>
          <a:prstGeom prst="rect">
            <a:avLst/>
          </a:prstGeom>
        </p:spPr>
      </p:pic>
      <p:pic>
        <p:nvPicPr>
          <p:cNvPr id="12" name="图片 11">
            <a:extLst>
              <a:ext uri="{FF2B5EF4-FFF2-40B4-BE49-F238E27FC236}">
                <a16:creationId xmlns="" xmlns:a16="http://schemas.microsoft.com/office/drawing/2014/main" id="{CA28EAB0-D091-4678-8012-B8BB43315D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4617" y="2054389"/>
            <a:ext cx="3963374" cy="4775090"/>
          </a:xfrm>
          <a:prstGeom prst="rect">
            <a:avLst/>
          </a:prstGeom>
        </p:spPr>
      </p:pic>
    </p:spTree>
    <p:extLst>
      <p:ext uri="{BB962C8B-B14F-4D97-AF65-F5344CB8AC3E}">
        <p14:creationId xmlns:p14="http://schemas.microsoft.com/office/powerpoint/2010/main" val="275884817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par>
                                <p:cTn id="15" presetID="55"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0.70"/>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par>
                                <p:cTn id="20" presetID="55"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strVal val="#ppt_w*0.70"/>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Effect transition="in" filter="fade">
                                      <p:cBhvr>
                                        <p:cTn id="24" dur="1000"/>
                                        <p:tgtEl>
                                          <p:spTgt spid="20"/>
                                        </p:tgtEl>
                                      </p:cBhvr>
                                    </p:animEffect>
                                  </p:childTnLst>
                                </p:cTn>
                              </p:par>
                              <p:par>
                                <p:cTn id="25" presetID="55"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strVal val="#ppt_w*0.70"/>
                                          </p:val>
                                        </p:tav>
                                        <p:tav tm="100000">
                                          <p:val>
                                            <p:strVal val="#ppt_w"/>
                                          </p:val>
                                        </p:tav>
                                      </p:tavLst>
                                    </p:anim>
                                    <p:anim calcmode="lin" valueType="num">
                                      <p:cBhvr>
                                        <p:cTn id="28" dur="1000" fill="hold"/>
                                        <p:tgtEl>
                                          <p:spTgt spid="21"/>
                                        </p:tgtEl>
                                        <p:attrNameLst>
                                          <p:attrName>ppt_h</p:attrName>
                                        </p:attrNameLst>
                                      </p:cBhvr>
                                      <p:tavLst>
                                        <p:tav tm="0">
                                          <p:val>
                                            <p:strVal val="#ppt_h"/>
                                          </p:val>
                                        </p:tav>
                                        <p:tav tm="100000">
                                          <p:val>
                                            <p:strVal val="#ppt_h"/>
                                          </p:val>
                                        </p:tav>
                                      </p:tavLst>
                                    </p:anim>
                                    <p:animEffect transition="in" filter="fade">
                                      <p:cBhvr>
                                        <p:cTn id="29" dur="10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edge">
                                      <p:cBhvr>
                                        <p:cTn id="41" dur="20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000" fill="hold"/>
                                        <p:tgtEl>
                                          <p:spTgt spid="15"/>
                                        </p:tgtEl>
                                        <p:attrNameLst>
                                          <p:attrName>ppt_w</p:attrName>
                                        </p:attrNameLst>
                                      </p:cBhvr>
                                      <p:tavLst>
                                        <p:tav tm="0">
                                          <p:val>
                                            <p:strVal val="#ppt_w*0.70"/>
                                          </p:val>
                                        </p:tav>
                                        <p:tav tm="100000">
                                          <p:val>
                                            <p:strVal val="#ppt_w"/>
                                          </p:val>
                                        </p:tav>
                                      </p:tavLst>
                                    </p:anim>
                                    <p:anim calcmode="lin" valueType="num">
                                      <p:cBhvr>
                                        <p:cTn id="47" dur="1000" fill="hold"/>
                                        <p:tgtEl>
                                          <p:spTgt spid="15"/>
                                        </p:tgtEl>
                                        <p:attrNameLst>
                                          <p:attrName>ppt_h</p:attrName>
                                        </p:attrNameLst>
                                      </p:cBhvr>
                                      <p:tavLst>
                                        <p:tav tm="0">
                                          <p:val>
                                            <p:strVal val="#ppt_h"/>
                                          </p:val>
                                        </p:tav>
                                        <p:tav tm="100000">
                                          <p:val>
                                            <p:strVal val="#ppt_h"/>
                                          </p:val>
                                        </p:tav>
                                      </p:tavLst>
                                    </p:anim>
                                    <p:animEffect transition="in" filter="fade">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5" name="文本框 34">
            <a:extLst>
              <a:ext uri="{FF2B5EF4-FFF2-40B4-BE49-F238E27FC236}">
                <a16:creationId xmlns="" xmlns:a16="http://schemas.microsoft.com/office/drawing/2014/main" id="{F4BC7423-96AB-481E-B3C5-247A31BCA760}"/>
              </a:ext>
            </a:extLst>
          </p:cNvPr>
          <p:cNvSpPr txBox="1"/>
          <p:nvPr/>
        </p:nvSpPr>
        <p:spPr>
          <a:xfrm>
            <a:off x="3640885" y="1777801"/>
            <a:ext cx="1257486" cy="1323439"/>
          </a:xfrm>
          <a:prstGeom prst="rect">
            <a:avLst/>
          </a:prstGeom>
          <a:noFill/>
        </p:spPr>
        <p:txBody>
          <a:bodyPr wrap="square" rtlCol="0">
            <a:spAutoFit/>
          </a:bodyPr>
          <a:lstStyle/>
          <a:p>
            <a:r>
              <a:rPr lang="zh-CN" altLang="en-US" sz="8000" dirty="0">
                <a:latin typeface="方正舒体" panose="02010601030101010101" pitchFamily="2" charset="-122"/>
                <a:ea typeface="方正舒体" panose="02010601030101010101" pitchFamily="2" charset="-122"/>
              </a:rPr>
              <a:t>贰</a:t>
            </a:r>
          </a:p>
        </p:txBody>
      </p:sp>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24" name="文本框 19">
            <a:extLst>
              <a:ext uri="{FF2B5EF4-FFF2-40B4-BE49-F238E27FC236}">
                <a16:creationId xmlns="" xmlns:a16="http://schemas.microsoft.com/office/drawing/2014/main" id="{76A3A0E4-D21A-4E40-8C44-BCF67F5B073E}"/>
              </a:ext>
            </a:extLst>
          </p:cNvPr>
          <p:cNvSpPr txBox="1">
            <a:spLocks noChangeArrowheads="1"/>
          </p:cNvSpPr>
          <p:nvPr/>
        </p:nvSpPr>
        <p:spPr bwMode="auto">
          <a:xfrm>
            <a:off x="5909609" y="1825340"/>
            <a:ext cx="3877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200" dirty="0">
                <a:solidFill>
                  <a:srgbClr val="262626"/>
                </a:solidFill>
                <a:latin typeface="方正舒体" panose="02010601030101010101" pitchFamily="2" charset="-122"/>
                <a:ea typeface="方正舒体" panose="02010601030101010101" pitchFamily="2" charset="-122"/>
              </a:rPr>
              <a:t>民间习俗</a:t>
            </a:r>
          </a:p>
        </p:txBody>
      </p:sp>
      <p:sp>
        <p:nvSpPr>
          <p:cNvPr id="26" name="文本框 22">
            <a:extLst>
              <a:ext uri="{FF2B5EF4-FFF2-40B4-BE49-F238E27FC236}">
                <a16:creationId xmlns="" xmlns:a16="http://schemas.microsoft.com/office/drawing/2014/main" id="{2DC954D1-DB70-4161-8B87-227CD7A23897}"/>
              </a:ext>
            </a:extLst>
          </p:cNvPr>
          <p:cNvSpPr txBox="1">
            <a:spLocks noChangeArrowheads="1"/>
          </p:cNvSpPr>
          <p:nvPr/>
        </p:nvSpPr>
        <p:spPr bwMode="auto">
          <a:xfrm>
            <a:off x="5517341" y="3348038"/>
            <a:ext cx="51554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2000" noProof="1">
                <a:latin typeface="方正舒体" panose="02010601030101010101" pitchFamily="2" charset="-122"/>
                <a:ea typeface="方正舒体" panose="02010601030101010101" pitchFamily="2" charset="-122"/>
                <a:sym typeface="+mn-ea"/>
              </a:rPr>
              <a:t>您的内容打在这里，或者通过复制您的文本后，在此框中选择粘贴，并选择只保留文字。您的内容打在这里，或者通过复制您的文本后，在此框中选择粘贴</a:t>
            </a:r>
            <a:endParaRPr lang="zh-CN" altLang="en-US" sz="2000" noProof="1">
              <a:latin typeface="方正舒体" panose="02010601030101010101" pitchFamily="2" charset="-122"/>
              <a:ea typeface="方正舒体" panose="02010601030101010101" pitchFamily="2" charset="-122"/>
              <a:sym typeface="Arial" panose="020B0604020202020204" pitchFamily="34" charset="0"/>
            </a:endParaRPr>
          </a:p>
        </p:txBody>
      </p:sp>
      <p:pic>
        <p:nvPicPr>
          <p:cNvPr id="39" name="图片 3">
            <a:extLst>
              <a:ext uri="{FF2B5EF4-FFF2-40B4-BE49-F238E27FC236}">
                <a16:creationId xmlns="" xmlns:a16="http://schemas.microsoft.com/office/drawing/2014/main" id="{F254E09B-11A4-475D-83E6-9F9337912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1697898"/>
            <a:ext cx="3103409" cy="515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a:extLst>
              <a:ext uri="{FF2B5EF4-FFF2-40B4-BE49-F238E27FC236}">
                <a16:creationId xmlns="" xmlns:a16="http://schemas.microsoft.com/office/drawing/2014/main" id="{089528A6-F502-4D17-933C-876F83829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7888" y="732433"/>
            <a:ext cx="1206319" cy="698395"/>
          </a:xfrm>
          <a:prstGeom prst="rect">
            <a:avLst/>
          </a:prstGeom>
        </p:spPr>
      </p:pic>
      <p:pic>
        <p:nvPicPr>
          <p:cNvPr id="42" name="图片 41">
            <a:extLst>
              <a:ext uri="{FF2B5EF4-FFF2-40B4-BE49-F238E27FC236}">
                <a16:creationId xmlns="" xmlns:a16="http://schemas.microsoft.com/office/drawing/2014/main" id="{B12CEA26-F787-4091-81E0-1274B659E2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3323" y="802265"/>
            <a:ext cx="965079" cy="558730"/>
          </a:xfrm>
          <a:prstGeom prst="rect">
            <a:avLst/>
          </a:prstGeom>
        </p:spPr>
      </p:pic>
      <p:pic>
        <p:nvPicPr>
          <p:cNvPr id="43" name="图片 42">
            <a:extLst>
              <a:ext uri="{FF2B5EF4-FFF2-40B4-BE49-F238E27FC236}">
                <a16:creationId xmlns="" xmlns:a16="http://schemas.microsoft.com/office/drawing/2014/main" id="{3B63C646-68C1-4078-A7F2-D072B7CEEF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5925" y="661138"/>
            <a:ext cx="965079" cy="558730"/>
          </a:xfrm>
          <a:prstGeom prst="rect">
            <a:avLst/>
          </a:prstGeom>
        </p:spPr>
      </p:pic>
      <p:pic>
        <p:nvPicPr>
          <p:cNvPr id="44" name="图片 43">
            <a:extLst>
              <a:ext uri="{FF2B5EF4-FFF2-40B4-BE49-F238E27FC236}">
                <a16:creationId xmlns="" xmlns:a16="http://schemas.microsoft.com/office/drawing/2014/main" id="{5F99293D-5791-430B-8836-22E07C9F2F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64650" y="872098"/>
            <a:ext cx="965079" cy="558730"/>
          </a:xfrm>
          <a:prstGeom prst="rect">
            <a:avLst/>
          </a:prstGeom>
        </p:spPr>
      </p:pic>
      <p:pic>
        <p:nvPicPr>
          <p:cNvPr id="45" name="图片 44">
            <a:extLst>
              <a:ext uri="{FF2B5EF4-FFF2-40B4-BE49-F238E27FC236}">
                <a16:creationId xmlns="" xmlns:a16="http://schemas.microsoft.com/office/drawing/2014/main" id="{3AA4CFDD-E201-4DA4-A7B3-9480BDAA1A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25742" y="1610021"/>
            <a:ext cx="1378790" cy="1479936"/>
          </a:xfrm>
          <a:prstGeom prst="rect">
            <a:avLst/>
          </a:prstGeom>
        </p:spPr>
      </p:pic>
    </p:spTree>
    <p:extLst>
      <p:ext uri="{BB962C8B-B14F-4D97-AF65-F5344CB8AC3E}">
        <p14:creationId xmlns:p14="http://schemas.microsoft.com/office/powerpoint/2010/main" val="133393190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0" fill="hold"/>
                                        <p:tgtEl>
                                          <p:spTgt spid="41"/>
                                        </p:tgtEl>
                                        <p:attrNameLst>
                                          <p:attrName>ppt_w</p:attrName>
                                        </p:attrNameLst>
                                      </p:cBhvr>
                                      <p:tavLst>
                                        <p:tav tm="0">
                                          <p:val>
                                            <p:strVal val="#ppt_w*0.70"/>
                                          </p:val>
                                        </p:tav>
                                        <p:tav tm="100000">
                                          <p:val>
                                            <p:strVal val="#ppt_w"/>
                                          </p:val>
                                        </p:tav>
                                      </p:tavLst>
                                    </p:anim>
                                    <p:anim calcmode="lin" valueType="num">
                                      <p:cBhvr>
                                        <p:cTn id="13" dur="1000" fill="hold"/>
                                        <p:tgtEl>
                                          <p:spTgt spid="41"/>
                                        </p:tgtEl>
                                        <p:attrNameLst>
                                          <p:attrName>ppt_h</p:attrName>
                                        </p:attrNameLst>
                                      </p:cBhvr>
                                      <p:tavLst>
                                        <p:tav tm="0">
                                          <p:val>
                                            <p:strVal val="#ppt_h"/>
                                          </p:val>
                                        </p:tav>
                                        <p:tav tm="100000">
                                          <p:val>
                                            <p:strVal val="#ppt_h"/>
                                          </p:val>
                                        </p:tav>
                                      </p:tavLst>
                                    </p:anim>
                                    <p:animEffect transition="in" filter="fade">
                                      <p:cBhvr>
                                        <p:cTn id="14" dur="1000"/>
                                        <p:tgtEl>
                                          <p:spTgt spid="41"/>
                                        </p:tgtEl>
                                      </p:cBhvr>
                                    </p:animEffect>
                                  </p:childTnLst>
                                </p:cTn>
                              </p:par>
                              <p:par>
                                <p:cTn id="15" presetID="55"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strVal val="#ppt_w*0.70"/>
                                          </p:val>
                                        </p:tav>
                                        <p:tav tm="100000">
                                          <p:val>
                                            <p:strVal val="#ppt_w"/>
                                          </p:val>
                                        </p:tav>
                                      </p:tavLst>
                                    </p:anim>
                                    <p:anim calcmode="lin" valueType="num">
                                      <p:cBhvr>
                                        <p:cTn id="18" dur="1000" fill="hold"/>
                                        <p:tgtEl>
                                          <p:spTgt spid="42"/>
                                        </p:tgtEl>
                                        <p:attrNameLst>
                                          <p:attrName>ppt_h</p:attrName>
                                        </p:attrNameLst>
                                      </p:cBhvr>
                                      <p:tavLst>
                                        <p:tav tm="0">
                                          <p:val>
                                            <p:strVal val="#ppt_h"/>
                                          </p:val>
                                        </p:tav>
                                        <p:tav tm="100000">
                                          <p:val>
                                            <p:strVal val="#ppt_h"/>
                                          </p:val>
                                        </p:tav>
                                      </p:tavLst>
                                    </p:anim>
                                    <p:animEffect transition="in" filter="fade">
                                      <p:cBhvr>
                                        <p:cTn id="19" dur="1000"/>
                                        <p:tgtEl>
                                          <p:spTgt spid="42"/>
                                        </p:tgtEl>
                                      </p:cBhvr>
                                    </p:animEffect>
                                  </p:childTnLst>
                                </p:cTn>
                              </p:par>
                              <p:par>
                                <p:cTn id="20" presetID="55"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strVal val="#ppt_w*0.70"/>
                                          </p:val>
                                        </p:tav>
                                        <p:tav tm="100000">
                                          <p:val>
                                            <p:strVal val="#ppt_w"/>
                                          </p:val>
                                        </p:tav>
                                      </p:tavLst>
                                    </p:anim>
                                    <p:anim calcmode="lin" valueType="num">
                                      <p:cBhvr>
                                        <p:cTn id="23" dur="1000" fill="hold"/>
                                        <p:tgtEl>
                                          <p:spTgt spid="43"/>
                                        </p:tgtEl>
                                        <p:attrNameLst>
                                          <p:attrName>ppt_h</p:attrName>
                                        </p:attrNameLst>
                                      </p:cBhvr>
                                      <p:tavLst>
                                        <p:tav tm="0">
                                          <p:val>
                                            <p:strVal val="#ppt_h"/>
                                          </p:val>
                                        </p:tav>
                                        <p:tav tm="100000">
                                          <p:val>
                                            <p:strVal val="#ppt_h"/>
                                          </p:val>
                                        </p:tav>
                                      </p:tavLst>
                                    </p:anim>
                                    <p:animEffect transition="in" filter="fade">
                                      <p:cBhvr>
                                        <p:cTn id="24" dur="1000"/>
                                        <p:tgtEl>
                                          <p:spTgt spid="43"/>
                                        </p:tgtEl>
                                      </p:cBhvr>
                                    </p:animEffect>
                                  </p:childTnLst>
                                </p:cTn>
                              </p:par>
                              <p:par>
                                <p:cTn id="25" presetID="55"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0.70"/>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edge">
                                      <p:cBhvr>
                                        <p:cTn id="48" dur="20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1000" fill="hold"/>
                                        <p:tgtEl>
                                          <p:spTgt spid="24"/>
                                        </p:tgtEl>
                                        <p:attrNameLst>
                                          <p:attrName>ppt_w</p:attrName>
                                        </p:attrNameLst>
                                      </p:cBhvr>
                                      <p:tavLst>
                                        <p:tav tm="0">
                                          <p:val>
                                            <p:strVal val="#ppt_w*0.70"/>
                                          </p:val>
                                        </p:tav>
                                        <p:tav tm="100000">
                                          <p:val>
                                            <p:strVal val="#ppt_w"/>
                                          </p:val>
                                        </p:tav>
                                      </p:tavLst>
                                    </p:anim>
                                    <p:anim calcmode="lin" valueType="num">
                                      <p:cBhvr>
                                        <p:cTn id="59" dur="1000" fill="hold"/>
                                        <p:tgtEl>
                                          <p:spTgt spid="24"/>
                                        </p:tgtEl>
                                        <p:attrNameLst>
                                          <p:attrName>ppt_h</p:attrName>
                                        </p:attrNameLst>
                                      </p:cBhvr>
                                      <p:tavLst>
                                        <p:tav tm="0">
                                          <p:val>
                                            <p:strVal val="#ppt_h"/>
                                          </p:val>
                                        </p:tav>
                                        <p:tav tm="100000">
                                          <p:val>
                                            <p:strVal val="#ppt_h"/>
                                          </p:val>
                                        </p:tav>
                                      </p:tavLst>
                                    </p:anim>
                                    <p:animEffect transition="in" filter="fade">
                                      <p:cBhvr>
                                        <p:cTn id="60" dur="10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4"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4" name="图片 1">
            <a:extLst>
              <a:ext uri="{FF2B5EF4-FFF2-40B4-BE49-F238E27FC236}">
                <a16:creationId xmlns="" xmlns:a16="http://schemas.microsoft.com/office/drawing/2014/main" id="{7613AFE5-63EE-4EA6-94D2-51B3DE2CC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75" y="1411288"/>
            <a:ext cx="2938463"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 xmlns:a16="http://schemas.microsoft.com/office/drawing/2014/main" id="{D8CC74F3-F93F-4D46-8671-E5C6C6CA9D9F}"/>
              </a:ext>
            </a:extLst>
          </p:cNvPr>
          <p:cNvSpPr txBox="1"/>
          <p:nvPr/>
        </p:nvSpPr>
        <p:spPr>
          <a:xfrm>
            <a:off x="4360418" y="1574800"/>
            <a:ext cx="6688582" cy="1428468"/>
          </a:xfrm>
          <a:prstGeom prst="rect">
            <a:avLst/>
          </a:prstGeom>
          <a:noFill/>
        </p:spPr>
        <p:txBody>
          <a:bodyPr wrap="square">
            <a:spAutoFit/>
          </a:bodyPr>
          <a:lstStyle/>
          <a:p>
            <a:pPr algn="ctr">
              <a:lnSpc>
                <a:spcPct val="150000"/>
              </a:lnSpc>
            </a:pPr>
            <a:r>
              <a:rPr lang="zh-CN" altLang="en-US" sz="2000" dirty="0">
                <a:solidFill>
                  <a:srgbClr val="262626"/>
                </a:solidFill>
                <a:latin typeface="方正舒体" panose="02010601030101010101" pitchFamily="2" charset="-122"/>
                <a:ea typeface="方正舒体" panose="02010601030101010101" pitchFamily="2" charset="-122"/>
              </a:rPr>
              <a:t>据史料记载，重阳糕又称花糕、菊糕、五色糕，九月九日天明时，以片糕搭儿女头额，祝愿子女百事俱高，乃古人九月作糕的本意。</a:t>
            </a:r>
            <a:endParaRPr lang="en-US" altLang="zh-CN" sz="2000" dirty="0">
              <a:solidFill>
                <a:srgbClr val="262626"/>
              </a:solidFill>
              <a:latin typeface="方正舒体" panose="02010601030101010101" pitchFamily="2" charset="-122"/>
              <a:ea typeface="方正舒体" panose="02010601030101010101" pitchFamily="2" charset="-122"/>
            </a:endParaRPr>
          </a:p>
        </p:txBody>
      </p:sp>
      <p:sp>
        <p:nvSpPr>
          <p:cNvPr id="2" name="文本框 1">
            <a:extLst>
              <a:ext uri="{FF2B5EF4-FFF2-40B4-BE49-F238E27FC236}">
                <a16:creationId xmlns="" xmlns:a16="http://schemas.microsoft.com/office/drawing/2014/main" id="{203E271B-4C12-41A5-89AB-45905C356FB2}"/>
              </a:ext>
            </a:extLst>
          </p:cNvPr>
          <p:cNvSpPr txBox="1"/>
          <p:nvPr/>
        </p:nvSpPr>
        <p:spPr>
          <a:xfrm>
            <a:off x="3160862" y="2380855"/>
            <a:ext cx="923330" cy="2554545"/>
          </a:xfrm>
          <a:prstGeom prst="rect">
            <a:avLst/>
          </a:prstGeom>
          <a:noFill/>
        </p:spPr>
        <p:txBody>
          <a:bodyPr vert="eaVert" wrap="none" rtlCol="0">
            <a:spAutoFit/>
          </a:bodyPr>
          <a:lstStyle/>
          <a:p>
            <a:r>
              <a:rPr lang="zh-CN" altLang="en-US" sz="4800" dirty="0">
                <a:latin typeface="方正舒体" panose="02010601030101010101" pitchFamily="2" charset="-122"/>
                <a:ea typeface="方正舒体" panose="02010601030101010101" pitchFamily="2" charset="-122"/>
              </a:rPr>
              <a:t>吃重阳糕</a:t>
            </a:r>
          </a:p>
        </p:txBody>
      </p:sp>
      <p:pic>
        <p:nvPicPr>
          <p:cNvPr id="23" name="图片 22">
            <a:extLst>
              <a:ext uri="{FF2B5EF4-FFF2-40B4-BE49-F238E27FC236}">
                <a16:creationId xmlns="" xmlns:a16="http://schemas.microsoft.com/office/drawing/2014/main" id="{895BB4C8-84E4-4E54-94D9-CB829DAD09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60213" y="513358"/>
            <a:ext cx="1206319" cy="698395"/>
          </a:xfrm>
          <a:prstGeom prst="rect">
            <a:avLst/>
          </a:prstGeom>
        </p:spPr>
      </p:pic>
      <p:pic>
        <p:nvPicPr>
          <p:cNvPr id="25" name="图片 24">
            <a:extLst>
              <a:ext uri="{FF2B5EF4-FFF2-40B4-BE49-F238E27FC236}">
                <a16:creationId xmlns="" xmlns:a16="http://schemas.microsoft.com/office/drawing/2014/main" id="{1F06F462-9D1E-431E-BE9D-8B96E54CD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5648" y="583190"/>
            <a:ext cx="965079" cy="558730"/>
          </a:xfrm>
          <a:prstGeom prst="rect">
            <a:avLst/>
          </a:prstGeom>
        </p:spPr>
      </p:pic>
      <p:pic>
        <p:nvPicPr>
          <p:cNvPr id="29" name="图片 28">
            <a:extLst>
              <a:ext uri="{FF2B5EF4-FFF2-40B4-BE49-F238E27FC236}">
                <a16:creationId xmlns="" xmlns:a16="http://schemas.microsoft.com/office/drawing/2014/main" id="{4080B109-D0A8-44EC-8C71-C09E119FB3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8250" y="442063"/>
            <a:ext cx="965079" cy="558730"/>
          </a:xfrm>
          <a:prstGeom prst="rect">
            <a:avLst/>
          </a:prstGeom>
        </p:spPr>
      </p:pic>
      <p:pic>
        <p:nvPicPr>
          <p:cNvPr id="33" name="图片 32">
            <a:extLst>
              <a:ext uri="{FF2B5EF4-FFF2-40B4-BE49-F238E27FC236}">
                <a16:creationId xmlns="" xmlns:a16="http://schemas.microsoft.com/office/drawing/2014/main" id="{59FDB424-B895-4D5B-96A3-DDCF62FD18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6975" y="653023"/>
            <a:ext cx="965079" cy="558730"/>
          </a:xfrm>
          <a:prstGeom prst="rect">
            <a:avLst/>
          </a:prstGeom>
        </p:spPr>
      </p:pic>
      <p:sp>
        <p:nvSpPr>
          <p:cNvPr id="11" name="文本框 10">
            <a:extLst>
              <a:ext uri="{FF2B5EF4-FFF2-40B4-BE49-F238E27FC236}">
                <a16:creationId xmlns="" xmlns:a16="http://schemas.microsoft.com/office/drawing/2014/main" id="{30008CDB-F35A-41A5-ABF9-D7BF7D79E2A1}"/>
              </a:ext>
            </a:extLst>
          </p:cNvPr>
          <p:cNvSpPr txBox="1"/>
          <p:nvPr/>
        </p:nvSpPr>
        <p:spPr>
          <a:xfrm>
            <a:off x="7322693" y="3608572"/>
            <a:ext cx="3143250" cy="1938992"/>
          </a:xfrm>
          <a:prstGeom prst="rect">
            <a:avLst/>
          </a:prstGeom>
          <a:noFill/>
        </p:spPr>
        <p:txBody>
          <a:bodyPr wrap="square">
            <a:spAutoFit/>
          </a:bodyPr>
          <a:lstStyle/>
          <a:p>
            <a:pPr algn="ctr">
              <a:lnSpc>
                <a:spcPct val="150000"/>
              </a:lnSpc>
            </a:pPr>
            <a:r>
              <a:rPr lang="zh-CN" altLang="en-US" sz="2000" dirty="0">
                <a:solidFill>
                  <a:srgbClr val="FF0000"/>
                </a:solidFill>
                <a:latin typeface="方正舒体" panose="02010601030101010101" pitchFamily="2" charset="-122"/>
                <a:ea typeface="方正舒体" panose="02010601030101010101" pitchFamily="2" charset="-122"/>
              </a:rPr>
              <a:t>讲究的重阳糕要作成九层，像座宝塔，上面还作成两只小羊，以符合重阳（羊）之义。</a:t>
            </a:r>
            <a:endParaRPr lang="en-US" altLang="zh-CN" sz="2000" dirty="0">
              <a:solidFill>
                <a:srgbClr val="FF0000"/>
              </a:solidFill>
              <a:latin typeface="方正舒体" panose="02010601030101010101" pitchFamily="2" charset="-122"/>
              <a:ea typeface="方正舒体" panose="02010601030101010101" pitchFamily="2" charset="-122"/>
            </a:endParaRPr>
          </a:p>
        </p:txBody>
      </p:sp>
      <p:grpSp>
        <p:nvGrpSpPr>
          <p:cNvPr id="12" name="组合 5">
            <a:extLst>
              <a:ext uri="{FF2B5EF4-FFF2-40B4-BE49-F238E27FC236}">
                <a16:creationId xmlns="" xmlns:a16="http://schemas.microsoft.com/office/drawing/2014/main" id="{A2ABC0E1-0872-429F-8296-C21CFEC9047D}"/>
              </a:ext>
            </a:extLst>
          </p:cNvPr>
          <p:cNvGrpSpPr>
            <a:grpSpLocks/>
          </p:cNvGrpSpPr>
          <p:nvPr/>
        </p:nvGrpSpPr>
        <p:grpSpPr bwMode="auto">
          <a:xfrm>
            <a:off x="4715792" y="3214693"/>
            <a:ext cx="2371724" cy="2525713"/>
            <a:chOff x="3868440" y="1621602"/>
            <a:chExt cx="4464289" cy="4464289"/>
          </a:xfrm>
        </p:grpSpPr>
        <p:sp>
          <p:nvSpPr>
            <p:cNvPr id="16" name="椭圆 15">
              <a:extLst>
                <a:ext uri="{FF2B5EF4-FFF2-40B4-BE49-F238E27FC236}">
                  <a16:creationId xmlns="" xmlns:a16="http://schemas.microsoft.com/office/drawing/2014/main" id="{3463E8D1-8680-49E1-9513-19752B25F24C}"/>
                </a:ext>
              </a:extLst>
            </p:cNvPr>
            <p:cNvSpPr/>
            <p:nvPr/>
          </p:nvSpPr>
          <p:spPr>
            <a:xfrm>
              <a:off x="3868440" y="1621602"/>
              <a:ext cx="4464289" cy="4464289"/>
            </a:xfrm>
            <a:prstGeom prst="ellipse">
              <a:avLst/>
            </a:prstGeom>
            <a:noFill/>
            <a:ln w="9525">
              <a:solidFill>
                <a:schemeClr val="tx1">
                  <a:lumMod val="85000"/>
                  <a:lumOff val="1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p>
          </p:txBody>
        </p:sp>
        <p:pic>
          <p:nvPicPr>
            <p:cNvPr id="17" name="图片 18">
              <a:extLst>
                <a:ext uri="{FF2B5EF4-FFF2-40B4-BE49-F238E27FC236}">
                  <a16:creationId xmlns="" xmlns:a16="http://schemas.microsoft.com/office/drawing/2014/main" id="{7114B0CA-DC5F-4A22-B0EF-AD92EDAF8C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04009" y="2765119"/>
              <a:ext cx="4281294" cy="255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5523321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par>
                                <p:cTn id="15" presetID="55"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strVal val="#ppt_w*0.70"/>
                                          </p:val>
                                        </p:tav>
                                        <p:tav tm="100000">
                                          <p:val>
                                            <p:strVal val="#ppt_w"/>
                                          </p:val>
                                        </p:tav>
                                      </p:tavLst>
                                    </p:anim>
                                    <p:anim calcmode="lin" valueType="num">
                                      <p:cBhvr>
                                        <p:cTn id="23" dur="1000" fill="hold"/>
                                        <p:tgtEl>
                                          <p:spTgt spid="29"/>
                                        </p:tgtEl>
                                        <p:attrNameLst>
                                          <p:attrName>ppt_h</p:attrName>
                                        </p:attrNameLst>
                                      </p:cBhvr>
                                      <p:tavLst>
                                        <p:tav tm="0">
                                          <p:val>
                                            <p:strVal val="#ppt_h"/>
                                          </p:val>
                                        </p:tav>
                                        <p:tav tm="100000">
                                          <p:val>
                                            <p:strVal val="#ppt_h"/>
                                          </p:val>
                                        </p:tav>
                                      </p:tavLst>
                                    </p:anim>
                                    <p:animEffect transition="in" filter="fade">
                                      <p:cBhvr>
                                        <p:cTn id="24" dur="1000"/>
                                        <p:tgtEl>
                                          <p:spTgt spid="29"/>
                                        </p:tgtEl>
                                      </p:cBhvr>
                                    </p:animEffect>
                                  </p:childTnLst>
                                </p:cTn>
                              </p:par>
                              <p:par>
                                <p:cTn id="25" presetID="55"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0.70"/>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edge">
                                      <p:cBhvr>
                                        <p:cTn id="39" dur="20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strVal val="#ppt_w*0.70"/>
                                          </p:val>
                                        </p:tav>
                                        <p:tav tm="100000">
                                          <p:val>
                                            <p:strVal val="#ppt_w"/>
                                          </p:val>
                                        </p:tav>
                                      </p:tavLst>
                                    </p:anim>
                                    <p:anim calcmode="lin" valueType="num">
                                      <p:cBhvr>
                                        <p:cTn id="45" dur="1000" fill="hold"/>
                                        <p:tgtEl>
                                          <p:spTgt spid="15"/>
                                        </p:tgtEl>
                                        <p:attrNameLst>
                                          <p:attrName>ppt_h</p:attrName>
                                        </p:attrNameLst>
                                      </p:cBhvr>
                                      <p:tavLst>
                                        <p:tav tm="0">
                                          <p:val>
                                            <p:strVal val="#ppt_h"/>
                                          </p:val>
                                        </p:tav>
                                        <p:tav tm="100000">
                                          <p:val>
                                            <p:strVal val="#ppt_h"/>
                                          </p:val>
                                        </p:tav>
                                      </p:tavLst>
                                    </p:anim>
                                    <p:animEffect transition="in" filter="fade">
                                      <p:cBhvr>
                                        <p:cTn id="46" dur="10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dissolv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24" name="文本框 19">
            <a:extLst>
              <a:ext uri="{FF2B5EF4-FFF2-40B4-BE49-F238E27FC236}">
                <a16:creationId xmlns="" xmlns:a16="http://schemas.microsoft.com/office/drawing/2014/main" id="{76A3A0E4-D21A-4E40-8C44-BCF67F5B073E}"/>
              </a:ext>
            </a:extLst>
          </p:cNvPr>
          <p:cNvSpPr txBox="1">
            <a:spLocks noChangeArrowheads="1"/>
          </p:cNvSpPr>
          <p:nvPr/>
        </p:nvSpPr>
        <p:spPr bwMode="auto">
          <a:xfrm>
            <a:off x="6252509" y="1758665"/>
            <a:ext cx="3262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4800" dirty="0">
                <a:latin typeface="方正舒体" panose="02010601030101010101" pitchFamily="2" charset="-122"/>
                <a:ea typeface="方正舒体" panose="02010601030101010101" pitchFamily="2" charset="-122"/>
              </a:rPr>
              <a:t>重阳节登高</a:t>
            </a:r>
          </a:p>
        </p:txBody>
      </p:sp>
      <p:sp>
        <p:nvSpPr>
          <p:cNvPr id="26" name="文本框 22">
            <a:extLst>
              <a:ext uri="{FF2B5EF4-FFF2-40B4-BE49-F238E27FC236}">
                <a16:creationId xmlns="" xmlns:a16="http://schemas.microsoft.com/office/drawing/2014/main" id="{2DC954D1-DB70-4161-8B87-227CD7A23897}"/>
              </a:ext>
            </a:extLst>
          </p:cNvPr>
          <p:cNvSpPr txBox="1">
            <a:spLocks noChangeArrowheads="1"/>
          </p:cNvSpPr>
          <p:nvPr/>
        </p:nvSpPr>
        <p:spPr bwMode="auto">
          <a:xfrm>
            <a:off x="5479241" y="2862263"/>
            <a:ext cx="5155422" cy="280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eaLnBrk="0" hangingPunct="0">
              <a:lnSpc>
                <a:spcPct val="150000"/>
              </a:lnSpc>
            </a:pPr>
            <a:r>
              <a:rPr lang="zh-CN" altLang="en-US" sz="2000" dirty="0">
                <a:latin typeface="方正舒体" panose="02010601030101010101" pitchFamily="2" charset="-122"/>
                <a:ea typeface="方正舒体" panose="02010601030101010101" pitchFamily="2" charset="-122"/>
              </a:rPr>
              <a:t>重阳节首先有登高的习俗。金秋九月，天高气爽，这个季节登高远望可达到心旷神怡、健身祛病的目的。</a:t>
            </a:r>
          </a:p>
          <a:p>
            <a:pPr eaLnBrk="0" hangingPunct="0">
              <a:lnSpc>
                <a:spcPct val="150000"/>
              </a:lnSpc>
            </a:pPr>
            <a:r>
              <a:rPr lang="zh-CN" altLang="en-US" sz="2000" dirty="0">
                <a:latin typeface="方正舒体" panose="02010601030101010101" pitchFamily="2" charset="-122"/>
                <a:ea typeface="方正舒体" panose="02010601030101010101" pitchFamily="2" charset="-122"/>
              </a:rPr>
              <a:t>早在西汉，</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长安志</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中就有汉代京城九月九日时人们游玩观景之记载。在东晋时，有著名的“龙山落帽”故事。</a:t>
            </a:r>
          </a:p>
        </p:txBody>
      </p:sp>
      <p:pic>
        <p:nvPicPr>
          <p:cNvPr id="14" name="图片 13">
            <a:extLst>
              <a:ext uri="{FF2B5EF4-FFF2-40B4-BE49-F238E27FC236}">
                <a16:creationId xmlns="" xmlns:a16="http://schemas.microsoft.com/office/drawing/2014/main" id="{7874C9B7-32BB-49EE-BD06-3DFA9B6371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4617" y="2054389"/>
            <a:ext cx="3963374" cy="4775090"/>
          </a:xfrm>
          <a:prstGeom prst="rect">
            <a:avLst/>
          </a:prstGeom>
        </p:spPr>
      </p:pic>
      <p:pic>
        <p:nvPicPr>
          <p:cNvPr id="15" name="图片 14">
            <a:extLst>
              <a:ext uri="{FF2B5EF4-FFF2-40B4-BE49-F238E27FC236}">
                <a16:creationId xmlns="" xmlns:a16="http://schemas.microsoft.com/office/drawing/2014/main" id="{8A8C9AC8-D0E1-457C-A249-7B94C53EAA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1138" y="770533"/>
            <a:ext cx="1206319" cy="698395"/>
          </a:xfrm>
          <a:prstGeom prst="rect">
            <a:avLst/>
          </a:prstGeom>
        </p:spPr>
      </p:pic>
      <p:pic>
        <p:nvPicPr>
          <p:cNvPr id="16" name="图片 15">
            <a:extLst>
              <a:ext uri="{FF2B5EF4-FFF2-40B4-BE49-F238E27FC236}">
                <a16:creationId xmlns="" xmlns:a16="http://schemas.microsoft.com/office/drawing/2014/main" id="{DF3CAEEE-15C1-4F4D-B43E-0717492D3E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6573" y="840365"/>
            <a:ext cx="965079" cy="558730"/>
          </a:xfrm>
          <a:prstGeom prst="rect">
            <a:avLst/>
          </a:prstGeom>
        </p:spPr>
      </p:pic>
      <p:pic>
        <p:nvPicPr>
          <p:cNvPr id="17" name="图片 16">
            <a:extLst>
              <a:ext uri="{FF2B5EF4-FFF2-40B4-BE49-F238E27FC236}">
                <a16:creationId xmlns="" xmlns:a16="http://schemas.microsoft.com/office/drawing/2014/main" id="{22A5DC86-0943-4128-9E89-D7A3829580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29175" y="699238"/>
            <a:ext cx="965079" cy="558730"/>
          </a:xfrm>
          <a:prstGeom prst="rect">
            <a:avLst/>
          </a:prstGeom>
        </p:spPr>
      </p:pic>
      <p:pic>
        <p:nvPicPr>
          <p:cNvPr id="18" name="图片 17">
            <a:extLst>
              <a:ext uri="{FF2B5EF4-FFF2-40B4-BE49-F238E27FC236}">
                <a16:creationId xmlns="" xmlns:a16="http://schemas.microsoft.com/office/drawing/2014/main" id="{5305DC6E-A2F8-40E8-AB45-2B13E105DF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0300" y="910198"/>
            <a:ext cx="965079" cy="558730"/>
          </a:xfrm>
          <a:prstGeom prst="rect">
            <a:avLst/>
          </a:prstGeom>
        </p:spPr>
      </p:pic>
    </p:spTree>
    <p:extLst>
      <p:ext uri="{BB962C8B-B14F-4D97-AF65-F5344CB8AC3E}">
        <p14:creationId xmlns:p14="http://schemas.microsoft.com/office/powerpoint/2010/main" val="4018964140"/>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par>
                                <p:cTn id="15" presetID="55"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par>
                                <p:cTn id="20" presetID="55"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1000" fill="hold"/>
                                        <p:tgtEl>
                                          <p:spTgt spid="18"/>
                                        </p:tgtEl>
                                        <p:attrNameLst>
                                          <p:attrName>ppt_w</p:attrName>
                                        </p:attrNameLst>
                                      </p:cBhvr>
                                      <p:tavLst>
                                        <p:tav tm="0">
                                          <p:val>
                                            <p:strVal val="#ppt_w*0.70"/>
                                          </p:val>
                                        </p:tav>
                                        <p:tav tm="100000">
                                          <p:val>
                                            <p:strVal val="#ppt_w"/>
                                          </p:val>
                                        </p:tav>
                                      </p:tavLst>
                                    </p:anim>
                                    <p:anim calcmode="lin" valueType="num">
                                      <p:cBhvr>
                                        <p:cTn id="28" dur="1000" fill="hold"/>
                                        <p:tgtEl>
                                          <p:spTgt spid="18"/>
                                        </p:tgtEl>
                                        <p:attrNameLst>
                                          <p:attrName>ppt_h</p:attrName>
                                        </p:attrNameLst>
                                      </p:cBhvr>
                                      <p:tavLst>
                                        <p:tav tm="0">
                                          <p:val>
                                            <p:strVal val="#ppt_h"/>
                                          </p:val>
                                        </p:tav>
                                        <p:tav tm="100000">
                                          <p:val>
                                            <p:strVal val="#ppt_h"/>
                                          </p:val>
                                        </p:tav>
                                      </p:tavLst>
                                    </p:anim>
                                    <p:animEffect transition="in" filter="fade">
                                      <p:cBhvr>
                                        <p:cTn id="29" dur="10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strVal val="#ppt_w*0.70"/>
                                          </p:val>
                                        </p:tav>
                                        <p:tav tm="100000">
                                          <p:val>
                                            <p:strVal val="#ppt_w"/>
                                          </p:val>
                                        </p:tav>
                                      </p:tavLst>
                                    </p:anim>
                                    <p:anim calcmode="lin" valueType="num">
                                      <p:cBhvr>
                                        <p:cTn id="49" dur="1000" fill="hold"/>
                                        <p:tgtEl>
                                          <p:spTgt spid="24"/>
                                        </p:tgtEl>
                                        <p:attrNameLst>
                                          <p:attrName>ppt_h</p:attrName>
                                        </p:attrNameLst>
                                      </p:cBhvr>
                                      <p:tavLst>
                                        <p:tav tm="0">
                                          <p:val>
                                            <p:strVal val="#ppt_h"/>
                                          </p:val>
                                        </p:tav>
                                        <p:tav tm="100000">
                                          <p:val>
                                            <p:strVal val="#ppt_h"/>
                                          </p:val>
                                        </p:tav>
                                      </p:tavLst>
                                    </p:anim>
                                    <p:animEffect transition="in" filter="fade">
                                      <p:cBhvr>
                                        <p:cTn id="50" dur="10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4" name="图片 1">
            <a:extLst>
              <a:ext uri="{FF2B5EF4-FFF2-40B4-BE49-F238E27FC236}">
                <a16:creationId xmlns="" xmlns:a16="http://schemas.microsoft.com/office/drawing/2014/main" id="{7613AFE5-63EE-4EA6-94D2-51B3DE2CC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100" y="1411288"/>
            <a:ext cx="2938463"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 xmlns:a16="http://schemas.microsoft.com/office/drawing/2014/main" id="{203E271B-4C12-41A5-89AB-45905C356FB2}"/>
              </a:ext>
            </a:extLst>
          </p:cNvPr>
          <p:cNvSpPr txBox="1"/>
          <p:nvPr/>
        </p:nvSpPr>
        <p:spPr>
          <a:xfrm>
            <a:off x="3941912" y="2847580"/>
            <a:ext cx="923330" cy="1323439"/>
          </a:xfrm>
          <a:prstGeom prst="rect">
            <a:avLst/>
          </a:prstGeom>
          <a:noFill/>
        </p:spPr>
        <p:txBody>
          <a:bodyPr vert="eaVert" wrap="none" rtlCol="0">
            <a:spAutoFit/>
          </a:bodyPr>
          <a:lstStyle/>
          <a:p>
            <a:r>
              <a:rPr lang="zh-CN" altLang="en-US" sz="4800" dirty="0">
                <a:latin typeface="方正舒体" panose="02010601030101010101" pitchFamily="2" charset="-122"/>
                <a:ea typeface="方正舒体" panose="02010601030101010101" pitchFamily="2" charset="-122"/>
              </a:rPr>
              <a:t>茱萸</a:t>
            </a:r>
          </a:p>
        </p:txBody>
      </p:sp>
      <p:pic>
        <p:nvPicPr>
          <p:cNvPr id="23" name="图片 22">
            <a:extLst>
              <a:ext uri="{FF2B5EF4-FFF2-40B4-BE49-F238E27FC236}">
                <a16:creationId xmlns="" xmlns:a16="http://schemas.microsoft.com/office/drawing/2014/main" id="{895BB4C8-84E4-4E54-94D9-CB829DAD09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60213" y="799108"/>
            <a:ext cx="1206319" cy="698395"/>
          </a:xfrm>
          <a:prstGeom prst="rect">
            <a:avLst/>
          </a:prstGeom>
        </p:spPr>
      </p:pic>
      <p:pic>
        <p:nvPicPr>
          <p:cNvPr id="25" name="图片 24">
            <a:extLst>
              <a:ext uri="{FF2B5EF4-FFF2-40B4-BE49-F238E27FC236}">
                <a16:creationId xmlns="" xmlns:a16="http://schemas.microsoft.com/office/drawing/2014/main" id="{1F06F462-9D1E-431E-BE9D-8B96E54CD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5648" y="868940"/>
            <a:ext cx="965079" cy="558730"/>
          </a:xfrm>
          <a:prstGeom prst="rect">
            <a:avLst/>
          </a:prstGeom>
        </p:spPr>
      </p:pic>
      <p:pic>
        <p:nvPicPr>
          <p:cNvPr id="29" name="图片 28">
            <a:extLst>
              <a:ext uri="{FF2B5EF4-FFF2-40B4-BE49-F238E27FC236}">
                <a16:creationId xmlns="" xmlns:a16="http://schemas.microsoft.com/office/drawing/2014/main" id="{4080B109-D0A8-44EC-8C71-C09E119FB3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8250" y="727813"/>
            <a:ext cx="965079" cy="558730"/>
          </a:xfrm>
          <a:prstGeom prst="rect">
            <a:avLst/>
          </a:prstGeom>
        </p:spPr>
      </p:pic>
      <p:pic>
        <p:nvPicPr>
          <p:cNvPr id="33" name="图片 32">
            <a:extLst>
              <a:ext uri="{FF2B5EF4-FFF2-40B4-BE49-F238E27FC236}">
                <a16:creationId xmlns="" xmlns:a16="http://schemas.microsoft.com/office/drawing/2014/main" id="{59FDB424-B895-4D5B-96A3-DDCF62FD18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6975" y="938773"/>
            <a:ext cx="965079" cy="558730"/>
          </a:xfrm>
          <a:prstGeom prst="rect">
            <a:avLst/>
          </a:prstGeom>
        </p:spPr>
      </p:pic>
      <p:sp>
        <p:nvSpPr>
          <p:cNvPr id="15" name="文本框 14">
            <a:extLst>
              <a:ext uri="{FF2B5EF4-FFF2-40B4-BE49-F238E27FC236}">
                <a16:creationId xmlns="" xmlns:a16="http://schemas.microsoft.com/office/drawing/2014/main" id="{D8CC74F3-F93F-4D46-8671-E5C6C6CA9D9F}"/>
              </a:ext>
            </a:extLst>
          </p:cNvPr>
          <p:cNvSpPr txBox="1"/>
          <p:nvPr/>
        </p:nvSpPr>
        <p:spPr>
          <a:xfrm>
            <a:off x="5343523" y="2051050"/>
            <a:ext cx="4819651" cy="3046988"/>
          </a:xfrm>
          <a:prstGeom prst="rect">
            <a:avLst/>
          </a:prstGeom>
          <a:noFill/>
        </p:spPr>
        <p:txBody>
          <a:bodyPr wrap="square">
            <a:spAutoFit/>
          </a:bodyPr>
          <a:lstStyle/>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sym typeface="+mn-ea"/>
              </a:rPr>
              <a:t>古代还风行九九插茱萸的习俗，所以又叫做茱萸节。茱萸入药，可制酒养身祛病。插茱萸和簪菊花在唐代就已经很普遍。茱萸香味浓，有驱虫去湿、逐风邪的作用，并能消积食，治寒热。民间认为九月初九也是逢凶之日，多灾多难，所以在重阳节人们喜欢佩带茱萸以辟邪求吉。茱萸因此还被人们称为“辟邪翁”。</a:t>
            </a:r>
            <a:endParaRPr lang="zh-CN" altLang="en-US" sz="1400" noProof="1">
              <a:latin typeface="方正舒体" panose="02010601030101010101" pitchFamily="2" charset="-122"/>
              <a:ea typeface="方正舒体" panose="02010601030101010101" pitchFamily="2" charset="-122"/>
              <a:sym typeface="+mn-ea"/>
            </a:endParaRPr>
          </a:p>
        </p:txBody>
      </p:sp>
    </p:spTree>
    <p:extLst>
      <p:ext uri="{BB962C8B-B14F-4D97-AF65-F5344CB8AC3E}">
        <p14:creationId xmlns:p14="http://schemas.microsoft.com/office/powerpoint/2010/main" val="80276597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par>
                                <p:cTn id="15" presetID="55"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strVal val="#ppt_w*0.70"/>
                                          </p:val>
                                        </p:tav>
                                        <p:tav tm="100000">
                                          <p:val>
                                            <p:strVal val="#ppt_w"/>
                                          </p:val>
                                        </p:tav>
                                      </p:tavLst>
                                    </p:anim>
                                    <p:anim calcmode="lin" valueType="num">
                                      <p:cBhvr>
                                        <p:cTn id="23" dur="1000" fill="hold"/>
                                        <p:tgtEl>
                                          <p:spTgt spid="29"/>
                                        </p:tgtEl>
                                        <p:attrNameLst>
                                          <p:attrName>ppt_h</p:attrName>
                                        </p:attrNameLst>
                                      </p:cBhvr>
                                      <p:tavLst>
                                        <p:tav tm="0">
                                          <p:val>
                                            <p:strVal val="#ppt_h"/>
                                          </p:val>
                                        </p:tav>
                                        <p:tav tm="100000">
                                          <p:val>
                                            <p:strVal val="#ppt_h"/>
                                          </p:val>
                                        </p:tav>
                                      </p:tavLst>
                                    </p:anim>
                                    <p:animEffect transition="in" filter="fade">
                                      <p:cBhvr>
                                        <p:cTn id="24" dur="1000"/>
                                        <p:tgtEl>
                                          <p:spTgt spid="29"/>
                                        </p:tgtEl>
                                      </p:cBhvr>
                                    </p:animEffect>
                                  </p:childTnLst>
                                </p:cTn>
                              </p:par>
                              <p:par>
                                <p:cTn id="25" presetID="55"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0.70"/>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edge">
                                      <p:cBhvr>
                                        <p:cTn id="39" dur="20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strVal val="#ppt_w*0.70"/>
                                          </p:val>
                                        </p:tav>
                                        <p:tav tm="100000">
                                          <p:val>
                                            <p:strVal val="#ppt_w"/>
                                          </p:val>
                                        </p:tav>
                                      </p:tavLst>
                                    </p:anim>
                                    <p:anim calcmode="lin" valueType="num">
                                      <p:cBhvr>
                                        <p:cTn id="45" dur="1000" fill="hold"/>
                                        <p:tgtEl>
                                          <p:spTgt spid="15"/>
                                        </p:tgtEl>
                                        <p:attrNameLst>
                                          <p:attrName>ppt_h</p:attrName>
                                        </p:attrNameLst>
                                      </p:cBhvr>
                                      <p:tavLst>
                                        <p:tav tm="0">
                                          <p:val>
                                            <p:strVal val="#ppt_h"/>
                                          </p:val>
                                        </p:tav>
                                        <p:tav tm="100000">
                                          <p:val>
                                            <p:strVal val="#ppt_h"/>
                                          </p:val>
                                        </p:tav>
                                      </p:tavLst>
                                    </p:anim>
                                    <p:animEffect transition="in" filter="fade">
                                      <p:cBhvr>
                                        <p:cTn id="4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8" name="图片 17">
            <a:extLst>
              <a:ext uri="{FF2B5EF4-FFF2-40B4-BE49-F238E27FC236}">
                <a16:creationId xmlns="" xmlns:a16="http://schemas.microsoft.com/office/drawing/2014/main" id="{BBDCCACF-AD09-4B20-A0B7-2CB4D18834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2463" y="827683"/>
            <a:ext cx="1206319" cy="698395"/>
          </a:xfrm>
          <a:prstGeom prst="rect">
            <a:avLst/>
          </a:prstGeom>
        </p:spPr>
      </p:pic>
      <p:pic>
        <p:nvPicPr>
          <p:cNvPr id="19" name="图片 18">
            <a:extLst>
              <a:ext uri="{FF2B5EF4-FFF2-40B4-BE49-F238E27FC236}">
                <a16:creationId xmlns="" xmlns:a16="http://schemas.microsoft.com/office/drawing/2014/main" id="{E60F4398-7856-4628-B9A0-2A9C8BDA41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7898" y="897515"/>
            <a:ext cx="965079" cy="558730"/>
          </a:xfrm>
          <a:prstGeom prst="rect">
            <a:avLst/>
          </a:prstGeom>
        </p:spPr>
      </p:pic>
      <p:pic>
        <p:nvPicPr>
          <p:cNvPr id="20" name="图片 19">
            <a:extLst>
              <a:ext uri="{FF2B5EF4-FFF2-40B4-BE49-F238E27FC236}">
                <a16:creationId xmlns="" xmlns:a16="http://schemas.microsoft.com/office/drawing/2014/main" id="{AB76B9D0-559C-44DA-B274-0899122A4D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0500" y="794488"/>
            <a:ext cx="965079" cy="558730"/>
          </a:xfrm>
          <a:prstGeom prst="rect">
            <a:avLst/>
          </a:prstGeom>
        </p:spPr>
      </p:pic>
      <p:pic>
        <p:nvPicPr>
          <p:cNvPr id="21" name="图片 20">
            <a:extLst>
              <a:ext uri="{FF2B5EF4-FFF2-40B4-BE49-F238E27FC236}">
                <a16:creationId xmlns="" xmlns:a16="http://schemas.microsoft.com/office/drawing/2014/main" id="{6A86CBA3-24C1-44C9-B931-60EA2ADB3E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6850" y="967348"/>
            <a:ext cx="965079" cy="558730"/>
          </a:xfrm>
          <a:prstGeom prst="rect">
            <a:avLst/>
          </a:prstGeom>
        </p:spPr>
      </p:pic>
      <p:sp>
        <p:nvSpPr>
          <p:cNvPr id="12" name="文本框 19">
            <a:extLst>
              <a:ext uri="{FF2B5EF4-FFF2-40B4-BE49-F238E27FC236}">
                <a16:creationId xmlns="" xmlns:a16="http://schemas.microsoft.com/office/drawing/2014/main" id="{6F489927-0AF8-4E2A-9505-61F42ABC2EE9}"/>
              </a:ext>
            </a:extLst>
          </p:cNvPr>
          <p:cNvSpPr txBox="1">
            <a:spLocks noChangeArrowheads="1"/>
          </p:cNvSpPr>
          <p:nvPr/>
        </p:nvSpPr>
        <p:spPr bwMode="auto">
          <a:xfrm>
            <a:off x="5805904" y="1863157"/>
            <a:ext cx="16314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800" dirty="0">
                <a:latin typeface="方正舒体" panose="02010601030101010101" pitchFamily="2" charset="-122"/>
                <a:ea typeface="方正舒体" panose="02010601030101010101" pitchFamily="2" charset="-122"/>
              </a:rPr>
              <a:t>赏菊</a:t>
            </a:r>
          </a:p>
        </p:txBody>
      </p:sp>
      <p:sp>
        <p:nvSpPr>
          <p:cNvPr id="14" name="文本框 22">
            <a:extLst>
              <a:ext uri="{FF2B5EF4-FFF2-40B4-BE49-F238E27FC236}">
                <a16:creationId xmlns="" xmlns:a16="http://schemas.microsoft.com/office/drawing/2014/main" id="{6D9B00A9-D20C-48DC-948B-76FAF1B9C0B0}"/>
              </a:ext>
            </a:extLst>
          </p:cNvPr>
          <p:cNvSpPr txBox="1">
            <a:spLocks noChangeArrowheads="1"/>
          </p:cNvSpPr>
          <p:nvPr/>
        </p:nvSpPr>
        <p:spPr bwMode="auto">
          <a:xfrm>
            <a:off x="4218657" y="3145949"/>
            <a:ext cx="476341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sym typeface="+mn-ea"/>
              </a:rPr>
              <a:t>重阳日，历来就有赏菊花的风俗，所以古来又称菊花节。农历九月俗称菊月，节日举办菊花大会，倾城的人潮赴会赏菊。从三国魏晋以来，重阳聚会饮酒、赏菊赋诗已成时尚。在中国古俗中，菊花象征长寿。</a:t>
            </a:r>
            <a:endParaRPr lang="zh-CN" altLang="en-US" sz="1400" noProof="1">
              <a:latin typeface="方正舒体" panose="02010601030101010101" pitchFamily="2" charset="-122"/>
              <a:ea typeface="方正舒体" panose="02010601030101010101" pitchFamily="2" charset="-122"/>
              <a:sym typeface="+mn-ea"/>
            </a:endParaRPr>
          </a:p>
        </p:txBody>
      </p:sp>
      <p:pic>
        <p:nvPicPr>
          <p:cNvPr id="22" name="图片 3">
            <a:extLst>
              <a:ext uri="{FF2B5EF4-FFF2-40B4-BE49-F238E27FC236}">
                <a16:creationId xmlns="" xmlns:a16="http://schemas.microsoft.com/office/drawing/2014/main" id="{5ABE4064-48FC-45C7-A019-6335752CCF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9292204" y="2494208"/>
            <a:ext cx="2889250" cy="436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a:extLst>
              <a:ext uri="{FF2B5EF4-FFF2-40B4-BE49-F238E27FC236}">
                <a16:creationId xmlns="" xmlns:a16="http://schemas.microsoft.com/office/drawing/2014/main" id="{2F9DC3E4-6099-472B-99FC-E333D2018FF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477" y="2050105"/>
            <a:ext cx="4007005" cy="4939914"/>
          </a:xfrm>
          <a:prstGeom prst="rect">
            <a:avLst/>
          </a:prstGeom>
        </p:spPr>
      </p:pic>
    </p:spTree>
    <p:extLst>
      <p:ext uri="{BB962C8B-B14F-4D97-AF65-F5344CB8AC3E}">
        <p14:creationId xmlns:p14="http://schemas.microsoft.com/office/powerpoint/2010/main" val="2267155307"/>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par>
                                <p:cTn id="15" presetID="55"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0.70"/>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par>
                                <p:cTn id="20" presetID="55"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strVal val="#ppt_w*0.70"/>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Effect transition="in" filter="fade">
                                      <p:cBhvr>
                                        <p:cTn id="24" dur="1000"/>
                                        <p:tgtEl>
                                          <p:spTgt spid="20"/>
                                        </p:tgtEl>
                                      </p:cBhvr>
                                    </p:animEffect>
                                  </p:childTnLst>
                                </p:cTn>
                              </p:par>
                              <p:par>
                                <p:cTn id="25" presetID="55"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strVal val="#ppt_w*0.70"/>
                                          </p:val>
                                        </p:tav>
                                        <p:tav tm="100000">
                                          <p:val>
                                            <p:strVal val="#ppt_w"/>
                                          </p:val>
                                        </p:tav>
                                      </p:tavLst>
                                    </p:anim>
                                    <p:anim calcmode="lin" valueType="num">
                                      <p:cBhvr>
                                        <p:cTn id="28" dur="1000" fill="hold"/>
                                        <p:tgtEl>
                                          <p:spTgt spid="21"/>
                                        </p:tgtEl>
                                        <p:attrNameLst>
                                          <p:attrName>ppt_h</p:attrName>
                                        </p:attrNameLst>
                                      </p:cBhvr>
                                      <p:tavLst>
                                        <p:tav tm="0">
                                          <p:val>
                                            <p:strVal val="#ppt_h"/>
                                          </p:val>
                                        </p:tav>
                                        <p:tav tm="100000">
                                          <p:val>
                                            <p:strVal val="#ppt_h"/>
                                          </p:val>
                                        </p:tav>
                                      </p:tavLst>
                                    </p:anim>
                                    <p:animEffect transition="in" filter="fade">
                                      <p:cBhvr>
                                        <p:cTn id="29" dur="10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strVal val="#ppt_w*0.70"/>
                                          </p:val>
                                        </p:tav>
                                        <p:tav tm="100000">
                                          <p:val>
                                            <p:strVal val="#ppt_w"/>
                                          </p:val>
                                        </p:tav>
                                      </p:tavLst>
                                    </p:anim>
                                    <p:anim calcmode="lin" valueType="num">
                                      <p:cBhvr>
                                        <p:cTn id="47" dur="1000" fill="hold"/>
                                        <p:tgtEl>
                                          <p:spTgt spid="12"/>
                                        </p:tgtEl>
                                        <p:attrNameLst>
                                          <p:attrName>ppt_h</p:attrName>
                                        </p:attrNameLst>
                                      </p:cBhvr>
                                      <p:tavLst>
                                        <p:tav tm="0">
                                          <p:val>
                                            <p:strVal val="#ppt_h"/>
                                          </p:val>
                                        </p:tav>
                                        <p:tav tm="100000">
                                          <p:val>
                                            <p:strVal val="#ppt_h"/>
                                          </p:val>
                                        </p:tav>
                                      </p:tavLst>
                                    </p:anim>
                                    <p:animEffect transition="in" filter="fade">
                                      <p:cBhvr>
                                        <p:cTn id="48" dur="1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5" name="文本框 34">
            <a:extLst>
              <a:ext uri="{FF2B5EF4-FFF2-40B4-BE49-F238E27FC236}">
                <a16:creationId xmlns="" xmlns:a16="http://schemas.microsoft.com/office/drawing/2014/main" id="{F4BC7423-96AB-481E-B3C5-247A31BCA760}"/>
              </a:ext>
            </a:extLst>
          </p:cNvPr>
          <p:cNvSpPr txBox="1"/>
          <p:nvPr/>
        </p:nvSpPr>
        <p:spPr>
          <a:xfrm>
            <a:off x="3640885" y="1777801"/>
            <a:ext cx="1257486" cy="1323439"/>
          </a:xfrm>
          <a:prstGeom prst="rect">
            <a:avLst/>
          </a:prstGeom>
          <a:noFill/>
        </p:spPr>
        <p:txBody>
          <a:bodyPr wrap="square" rtlCol="0">
            <a:spAutoFit/>
          </a:bodyPr>
          <a:lstStyle/>
          <a:p>
            <a:r>
              <a:rPr lang="zh-CN" altLang="en-US" sz="8000" dirty="0">
                <a:latin typeface="方正舒体" panose="02010601030101010101" pitchFamily="2" charset="-122"/>
                <a:ea typeface="方正舒体" panose="02010601030101010101" pitchFamily="2" charset="-122"/>
              </a:rPr>
              <a:t>叁</a:t>
            </a:r>
          </a:p>
        </p:txBody>
      </p:sp>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24" name="文本框 19">
            <a:extLst>
              <a:ext uri="{FF2B5EF4-FFF2-40B4-BE49-F238E27FC236}">
                <a16:creationId xmlns="" xmlns:a16="http://schemas.microsoft.com/office/drawing/2014/main" id="{76A3A0E4-D21A-4E40-8C44-BCF67F5B073E}"/>
              </a:ext>
            </a:extLst>
          </p:cNvPr>
          <p:cNvSpPr txBox="1">
            <a:spLocks noChangeArrowheads="1"/>
          </p:cNvSpPr>
          <p:nvPr/>
        </p:nvSpPr>
        <p:spPr bwMode="auto">
          <a:xfrm>
            <a:off x="5909609" y="1825340"/>
            <a:ext cx="3877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200" dirty="0">
                <a:solidFill>
                  <a:srgbClr val="262626"/>
                </a:solidFill>
                <a:latin typeface="方正舒体" panose="02010601030101010101" pitchFamily="2" charset="-122"/>
                <a:ea typeface="方正舒体" panose="02010601030101010101" pitchFamily="2" charset="-122"/>
              </a:rPr>
              <a:t>神话传说</a:t>
            </a:r>
          </a:p>
        </p:txBody>
      </p:sp>
      <p:sp>
        <p:nvSpPr>
          <p:cNvPr id="26" name="文本框 22">
            <a:extLst>
              <a:ext uri="{FF2B5EF4-FFF2-40B4-BE49-F238E27FC236}">
                <a16:creationId xmlns="" xmlns:a16="http://schemas.microsoft.com/office/drawing/2014/main" id="{2DC954D1-DB70-4161-8B87-227CD7A23897}"/>
              </a:ext>
            </a:extLst>
          </p:cNvPr>
          <p:cNvSpPr txBox="1">
            <a:spLocks noChangeArrowheads="1"/>
          </p:cNvSpPr>
          <p:nvPr/>
        </p:nvSpPr>
        <p:spPr bwMode="auto">
          <a:xfrm>
            <a:off x="5517341" y="3348038"/>
            <a:ext cx="51554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2000" noProof="1">
                <a:latin typeface="方正舒体" panose="02010601030101010101" pitchFamily="2" charset="-122"/>
                <a:ea typeface="方正舒体" panose="02010601030101010101" pitchFamily="2" charset="-122"/>
                <a:sym typeface="+mn-ea"/>
              </a:rPr>
              <a:t>您的内容打在这里，或者通过复制您的文本后，在此框中选择粘贴，并选择只保留文字。您的内容打在这里，或者通过复制您的文本后，在此框中选择粘贴</a:t>
            </a:r>
            <a:endParaRPr lang="zh-CN" altLang="en-US" sz="2000" noProof="1">
              <a:latin typeface="方正舒体" panose="02010601030101010101" pitchFamily="2" charset="-122"/>
              <a:ea typeface="方正舒体" panose="02010601030101010101" pitchFamily="2" charset="-122"/>
              <a:sym typeface="Arial" panose="020B0604020202020204" pitchFamily="34" charset="0"/>
            </a:endParaRPr>
          </a:p>
        </p:txBody>
      </p:sp>
      <p:pic>
        <p:nvPicPr>
          <p:cNvPr id="39" name="图片 3">
            <a:extLst>
              <a:ext uri="{FF2B5EF4-FFF2-40B4-BE49-F238E27FC236}">
                <a16:creationId xmlns="" xmlns:a16="http://schemas.microsoft.com/office/drawing/2014/main" id="{F254E09B-11A4-475D-83E6-9F9337912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1697898"/>
            <a:ext cx="3103409" cy="515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a:extLst>
              <a:ext uri="{FF2B5EF4-FFF2-40B4-BE49-F238E27FC236}">
                <a16:creationId xmlns="" xmlns:a16="http://schemas.microsoft.com/office/drawing/2014/main" id="{089528A6-F502-4D17-933C-876F83829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7888" y="732433"/>
            <a:ext cx="1206319" cy="698395"/>
          </a:xfrm>
          <a:prstGeom prst="rect">
            <a:avLst/>
          </a:prstGeom>
        </p:spPr>
      </p:pic>
      <p:pic>
        <p:nvPicPr>
          <p:cNvPr id="42" name="图片 41">
            <a:extLst>
              <a:ext uri="{FF2B5EF4-FFF2-40B4-BE49-F238E27FC236}">
                <a16:creationId xmlns="" xmlns:a16="http://schemas.microsoft.com/office/drawing/2014/main" id="{B12CEA26-F787-4091-81E0-1274B659E2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3323" y="802265"/>
            <a:ext cx="965079" cy="558730"/>
          </a:xfrm>
          <a:prstGeom prst="rect">
            <a:avLst/>
          </a:prstGeom>
        </p:spPr>
      </p:pic>
      <p:pic>
        <p:nvPicPr>
          <p:cNvPr id="43" name="图片 42">
            <a:extLst>
              <a:ext uri="{FF2B5EF4-FFF2-40B4-BE49-F238E27FC236}">
                <a16:creationId xmlns="" xmlns:a16="http://schemas.microsoft.com/office/drawing/2014/main" id="{3B63C646-68C1-4078-A7F2-D072B7CEEF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5925" y="661138"/>
            <a:ext cx="965079" cy="558730"/>
          </a:xfrm>
          <a:prstGeom prst="rect">
            <a:avLst/>
          </a:prstGeom>
        </p:spPr>
      </p:pic>
      <p:pic>
        <p:nvPicPr>
          <p:cNvPr id="44" name="图片 43">
            <a:extLst>
              <a:ext uri="{FF2B5EF4-FFF2-40B4-BE49-F238E27FC236}">
                <a16:creationId xmlns="" xmlns:a16="http://schemas.microsoft.com/office/drawing/2014/main" id="{5F99293D-5791-430B-8836-22E07C9F2F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64650" y="872098"/>
            <a:ext cx="965079" cy="558730"/>
          </a:xfrm>
          <a:prstGeom prst="rect">
            <a:avLst/>
          </a:prstGeom>
        </p:spPr>
      </p:pic>
      <p:pic>
        <p:nvPicPr>
          <p:cNvPr id="45" name="图片 44">
            <a:extLst>
              <a:ext uri="{FF2B5EF4-FFF2-40B4-BE49-F238E27FC236}">
                <a16:creationId xmlns="" xmlns:a16="http://schemas.microsoft.com/office/drawing/2014/main" id="{3AA4CFDD-E201-4DA4-A7B3-9480BDAA1A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80233" y="1649879"/>
            <a:ext cx="1378790" cy="1479936"/>
          </a:xfrm>
          <a:prstGeom prst="rect">
            <a:avLst/>
          </a:prstGeom>
        </p:spPr>
      </p:pic>
    </p:spTree>
    <p:extLst>
      <p:ext uri="{BB962C8B-B14F-4D97-AF65-F5344CB8AC3E}">
        <p14:creationId xmlns:p14="http://schemas.microsoft.com/office/powerpoint/2010/main" val="334495882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0" fill="hold"/>
                                        <p:tgtEl>
                                          <p:spTgt spid="41"/>
                                        </p:tgtEl>
                                        <p:attrNameLst>
                                          <p:attrName>ppt_w</p:attrName>
                                        </p:attrNameLst>
                                      </p:cBhvr>
                                      <p:tavLst>
                                        <p:tav tm="0">
                                          <p:val>
                                            <p:strVal val="#ppt_w*0.70"/>
                                          </p:val>
                                        </p:tav>
                                        <p:tav tm="100000">
                                          <p:val>
                                            <p:strVal val="#ppt_w"/>
                                          </p:val>
                                        </p:tav>
                                      </p:tavLst>
                                    </p:anim>
                                    <p:anim calcmode="lin" valueType="num">
                                      <p:cBhvr>
                                        <p:cTn id="13" dur="1000" fill="hold"/>
                                        <p:tgtEl>
                                          <p:spTgt spid="41"/>
                                        </p:tgtEl>
                                        <p:attrNameLst>
                                          <p:attrName>ppt_h</p:attrName>
                                        </p:attrNameLst>
                                      </p:cBhvr>
                                      <p:tavLst>
                                        <p:tav tm="0">
                                          <p:val>
                                            <p:strVal val="#ppt_h"/>
                                          </p:val>
                                        </p:tav>
                                        <p:tav tm="100000">
                                          <p:val>
                                            <p:strVal val="#ppt_h"/>
                                          </p:val>
                                        </p:tav>
                                      </p:tavLst>
                                    </p:anim>
                                    <p:animEffect transition="in" filter="fade">
                                      <p:cBhvr>
                                        <p:cTn id="14" dur="1000"/>
                                        <p:tgtEl>
                                          <p:spTgt spid="41"/>
                                        </p:tgtEl>
                                      </p:cBhvr>
                                    </p:animEffect>
                                  </p:childTnLst>
                                </p:cTn>
                              </p:par>
                              <p:par>
                                <p:cTn id="15" presetID="55"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strVal val="#ppt_w*0.70"/>
                                          </p:val>
                                        </p:tav>
                                        <p:tav tm="100000">
                                          <p:val>
                                            <p:strVal val="#ppt_w"/>
                                          </p:val>
                                        </p:tav>
                                      </p:tavLst>
                                    </p:anim>
                                    <p:anim calcmode="lin" valueType="num">
                                      <p:cBhvr>
                                        <p:cTn id="18" dur="1000" fill="hold"/>
                                        <p:tgtEl>
                                          <p:spTgt spid="42"/>
                                        </p:tgtEl>
                                        <p:attrNameLst>
                                          <p:attrName>ppt_h</p:attrName>
                                        </p:attrNameLst>
                                      </p:cBhvr>
                                      <p:tavLst>
                                        <p:tav tm="0">
                                          <p:val>
                                            <p:strVal val="#ppt_h"/>
                                          </p:val>
                                        </p:tav>
                                        <p:tav tm="100000">
                                          <p:val>
                                            <p:strVal val="#ppt_h"/>
                                          </p:val>
                                        </p:tav>
                                      </p:tavLst>
                                    </p:anim>
                                    <p:animEffect transition="in" filter="fade">
                                      <p:cBhvr>
                                        <p:cTn id="19" dur="1000"/>
                                        <p:tgtEl>
                                          <p:spTgt spid="42"/>
                                        </p:tgtEl>
                                      </p:cBhvr>
                                    </p:animEffect>
                                  </p:childTnLst>
                                </p:cTn>
                              </p:par>
                              <p:par>
                                <p:cTn id="20" presetID="55"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strVal val="#ppt_w*0.70"/>
                                          </p:val>
                                        </p:tav>
                                        <p:tav tm="100000">
                                          <p:val>
                                            <p:strVal val="#ppt_w"/>
                                          </p:val>
                                        </p:tav>
                                      </p:tavLst>
                                    </p:anim>
                                    <p:anim calcmode="lin" valueType="num">
                                      <p:cBhvr>
                                        <p:cTn id="23" dur="1000" fill="hold"/>
                                        <p:tgtEl>
                                          <p:spTgt spid="43"/>
                                        </p:tgtEl>
                                        <p:attrNameLst>
                                          <p:attrName>ppt_h</p:attrName>
                                        </p:attrNameLst>
                                      </p:cBhvr>
                                      <p:tavLst>
                                        <p:tav tm="0">
                                          <p:val>
                                            <p:strVal val="#ppt_h"/>
                                          </p:val>
                                        </p:tav>
                                        <p:tav tm="100000">
                                          <p:val>
                                            <p:strVal val="#ppt_h"/>
                                          </p:val>
                                        </p:tav>
                                      </p:tavLst>
                                    </p:anim>
                                    <p:animEffect transition="in" filter="fade">
                                      <p:cBhvr>
                                        <p:cTn id="24" dur="1000"/>
                                        <p:tgtEl>
                                          <p:spTgt spid="43"/>
                                        </p:tgtEl>
                                      </p:cBhvr>
                                    </p:animEffect>
                                  </p:childTnLst>
                                </p:cTn>
                              </p:par>
                              <p:par>
                                <p:cTn id="25" presetID="55"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0.70"/>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edge">
                                      <p:cBhvr>
                                        <p:cTn id="48" dur="20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1000" fill="hold"/>
                                        <p:tgtEl>
                                          <p:spTgt spid="24"/>
                                        </p:tgtEl>
                                        <p:attrNameLst>
                                          <p:attrName>ppt_w</p:attrName>
                                        </p:attrNameLst>
                                      </p:cBhvr>
                                      <p:tavLst>
                                        <p:tav tm="0">
                                          <p:val>
                                            <p:strVal val="#ppt_w*0.70"/>
                                          </p:val>
                                        </p:tav>
                                        <p:tav tm="100000">
                                          <p:val>
                                            <p:strVal val="#ppt_w"/>
                                          </p:val>
                                        </p:tav>
                                      </p:tavLst>
                                    </p:anim>
                                    <p:anim calcmode="lin" valueType="num">
                                      <p:cBhvr>
                                        <p:cTn id="59" dur="1000" fill="hold"/>
                                        <p:tgtEl>
                                          <p:spTgt spid="24"/>
                                        </p:tgtEl>
                                        <p:attrNameLst>
                                          <p:attrName>ppt_h</p:attrName>
                                        </p:attrNameLst>
                                      </p:cBhvr>
                                      <p:tavLst>
                                        <p:tav tm="0">
                                          <p:val>
                                            <p:strVal val="#ppt_h"/>
                                          </p:val>
                                        </p:tav>
                                        <p:tav tm="100000">
                                          <p:val>
                                            <p:strVal val="#ppt_h"/>
                                          </p:val>
                                        </p:tav>
                                      </p:tavLst>
                                    </p:anim>
                                    <p:animEffect transition="in" filter="fade">
                                      <p:cBhvr>
                                        <p:cTn id="60" dur="10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4"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4" name="图片 1">
            <a:extLst>
              <a:ext uri="{FF2B5EF4-FFF2-40B4-BE49-F238E27FC236}">
                <a16:creationId xmlns="" xmlns:a16="http://schemas.microsoft.com/office/drawing/2014/main" id="{7613AFE5-63EE-4EA6-94D2-51B3DE2CC3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425" y="1411288"/>
            <a:ext cx="2938463"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 xmlns:a16="http://schemas.microsoft.com/office/drawing/2014/main" id="{D8CC74F3-F93F-4D46-8671-E5C6C6CA9D9F}"/>
              </a:ext>
            </a:extLst>
          </p:cNvPr>
          <p:cNvSpPr txBox="1"/>
          <p:nvPr/>
        </p:nvSpPr>
        <p:spPr>
          <a:xfrm>
            <a:off x="3941318" y="2965450"/>
            <a:ext cx="6602857" cy="2862322"/>
          </a:xfrm>
          <a:prstGeom prst="rect">
            <a:avLst/>
          </a:prstGeom>
          <a:noFill/>
        </p:spPr>
        <p:txBody>
          <a:bodyPr wrap="square">
            <a:spAutoFit/>
          </a:bodyPr>
          <a:lstStyle/>
          <a:p>
            <a:pPr eaLnBrk="0" hangingPunct="0">
              <a:lnSpc>
                <a:spcPct val="150000"/>
              </a:lnSpc>
            </a:pPr>
            <a:r>
              <a:rPr lang="zh-CN" altLang="en-US" sz="2000" dirty="0">
                <a:latin typeface="方正舒体" panose="02010601030101010101" pitchFamily="2" charset="-122"/>
                <a:ea typeface="方正舒体" panose="02010601030101010101" pitchFamily="2" charset="-122"/>
              </a:rPr>
              <a:t>较早有关重阳节的传说，见于梁朝吴均的</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续齐谐记</a:t>
            </a:r>
            <a:r>
              <a:rPr lang="en-US" altLang="zh-CN" sz="2000" dirty="0">
                <a:latin typeface="方正舒体" panose="02010601030101010101" pitchFamily="2" charset="-122"/>
                <a:ea typeface="方正舒体" panose="02010601030101010101" pitchFamily="2" charset="-122"/>
              </a:rPr>
              <a:t>》</a:t>
            </a:r>
            <a:r>
              <a:rPr lang="zh-CN" altLang="en-US" sz="2000" dirty="0">
                <a:latin typeface="方正舒体" panose="02010601030101010101" pitchFamily="2" charset="-122"/>
                <a:ea typeface="方正舒体" panose="02010601030101010101" pitchFamily="2" charset="-122"/>
              </a:rPr>
              <a:t>：</a:t>
            </a:r>
          </a:p>
          <a:p>
            <a:pPr eaLnBrk="0" hangingPunct="0">
              <a:lnSpc>
                <a:spcPct val="150000"/>
              </a:lnSpc>
            </a:pPr>
            <a:r>
              <a:rPr lang="zh-CN" altLang="en-US" sz="2000" dirty="0">
                <a:latin typeface="方正舒体" panose="02010601030101010101" pitchFamily="2" charset="-122"/>
                <a:ea typeface="方正舒体" panose="02010601030101010101" pitchFamily="2" charset="-122"/>
              </a:rPr>
              <a:t>汝南桓景随费长房游学累年，长房谓曰：“九月九日，汝家中当有灾。宜急去，令家人各作绛囊，盛茱萸，以系臂，登高饮菊花酒，此祸可除。”景如言，齐家登山。夕还，见鸡犬牛羊一时暴死。长房闻之曰：“此可代也。”今世人九日登高饮酒，妇人带茱萸囊，盖始于此。</a:t>
            </a:r>
          </a:p>
        </p:txBody>
      </p:sp>
      <p:pic>
        <p:nvPicPr>
          <p:cNvPr id="23" name="图片 22">
            <a:extLst>
              <a:ext uri="{FF2B5EF4-FFF2-40B4-BE49-F238E27FC236}">
                <a16:creationId xmlns="" xmlns:a16="http://schemas.microsoft.com/office/drawing/2014/main" id="{895BB4C8-84E4-4E54-94D9-CB829DAD09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7313" y="513358"/>
            <a:ext cx="1206319" cy="698395"/>
          </a:xfrm>
          <a:prstGeom prst="rect">
            <a:avLst/>
          </a:prstGeom>
        </p:spPr>
      </p:pic>
      <p:pic>
        <p:nvPicPr>
          <p:cNvPr id="25" name="图片 24">
            <a:extLst>
              <a:ext uri="{FF2B5EF4-FFF2-40B4-BE49-F238E27FC236}">
                <a16:creationId xmlns="" xmlns:a16="http://schemas.microsoft.com/office/drawing/2014/main" id="{1F06F462-9D1E-431E-BE9D-8B96E54CD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2748" y="583190"/>
            <a:ext cx="965079" cy="558730"/>
          </a:xfrm>
          <a:prstGeom prst="rect">
            <a:avLst/>
          </a:prstGeom>
        </p:spPr>
      </p:pic>
      <p:pic>
        <p:nvPicPr>
          <p:cNvPr id="29" name="图片 28">
            <a:extLst>
              <a:ext uri="{FF2B5EF4-FFF2-40B4-BE49-F238E27FC236}">
                <a16:creationId xmlns="" xmlns:a16="http://schemas.microsoft.com/office/drawing/2014/main" id="{4080B109-D0A8-44EC-8C71-C09E119FB3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5350" y="442063"/>
            <a:ext cx="965079" cy="558730"/>
          </a:xfrm>
          <a:prstGeom prst="rect">
            <a:avLst/>
          </a:prstGeom>
        </p:spPr>
      </p:pic>
      <p:pic>
        <p:nvPicPr>
          <p:cNvPr id="33" name="图片 32">
            <a:extLst>
              <a:ext uri="{FF2B5EF4-FFF2-40B4-BE49-F238E27FC236}">
                <a16:creationId xmlns="" xmlns:a16="http://schemas.microsoft.com/office/drawing/2014/main" id="{59FDB424-B895-4D5B-96A3-DDCF62FD18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74075" y="653023"/>
            <a:ext cx="965079" cy="558730"/>
          </a:xfrm>
          <a:prstGeom prst="rect">
            <a:avLst/>
          </a:prstGeom>
        </p:spPr>
      </p:pic>
      <p:sp>
        <p:nvSpPr>
          <p:cNvPr id="18" name="文本框 19">
            <a:extLst>
              <a:ext uri="{FF2B5EF4-FFF2-40B4-BE49-F238E27FC236}">
                <a16:creationId xmlns="" xmlns:a16="http://schemas.microsoft.com/office/drawing/2014/main" id="{B1F884D8-B497-4CD4-9A7E-2743759373EC}"/>
              </a:ext>
            </a:extLst>
          </p:cNvPr>
          <p:cNvSpPr txBox="1">
            <a:spLocks noChangeArrowheads="1"/>
          </p:cNvSpPr>
          <p:nvPr/>
        </p:nvSpPr>
        <p:spPr bwMode="auto">
          <a:xfrm>
            <a:off x="4509700" y="1574999"/>
            <a:ext cx="5109091" cy="102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en-US" altLang="zh-CN" sz="4800" dirty="0">
                <a:latin typeface="方正舒体" panose="02010601030101010101" pitchFamily="2" charset="-122"/>
                <a:ea typeface="方正舒体" panose="02010601030101010101" pitchFamily="2" charset="-122"/>
              </a:rPr>
              <a:t>《</a:t>
            </a:r>
            <a:r>
              <a:rPr lang="zh-CN" altLang="en-US" sz="4800" dirty="0">
                <a:latin typeface="方正舒体" panose="02010601030101010101" pitchFamily="2" charset="-122"/>
                <a:ea typeface="方正舒体" panose="02010601030101010101" pitchFamily="2" charset="-122"/>
              </a:rPr>
              <a:t>续齐谐记</a:t>
            </a:r>
            <a:r>
              <a:rPr lang="en-US" altLang="zh-CN" sz="4800" dirty="0">
                <a:latin typeface="方正舒体" panose="02010601030101010101" pitchFamily="2" charset="-122"/>
                <a:ea typeface="方正舒体" panose="02010601030101010101" pitchFamily="2" charset="-122"/>
              </a:rPr>
              <a:t>》</a:t>
            </a:r>
            <a:r>
              <a:rPr lang="zh-CN" altLang="en-US" sz="4800" dirty="0">
                <a:latin typeface="方正舒体" panose="02010601030101010101" pitchFamily="2" charset="-122"/>
                <a:ea typeface="方正舒体" panose="02010601030101010101" pitchFamily="2" charset="-122"/>
              </a:rPr>
              <a:t>记载</a:t>
            </a:r>
          </a:p>
        </p:txBody>
      </p:sp>
    </p:spTree>
    <p:extLst>
      <p:ext uri="{BB962C8B-B14F-4D97-AF65-F5344CB8AC3E}">
        <p14:creationId xmlns:p14="http://schemas.microsoft.com/office/powerpoint/2010/main" val="321990467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par>
                                <p:cTn id="15" presetID="55"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strVal val="#ppt_w*0.70"/>
                                          </p:val>
                                        </p:tav>
                                        <p:tav tm="100000">
                                          <p:val>
                                            <p:strVal val="#ppt_w"/>
                                          </p:val>
                                        </p:tav>
                                      </p:tavLst>
                                    </p:anim>
                                    <p:anim calcmode="lin" valueType="num">
                                      <p:cBhvr>
                                        <p:cTn id="23" dur="1000" fill="hold"/>
                                        <p:tgtEl>
                                          <p:spTgt spid="29"/>
                                        </p:tgtEl>
                                        <p:attrNameLst>
                                          <p:attrName>ppt_h</p:attrName>
                                        </p:attrNameLst>
                                      </p:cBhvr>
                                      <p:tavLst>
                                        <p:tav tm="0">
                                          <p:val>
                                            <p:strVal val="#ppt_h"/>
                                          </p:val>
                                        </p:tav>
                                        <p:tav tm="100000">
                                          <p:val>
                                            <p:strVal val="#ppt_h"/>
                                          </p:val>
                                        </p:tav>
                                      </p:tavLst>
                                    </p:anim>
                                    <p:animEffect transition="in" filter="fade">
                                      <p:cBhvr>
                                        <p:cTn id="24" dur="1000"/>
                                        <p:tgtEl>
                                          <p:spTgt spid="29"/>
                                        </p:tgtEl>
                                      </p:cBhvr>
                                    </p:animEffect>
                                  </p:childTnLst>
                                </p:cTn>
                              </p:par>
                              <p:par>
                                <p:cTn id="25" presetID="55"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0.70"/>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strVal val="#ppt_w*0.70"/>
                                          </p:val>
                                        </p:tav>
                                        <p:tav tm="100000">
                                          <p:val>
                                            <p:strVal val="#ppt_w"/>
                                          </p:val>
                                        </p:tav>
                                      </p:tavLst>
                                    </p:anim>
                                    <p:anim calcmode="lin" valueType="num">
                                      <p:cBhvr>
                                        <p:cTn id="40" dur="1000" fill="hold"/>
                                        <p:tgtEl>
                                          <p:spTgt spid="18"/>
                                        </p:tgtEl>
                                        <p:attrNameLst>
                                          <p:attrName>ppt_h</p:attrName>
                                        </p:attrNameLst>
                                      </p:cBhvr>
                                      <p:tavLst>
                                        <p:tav tm="0">
                                          <p:val>
                                            <p:strVal val="#ppt_h"/>
                                          </p:val>
                                        </p:tav>
                                        <p:tav tm="100000">
                                          <p:val>
                                            <p:strVal val="#ppt_h"/>
                                          </p:val>
                                        </p:tav>
                                      </p:tavLst>
                                    </p:anim>
                                    <p:animEffect transition="in" filter="fade">
                                      <p:cBhvr>
                                        <p:cTn id="41" dur="10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000" fill="hold"/>
                                        <p:tgtEl>
                                          <p:spTgt spid="15"/>
                                        </p:tgtEl>
                                        <p:attrNameLst>
                                          <p:attrName>ppt_w</p:attrName>
                                        </p:attrNameLst>
                                      </p:cBhvr>
                                      <p:tavLst>
                                        <p:tav tm="0">
                                          <p:val>
                                            <p:strVal val="#ppt_w*0.70"/>
                                          </p:val>
                                        </p:tav>
                                        <p:tav tm="100000">
                                          <p:val>
                                            <p:strVal val="#ppt_w"/>
                                          </p:val>
                                        </p:tav>
                                      </p:tavLst>
                                    </p:anim>
                                    <p:anim calcmode="lin" valueType="num">
                                      <p:cBhvr>
                                        <p:cTn id="47" dur="1000" fill="hold"/>
                                        <p:tgtEl>
                                          <p:spTgt spid="15"/>
                                        </p:tgtEl>
                                        <p:attrNameLst>
                                          <p:attrName>ppt_h</p:attrName>
                                        </p:attrNameLst>
                                      </p:cBhvr>
                                      <p:tavLst>
                                        <p:tav tm="0">
                                          <p:val>
                                            <p:strVal val="#ppt_h"/>
                                          </p:val>
                                        </p:tav>
                                        <p:tav tm="100000">
                                          <p:val>
                                            <p:strVal val="#ppt_h"/>
                                          </p:val>
                                        </p:tav>
                                      </p:tavLst>
                                    </p:anim>
                                    <p:animEffect transition="in" filter="fade">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5" name="文本框 34">
            <a:extLst>
              <a:ext uri="{FF2B5EF4-FFF2-40B4-BE49-F238E27FC236}">
                <a16:creationId xmlns="" xmlns:a16="http://schemas.microsoft.com/office/drawing/2014/main" id="{F4BC7423-96AB-481E-B3C5-247A31BCA760}"/>
              </a:ext>
            </a:extLst>
          </p:cNvPr>
          <p:cNvSpPr txBox="1"/>
          <p:nvPr/>
        </p:nvSpPr>
        <p:spPr>
          <a:xfrm>
            <a:off x="3640885" y="1777801"/>
            <a:ext cx="1257486" cy="1323439"/>
          </a:xfrm>
          <a:prstGeom prst="rect">
            <a:avLst/>
          </a:prstGeom>
          <a:noFill/>
        </p:spPr>
        <p:txBody>
          <a:bodyPr wrap="square" rtlCol="0">
            <a:spAutoFit/>
          </a:bodyPr>
          <a:lstStyle/>
          <a:p>
            <a:r>
              <a:rPr lang="zh-CN" altLang="en-US" sz="8000" dirty="0">
                <a:latin typeface="方正舒体" panose="02010601030101010101" pitchFamily="2" charset="-122"/>
                <a:ea typeface="方正舒体" panose="02010601030101010101" pitchFamily="2" charset="-122"/>
              </a:rPr>
              <a:t>肆</a:t>
            </a:r>
          </a:p>
        </p:txBody>
      </p:sp>
      <p:pic>
        <p:nvPicPr>
          <p:cNvPr id="10" name="图片 9">
            <a:extLst>
              <a:ext uri="{FF2B5EF4-FFF2-40B4-BE49-F238E27FC236}">
                <a16:creationId xmlns="" xmlns:a16="http://schemas.microsoft.com/office/drawing/2014/main" id="{58ABB8A7-EB9A-41C8-9390-BC71356D7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1" y="3962453"/>
            <a:ext cx="1809656" cy="2727767"/>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sp>
        <p:nvSpPr>
          <p:cNvPr id="24" name="文本框 19">
            <a:extLst>
              <a:ext uri="{FF2B5EF4-FFF2-40B4-BE49-F238E27FC236}">
                <a16:creationId xmlns="" xmlns:a16="http://schemas.microsoft.com/office/drawing/2014/main" id="{76A3A0E4-D21A-4E40-8C44-BCF67F5B073E}"/>
              </a:ext>
            </a:extLst>
          </p:cNvPr>
          <p:cNvSpPr txBox="1">
            <a:spLocks noChangeArrowheads="1"/>
          </p:cNvSpPr>
          <p:nvPr/>
        </p:nvSpPr>
        <p:spPr bwMode="auto">
          <a:xfrm>
            <a:off x="5909609" y="1825340"/>
            <a:ext cx="3877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200" dirty="0">
                <a:solidFill>
                  <a:srgbClr val="262626"/>
                </a:solidFill>
                <a:latin typeface="方正舒体" panose="02010601030101010101" pitchFamily="2" charset="-122"/>
                <a:ea typeface="方正舒体" panose="02010601030101010101" pitchFamily="2" charset="-122"/>
              </a:rPr>
              <a:t>著名诗词</a:t>
            </a:r>
          </a:p>
        </p:txBody>
      </p:sp>
      <p:sp>
        <p:nvSpPr>
          <p:cNvPr id="26" name="文本框 22">
            <a:extLst>
              <a:ext uri="{FF2B5EF4-FFF2-40B4-BE49-F238E27FC236}">
                <a16:creationId xmlns="" xmlns:a16="http://schemas.microsoft.com/office/drawing/2014/main" id="{2DC954D1-DB70-4161-8B87-227CD7A23897}"/>
              </a:ext>
            </a:extLst>
          </p:cNvPr>
          <p:cNvSpPr txBox="1">
            <a:spLocks noChangeArrowheads="1"/>
          </p:cNvSpPr>
          <p:nvPr/>
        </p:nvSpPr>
        <p:spPr bwMode="auto">
          <a:xfrm>
            <a:off x="5517341" y="3348038"/>
            <a:ext cx="51554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2000" noProof="1">
                <a:latin typeface="方正舒体" panose="02010601030101010101" pitchFamily="2" charset="-122"/>
                <a:ea typeface="方正舒体" panose="02010601030101010101" pitchFamily="2" charset="-122"/>
                <a:sym typeface="+mn-ea"/>
              </a:rPr>
              <a:t>您的内容打在这里，或者通过复制您的文本后，在此框中选择粘贴，并选择只保留文字。您的内容打在这里，或者通过复制您的文本后，在此框中选择粘贴</a:t>
            </a:r>
            <a:endParaRPr lang="zh-CN" altLang="en-US" sz="2000" noProof="1">
              <a:latin typeface="方正舒体" panose="02010601030101010101" pitchFamily="2" charset="-122"/>
              <a:ea typeface="方正舒体" panose="02010601030101010101" pitchFamily="2" charset="-122"/>
              <a:sym typeface="Arial" panose="020B0604020202020204" pitchFamily="34" charset="0"/>
            </a:endParaRPr>
          </a:p>
        </p:txBody>
      </p:sp>
      <p:pic>
        <p:nvPicPr>
          <p:cNvPr id="39" name="图片 3">
            <a:extLst>
              <a:ext uri="{FF2B5EF4-FFF2-40B4-BE49-F238E27FC236}">
                <a16:creationId xmlns="" xmlns:a16="http://schemas.microsoft.com/office/drawing/2014/main" id="{F254E09B-11A4-475D-83E6-9F9337912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1697898"/>
            <a:ext cx="3103409" cy="515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a:extLst>
              <a:ext uri="{FF2B5EF4-FFF2-40B4-BE49-F238E27FC236}">
                <a16:creationId xmlns="" xmlns:a16="http://schemas.microsoft.com/office/drawing/2014/main" id="{089528A6-F502-4D17-933C-876F83829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7888" y="732433"/>
            <a:ext cx="1206319" cy="698395"/>
          </a:xfrm>
          <a:prstGeom prst="rect">
            <a:avLst/>
          </a:prstGeom>
        </p:spPr>
      </p:pic>
      <p:pic>
        <p:nvPicPr>
          <p:cNvPr id="42" name="图片 41">
            <a:extLst>
              <a:ext uri="{FF2B5EF4-FFF2-40B4-BE49-F238E27FC236}">
                <a16:creationId xmlns="" xmlns:a16="http://schemas.microsoft.com/office/drawing/2014/main" id="{B12CEA26-F787-4091-81E0-1274B659E2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3323" y="802265"/>
            <a:ext cx="965079" cy="558730"/>
          </a:xfrm>
          <a:prstGeom prst="rect">
            <a:avLst/>
          </a:prstGeom>
        </p:spPr>
      </p:pic>
      <p:pic>
        <p:nvPicPr>
          <p:cNvPr id="43" name="图片 42">
            <a:extLst>
              <a:ext uri="{FF2B5EF4-FFF2-40B4-BE49-F238E27FC236}">
                <a16:creationId xmlns="" xmlns:a16="http://schemas.microsoft.com/office/drawing/2014/main" id="{3B63C646-68C1-4078-A7F2-D072B7CEEF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5925" y="661138"/>
            <a:ext cx="965079" cy="558730"/>
          </a:xfrm>
          <a:prstGeom prst="rect">
            <a:avLst/>
          </a:prstGeom>
        </p:spPr>
      </p:pic>
      <p:pic>
        <p:nvPicPr>
          <p:cNvPr id="44" name="图片 43">
            <a:extLst>
              <a:ext uri="{FF2B5EF4-FFF2-40B4-BE49-F238E27FC236}">
                <a16:creationId xmlns="" xmlns:a16="http://schemas.microsoft.com/office/drawing/2014/main" id="{5F99293D-5791-430B-8836-22E07C9F2F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64650" y="872098"/>
            <a:ext cx="965079" cy="558730"/>
          </a:xfrm>
          <a:prstGeom prst="rect">
            <a:avLst/>
          </a:prstGeom>
        </p:spPr>
      </p:pic>
      <p:pic>
        <p:nvPicPr>
          <p:cNvPr id="45" name="图片 44">
            <a:extLst>
              <a:ext uri="{FF2B5EF4-FFF2-40B4-BE49-F238E27FC236}">
                <a16:creationId xmlns="" xmlns:a16="http://schemas.microsoft.com/office/drawing/2014/main" id="{3AA4CFDD-E201-4DA4-A7B3-9480BDAA1A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86205" y="1699552"/>
            <a:ext cx="1378790" cy="1479936"/>
          </a:xfrm>
          <a:prstGeom prst="rect">
            <a:avLst/>
          </a:prstGeom>
        </p:spPr>
      </p:pic>
    </p:spTree>
    <p:extLst>
      <p:ext uri="{BB962C8B-B14F-4D97-AF65-F5344CB8AC3E}">
        <p14:creationId xmlns:p14="http://schemas.microsoft.com/office/powerpoint/2010/main" val="77806455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0" fill="hold"/>
                                        <p:tgtEl>
                                          <p:spTgt spid="41"/>
                                        </p:tgtEl>
                                        <p:attrNameLst>
                                          <p:attrName>ppt_w</p:attrName>
                                        </p:attrNameLst>
                                      </p:cBhvr>
                                      <p:tavLst>
                                        <p:tav tm="0">
                                          <p:val>
                                            <p:strVal val="#ppt_w*0.70"/>
                                          </p:val>
                                        </p:tav>
                                        <p:tav tm="100000">
                                          <p:val>
                                            <p:strVal val="#ppt_w"/>
                                          </p:val>
                                        </p:tav>
                                      </p:tavLst>
                                    </p:anim>
                                    <p:anim calcmode="lin" valueType="num">
                                      <p:cBhvr>
                                        <p:cTn id="13" dur="1000" fill="hold"/>
                                        <p:tgtEl>
                                          <p:spTgt spid="41"/>
                                        </p:tgtEl>
                                        <p:attrNameLst>
                                          <p:attrName>ppt_h</p:attrName>
                                        </p:attrNameLst>
                                      </p:cBhvr>
                                      <p:tavLst>
                                        <p:tav tm="0">
                                          <p:val>
                                            <p:strVal val="#ppt_h"/>
                                          </p:val>
                                        </p:tav>
                                        <p:tav tm="100000">
                                          <p:val>
                                            <p:strVal val="#ppt_h"/>
                                          </p:val>
                                        </p:tav>
                                      </p:tavLst>
                                    </p:anim>
                                    <p:animEffect transition="in" filter="fade">
                                      <p:cBhvr>
                                        <p:cTn id="14" dur="1000"/>
                                        <p:tgtEl>
                                          <p:spTgt spid="41"/>
                                        </p:tgtEl>
                                      </p:cBhvr>
                                    </p:animEffect>
                                  </p:childTnLst>
                                </p:cTn>
                              </p:par>
                              <p:par>
                                <p:cTn id="15" presetID="55"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strVal val="#ppt_w*0.70"/>
                                          </p:val>
                                        </p:tav>
                                        <p:tav tm="100000">
                                          <p:val>
                                            <p:strVal val="#ppt_w"/>
                                          </p:val>
                                        </p:tav>
                                      </p:tavLst>
                                    </p:anim>
                                    <p:anim calcmode="lin" valueType="num">
                                      <p:cBhvr>
                                        <p:cTn id="18" dur="1000" fill="hold"/>
                                        <p:tgtEl>
                                          <p:spTgt spid="42"/>
                                        </p:tgtEl>
                                        <p:attrNameLst>
                                          <p:attrName>ppt_h</p:attrName>
                                        </p:attrNameLst>
                                      </p:cBhvr>
                                      <p:tavLst>
                                        <p:tav tm="0">
                                          <p:val>
                                            <p:strVal val="#ppt_h"/>
                                          </p:val>
                                        </p:tav>
                                        <p:tav tm="100000">
                                          <p:val>
                                            <p:strVal val="#ppt_h"/>
                                          </p:val>
                                        </p:tav>
                                      </p:tavLst>
                                    </p:anim>
                                    <p:animEffect transition="in" filter="fade">
                                      <p:cBhvr>
                                        <p:cTn id="19" dur="1000"/>
                                        <p:tgtEl>
                                          <p:spTgt spid="42"/>
                                        </p:tgtEl>
                                      </p:cBhvr>
                                    </p:animEffect>
                                  </p:childTnLst>
                                </p:cTn>
                              </p:par>
                              <p:par>
                                <p:cTn id="20" presetID="55" presetClass="entr" presetSubtype="0"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strVal val="#ppt_w*0.70"/>
                                          </p:val>
                                        </p:tav>
                                        <p:tav tm="100000">
                                          <p:val>
                                            <p:strVal val="#ppt_w"/>
                                          </p:val>
                                        </p:tav>
                                      </p:tavLst>
                                    </p:anim>
                                    <p:anim calcmode="lin" valueType="num">
                                      <p:cBhvr>
                                        <p:cTn id="23" dur="1000" fill="hold"/>
                                        <p:tgtEl>
                                          <p:spTgt spid="43"/>
                                        </p:tgtEl>
                                        <p:attrNameLst>
                                          <p:attrName>ppt_h</p:attrName>
                                        </p:attrNameLst>
                                      </p:cBhvr>
                                      <p:tavLst>
                                        <p:tav tm="0">
                                          <p:val>
                                            <p:strVal val="#ppt_h"/>
                                          </p:val>
                                        </p:tav>
                                        <p:tav tm="100000">
                                          <p:val>
                                            <p:strVal val="#ppt_h"/>
                                          </p:val>
                                        </p:tav>
                                      </p:tavLst>
                                    </p:anim>
                                    <p:animEffect transition="in" filter="fade">
                                      <p:cBhvr>
                                        <p:cTn id="24" dur="1000"/>
                                        <p:tgtEl>
                                          <p:spTgt spid="43"/>
                                        </p:tgtEl>
                                      </p:cBhvr>
                                    </p:animEffect>
                                  </p:childTnLst>
                                </p:cTn>
                              </p:par>
                              <p:par>
                                <p:cTn id="25" presetID="55"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0.70"/>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edge">
                                      <p:cBhvr>
                                        <p:cTn id="48" dur="20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1000" fill="hold"/>
                                        <p:tgtEl>
                                          <p:spTgt spid="24"/>
                                        </p:tgtEl>
                                        <p:attrNameLst>
                                          <p:attrName>ppt_w</p:attrName>
                                        </p:attrNameLst>
                                      </p:cBhvr>
                                      <p:tavLst>
                                        <p:tav tm="0">
                                          <p:val>
                                            <p:strVal val="#ppt_w*0.70"/>
                                          </p:val>
                                        </p:tav>
                                        <p:tav tm="100000">
                                          <p:val>
                                            <p:strVal val="#ppt_w"/>
                                          </p:val>
                                        </p:tav>
                                      </p:tavLst>
                                    </p:anim>
                                    <p:anim calcmode="lin" valueType="num">
                                      <p:cBhvr>
                                        <p:cTn id="59" dur="1000" fill="hold"/>
                                        <p:tgtEl>
                                          <p:spTgt spid="24"/>
                                        </p:tgtEl>
                                        <p:attrNameLst>
                                          <p:attrName>ppt_h</p:attrName>
                                        </p:attrNameLst>
                                      </p:cBhvr>
                                      <p:tavLst>
                                        <p:tav tm="0">
                                          <p:val>
                                            <p:strVal val="#ppt_h"/>
                                          </p:val>
                                        </p:tav>
                                        <p:tav tm="100000">
                                          <p:val>
                                            <p:strVal val="#ppt_h"/>
                                          </p:val>
                                        </p:tav>
                                      </p:tavLst>
                                    </p:anim>
                                    <p:animEffect transition="in" filter="fade">
                                      <p:cBhvr>
                                        <p:cTn id="60" dur="10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4"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F4866E5-EAEB-42AF-94D6-BAC85AD64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3" name="图片 12">
            <a:extLst>
              <a:ext uri="{FF2B5EF4-FFF2-40B4-BE49-F238E27FC236}">
                <a16:creationId xmlns="" xmlns:a16="http://schemas.microsoft.com/office/drawing/2014/main" id="{40D2B76D-A69A-4223-BE64-71866E2A8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0597" y="684102"/>
            <a:ext cx="662209" cy="686184"/>
          </a:xfrm>
          <a:prstGeom prst="rect">
            <a:avLst/>
          </a:prstGeom>
        </p:spPr>
      </p:pic>
      <p:pic>
        <p:nvPicPr>
          <p:cNvPr id="17" name="图片 16">
            <a:extLst>
              <a:ext uri="{FF2B5EF4-FFF2-40B4-BE49-F238E27FC236}">
                <a16:creationId xmlns="" xmlns:a16="http://schemas.microsoft.com/office/drawing/2014/main" id="{89712F75-4360-4704-898E-A4D0C2250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4614" y="2197645"/>
            <a:ext cx="4003510" cy="4631834"/>
          </a:xfrm>
          <a:prstGeom prst="rect">
            <a:avLst/>
          </a:prstGeom>
        </p:spPr>
      </p:pic>
      <p:pic>
        <p:nvPicPr>
          <p:cNvPr id="18" name="图片 17">
            <a:extLst>
              <a:ext uri="{FF2B5EF4-FFF2-40B4-BE49-F238E27FC236}">
                <a16:creationId xmlns="" xmlns:a16="http://schemas.microsoft.com/office/drawing/2014/main" id="{BBDCCACF-AD09-4B20-A0B7-2CB4D18834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1088" y="827683"/>
            <a:ext cx="1206319" cy="698395"/>
          </a:xfrm>
          <a:prstGeom prst="rect">
            <a:avLst/>
          </a:prstGeom>
        </p:spPr>
      </p:pic>
      <p:pic>
        <p:nvPicPr>
          <p:cNvPr id="19" name="图片 18">
            <a:extLst>
              <a:ext uri="{FF2B5EF4-FFF2-40B4-BE49-F238E27FC236}">
                <a16:creationId xmlns="" xmlns:a16="http://schemas.microsoft.com/office/drawing/2014/main" id="{E60F4398-7856-4628-B9A0-2A9C8BDA41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6523" y="897515"/>
            <a:ext cx="965079" cy="558730"/>
          </a:xfrm>
          <a:prstGeom prst="rect">
            <a:avLst/>
          </a:prstGeom>
        </p:spPr>
      </p:pic>
      <p:pic>
        <p:nvPicPr>
          <p:cNvPr id="20" name="图片 19">
            <a:extLst>
              <a:ext uri="{FF2B5EF4-FFF2-40B4-BE49-F238E27FC236}">
                <a16:creationId xmlns="" xmlns:a16="http://schemas.microsoft.com/office/drawing/2014/main" id="{AB76B9D0-559C-44DA-B274-0899122A4D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29125" y="794488"/>
            <a:ext cx="965079" cy="558730"/>
          </a:xfrm>
          <a:prstGeom prst="rect">
            <a:avLst/>
          </a:prstGeom>
        </p:spPr>
      </p:pic>
      <p:pic>
        <p:nvPicPr>
          <p:cNvPr id="21" name="图片 20">
            <a:extLst>
              <a:ext uri="{FF2B5EF4-FFF2-40B4-BE49-F238E27FC236}">
                <a16:creationId xmlns="" xmlns:a16="http://schemas.microsoft.com/office/drawing/2014/main" id="{6A86CBA3-24C1-44C9-B931-60EA2ADB3E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45475" y="967348"/>
            <a:ext cx="965079" cy="558730"/>
          </a:xfrm>
          <a:prstGeom prst="rect">
            <a:avLst/>
          </a:prstGeom>
        </p:spPr>
      </p:pic>
      <p:sp>
        <p:nvSpPr>
          <p:cNvPr id="12" name="文本框 19">
            <a:extLst>
              <a:ext uri="{FF2B5EF4-FFF2-40B4-BE49-F238E27FC236}">
                <a16:creationId xmlns="" xmlns:a16="http://schemas.microsoft.com/office/drawing/2014/main" id="{6F489927-0AF8-4E2A-9505-61F42ABC2EE9}"/>
              </a:ext>
            </a:extLst>
          </p:cNvPr>
          <p:cNvSpPr txBox="1">
            <a:spLocks noChangeArrowheads="1"/>
          </p:cNvSpPr>
          <p:nvPr/>
        </p:nvSpPr>
        <p:spPr bwMode="auto">
          <a:xfrm>
            <a:off x="5105369" y="2120332"/>
            <a:ext cx="2492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九月九日忆山东兄弟</a:t>
            </a:r>
          </a:p>
        </p:txBody>
      </p:sp>
      <p:sp>
        <p:nvSpPr>
          <p:cNvPr id="14" name="文本框 22">
            <a:extLst>
              <a:ext uri="{FF2B5EF4-FFF2-40B4-BE49-F238E27FC236}">
                <a16:creationId xmlns="" xmlns:a16="http://schemas.microsoft.com/office/drawing/2014/main" id="{6D9B00A9-D20C-48DC-948B-76FAF1B9C0B0}"/>
              </a:ext>
            </a:extLst>
          </p:cNvPr>
          <p:cNvSpPr txBox="1">
            <a:spLocks noChangeArrowheads="1"/>
          </p:cNvSpPr>
          <p:nvPr/>
        </p:nvSpPr>
        <p:spPr bwMode="auto">
          <a:xfrm>
            <a:off x="4009210" y="2659553"/>
            <a:ext cx="516336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独在异乡为异客，每逢佳节倍思亲。</a:t>
            </a:r>
          </a:p>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遥知兄弟登高处，遍插茱萸少一人。</a:t>
            </a:r>
          </a:p>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sym typeface="+mn-ea"/>
              </a:rPr>
              <a:t>。</a:t>
            </a:r>
          </a:p>
        </p:txBody>
      </p:sp>
      <p:pic>
        <p:nvPicPr>
          <p:cNvPr id="22" name="图片 3">
            <a:extLst>
              <a:ext uri="{FF2B5EF4-FFF2-40B4-BE49-F238E27FC236}">
                <a16:creationId xmlns="" xmlns:a16="http://schemas.microsoft.com/office/drawing/2014/main" id="{5ABE4064-48FC-45C7-A019-6335752CCFA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9302751" y="2480841"/>
            <a:ext cx="2889250" cy="436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9">
            <a:extLst>
              <a:ext uri="{FF2B5EF4-FFF2-40B4-BE49-F238E27FC236}">
                <a16:creationId xmlns="" xmlns:a16="http://schemas.microsoft.com/office/drawing/2014/main" id="{25F79A0C-0728-41DC-8E18-89E1771B0702}"/>
              </a:ext>
            </a:extLst>
          </p:cNvPr>
          <p:cNvSpPr txBox="1">
            <a:spLocks noChangeArrowheads="1"/>
          </p:cNvSpPr>
          <p:nvPr/>
        </p:nvSpPr>
        <p:spPr bwMode="auto">
          <a:xfrm>
            <a:off x="5469073" y="4177898"/>
            <a:ext cx="17235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九月十日即事</a:t>
            </a:r>
          </a:p>
        </p:txBody>
      </p:sp>
      <p:sp>
        <p:nvSpPr>
          <p:cNvPr id="16" name="文本框 22">
            <a:extLst>
              <a:ext uri="{FF2B5EF4-FFF2-40B4-BE49-F238E27FC236}">
                <a16:creationId xmlns="" xmlns:a16="http://schemas.microsoft.com/office/drawing/2014/main" id="{600A836E-D39E-4541-8D46-81AA034D4C96}"/>
              </a:ext>
            </a:extLst>
          </p:cNvPr>
          <p:cNvSpPr txBox="1">
            <a:spLocks noChangeArrowheads="1"/>
          </p:cNvSpPr>
          <p:nvPr/>
        </p:nvSpPr>
        <p:spPr bwMode="auto">
          <a:xfrm>
            <a:off x="4237810" y="4782150"/>
            <a:ext cx="448708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昨日登高罢，今朝再举觞。</a:t>
            </a:r>
          </a:p>
          <a:p>
            <a:pPr algn="ctr" eaLnBrk="0" hangingPunct="0">
              <a:lnSpc>
                <a:spcPct val="150000"/>
              </a:lnSpc>
            </a:pPr>
            <a:r>
              <a:rPr lang="zh-CN" altLang="en-US" sz="2000" dirty="0">
                <a:latin typeface="方正舒体" panose="02010601030101010101" pitchFamily="2" charset="-122"/>
                <a:ea typeface="方正舒体" panose="02010601030101010101" pitchFamily="2" charset="-122"/>
              </a:rPr>
              <a:t>菊花何太苦，遭此两重阳？</a:t>
            </a:r>
          </a:p>
          <a:p>
            <a:pPr fontAlgn="auto">
              <a:lnSpc>
                <a:spcPct val="120000"/>
              </a:lnSpc>
              <a:spcBef>
                <a:spcPts val="0"/>
              </a:spcBef>
              <a:spcAft>
                <a:spcPts val="0"/>
              </a:spcAft>
              <a:defRPr/>
            </a:pPr>
            <a:r>
              <a:rPr lang="zh-CN" altLang="en-US" sz="2000" noProof="1">
                <a:latin typeface="方正舒体" panose="02010601030101010101" pitchFamily="2" charset="-122"/>
                <a:ea typeface="方正舒体" panose="02010601030101010101" pitchFamily="2" charset="-122"/>
                <a:sym typeface="+mn-ea"/>
              </a:rPr>
              <a:t>。</a:t>
            </a:r>
          </a:p>
        </p:txBody>
      </p:sp>
    </p:spTree>
    <p:extLst>
      <p:ext uri="{BB962C8B-B14F-4D97-AF65-F5344CB8AC3E}">
        <p14:creationId xmlns:p14="http://schemas.microsoft.com/office/powerpoint/2010/main" val="360508598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par>
                                <p:cTn id="15" presetID="55"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0.70"/>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par>
                                <p:cTn id="20" presetID="55"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strVal val="#ppt_w*0.70"/>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Effect transition="in" filter="fade">
                                      <p:cBhvr>
                                        <p:cTn id="24" dur="1000"/>
                                        <p:tgtEl>
                                          <p:spTgt spid="20"/>
                                        </p:tgtEl>
                                      </p:cBhvr>
                                    </p:animEffect>
                                  </p:childTnLst>
                                </p:cTn>
                              </p:par>
                              <p:par>
                                <p:cTn id="25" presetID="55"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strVal val="#ppt_w*0.70"/>
                                          </p:val>
                                        </p:tav>
                                        <p:tav tm="100000">
                                          <p:val>
                                            <p:strVal val="#ppt_w"/>
                                          </p:val>
                                        </p:tav>
                                      </p:tavLst>
                                    </p:anim>
                                    <p:anim calcmode="lin" valueType="num">
                                      <p:cBhvr>
                                        <p:cTn id="28" dur="1000" fill="hold"/>
                                        <p:tgtEl>
                                          <p:spTgt spid="21"/>
                                        </p:tgtEl>
                                        <p:attrNameLst>
                                          <p:attrName>ppt_h</p:attrName>
                                        </p:attrNameLst>
                                      </p:cBhvr>
                                      <p:tavLst>
                                        <p:tav tm="0">
                                          <p:val>
                                            <p:strVal val="#ppt_h"/>
                                          </p:val>
                                        </p:tav>
                                        <p:tav tm="100000">
                                          <p:val>
                                            <p:strVal val="#ppt_h"/>
                                          </p:val>
                                        </p:tav>
                                      </p:tavLst>
                                    </p:anim>
                                    <p:animEffect transition="in" filter="fade">
                                      <p:cBhvr>
                                        <p:cTn id="29" dur="10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strVal val="#ppt_w*0.70"/>
                                          </p:val>
                                        </p:tav>
                                        <p:tav tm="100000">
                                          <p:val>
                                            <p:strVal val="#ppt_w"/>
                                          </p:val>
                                        </p:tav>
                                      </p:tavLst>
                                    </p:anim>
                                    <p:anim calcmode="lin" valueType="num">
                                      <p:cBhvr>
                                        <p:cTn id="47" dur="1000" fill="hold"/>
                                        <p:tgtEl>
                                          <p:spTgt spid="12"/>
                                        </p:tgtEl>
                                        <p:attrNameLst>
                                          <p:attrName>ppt_h</p:attrName>
                                        </p:attrNameLst>
                                      </p:cBhvr>
                                      <p:tavLst>
                                        <p:tav tm="0">
                                          <p:val>
                                            <p:strVal val="#ppt_h"/>
                                          </p:val>
                                        </p:tav>
                                        <p:tav tm="100000">
                                          <p:val>
                                            <p:strVal val="#ppt_h"/>
                                          </p:val>
                                        </p:tav>
                                      </p:tavLst>
                                    </p:anim>
                                    <p:animEffect transition="in" filter="fade">
                                      <p:cBhvr>
                                        <p:cTn id="48" dur="1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1000" fill="hold"/>
                                        <p:tgtEl>
                                          <p:spTgt spid="15"/>
                                        </p:tgtEl>
                                        <p:attrNameLst>
                                          <p:attrName>ppt_w</p:attrName>
                                        </p:attrNameLst>
                                      </p:cBhvr>
                                      <p:tavLst>
                                        <p:tav tm="0">
                                          <p:val>
                                            <p:strVal val="#ppt_w*0.70"/>
                                          </p:val>
                                        </p:tav>
                                        <p:tav tm="100000">
                                          <p:val>
                                            <p:strVal val="#ppt_w"/>
                                          </p:val>
                                        </p:tav>
                                      </p:tavLst>
                                    </p:anim>
                                    <p:anim calcmode="lin" valueType="num">
                                      <p:cBhvr>
                                        <p:cTn id="59" dur="1000" fill="hold"/>
                                        <p:tgtEl>
                                          <p:spTgt spid="15"/>
                                        </p:tgtEl>
                                        <p:attrNameLst>
                                          <p:attrName>ppt_h</p:attrName>
                                        </p:attrNameLst>
                                      </p:cBhvr>
                                      <p:tavLst>
                                        <p:tav tm="0">
                                          <p:val>
                                            <p:strVal val="#ppt_h"/>
                                          </p:val>
                                        </p:tav>
                                        <p:tav tm="100000">
                                          <p:val>
                                            <p:strVal val="#ppt_h"/>
                                          </p:val>
                                        </p:tav>
                                      </p:tavLst>
                                    </p:anim>
                                    <p:animEffect transition="in" filter="fade">
                                      <p:cBhvr>
                                        <p:cTn id="60" dur="10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AD3C00BE-5086-45E2-B109-7DB0DBC9E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3"/>
            <a:ext cx="12191999" cy="6922739"/>
          </a:xfrm>
          <a:prstGeom prst="rect">
            <a:avLst/>
          </a:prstGeom>
        </p:spPr>
      </p:pic>
      <p:pic>
        <p:nvPicPr>
          <p:cNvPr id="11" name="图片 10">
            <a:extLst>
              <a:ext uri="{FF2B5EF4-FFF2-40B4-BE49-F238E27FC236}">
                <a16:creationId xmlns="" xmlns:a16="http://schemas.microsoft.com/office/drawing/2014/main" id="{24C16063-32C4-48CA-902D-224FC24E9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4139" y="551567"/>
            <a:ext cx="5264133" cy="6134740"/>
          </a:xfrm>
          <a:prstGeom prst="rect">
            <a:avLst/>
          </a:prstGeom>
        </p:spPr>
      </p:pic>
      <p:pic>
        <p:nvPicPr>
          <p:cNvPr id="19" name="图片 18">
            <a:extLst>
              <a:ext uri="{FF2B5EF4-FFF2-40B4-BE49-F238E27FC236}">
                <a16:creationId xmlns="" xmlns:a16="http://schemas.microsoft.com/office/drawing/2014/main" id="{92369409-BF56-434A-918D-5D4B60BA25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13756" y="-9525"/>
            <a:ext cx="2563063" cy="3176047"/>
          </a:xfrm>
          <a:prstGeom prst="rect">
            <a:avLst/>
          </a:prstGeom>
        </p:spPr>
      </p:pic>
      <p:pic>
        <p:nvPicPr>
          <p:cNvPr id="21" name="图片 20">
            <a:extLst>
              <a:ext uri="{FF2B5EF4-FFF2-40B4-BE49-F238E27FC236}">
                <a16:creationId xmlns="" xmlns:a16="http://schemas.microsoft.com/office/drawing/2014/main" id="{BE5B1D71-BD7C-408C-84DD-BFE0546B96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6964" y="4844011"/>
            <a:ext cx="638005" cy="1662031"/>
          </a:xfrm>
          <a:prstGeom prst="rect">
            <a:avLst/>
          </a:prstGeom>
        </p:spPr>
      </p:pic>
      <p:pic>
        <p:nvPicPr>
          <p:cNvPr id="25" name="图片 24">
            <a:extLst>
              <a:ext uri="{FF2B5EF4-FFF2-40B4-BE49-F238E27FC236}">
                <a16:creationId xmlns="" xmlns:a16="http://schemas.microsoft.com/office/drawing/2014/main" id="{F27B423F-B56F-4B43-8105-94532340BA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1713" y="513358"/>
            <a:ext cx="1206319" cy="698395"/>
          </a:xfrm>
          <a:prstGeom prst="rect">
            <a:avLst/>
          </a:prstGeom>
        </p:spPr>
      </p:pic>
      <p:pic>
        <p:nvPicPr>
          <p:cNvPr id="27" name="图片 26">
            <a:extLst>
              <a:ext uri="{FF2B5EF4-FFF2-40B4-BE49-F238E27FC236}">
                <a16:creationId xmlns="" xmlns:a16="http://schemas.microsoft.com/office/drawing/2014/main" id="{FBF732AB-837C-4BD6-B3CE-C4DA24317D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7148" y="583190"/>
            <a:ext cx="965079" cy="558730"/>
          </a:xfrm>
          <a:prstGeom prst="rect">
            <a:avLst/>
          </a:prstGeom>
        </p:spPr>
      </p:pic>
      <p:pic>
        <p:nvPicPr>
          <p:cNvPr id="28" name="图片 27">
            <a:extLst>
              <a:ext uri="{FF2B5EF4-FFF2-40B4-BE49-F238E27FC236}">
                <a16:creationId xmlns="" xmlns:a16="http://schemas.microsoft.com/office/drawing/2014/main" id="{BAEDB92C-661F-476C-AB2E-401F051A0D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9750" y="442063"/>
            <a:ext cx="965079" cy="558730"/>
          </a:xfrm>
          <a:prstGeom prst="rect">
            <a:avLst/>
          </a:prstGeom>
        </p:spPr>
      </p:pic>
      <p:pic>
        <p:nvPicPr>
          <p:cNvPr id="29" name="图片 28">
            <a:extLst>
              <a:ext uri="{FF2B5EF4-FFF2-40B4-BE49-F238E27FC236}">
                <a16:creationId xmlns="" xmlns:a16="http://schemas.microsoft.com/office/drawing/2014/main" id="{A45F31A5-9626-4EAB-A5B9-F9F6407097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88475" y="653023"/>
            <a:ext cx="965079" cy="558730"/>
          </a:xfrm>
          <a:prstGeom prst="rect">
            <a:avLst/>
          </a:prstGeom>
        </p:spPr>
      </p:pic>
      <p:sp>
        <p:nvSpPr>
          <p:cNvPr id="7" name="文本框 6">
            <a:extLst>
              <a:ext uri="{FF2B5EF4-FFF2-40B4-BE49-F238E27FC236}">
                <a16:creationId xmlns="" xmlns:a16="http://schemas.microsoft.com/office/drawing/2014/main" id="{186AAA7D-3133-4045-BA4C-AD00744CF7F8}"/>
              </a:ext>
            </a:extLst>
          </p:cNvPr>
          <p:cNvSpPr txBox="1"/>
          <p:nvPr/>
        </p:nvSpPr>
        <p:spPr>
          <a:xfrm>
            <a:off x="6055444" y="1340635"/>
            <a:ext cx="461665" cy="2400657"/>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重阳节，又称重九节、</a:t>
            </a:r>
            <a:endParaRPr lang="zh-CN" altLang="en-US" dirty="0">
              <a:latin typeface="方正舒体" panose="02010601030101010101" pitchFamily="2" charset="-122"/>
              <a:ea typeface="方正舒体" panose="02010601030101010101" pitchFamily="2" charset="-122"/>
            </a:endParaRPr>
          </a:p>
        </p:txBody>
      </p:sp>
      <p:sp>
        <p:nvSpPr>
          <p:cNvPr id="20" name="文本框 19">
            <a:extLst>
              <a:ext uri="{FF2B5EF4-FFF2-40B4-BE49-F238E27FC236}">
                <a16:creationId xmlns="" xmlns:a16="http://schemas.microsoft.com/office/drawing/2014/main" id="{D2BEA156-AC89-4AE8-BA1E-5AD75D2B8468}"/>
              </a:ext>
            </a:extLst>
          </p:cNvPr>
          <p:cNvSpPr txBox="1"/>
          <p:nvPr/>
        </p:nvSpPr>
        <p:spPr>
          <a:xfrm>
            <a:off x="6496478" y="1358811"/>
            <a:ext cx="461665" cy="1938992"/>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晒秋节、“踏秋”</a:t>
            </a:r>
            <a:endParaRPr lang="zh-CN" altLang="en-US" dirty="0">
              <a:latin typeface="方正舒体" panose="02010601030101010101" pitchFamily="2" charset="-122"/>
              <a:ea typeface="方正舒体" panose="02010601030101010101" pitchFamily="2" charset="-122"/>
            </a:endParaRPr>
          </a:p>
        </p:txBody>
      </p:sp>
      <p:sp>
        <p:nvSpPr>
          <p:cNvPr id="22" name="文本框 21">
            <a:extLst>
              <a:ext uri="{FF2B5EF4-FFF2-40B4-BE49-F238E27FC236}">
                <a16:creationId xmlns="" xmlns:a16="http://schemas.microsoft.com/office/drawing/2014/main" id="{0D6687A5-7E5C-4AAC-8B08-7005B8A1D96D}"/>
              </a:ext>
            </a:extLst>
          </p:cNvPr>
          <p:cNvSpPr txBox="1"/>
          <p:nvPr/>
        </p:nvSpPr>
        <p:spPr>
          <a:xfrm>
            <a:off x="6945639" y="1369472"/>
            <a:ext cx="461665" cy="1708160"/>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中国传统节日。</a:t>
            </a:r>
            <a:endParaRPr lang="zh-CN" altLang="en-US" dirty="0">
              <a:latin typeface="方正舒体" panose="02010601030101010101" pitchFamily="2" charset="-122"/>
              <a:ea typeface="方正舒体" panose="02010601030101010101" pitchFamily="2" charset="-122"/>
            </a:endParaRPr>
          </a:p>
        </p:txBody>
      </p:sp>
      <p:sp>
        <p:nvSpPr>
          <p:cNvPr id="23" name="文本框 22">
            <a:extLst>
              <a:ext uri="{FF2B5EF4-FFF2-40B4-BE49-F238E27FC236}">
                <a16:creationId xmlns="" xmlns:a16="http://schemas.microsoft.com/office/drawing/2014/main" id="{F86BD9BA-0424-42E3-BC8F-E67FF3E1B825}"/>
              </a:ext>
            </a:extLst>
          </p:cNvPr>
          <p:cNvSpPr txBox="1"/>
          <p:nvPr/>
        </p:nvSpPr>
        <p:spPr>
          <a:xfrm>
            <a:off x="7386673" y="1379259"/>
            <a:ext cx="461665" cy="2400657"/>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庆祝重阳节一般会包括</a:t>
            </a:r>
            <a:endParaRPr lang="zh-CN" altLang="en-US" dirty="0">
              <a:latin typeface="方正舒体" panose="02010601030101010101" pitchFamily="2" charset="-122"/>
              <a:ea typeface="方正舒体" panose="02010601030101010101" pitchFamily="2" charset="-122"/>
            </a:endParaRPr>
          </a:p>
        </p:txBody>
      </p:sp>
      <p:sp>
        <p:nvSpPr>
          <p:cNvPr id="33" name="文本框 32">
            <a:extLst>
              <a:ext uri="{FF2B5EF4-FFF2-40B4-BE49-F238E27FC236}">
                <a16:creationId xmlns="" xmlns:a16="http://schemas.microsoft.com/office/drawing/2014/main" id="{0B0CEA13-C483-476C-B5FC-1877DAD3BA80}"/>
              </a:ext>
            </a:extLst>
          </p:cNvPr>
          <p:cNvSpPr txBox="1"/>
          <p:nvPr/>
        </p:nvSpPr>
        <p:spPr>
          <a:xfrm>
            <a:off x="7891586" y="1387386"/>
            <a:ext cx="461665" cy="2400657"/>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出游赏秋、登高远眺、</a:t>
            </a:r>
            <a:endParaRPr lang="zh-CN" altLang="en-US" dirty="0">
              <a:latin typeface="方正舒体" panose="02010601030101010101" pitchFamily="2" charset="-122"/>
              <a:ea typeface="方正舒体" panose="02010601030101010101" pitchFamily="2" charset="-122"/>
            </a:endParaRPr>
          </a:p>
        </p:txBody>
      </p:sp>
      <p:sp>
        <p:nvSpPr>
          <p:cNvPr id="34" name="文本框 33">
            <a:extLst>
              <a:ext uri="{FF2B5EF4-FFF2-40B4-BE49-F238E27FC236}">
                <a16:creationId xmlns="" xmlns:a16="http://schemas.microsoft.com/office/drawing/2014/main" id="{3D522089-0859-4AF5-B382-0D54D028DCBB}"/>
              </a:ext>
            </a:extLst>
          </p:cNvPr>
          <p:cNvSpPr txBox="1"/>
          <p:nvPr/>
        </p:nvSpPr>
        <p:spPr>
          <a:xfrm>
            <a:off x="8342145" y="1386512"/>
            <a:ext cx="461665" cy="2400657"/>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观赏菊花、遍插茱萸、</a:t>
            </a:r>
            <a:endParaRPr lang="zh-CN" altLang="en-US" dirty="0">
              <a:latin typeface="方正舒体" panose="02010601030101010101" pitchFamily="2" charset="-122"/>
              <a:ea typeface="方正舒体" panose="02010601030101010101" pitchFamily="2" charset="-122"/>
            </a:endParaRPr>
          </a:p>
        </p:txBody>
      </p:sp>
      <p:sp>
        <p:nvSpPr>
          <p:cNvPr id="35" name="文本框 34">
            <a:extLst>
              <a:ext uri="{FF2B5EF4-FFF2-40B4-BE49-F238E27FC236}">
                <a16:creationId xmlns="" xmlns:a16="http://schemas.microsoft.com/office/drawing/2014/main" id="{D5F16250-BFD8-4322-B6C1-082986B72F98}"/>
              </a:ext>
            </a:extLst>
          </p:cNvPr>
          <p:cNvSpPr txBox="1"/>
          <p:nvPr/>
        </p:nvSpPr>
        <p:spPr>
          <a:xfrm>
            <a:off x="8781781" y="1360209"/>
            <a:ext cx="461665" cy="3093154"/>
          </a:xfrm>
          <a:prstGeom prst="rect">
            <a:avLst/>
          </a:prstGeom>
          <a:noFill/>
        </p:spPr>
        <p:txBody>
          <a:bodyPr vert="eaVert" wrap="none" rtlCol="0">
            <a:spAutoFit/>
          </a:bodyPr>
          <a:lstStyle/>
          <a:p>
            <a:pPr algn="dist"/>
            <a:r>
              <a:rPr lang="zh-CN" altLang="en-US" dirty="0">
                <a:solidFill>
                  <a:srgbClr val="262626"/>
                </a:solidFill>
                <a:latin typeface="方正舒体" panose="02010601030101010101" pitchFamily="2" charset="-122"/>
                <a:ea typeface="方正舒体" panose="02010601030101010101" pitchFamily="2" charset="-122"/>
              </a:rPr>
              <a:t>吃重阳糕、饮菊花酒等活动。</a:t>
            </a:r>
            <a:endParaRPr lang="zh-CN" altLang="en-US" dirty="0">
              <a:latin typeface="方正舒体" panose="02010601030101010101" pitchFamily="2" charset="-122"/>
              <a:ea typeface="方正舒体" panose="02010601030101010101" pitchFamily="2" charset="-122"/>
            </a:endParaRPr>
          </a:p>
        </p:txBody>
      </p:sp>
    </p:spTree>
    <p:extLst>
      <p:ext uri="{BB962C8B-B14F-4D97-AF65-F5344CB8AC3E}">
        <p14:creationId xmlns:p14="http://schemas.microsoft.com/office/powerpoint/2010/main" val="252417117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1000" fill="hold"/>
                                        <p:tgtEl>
                                          <p:spTgt spid="25"/>
                                        </p:tgtEl>
                                        <p:attrNameLst>
                                          <p:attrName>ppt_w</p:attrName>
                                        </p:attrNameLst>
                                      </p:cBhvr>
                                      <p:tavLst>
                                        <p:tav tm="0">
                                          <p:val>
                                            <p:strVal val="#ppt_w*0.70"/>
                                          </p:val>
                                        </p:tav>
                                        <p:tav tm="100000">
                                          <p:val>
                                            <p:strVal val="#ppt_w"/>
                                          </p:val>
                                        </p:tav>
                                      </p:tavLst>
                                    </p:anim>
                                    <p:anim calcmode="lin" valueType="num">
                                      <p:cBhvr>
                                        <p:cTn id="13" dur="1000" fill="hold"/>
                                        <p:tgtEl>
                                          <p:spTgt spid="25"/>
                                        </p:tgtEl>
                                        <p:attrNameLst>
                                          <p:attrName>ppt_h</p:attrName>
                                        </p:attrNameLst>
                                      </p:cBhvr>
                                      <p:tavLst>
                                        <p:tav tm="0">
                                          <p:val>
                                            <p:strVal val="#ppt_h"/>
                                          </p:val>
                                        </p:tav>
                                        <p:tav tm="100000">
                                          <p:val>
                                            <p:strVal val="#ppt_h"/>
                                          </p:val>
                                        </p:tav>
                                      </p:tavLst>
                                    </p:anim>
                                    <p:animEffect transition="in" filter="fade">
                                      <p:cBhvr>
                                        <p:cTn id="14" dur="1000"/>
                                        <p:tgtEl>
                                          <p:spTgt spid="25"/>
                                        </p:tgtEl>
                                      </p:cBhvr>
                                    </p:animEffect>
                                  </p:childTnLst>
                                </p:cTn>
                              </p:par>
                              <p:par>
                                <p:cTn id="15" presetID="55"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strVal val="#ppt_w*0.70"/>
                                          </p:val>
                                        </p:tav>
                                        <p:tav tm="100000">
                                          <p:val>
                                            <p:strVal val="#ppt_w"/>
                                          </p:val>
                                        </p:tav>
                                      </p:tavLst>
                                    </p:anim>
                                    <p:anim calcmode="lin" valueType="num">
                                      <p:cBhvr>
                                        <p:cTn id="18" dur="1000" fill="hold"/>
                                        <p:tgtEl>
                                          <p:spTgt spid="27"/>
                                        </p:tgtEl>
                                        <p:attrNameLst>
                                          <p:attrName>ppt_h</p:attrName>
                                        </p:attrNameLst>
                                      </p:cBhvr>
                                      <p:tavLst>
                                        <p:tav tm="0">
                                          <p:val>
                                            <p:strVal val="#ppt_h"/>
                                          </p:val>
                                        </p:tav>
                                        <p:tav tm="100000">
                                          <p:val>
                                            <p:strVal val="#ppt_h"/>
                                          </p:val>
                                        </p:tav>
                                      </p:tavLst>
                                    </p:anim>
                                    <p:animEffect transition="in" filter="fade">
                                      <p:cBhvr>
                                        <p:cTn id="19" dur="1000"/>
                                        <p:tgtEl>
                                          <p:spTgt spid="27"/>
                                        </p:tgtEl>
                                      </p:cBhvr>
                                    </p:animEffect>
                                  </p:childTnLst>
                                </p:cTn>
                              </p:par>
                              <p:par>
                                <p:cTn id="20" presetID="55"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strVal val="#ppt_w*0.70"/>
                                          </p:val>
                                        </p:tav>
                                        <p:tav tm="100000">
                                          <p:val>
                                            <p:strVal val="#ppt_w"/>
                                          </p:val>
                                        </p:tav>
                                      </p:tavLst>
                                    </p:anim>
                                    <p:anim calcmode="lin" valueType="num">
                                      <p:cBhvr>
                                        <p:cTn id="23" dur="1000" fill="hold"/>
                                        <p:tgtEl>
                                          <p:spTgt spid="28"/>
                                        </p:tgtEl>
                                        <p:attrNameLst>
                                          <p:attrName>ppt_h</p:attrName>
                                        </p:attrNameLst>
                                      </p:cBhvr>
                                      <p:tavLst>
                                        <p:tav tm="0">
                                          <p:val>
                                            <p:strVal val="#ppt_h"/>
                                          </p:val>
                                        </p:tav>
                                        <p:tav tm="100000">
                                          <p:val>
                                            <p:strVal val="#ppt_h"/>
                                          </p:val>
                                        </p:tav>
                                      </p:tavLst>
                                    </p:anim>
                                    <p:animEffect transition="in" filter="fade">
                                      <p:cBhvr>
                                        <p:cTn id="24" dur="1000"/>
                                        <p:tgtEl>
                                          <p:spTgt spid="28"/>
                                        </p:tgtEl>
                                      </p:cBhvr>
                                    </p:animEffect>
                                  </p:childTnLst>
                                </p:cTn>
                              </p:par>
                              <p:par>
                                <p:cTn id="25" presetID="55"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1000" fill="hold"/>
                                        <p:tgtEl>
                                          <p:spTgt spid="29"/>
                                        </p:tgtEl>
                                        <p:attrNameLst>
                                          <p:attrName>ppt_w</p:attrName>
                                        </p:attrNameLst>
                                      </p:cBhvr>
                                      <p:tavLst>
                                        <p:tav tm="0">
                                          <p:val>
                                            <p:strVal val="#ppt_w*0.70"/>
                                          </p:val>
                                        </p:tav>
                                        <p:tav tm="100000">
                                          <p:val>
                                            <p:strVal val="#ppt_w"/>
                                          </p:val>
                                        </p:tav>
                                      </p:tavLst>
                                    </p:anim>
                                    <p:anim calcmode="lin" valueType="num">
                                      <p:cBhvr>
                                        <p:cTn id="28" dur="1000" fill="hold"/>
                                        <p:tgtEl>
                                          <p:spTgt spid="29"/>
                                        </p:tgtEl>
                                        <p:attrNameLst>
                                          <p:attrName>ppt_h</p:attrName>
                                        </p:attrNameLst>
                                      </p:cBhvr>
                                      <p:tavLst>
                                        <p:tav tm="0">
                                          <p:val>
                                            <p:strVal val="#ppt_h"/>
                                          </p:val>
                                        </p:tav>
                                        <p:tav tm="100000">
                                          <p:val>
                                            <p:strVal val="#ppt_h"/>
                                          </p:val>
                                        </p:tav>
                                      </p:tavLst>
                                    </p:anim>
                                    <p:animEffect transition="in" filter="fade">
                                      <p:cBhvr>
                                        <p:cTn id="29" dur="10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edge">
                                      <p:cBhvr>
                                        <p:cTn id="34" dur="2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edge">
                                      <p:cBhvr>
                                        <p:cTn id="39" dur="20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diamond(in)">
                                      <p:cBhvr>
                                        <p:cTn id="44" dur="2000"/>
                                        <p:tgtEl>
                                          <p:spTgt spid="7"/>
                                        </p:tgtEl>
                                      </p:cBhvr>
                                    </p:animEffect>
                                  </p:childTnLst>
                                </p:cTn>
                              </p:par>
                              <p:par>
                                <p:cTn id="45" presetID="8" presetClass="entr" presetSubtype="1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amond(in)">
                                      <p:cBhvr>
                                        <p:cTn id="47" dur="2000"/>
                                        <p:tgtEl>
                                          <p:spTgt spid="20"/>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diamond(in)">
                                      <p:cBhvr>
                                        <p:cTn id="50" dur="2000"/>
                                        <p:tgtEl>
                                          <p:spTgt spid="22"/>
                                        </p:tgtEl>
                                      </p:cBhvr>
                                    </p:animEffect>
                                  </p:childTnLst>
                                </p:cTn>
                              </p:par>
                              <p:par>
                                <p:cTn id="51" presetID="8"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diamond(in)">
                                      <p:cBhvr>
                                        <p:cTn id="53" dur="2000"/>
                                        <p:tgtEl>
                                          <p:spTgt spid="23"/>
                                        </p:tgtEl>
                                      </p:cBhvr>
                                    </p:animEffect>
                                  </p:childTnLst>
                                </p:cTn>
                              </p:par>
                              <p:par>
                                <p:cTn id="54" presetID="8" presetClass="entr" presetSubtype="16"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diamond(in)">
                                      <p:cBhvr>
                                        <p:cTn id="56" dur="2000"/>
                                        <p:tgtEl>
                                          <p:spTgt spid="33"/>
                                        </p:tgtEl>
                                      </p:cBhvr>
                                    </p:animEffect>
                                  </p:childTnLst>
                                </p:cTn>
                              </p:par>
                              <p:par>
                                <p:cTn id="57" presetID="8" presetClass="entr" presetSubtype="16"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diamond(in)">
                                      <p:cBhvr>
                                        <p:cTn id="59" dur="2000"/>
                                        <p:tgtEl>
                                          <p:spTgt spid="34"/>
                                        </p:tgtEl>
                                      </p:cBhvr>
                                    </p:animEffect>
                                  </p:childTnLst>
                                </p:cTn>
                              </p:par>
                              <p:par>
                                <p:cTn id="60" presetID="8" presetClass="entr" presetSubtype="16"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diamond(in)">
                                      <p:cBhvr>
                                        <p:cTn id="62"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2" grpId="0"/>
      <p:bldP spid="23" grpId="0"/>
      <p:bldP spid="33" grpId="0"/>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墨重阳节"/>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TotalTime>
  <Words>1121</Words>
  <Application>Microsoft Office PowerPoint</Application>
  <PresentationFormat>宽屏</PresentationFormat>
  <Paragraphs>70</Paragraphs>
  <Slides>15</Slides>
  <Notes>15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15</vt:i4>
      </vt:variant>
    </vt:vector>
  </HeadingPairs>
  <TitlesOfParts>
    <vt:vector size="21" baseType="lpstr">
      <vt:lpstr>Lao UI</vt:lpstr>
      <vt:lpstr>等线</vt:lpstr>
      <vt:lpstr>等线 Light</vt:lpstr>
      <vt:lpstr>方正舒体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水墨重阳节</dc:title>
  <dc:creator>Administrator</dc:creator>
  <cp:lastModifiedBy>faith123</cp:lastModifiedBy>
  <cp:revision>66</cp:revision>
  <dcterms:created xsi:type="dcterms:W3CDTF">2017-10-11T07:44:48Z</dcterms:created>
  <dcterms:modified xsi:type="dcterms:W3CDTF">2018-09-30T03:15:46Z</dcterms:modified>
</cp:coreProperties>
</file>