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9" r:id="rId5"/>
    <p:sldId id="258" r:id="rId6"/>
    <p:sldId id="257" r:id="rId7"/>
    <p:sldId id="285" r:id="rId8"/>
    <p:sldId id="261" r:id="rId9"/>
    <p:sldId id="291" r:id="rId10"/>
    <p:sldId id="262" r:id="rId11"/>
    <p:sldId id="292" r:id="rId12"/>
    <p:sldId id="266" r:id="rId13"/>
    <p:sldId id="263" r:id="rId14"/>
    <p:sldId id="277" r:id="rId15"/>
    <p:sldId id="279" r:id="rId16"/>
    <p:sldId id="293" r:id="rId17"/>
    <p:sldId id="280" r:id="rId18"/>
    <p:sldId id="278" r:id="rId19"/>
    <p:sldId id="265" r:id="rId20"/>
    <p:sldId id="264" r:id="rId21"/>
    <p:sldId id="290" r:id="rId22"/>
    <p:sldId id="294" r:id="rId23"/>
    <p:sldId id="287" r:id="rId24"/>
    <p:sldId id="260" r:id="rId25"/>
    <p:sldId id="288" r:id="rId26"/>
    <p:sldId id="289" r:id="rId27"/>
    <p:sldId id="295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7339"/>
    <a:srgbClr val="F7943D"/>
    <a:srgbClr val="AAE3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8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9B23-4DC3-4284-A6AB-4B62530B77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7FA9C3-9DBD-4BDA-9EC1-25EF88B102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93246" y="103202"/>
            <a:ext cx="11979678" cy="67671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87EE7-CD06-4859-B658-51612BE795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A5F6B-B56D-48EC-AE3D-A5ECA984BD8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9" Type="http://schemas.openxmlformats.org/officeDocument/2006/relationships/themeOverride" Target="../theme/themeOverride1.xml"/><Relationship Id="rId18" Type="http://schemas.openxmlformats.org/officeDocument/2006/relationships/image" Target="../media/image19.png"/><Relationship Id="rId17" Type="http://schemas.microsoft.com/office/2007/relationships/media" Target="../media/media1.mp3"/><Relationship Id="rId16" Type="http://schemas.openxmlformats.org/officeDocument/2006/relationships/audio" Target="../media/media1.mp3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image" Target="../media/image23.png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themeOverride" Target="../theme/themeOverride2.xml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0.png"/><Relationship Id="rId10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3.xml"/><Relationship Id="rId17" Type="http://schemas.openxmlformats.org/officeDocument/2006/relationships/slideLayout" Target="../slideLayouts/slideLayout1.xml"/><Relationship Id="rId16" Type="http://schemas.openxmlformats.org/officeDocument/2006/relationships/themeOverride" Target="../theme/themeOverride3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themeOverride" Target="../theme/themeOverride4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6" Type="http://schemas.openxmlformats.org/officeDocument/2006/relationships/notesSlide" Target="../notesSlides/notesSlide5.xml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15.xml"/><Relationship Id="rId13" Type="http://schemas.openxmlformats.org/officeDocument/2006/relationships/tags" Target="../tags/tag14.xml"/><Relationship Id="rId12" Type="http://schemas.openxmlformats.org/officeDocument/2006/relationships/tags" Target="../tags/tag13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image" Target="../media/image32.jpeg"/><Relationship Id="rId6" Type="http://schemas.openxmlformats.org/officeDocument/2006/relationships/tags" Target="../tags/tag18.xml"/><Relationship Id="rId5" Type="http://schemas.openxmlformats.org/officeDocument/2006/relationships/image" Target="../media/image31.jpeg"/><Relationship Id="rId4" Type="http://schemas.openxmlformats.org/officeDocument/2006/relationships/tags" Target="../tags/tag17.xml"/><Relationship Id="rId3" Type="http://schemas.openxmlformats.org/officeDocument/2006/relationships/image" Target="../media/image30.jpeg"/><Relationship Id="rId28" Type="http://schemas.openxmlformats.org/officeDocument/2006/relationships/notesSlide" Target="../notesSlides/notesSlide7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37.xml"/><Relationship Id="rId25" Type="http://schemas.openxmlformats.org/officeDocument/2006/relationships/tags" Target="../tags/tag36.xml"/><Relationship Id="rId24" Type="http://schemas.openxmlformats.org/officeDocument/2006/relationships/tags" Target="../tags/tag35.xml"/><Relationship Id="rId23" Type="http://schemas.openxmlformats.org/officeDocument/2006/relationships/tags" Target="../tags/tag34.xml"/><Relationship Id="rId22" Type="http://schemas.openxmlformats.org/officeDocument/2006/relationships/tags" Target="../tags/tag33.xml"/><Relationship Id="rId21" Type="http://schemas.openxmlformats.org/officeDocument/2006/relationships/tags" Target="../tags/tag32.xml"/><Relationship Id="rId20" Type="http://schemas.openxmlformats.org/officeDocument/2006/relationships/tags" Target="../tags/tag31.xml"/><Relationship Id="rId2" Type="http://schemas.openxmlformats.org/officeDocument/2006/relationships/tags" Target="../tags/tag16.xml"/><Relationship Id="rId19" Type="http://schemas.openxmlformats.org/officeDocument/2006/relationships/tags" Target="../tags/tag30.xml"/><Relationship Id="rId18" Type="http://schemas.openxmlformats.org/officeDocument/2006/relationships/tags" Target="../tags/tag29.xml"/><Relationship Id="rId17" Type="http://schemas.openxmlformats.org/officeDocument/2006/relationships/tags" Target="../tags/tag28.xml"/><Relationship Id="rId16" Type="http://schemas.openxmlformats.org/officeDocument/2006/relationships/tags" Target="../tags/tag27.xml"/><Relationship Id="rId15" Type="http://schemas.openxmlformats.org/officeDocument/2006/relationships/tags" Target="../tags/tag26.xml"/><Relationship Id="rId14" Type="http://schemas.openxmlformats.org/officeDocument/2006/relationships/tags" Target="../tags/tag25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9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image" Target="../media/image29.png"/><Relationship Id="rId6" Type="http://schemas.openxmlformats.org/officeDocument/2006/relationships/image" Target="../media/image34.jpeg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image" Target="../media/image33.jpeg"/><Relationship Id="rId2" Type="http://schemas.openxmlformats.org/officeDocument/2006/relationships/tags" Target="../tags/tag39.xml"/><Relationship Id="rId15" Type="http://schemas.openxmlformats.org/officeDocument/2006/relationships/notesSlide" Target="../notesSlides/notesSlide18.xml"/><Relationship Id="rId14" Type="http://schemas.openxmlformats.org/officeDocument/2006/relationships/slideLayout" Target="../slideLayouts/slideLayout6.xml"/><Relationship Id="rId13" Type="http://schemas.openxmlformats.org/officeDocument/2006/relationships/tags" Target="../tags/tag46.xml"/><Relationship Id="rId12" Type="http://schemas.openxmlformats.org/officeDocument/2006/relationships/tags" Target="../tags/tag45.xml"/><Relationship Id="rId11" Type="http://schemas.openxmlformats.org/officeDocument/2006/relationships/tags" Target="../tags/tag44.xml"/><Relationship Id="rId10" Type="http://schemas.openxmlformats.org/officeDocument/2006/relationships/image" Target="../media/image35.png"/><Relationship Id="rId1" Type="http://schemas.openxmlformats.org/officeDocument/2006/relationships/tags" Target="../tags/tag3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8" Type="http://schemas.openxmlformats.org/officeDocument/2006/relationships/notesSlide" Target="../notesSlides/notesSlide19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image" Target="../media/image36.png"/><Relationship Id="rId19" Type="http://schemas.openxmlformats.org/officeDocument/2006/relationships/image" Target="../media/image29.png"/><Relationship Id="rId18" Type="http://schemas.openxmlformats.org/officeDocument/2006/relationships/image" Target="../media/image38.png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tags" Target="../tags/tag56.xml"/><Relationship Id="rId11" Type="http://schemas.openxmlformats.org/officeDocument/2006/relationships/tags" Target="../tags/tag55.xml"/><Relationship Id="rId10" Type="http://schemas.openxmlformats.org/officeDocument/2006/relationships/image" Target="../media/image37.png"/><Relationship Id="rId1" Type="http://schemas.openxmlformats.org/officeDocument/2006/relationships/tags" Target="../tags/tag47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26.png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6.png"/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0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28.png"/><Relationship Id="rId11" Type="http://schemas.openxmlformats.org/officeDocument/2006/relationships/image" Target="../media/image14.png"/><Relationship Id="rId10" Type="http://schemas.openxmlformats.org/officeDocument/2006/relationships/image" Target="../media/image27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tags" Target="../tags/tag75.xml"/><Relationship Id="rId7" Type="http://schemas.openxmlformats.org/officeDocument/2006/relationships/tags" Target="../tags/tag74.xml"/><Relationship Id="rId6" Type="http://schemas.openxmlformats.org/officeDocument/2006/relationships/tags" Target="../tags/tag73.xml"/><Relationship Id="rId5" Type="http://schemas.openxmlformats.org/officeDocument/2006/relationships/tags" Target="../tags/tag72.xml"/><Relationship Id="rId4" Type="http://schemas.openxmlformats.org/officeDocument/2006/relationships/tags" Target="../tags/tag71.xml"/><Relationship Id="rId3" Type="http://schemas.openxmlformats.org/officeDocument/2006/relationships/tags" Target="../tags/tag70.xml"/><Relationship Id="rId22" Type="http://schemas.openxmlformats.org/officeDocument/2006/relationships/notesSlide" Target="../notesSlides/notesSlide21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87.xml"/><Relationship Id="rId2" Type="http://schemas.openxmlformats.org/officeDocument/2006/relationships/tags" Target="../tags/tag69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tags" Target="../tags/tag81.xml"/><Relationship Id="rId13" Type="http://schemas.openxmlformats.org/officeDocument/2006/relationships/tags" Target="../tags/tag80.xml"/><Relationship Id="rId12" Type="http://schemas.openxmlformats.org/officeDocument/2006/relationships/tags" Target="../tags/tag79.xml"/><Relationship Id="rId11" Type="http://schemas.openxmlformats.org/officeDocument/2006/relationships/tags" Target="../tags/tag78.xml"/><Relationship Id="rId10" Type="http://schemas.openxmlformats.org/officeDocument/2006/relationships/tags" Target="../tags/tag77.xml"/><Relationship Id="rId1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6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5" Type="http://schemas.openxmlformats.org/officeDocument/2006/relationships/notesSlide" Target="../notesSlides/notesSlide23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88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tags" Target="../tags/tag111.xml"/><Relationship Id="rId26" Type="http://schemas.openxmlformats.org/officeDocument/2006/relationships/notesSlide" Target="../notesSlides/notesSlide24.xml"/><Relationship Id="rId25" Type="http://schemas.openxmlformats.org/officeDocument/2006/relationships/slideLayout" Target="../slideLayouts/slideLayout6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tags" Target="../tags/tag129.xml"/><Relationship Id="rId20" Type="http://schemas.openxmlformats.org/officeDocument/2006/relationships/tags" Target="../tags/tag128.xml"/><Relationship Id="rId2" Type="http://schemas.openxmlformats.org/officeDocument/2006/relationships/tags" Target="../tags/tag110.xml"/><Relationship Id="rId19" Type="http://schemas.openxmlformats.org/officeDocument/2006/relationships/tags" Target="../tags/tag127.xml"/><Relationship Id="rId18" Type="http://schemas.openxmlformats.org/officeDocument/2006/relationships/tags" Target="../tags/tag126.xml"/><Relationship Id="rId17" Type="http://schemas.openxmlformats.org/officeDocument/2006/relationships/tags" Target="../tags/tag125.xml"/><Relationship Id="rId16" Type="http://schemas.openxmlformats.org/officeDocument/2006/relationships/tags" Target="../tags/tag124.xml"/><Relationship Id="rId15" Type="http://schemas.openxmlformats.org/officeDocument/2006/relationships/tags" Target="../tags/tag123.xml"/><Relationship Id="rId14" Type="http://schemas.openxmlformats.org/officeDocument/2006/relationships/tags" Target="../tags/tag122.xml"/><Relationship Id="rId13" Type="http://schemas.openxmlformats.org/officeDocument/2006/relationships/tags" Target="../tags/tag121.xml"/><Relationship Id="rId12" Type="http://schemas.openxmlformats.org/officeDocument/2006/relationships/tags" Target="../tags/tag120.xml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2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8519" y="2994281"/>
            <a:ext cx="2981202" cy="320067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80973" y="1873709"/>
            <a:ext cx="72300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卡通儿童课件</a:t>
            </a:r>
            <a:r>
              <a:rPr lang="en-US" altLang="zh-CN" sz="66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PPT</a:t>
            </a:r>
            <a:endParaRPr lang="zh-CN" altLang="en-US" sz="66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79330" y="2877267"/>
            <a:ext cx="4906340" cy="410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5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rPr>
              <a:t>Simple lines generic template</a:t>
            </a:r>
            <a:endParaRPr lang="zh-CN" altLang="en-US" sz="2050" dirty="0">
              <a:solidFill>
                <a:schemeClr val="bg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0657" y="1264822"/>
            <a:ext cx="20506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 smtClean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1X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86327" y="3733013"/>
            <a:ext cx="521403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汇报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人 </a:t>
            </a:r>
            <a:r>
              <a:rPr lang="en-US" altLang="zh-CN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xxx 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汇报时间 </a:t>
            </a:r>
            <a:r>
              <a:rPr lang="en-US" altLang="zh-CN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年</a:t>
            </a:r>
            <a:r>
              <a:rPr lang="en-US" altLang="zh-CN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XX</a:t>
            </a:r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月</a:t>
            </a:r>
            <a:endParaRPr lang="zh-CN" altLang="en-US" sz="20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  <p:pic>
        <p:nvPicPr>
          <p:cNvPr id="2" name="佐藤利奈,大亀あすか - ごはんの練習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3579330" y="-93459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4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99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99"/>
                            </p:stCondLst>
                            <p:childTnLst>
                              <p:par>
                                <p:cTn id="3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642" y="1255233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8" y="3412539"/>
            <a:ext cx="2981202" cy="31945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4454" y="4925142"/>
            <a:ext cx="1804572" cy="199966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6412" y="4907262"/>
            <a:ext cx="1944793" cy="201795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6864" y="4287014"/>
            <a:ext cx="926672" cy="48162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6106511" y="1424324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10922" y="1684542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6106511" y="2167263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110922" y="2427481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6106511" y="2910202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10922" y="3170420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106511" y="3653140"/>
            <a:ext cx="3637743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000" dirty="0">
                <a:solidFill>
                  <a:srgbClr val="3D3D3F"/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点击此处添加标题</a:t>
            </a:r>
            <a:endParaRPr lang="zh-CN" altLang="en-US" sz="2000" dirty="0">
              <a:solidFill>
                <a:srgbClr val="3D3D3F"/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110922" y="3913358"/>
            <a:ext cx="41000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E8C58F"/>
                </a:solidFill>
                <a:ea typeface="+mj-ea"/>
              </a:rPr>
              <a:t>Click here to add a title</a:t>
            </a:r>
            <a:endParaRPr lang="zh-CN" altLang="en-US" sz="1400" dirty="0">
              <a:solidFill>
                <a:srgbClr val="E8C58F"/>
              </a:solidFill>
              <a:ea typeface="+mj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331646" y="1409810"/>
            <a:ext cx="590035" cy="544224"/>
            <a:chOff x="5328788" y="1381663"/>
            <a:chExt cx="647352" cy="597091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0" name="文本框 39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31646" y="2152749"/>
            <a:ext cx="590035" cy="544224"/>
            <a:chOff x="5328788" y="1381663"/>
            <a:chExt cx="647352" cy="59709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3" name="文本框 42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331646" y="2895688"/>
            <a:ext cx="590035" cy="544224"/>
            <a:chOff x="5328788" y="1381663"/>
            <a:chExt cx="647352" cy="597091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6" name="文本框 45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331646" y="3638626"/>
            <a:ext cx="590035" cy="544224"/>
            <a:chOff x="5328788" y="1381663"/>
            <a:chExt cx="647352" cy="597091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49514" y="1381663"/>
              <a:ext cx="612852" cy="555653"/>
            </a:xfrm>
            <a:prstGeom prst="rect">
              <a:avLst/>
            </a:prstGeom>
          </p:spPr>
        </p:pic>
        <p:sp>
          <p:nvSpPr>
            <p:cNvPr id="49" name="文本框 48"/>
            <p:cNvSpPr txBox="1">
              <a:spLocks noChangeArrowheads="1"/>
            </p:cNvSpPr>
            <p:nvPr/>
          </p:nvSpPr>
          <p:spPr bwMode="auto">
            <a:xfrm>
              <a:off x="5328788" y="1455534"/>
              <a:ext cx="64735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造字工房悦黑演示版常规体" pitchFamily="50" charset="-122"/>
                  <a:ea typeface="造字工房悦黑演示版常规体" pitchFamily="50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造字工房悦黑演示版常规体" pitchFamily="50" charset="-122"/>
                <a:ea typeface="造字工房悦黑演示版常规体" pitchFamily="50" charset="-122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2534776" y="1783792"/>
            <a:ext cx="23839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目录</a:t>
            </a:r>
            <a:endParaRPr lang="en-US" altLang="zh-CN" sz="60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  <a:p>
            <a:pPr algn="ctr"/>
            <a:r>
              <a:rPr lang="en-US" altLang="zh-CN" sz="28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CONTENTS</a:t>
            </a:r>
            <a:endParaRPr lang="zh-CN" altLang="en-US" sz="28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49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49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65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65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81"/>
                            </p:stCondLst>
                            <p:childTnLst>
                              <p:par>
                                <p:cTn id="7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81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897"/>
                            </p:stCondLst>
                            <p:childTnLst>
                              <p:par>
                                <p:cTn id="10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397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632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CustomText1"/>
          <p:cNvSpPr/>
          <p:nvPr/>
        </p:nvSpPr>
        <p:spPr>
          <a:xfrm>
            <a:off x="1774487" y="4422628"/>
            <a:ext cx="4551041" cy="418161"/>
          </a:xfrm>
          <a:prstGeom prst="rect">
            <a:avLst/>
          </a:prstGeom>
          <a:solidFill>
            <a:schemeClr val="bg1"/>
          </a:solidFill>
        </p:spPr>
        <p:txBody>
          <a:bodyPr wrap="none">
            <a:normAutofit/>
          </a:bodyPr>
          <a:lstStyle/>
          <a:p>
            <a:r>
              <a:rPr lang="en-US" altLang="zh-CN" dirty="0"/>
              <a:t>Supporting text here</a:t>
            </a:r>
            <a:endParaRPr lang="en-US" altLang="zh-CN" dirty="0"/>
          </a:p>
        </p:txBody>
      </p:sp>
      <p:sp>
        <p:nvSpPr>
          <p:cNvPr id="13" name="BackShape"/>
          <p:cNvSpPr/>
          <p:nvPr/>
        </p:nvSpPr>
        <p:spPr>
          <a:xfrm>
            <a:off x="7332503" y="2336803"/>
            <a:ext cx="2506782" cy="2506787"/>
          </a:xfrm>
          <a:prstGeom prst="ellipse">
            <a:avLst/>
          </a:prstGeom>
          <a:pattFill prst="dkDnDiag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Text"/>
          <p:cNvSpPr txBox="1"/>
          <p:nvPr/>
        </p:nvSpPr>
        <p:spPr>
          <a:xfrm>
            <a:off x="9554941" y="1284513"/>
            <a:ext cx="798151" cy="59861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dirty="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46%</a:t>
            </a:r>
            <a:endParaRPr lang="en-US" dirty="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6" name="CustomText2"/>
          <p:cNvSpPr/>
          <p:nvPr/>
        </p:nvSpPr>
        <p:spPr>
          <a:xfrm>
            <a:off x="7197583" y="5186688"/>
            <a:ext cx="2776621" cy="3867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en-US" altLang="zh-CN" dirty="0"/>
              <a:t>Supporting text here</a:t>
            </a:r>
            <a:endParaRPr lang="en-US" altLang="zh-CN" dirty="0"/>
          </a:p>
        </p:txBody>
      </p:sp>
      <p:cxnSp>
        <p:nvCxnSpPr>
          <p:cNvPr id="26" name="ExtraShape"/>
          <p:cNvCxnSpPr/>
          <p:nvPr/>
        </p:nvCxnSpPr>
        <p:spPr>
          <a:xfrm>
            <a:off x="1937057" y="4416161"/>
            <a:ext cx="5106312" cy="0"/>
          </a:xfrm>
          <a:prstGeom prst="lin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CustomText3"/>
          <p:cNvSpPr txBox="1"/>
          <p:nvPr/>
        </p:nvSpPr>
        <p:spPr>
          <a:xfrm flipH="1">
            <a:off x="9490517" y="1908469"/>
            <a:ext cx="926997" cy="342380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>
                <a:solidFill>
                  <a:schemeClr val="accent1">
                    <a:lumMod val="100000"/>
                  </a:schemeClr>
                </a:solidFill>
              </a:rPr>
              <a:t>Text here</a:t>
            </a:r>
            <a:endParaRPr lang="en-US" altLang="zh-CN">
              <a:solidFill>
                <a:schemeClr val="accent1">
                  <a:lumMod val="10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7057" y="2663889"/>
            <a:ext cx="5106313" cy="1633808"/>
            <a:chOff x="1937057" y="2663889"/>
            <a:chExt cx="5106313" cy="1633808"/>
          </a:xfrm>
        </p:grpSpPr>
        <p:sp>
          <p:nvSpPr>
            <p:cNvPr id="28" name="ValueShape1"/>
            <p:cNvSpPr>
              <a:spLocks noChangeAspect="1"/>
            </p:cNvSpPr>
            <p:nvPr/>
          </p:nvSpPr>
          <p:spPr bwMode="auto">
            <a:xfrm>
              <a:off x="1937057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29" name="ValueShape1"/>
            <p:cNvSpPr>
              <a:spLocks noChangeAspect="1"/>
            </p:cNvSpPr>
            <p:nvPr/>
          </p:nvSpPr>
          <p:spPr bwMode="auto">
            <a:xfrm>
              <a:off x="2800374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</p:sp>
        <p:sp>
          <p:nvSpPr>
            <p:cNvPr id="30" name="ValueShape1"/>
            <p:cNvSpPr>
              <a:spLocks noChangeAspect="1"/>
            </p:cNvSpPr>
            <p:nvPr/>
          </p:nvSpPr>
          <p:spPr bwMode="auto">
            <a:xfrm>
              <a:off x="3663691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10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100000"/>
                  </a:schemeClr>
                </a:gs>
                <a:gs pos="76100">
                  <a:schemeClr val="accent1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</p:sp>
        <p:sp>
          <p:nvSpPr>
            <p:cNvPr id="31" name="ValueShape1"/>
            <p:cNvSpPr>
              <a:spLocks noChangeAspect="1"/>
            </p:cNvSpPr>
            <p:nvPr/>
          </p:nvSpPr>
          <p:spPr bwMode="auto">
            <a:xfrm>
              <a:off x="4527008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2" name="ValueShape1"/>
            <p:cNvSpPr>
              <a:spLocks noChangeAspect="1"/>
            </p:cNvSpPr>
            <p:nvPr/>
          </p:nvSpPr>
          <p:spPr bwMode="auto">
            <a:xfrm>
              <a:off x="5390326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  <p:sp>
          <p:nvSpPr>
            <p:cNvPr id="33" name="ValueShape1"/>
            <p:cNvSpPr>
              <a:spLocks noChangeAspect="1"/>
            </p:cNvSpPr>
            <p:nvPr/>
          </p:nvSpPr>
          <p:spPr bwMode="auto">
            <a:xfrm>
              <a:off x="6253643" y="2663889"/>
              <a:ext cx="789727" cy="1633808"/>
            </a:xfrm>
            <a:custGeom>
              <a:avLst/>
              <a:gdLst>
                <a:gd name="connsiteX0" fmla="*/ 82742 w 294085"/>
                <a:gd name="connsiteY0" fmla="*/ 160192 h 608410"/>
                <a:gd name="connsiteX1" fmla="*/ 91183 w 294085"/>
                <a:gd name="connsiteY1" fmla="*/ 160192 h 608410"/>
                <a:gd name="connsiteX2" fmla="*/ 97638 w 294085"/>
                <a:gd name="connsiteY2" fmla="*/ 160192 h 608410"/>
                <a:gd name="connsiteX3" fmla="*/ 196448 w 294085"/>
                <a:gd name="connsiteY3" fmla="*/ 160192 h 608410"/>
                <a:gd name="connsiteX4" fmla="*/ 202903 w 294085"/>
                <a:gd name="connsiteY4" fmla="*/ 160192 h 608410"/>
                <a:gd name="connsiteX5" fmla="*/ 211344 w 294085"/>
                <a:gd name="connsiteY5" fmla="*/ 160192 h 608410"/>
                <a:gd name="connsiteX6" fmla="*/ 235178 w 294085"/>
                <a:gd name="connsiteY6" fmla="*/ 177050 h 608410"/>
                <a:gd name="connsiteX7" fmla="*/ 293272 w 294085"/>
                <a:gd name="connsiteY7" fmla="*/ 357031 h 608410"/>
                <a:gd name="connsiteX8" fmla="*/ 291286 w 294085"/>
                <a:gd name="connsiteY8" fmla="*/ 371906 h 608410"/>
                <a:gd name="connsiteX9" fmla="*/ 277383 w 294085"/>
                <a:gd name="connsiteY9" fmla="*/ 378351 h 608410"/>
                <a:gd name="connsiteX10" fmla="*/ 262487 w 294085"/>
                <a:gd name="connsiteY10" fmla="*/ 378351 h 608410"/>
                <a:gd name="connsiteX11" fmla="*/ 239150 w 294085"/>
                <a:gd name="connsiteY11" fmla="*/ 360998 h 608410"/>
                <a:gd name="connsiteX12" fmla="*/ 222765 w 294085"/>
                <a:gd name="connsiteY12" fmla="*/ 309929 h 608410"/>
                <a:gd name="connsiteX13" fmla="*/ 222765 w 294085"/>
                <a:gd name="connsiteY13" fmla="*/ 379343 h 608410"/>
                <a:gd name="connsiteX14" fmla="*/ 222765 w 294085"/>
                <a:gd name="connsiteY14" fmla="*/ 382318 h 608410"/>
                <a:gd name="connsiteX15" fmla="*/ 222765 w 294085"/>
                <a:gd name="connsiteY15" fmla="*/ 575190 h 608410"/>
                <a:gd name="connsiteX16" fmla="*/ 189497 w 294085"/>
                <a:gd name="connsiteY16" fmla="*/ 608410 h 608410"/>
                <a:gd name="connsiteX17" fmla="*/ 187014 w 294085"/>
                <a:gd name="connsiteY17" fmla="*/ 608410 h 608410"/>
                <a:gd name="connsiteX18" fmla="*/ 154243 w 294085"/>
                <a:gd name="connsiteY18" fmla="*/ 575190 h 608410"/>
                <a:gd name="connsiteX19" fmla="*/ 154243 w 294085"/>
                <a:gd name="connsiteY19" fmla="*/ 402150 h 608410"/>
                <a:gd name="connsiteX20" fmla="*/ 139843 w 294085"/>
                <a:gd name="connsiteY20" fmla="*/ 402150 h 608410"/>
                <a:gd name="connsiteX21" fmla="*/ 139843 w 294085"/>
                <a:gd name="connsiteY21" fmla="*/ 575190 h 608410"/>
                <a:gd name="connsiteX22" fmla="*/ 107072 w 294085"/>
                <a:gd name="connsiteY22" fmla="*/ 608410 h 608410"/>
                <a:gd name="connsiteX23" fmla="*/ 104589 w 294085"/>
                <a:gd name="connsiteY23" fmla="*/ 608410 h 608410"/>
                <a:gd name="connsiteX24" fmla="*/ 71322 w 294085"/>
                <a:gd name="connsiteY24" fmla="*/ 575190 h 608410"/>
                <a:gd name="connsiteX25" fmla="*/ 71322 w 294085"/>
                <a:gd name="connsiteY25" fmla="*/ 382318 h 608410"/>
                <a:gd name="connsiteX26" fmla="*/ 71322 w 294085"/>
                <a:gd name="connsiteY26" fmla="*/ 379343 h 608410"/>
                <a:gd name="connsiteX27" fmla="*/ 71322 w 294085"/>
                <a:gd name="connsiteY27" fmla="*/ 309929 h 608410"/>
                <a:gd name="connsiteX28" fmla="*/ 54936 w 294085"/>
                <a:gd name="connsiteY28" fmla="*/ 360998 h 608410"/>
                <a:gd name="connsiteX29" fmla="*/ 31102 w 294085"/>
                <a:gd name="connsiteY29" fmla="*/ 378351 h 608410"/>
                <a:gd name="connsiteX30" fmla="*/ 16206 w 294085"/>
                <a:gd name="connsiteY30" fmla="*/ 378351 h 608410"/>
                <a:gd name="connsiteX31" fmla="*/ 2800 w 294085"/>
                <a:gd name="connsiteY31" fmla="*/ 371906 h 608410"/>
                <a:gd name="connsiteX32" fmla="*/ 814 w 294085"/>
                <a:gd name="connsiteY32" fmla="*/ 357031 h 608410"/>
                <a:gd name="connsiteX33" fmla="*/ 58908 w 294085"/>
                <a:gd name="connsiteY33" fmla="*/ 177050 h 608410"/>
                <a:gd name="connsiteX34" fmla="*/ 82742 w 294085"/>
                <a:gd name="connsiteY34" fmla="*/ 160192 h 608410"/>
                <a:gd name="connsiteX35" fmla="*/ 147004 w 294085"/>
                <a:gd name="connsiteY35" fmla="*/ 0 h 608410"/>
                <a:gd name="connsiteX36" fmla="*/ 218732 w 294085"/>
                <a:gd name="connsiteY36" fmla="*/ 71648 h 608410"/>
                <a:gd name="connsiteX37" fmla="*/ 147004 w 294085"/>
                <a:gd name="connsiteY37" fmla="*/ 143296 h 608410"/>
                <a:gd name="connsiteX38" fmla="*/ 75276 w 294085"/>
                <a:gd name="connsiteY38" fmla="*/ 71648 h 608410"/>
                <a:gd name="connsiteX39" fmla="*/ 147004 w 294085"/>
                <a:gd name="connsiteY39" fmla="*/ 0 h 608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94085" h="608410">
                  <a:moveTo>
                    <a:pt x="82742" y="160192"/>
                  </a:moveTo>
                  <a:lnTo>
                    <a:pt x="91183" y="160192"/>
                  </a:lnTo>
                  <a:lnTo>
                    <a:pt x="97638" y="160192"/>
                  </a:lnTo>
                  <a:lnTo>
                    <a:pt x="196448" y="160192"/>
                  </a:lnTo>
                  <a:lnTo>
                    <a:pt x="202903" y="160192"/>
                  </a:lnTo>
                  <a:lnTo>
                    <a:pt x="211344" y="160192"/>
                  </a:lnTo>
                  <a:cubicBezTo>
                    <a:pt x="221275" y="160192"/>
                    <a:pt x="231702" y="167629"/>
                    <a:pt x="235178" y="177050"/>
                  </a:cubicBezTo>
                  <a:lnTo>
                    <a:pt x="293272" y="357031"/>
                  </a:lnTo>
                  <a:cubicBezTo>
                    <a:pt x="294762" y="362485"/>
                    <a:pt x="294265" y="367939"/>
                    <a:pt x="291286" y="371906"/>
                  </a:cubicBezTo>
                  <a:cubicBezTo>
                    <a:pt x="288307" y="375872"/>
                    <a:pt x="283342" y="378351"/>
                    <a:pt x="277383" y="378351"/>
                  </a:cubicBezTo>
                  <a:lnTo>
                    <a:pt x="262487" y="378351"/>
                  </a:lnTo>
                  <a:cubicBezTo>
                    <a:pt x="252557" y="378351"/>
                    <a:pt x="242129" y="370914"/>
                    <a:pt x="239150" y="360998"/>
                  </a:cubicBezTo>
                  <a:lnTo>
                    <a:pt x="222765" y="309929"/>
                  </a:lnTo>
                  <a:lnTo>
                    <a:pt x="222765" y="379343"/>
                  </a:lnTo>
                  <a:lnTo>
                    <a:pt x="222765" y="382318"/>
                  </a:lnTo>
                  <a:lnTo>
                    <a:pt x="222765" y="575190"/>
                  </a:lnTo>
                  <a:cubicBezTo>
                    <a:pt x="222765" y="593536"/>
                    <a:pt x="207868" y="608410"/>
                    <a:pt x="189497" y="608410"/>
                  </a:cubicBezTo>
                  <a:lnTo>
                    <a:pt x="187014" y="608410"/>
                  </a:lnTo>
                  <a:cubicBezTo>
                    <a:pt x="168642" y="608410"/>
                    <a:pt x="154243" y="593536"/>
                    <a:pt x="154243" y="575190"/>
                  </a:cubicBezTo>
                  <a:lnTo>
                    <a:pt x="154243" y="402150"/>
                  </a:lnTo>
                  <a:lnTo>
                    <a:pt x="139843" y="402150"/>
                  </a:lnTo>
                  <a:lnTo>
                    <a:pt x="139843" y="575190"/>
                  </a:lnTo>
                  <a:cubicBezTo>
                    <a:pt x="139843" y="593536"/>
                    <a:pt x="124947" y="608410"/>
                    <a:pt x="107072" y="608410"/>
                  </a:cubicBezTo>
                  <a:lnTo>
                    <a:pt x="104589" y="608410"/>
                  </a:lnTo>
                  <a:cubicBezTo>
                    <a:pt x="86218" y="608410"/>
                    <a:pt x="71322" y="593536"/>
                    <a:pt x="71322" y="575190"/>
                  </a:cubicBezTo>
                  <a:lnTo>
                    <a:pt x="71322" y="382318"/>
                  </a:lnTo>
                  <a:lnTo>
                    <a:pt x="71322" y="379343"/>
                  </a:lnTo>
                  <a:lnTo>
                    <a:pt x="71322" y="309929"/>
                  </a:lnTo>
                  <a:lnTo>
                    <a:pt x="54936" y="360998"/>
                  </a:lnTo>
                  <a:cubicBezTo>
                    <a:pt x="51957" y="370914"/>
                    <a:pt x="41529" y="378351"/>
                    <a:pt x="31102" y="378351"/>
                  </a:cubicBezTo>
                  <a:lnTo>
                    <a:pt x="16206" y="378351"/>
                  </a:lnTo>
                  <a:cubicBezTo>
                    <a:pt x="10744" y="378351"/>
                    <a:pt x="5779" y="375872"/>
                    <a:pt x="2800" y="371906"/>
                  </a:cubicBezTo>
                  <a:cubicBezTo>
                    <a:pt x="-179" y="367939"/>
                    <a:pt x="-676" y="362485"/>
                    <a:pt x="814" y="357031"/>
                  </a:cubicBezTo>
                  <a:lnTo>
                    <a:pt x="58908" y="177050"/>
                  </a:lnTo>
                  <a:cubicBezTo>
                    <a:pt x="61887" y="167629"/>
                    <a:pt x="72315" y="160192"/>
                    <a:pt x="82742" y="160192"/>
                  </a:cubicBezTo>
                  <a:close/>
                  <a:moveTo>
                    <a:pt x="147004" y="0"/>
                  </a:moveTo>
                  <a:cubicBezTo>
                    <a:pt x="186618" y="0"/>
                    <a:pt x="218732" y="32078"/>
                    <a:pt x="218732" y="71648"/>
                  </a:cubicBezTo>
                  <a:cubicBezTo>
                    <a:pt x="218732" y="111218"/>
                    <a:pt x="186618" y="143296"/>
                    <a:pt x="147004" y="143296"/>
                  </a:cubicBezTo>
                  <a:cubicBezTo>
                    <a:pt x="107390" y="143296"/>
                    <a:pt x="75276" y="111218"/>
                    <a:pt x="75276" y="71648"/>
                  </a:cubicBezTo>
                  <a:cubicBezTo>
                    <a:pt x="75276" y="32078"/>
                    <a:pt x="107390" y="0"/>
                    <a:pt x="147004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</p:sp>
      </p:grpSp>
      <p:grpSp>
        <p:nvGrpSpPr>
          <p:cNvPr id="4" name="PA_组合 3"/>
          <p:cNvGrpSpPr/>
          <p:nvPr>
            <p:custDataLst>
              <p:tags r:id="rId2"/>
            </p:custDataLst>
          </p:nvPr>
        </p:nvGrpSpPr>
        <p:grpSpPr>
          <a:xfrm>
            <a:off x="4230558" y="2079659"/>
            <a:ext cx="5865874" cy="3071876"/>
            <a:chOff x="4230558" y="2079659"/>
            <a:chExt cx="5865874" cy="3071876"/>
          </a:xfrm>
        </p:grpSpPr>
        <p:sp>
          <p:nvSpPr>
            <p:cNvPr id="3" name="任意多边形: 形状 2"/>
            <p:cNvSpPr/>
            <p:nvPr/>
          </p:nvSpPr>
          <p:spPr>
            <a:xfrm>
              <a:off x="4230558" y="2079659"/>
              <a:ext cx="5865874" cy="3071876"/>
            </a:xfrm>
            <a:custGeom>
              <a:avLst/>
              <a:gdLst/>
              <a:ahLst/>
              <a:cxnLst/>
              <a:rect l="0" t="0" r="0" b="0"/>
              <a:pathLst>
                <a:path w="5865874" h="3071876">
                  <a:moveTo>
                    <a:pt x="0" y="0"/>
                  </a:moveTo>
                  <a:lnTo>
                    <a:pt x="5865873" y="0"/>
                  </a:lnTo>
                  <a:lnTo>
                    <a:pt x="5865873" y="3071875"/>
                  </a:lnTo>
                  <a:lnTo>
                    <a:pt x="0" y="3071875"/>
                  </a:lnTo>
                  <a:close/>
                </a:path>
              </a:pathLst>
            </a:cu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PA_ValueShape2"/>
            <p:cNvSpPr/>
            <p:nvPr>
              <p:custDataLst>
                <p:tags r:id="rId3"/>
              </p:custDataLst>
            </p:nvPr>
          </p:nvSpPr>
          <p:spPr>
            <a:xfrm>
              <a:off x="7075360" y="2079659"/>
              <a:ext cx="3021072" cy="3021075"/>
            </a:xfrm>
            <a:prstGeom prst="pie">
              <a:avLst>
                <a:gd name="adj1" fmla="val 16200000"/>
                <a:gd name="adj2" fmla="val 4536000"/>
              </a:avLst>
            </a:prstGeom>
            <a:solidFill>
              <a:schemeClr val="accent1">
                <a:lumMod val="100000"/>
              </a:schemeClr>
            </a:solidFill>
            <a:ln w="635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00">
        <p:random/>
      </p:transition>
    </mc:Choice>
    <mc:Fallback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75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任意多边形 3"/>
          <p:cNvSpPr/>
          <p:nvPr>
            <p:custDataLst>
              <p:tags r:id="rId2"/>
            </p:custDataLst>
          </p:nvPr>
        </p:nvSpPr>
        <p:spPr>
          <a:xfrm>
            <a:off x="6990898" y="4480978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任意多边形 7"/>
          <p:cNvSpPr/>
          <p:nvPr>
            <p:custDataLst>
              <p:tags r:id="rId3"/>
            </p:custDataLst>
          </p:nvPr>
        </p:nvSpPr>
        <p:spPr>
          <a:xfrm>
            <a:off x="6990898" y="3717389"/>
            <a:ext cx="3013075" cy="185738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rgbClr val="F794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任意多边形 13"/>
          <p:cNvSpPr/>
          <p:nvPr>
            <p:custDataLst>
              <p:tags r:id="rId4"/>
            </p:custDataLst>
          </p:nvPr>
        </p:nvSpPr>
        <p:spPr>
          <a:xfrm>
            <a:off x="6990898" y="295221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任意多边形 16"/>
          <p:cNvSpPr/>
          <p:nvPr>
            <p:custDataLst>
              <p:tags r:id="rId5"/>
            </p:custDataLst>
          </p:nvPr>
        </p:nvSpPr>
        <p:spPr>
          <a:xfrm>
            <a:off x="6990898" y="5244565"/>
            <a:ext cx="3013075" cy="187325"/>
          </a:xfrm>
          <a:custGeom>
            <a:avLst/>
            <a:gdLst>
              <a:gd name="connsiteX0" fmla="*/ 0 w 3556000"/>
              <a:gd name="connsiteY0" fmla="*/ 0 h 220464"/>
              <a:gd name="connsiteX1" fmla="*/ 304800 w 3556000"/>
              <a:gd name="connsiteY1" fmla="*/ 215900 h 220464"/>
              <a:gd name="connsiteX2" fmla="*/ 1168400 w 3556000"/>
              <a:gd name="connsiteY2" fmla="*/ 152400 h 220464"/>
              <a:gd name="connsiteX3" fmla="*/ 2590800 w 3556000"/>
              <a:gd name="connsiteY3" fmla="*/ 38100 h 220464"/>
              <a:gd name="connsiteX4" fmla="*/ 3556000 w 3556000"/>
              <a:gd name="connsiteY4" fmla="*/ 165100 h 22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6000" h="220464">
                <a:moveTo>
                  <a:pt x="0" y="0"/>
                </a:moveTo>
                <a:cubicBezTo>
                  <a:pt x="55033" y="95250"/>
                  <a:pt x="110067" y="190500"/>
                  <a:pt x="304800" y="215900"/>
                </a:cubicBezTo>
                <a:cubicBezTo>
                  <a:pt x="499533" y="241300"/>
                  <a:pt x="1168400" y="152400"/>
                  <a:pt x="1168400" y="152400"/>
                </a:cubicBezTo>
                <a:cubicBezTo>
                  <a:pt x="1549400" y="122767"/>
                  <a:pt x="2192867" y="35983"/>
                  <a:pt x="2590800" y="38100"/>
                </a:cubicBezTo>
                <a:cubicBezTo>
                  <a:pt x="2988733" y="40217"/>
                  <a:pt x="3272366" y="102658"/>
                  <a:pt x="3556000" y="165100"/>
                </a:cubicBezTo>
              </a:path>
            </a:pathLst>
          </a:cu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KSO_Shape"/>
          <p:cNvSpPr/>
          <p:nvPr>
            <p:custDataLst>
              <p:tags r:id="rId6"/>
            </p:custDataLst>
          </p:nvPr>
        </p:nvSpPr>
        <p:spPr bwMode="auto">
          <a:xfrm flipH="1">
            <a:off x="6344786" y="2312452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0068B7"/>
              </a:solidFill>
            </a:endParaRPr>
          </a:p>
        </p:txBody>
      </p:sp>
      <p:sp>
        <p:nvSpPr>
          <p:cNvPr id="15" name="KSO_Shape"/>
          <p:cNvSpPr/>
          <p:nvPr>
            <p:custDataLst>
              <p:tags r:id="rId7"/>
            </p:custDataLst>
          </p:nvPr>
        </p:nvSpPr>
        <p:spPr bwMode="auto">
          <a:xfrm flipH="1">
            <a:off x="6344786" y="30458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rgbClr val="F79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>
            <p:custDataLst>
              <p:tags r:id="rId8"/>
            </p:custDataLst>
          </p:nvPr>
        </p:nvSpPr>
        <p:spPr bwMode="auto">
          <a:xfrm flipH="1">
            <a:off x="6344786" y="3820577"/>
            <a:ext cx="600075" cy="601662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>
            <p:custDataLst>
              <p:tags r:id="rId9"/>
            </p:custDataLst>
          </p:nvPr>
        </p:nvSpPr>
        <p:spPr bwMode="auto">
          <a:xfrm flipH="1">
            <a:off x="6344786" y="4596865"/>
            <a:ext cx="600075" cy="601663"/>
          </a:xfrm>
          <a:custGeom>
            <a:avLst/>
            <a:gdLst>
              <a:gd name="T0" fmla="*/ 311438 w 1909763"/>
              <a:gd name="T1" fmla="*/ 1234671 h 1912938"/>
              <a:gd name="T2" fmla="*/ 423998 w 1909763"/>
              <a:gd name="T3" fmla="*/ 1256142 h 1912938"/>
              <a:gd name="T4" fmla="*/ 469528 w 1909763"/>
              <a:gd name="T5" fmla="*/ 1335710 h 1912938"/>
              <a:gd name="T6" fmla="*/ 530235 w 1909763"/>
              <a:gd name="T7" fmla="*/ 1396649 h 1912938"/>
              <a:gd name="T8" fmla="*/ 631728 w 1909763"/>
              <a:gd name="T9" fmla="*/ 1456326 h 1912938"/>
              <a:gd name="T10" fmla="*/ 647854 w 1909763"/>
              <a:gd name="T11" fmla="*/ 1533683 h 1912938"/>
              <a:gd name="T12" fmla="*/ 0 w 1909763"/>
              <a:gd name="T13" fmla="*/ 1905000 h 1912938"/>
              <a:gd name="T14" fmla="*/ 990076 w 1909763"/>
              <a:gd name="T15" fmla="*/ 547002 h 1912938"/>
              <a:gd name="T16" fmla="*/ 1084268 w 1909763"/>
              <a:gd name="T17" fmla="*/ 595709 h 1912938"/>
              <a:gd name="T18" fmla="*/ 1176565 w 1909763"/>
              <a:gd name="T19" fmla="*/ 667504 h 1912938"/>
              <a:gd name="T20" fmla="*/ 1294781 w 1909763"/>
              <a:gd name="T21" fmla="*/ 800657 h 1912938"/>
              <a:gd name="T22" fmla="*/ 1351992 w 1909763"/>
              <a:gd name="T23" fmla="*/ 906610 h 1912938"/>
              <a:gd name="T24" fmla="*/ 1367480 w 1909763"/>
              <a:gd name="T25" fmla="*/ 971447 h 1912938"/>
              <a:gd name="T26" fmla="*/ 741633 w 1909763"/>
              <a:gd name="T27" fmla="*/ 1521772 h 1912938"/>
              <a:gd name="T28" fmla="*/ 719507 w 1909763"/>
              <a:gd name="T29" fmla="*/ 1441437 h 1912938"/>
              <a:gd name="T30" fmla="*/ 689163 w 1909763"/>
              <a:gd name="T31" fmla="*/ 1362684 h 1912938"/>
              <a:gd name="T32" fmla="*/ 605717 w 1909763"/>
              <a:gd name="T33" fmla="*/ 1309233 h 1912938"/>
              <a:gd name="T34" fmla="*/ 554511 w 1909763"/>
              <a:gd name="T35" fmla="*/ 1257047 h 1912938"/>
              <a:gd name="T36" fmla="*/ 495403 w 1909763"/>
              <a:gd name="T37" fmla="*/ 1173233 h 1912938"/>
              <a:gd name="T38" fmla="*/ 414485 w 1909763"/>
              <a:gd name="T39" fmla="*/ 1167223 h 1912938"/>
              <a:gd name="T40" fmla="*/ 334200 w 1909763"/>
              <a:gd name="T41" fmla="*/ 1137810 h 1912938"/>
              <a:gd name="T42" fmla="*/ 1102115 w 1909763"/>
              <a:gd name="T43" fmla="*/ 389221 h 1912938"/>
              <a:gd name="T44" fmla="*/ 1182317 w 1909763"/>
              <a:gd name="T45" fmla="*/ 412935 h 1912938"/>
              <a:gd name="T46" fmla="*/ 1278052 w 1909763"/>
              <a:gd name="T47" fmla="*/ 467951 h 1912938"/>
              <a:gd name="T48" fmla="*/ 1390271 w 1909763"/>
              <a:gd name="T49" fmla="*/ 569762 h 1912938"/>
              <a:gd name="T50" fmla="*/ 1465401 w 1909763"/>
              <a:gd name="T51" fmla="*/ 674102 h 1912938"/>
              <a:gd name="T52" fmla="*/ 1496150 w 1909763"/>
              <a:gd name="T53" fmla="*/ 753148 h 1912938"/>
              <a:gd name="T54" fmla="*/ 1438773 w 1909763"/>
              <a:gd name="T55" fmla="*/ 874245 h 1912938"/>
              <a:gd name="T56" fmla="*/ 1394075 w 1909763"/>
              <a:gd name="T57" fmla="*/ 754728 h 1912938"/>
              <a:gd name="T58" fmla="*/ 1286611 w 1909763"/>
              <a:gd name="T59" fmla="*/ 617822 h 1912938"/>
              <a:gd name="T60" fmla="*/ 1182317 w 1909763"/>
              <a:gd name="T61" fmla="*/ 530239 h 1912938"/>
              <a:gd name="T62" fmla="*/ 1095458 w 1909763"/>
              <a:gd name="T63" fmla="*/ 479966 h 1912938"/>
              <a:gd name="T64" fmla="*/ 1079925 w 1909763"/>
              <a:gd name="T65" fmla="*/ 387324 h 1912938"/>
              <a:gd name="T66" fmla="*/ 1274840 w 1909763"/>
              <a:gd name="T67" fmla="*/ 248813 h 1912938"/>
              <a:gd name="T68" fmla="*/ 1361157 w 1909763"/>
              <a:gd name="T69" fmla="*/ 287000 h 1912938"/>
              <a:gd name="T70" fmla="*/ 1471820 w 1909763"/>
              <a:gd name="T71" fmla="*/ 367792 h 1912938"/>
              <a:gd name="T72" fmla="*/ 1577108 w 1909763"/>
              <a:gd name="T73" fmla="*/ 484246 h 1912938"/>
              <a:gd name="T74" fmla="*/ 1629910 w 1909763"/>
              <a:gd name="T75" fmla="*/ 580818 h 1912938"/>
              <a:gd name="T76" fmla="*/ 1646668 w 1909763"/>
              <a:gd name="T77" fmla="*/ 647723 h 1912938"/>
              <a:gd name="T78" fmla="*/ 1571733 w 1909763"/>
              <a:gd name="T79" fmla="*/ 701374 h 1912938"/>
              <a:gd name="T80" fmla="*/ 1500908 w 1909763"/>
              <a:gd name="T81" fmla="*/ 566932 h 1912938"/>
              <a:gd name="T82" fmla="*/ 1381077 w 1909763"/>
              <a:gd name="T83" fmla="*/ 437539 h 1912938"/>
              <a:gd name="T84" fmla="*/ 1277685 w 1909763"/>
              <a:gd name="T85" fmla="*/ 362111 h 1912938"/>
              <a:gd name="T86" fmla="*/ 1174610 w 1909763"/>
              <a:gd name="T87" fmla="*/ 313195 h 1912938"/>
              <a:gd name="T88" fmla="*/ 1571880 w 1909763"/>
              <a:gd name="T89" fmla="*/ 0 h 1912938"/>
              <a:gd name="T90" fmla="*/ 1674374 w 1909763"/>
              <a:gd name="T91" fmla="*/ 27868 h 1912938"/>
              <a:gd name="T92" fmla="*/ 1797116 w 1909763"/>
              <a:gd name="T93" fmla="*/ 110838 h 1912938"/>
              <a:gd name="T94" fmla="*/ 1880946 w 1909763"/>
              <a:gd name="T95" fmla="*/ 216927 h 1912938"/>
              <a:gd name="T96" fmla="*/ 1901825 w 1909763"/>
              <a:gd name="T97" fmla="*/ 315415 h 1912938"/>
              <a:gd name="T98" fmla="*/ 1879681 w 1909763"/>
              <a:gd name="T99" fmla="*/ 399018 h 1912938"/>
              <a:gd name="T100" fmla="*/ 1834128 w 1909763"/>
              <a:gd name="T101" fmla="*/ 461405 h 1912938"/>
              <a:gd name="T102" fmla="*/ 1716764 w 1909763"/>
              <a:gd name="T103" fmla="*/ 551026 h 1912938"/>
              <a:gd name="T104" fmla="*/ 1686079 w 1909763"/>
              <a:gd name="T105" fmla="*/ 466156 h 1912938"/>
              <a:gd name="T106" fmla="*/ 1635148 w 1909763"/>
              <a:gd name="T107" fmla="*/ 386034 h 1912938"/>
              <a:gd name="T108" fmla="*/ 1552899 w 1909763"/>
              <a:gd name="T109" fmla="*/ 297997 h 1912938"/>
              <a:gd name="T110" fmla="*/ 1465272 w 1909763"/>
              <a:gd name="T111" fmla="*/ 231811 h 1912938"/>
              <a:gd name="T112" fmla="*/ 1387135 w 1909763"/>
              <a:gd name="T113" fmla="*/ 193176 h 1912938"/>
              <a:gd name="T114" fmla="*/ 1324816 w 1909763"/>
              <a:gd name="T115" fmla="*/ 138389 h 1912938"/>
              <a:gd name="T116" fmla="*/ 1449455 w 1909763"/>
              <a:gd name="T117" fmla="*/ 33885 h 1912938"/>
              <a:gd name="T118" fmla="*/ 1518102 w 1909763"/>
              <a:gd name="T119" fmla="*/ 4750 h 1912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909763" h="1912938">
                <a:moveTo>
                  <a:pt x="275590" y="1223963"/>
                </a:moveTo>
                <a:lnTo>
                  <a:pt x="276860" y="1225231"/>
                </a:lnTo>
                <a:lnTo>
                  <a:pt x="281623" y="1228085"/>
                </a:lnTo>
                <a:lnTo>
                  <a:pt x="285433" y="1229987"/>
                </a:lnTo>
                <a:lnTo>
                  <a:pt x="290513" y="1232207"/>
                </a:lnTo>
                <a:lnTo>
                  <a:pt x="296545" y="1235060"/>
                </a:lnTo>
                <a:lnTo>
                  <a:pt x="304165" y="1237280"/>
                </a:lnTo>
                <a:lnTo>
                  <a:pt x="312738" y="1239816"/>
                </a:lnTo>
                <a:lnTo>
                  <a:pt x="323215" y="1242036"/>
                </a:lnTo>
                <a:lnTo>
                  <a:pt x="335280" y="1244255"/>
                </a:lnTo>
                <a:lnTo>
                  <a:pt x="348933" y="1246157"/>
                </a:lnTo>
                <a:lnTo>
                  <a:pt x="364173" y="1248060"/>
                </a:lnTo>
                <a:lnTo>
                  <a:pt x="381318" y="1249328"/>
                </a:lnTo>
                <a:lnTo>
                  <a:pt x="400368" y="1249962"/>
                </a:lnTo>
                <a:lnTo>
                  <a:pt x="421958" y="1250279"/>
                </a:lnTo>
                <a:lnTo>
                  <a:pt x="425768" y="1261376"/>
                </a:lnTo>
                <a:lnTo>
                  <a:pt x="430213" y="1272474"/>
                </a:lnTo>
                <a:lnTo>
                  <a:pt x="434658" y="1282937"/>
                </a:lnTo>
                <a:lnTo>
                  <a:pt x="440055" y="1293083"/>
                </a:lnTo>
                <a:lnTo>
                  <a:pt x="445453" y="1303229"/>
                </a:lnTo>
                <a:lnTo>
                  <a:pt x="451485" y="1313375"/>
                </a:lnTo>
                <a:lnTo>
                  <a:pt x="457835" y="1322886"/>
                </a:lnTo>
                <a:lnTo>
                  <a:pt x="464185" y="1332081"/>
                </a:lnTo>
                <a:lnTo>
                  <a:pt x="471488" y="1341276"/>
                </a:lnTo>
                <a:lnTo>
                  <a:pt x="478473" y="1349837"/>
                </a:lnTo>
                <a:lnTo>
                  <a:pt x="485775" y="1358080"/>
                </a:lnTo>
                <a:lnTo>
                  <a:pt x="493395" y="1366324"/>
                </a:lnTo>
                <a:lnTo>
                  <a:pt x="500698" y="1374250"/>
                </a:lnTo>
                <a:lnTo>
                  <a:pt x="508635" y="1381860"/>
                </a:lnTo>
                <a:lnTo>
                  <a:pt x="516573" y="1388835"/>
                </a:lnTo>
                <a:lnTo>
                  <a:pt x="524510" y="1395493"/>
                </a:lnTo>
                <a:lnTo>
                  <a:pt x="532448" y="1402469"/>
                </a:lnTo>
                <a:lnTo>
                  <a:pt x="540385" y="1408810"/>
                </a:lnTo>
                <a:lnTo>
                  <a:pt x="555943" y="1420541"/>
                </a:lnTo>
                <a:lnTo>
                  <a:pt x="571500" y="1430687"/>
                </a:lnTo>
                <a:lnTo>
                  <a:pt x="586105" y="1439565"/>
                </a:lnTo>
                <a:lnTo>
                  <a:pt x="600075" y="1447492"/>
                </a:lnTo>
                <a:lnTo>
                  <a:pt x="612775" y="1453833"/>
                </a:lnTo>
                <a:lnTo>
                  <a:pt x="624523" y="1458589"/>
                </a:lnTo>
                <a:lnTo>
                  <a:pt x="634365" y="1462394"/>
                </a:lnTo>
                <a:lnTo>
                  <a:pt x="634365" y="1467784"/>
                </a:lnTo>
                <a:lnTo>
                  <a:pt x="634683" y="1473808"/>
                </a:lnTo>
                <a:lnTo>
                  <a:pt x="635318" y="1479832"/>
                </a:lnTo>
                <a:lnTo>
                  <a:pt x="636270" y="1486173"/>
                </a:lnTo>
                <a:lnTo>
                  <a:pt x="638810" y="1499173"/>
                </a:lnTo>
                <a:lnTo>
                  <a:pt x="641668" y="1512489"/>
                </a:lnTo>
                <a:lnTo>
                  <a:pt x="645795" y="1526440"/>
                </a:lnTo>
                <a:lnTo>
                  <a:pt x="650558" y="1540074"/>
                </a:lnTo>
                <a:lnTo>
                  <a:pt x="655321" y="1553707"/>
                </a:lnTo>
                <a:lnTo>
                  <a:pt x="660083" y="1566707"/>
                </a:lnTo>
                <a:lnTo>
                  <a:pt x="665481" y="1579389"/>
                </a:lnTo>
                <a:lnTo>
                  <a:pt x="670243" y="1590803"/>
                </a:lnTo>
                <a:lnTo>
                  <a:pt x="679133" y="1610144"/>
                </a:lnTo>
                <a:lnTo>
                  <a:pt x="685165" y="1623144"/>
                </a:lnTo>
                <a:lnTo>
                  <a:pt x="687388" y="1627900"/>
                </a:lnTo>
                <a:lnTo>
                  <a:pt x="0" y="1912938"/>
                </a:lnTo>
                <a:lnTo>
                  <a:pt x="275590" y="1223963"/>
                </a:lnTo>
                <a:close/>
                <a:moveTo>
                  <a:pt x="923427" y="530225"/>
                </a:moveTo>
                <a:lnTo>
                  <a:pt x="931362" y="531813"/>
                </a:lnTo>
                <a:lnTo>
                  <a:pt x="941201" y="533401"/>
                </a:lnTo>
                <a:lnTo>
                  <a:pt x="951993" y="536259"/>
                </a:lnTo>
                <a:lnTo>
                  <a:pt x="965007" y="539435"/>
                </a:lnTo>
                <a:lnTo>
                  <a:pt x="978972" y="544199"/>
                </a:lnTo>
                <a:lnTo>
                  <a:pt x="994208" y="549281"/>
                </a:lnTo>
                <a:lnTo>
                  <a:pt x="1010713" y="555950"/>
                </a:lnTo>
                <a:lnTo>
                  <a:pt x="1028805" y="564526"/>
                </a:lnTo>
                <a:lnTo>
                  <a:pt x="1038327" y="568972"/>
                </a:lnTo>
                <a:lnTo>
                  <a:pt x="1047849" y="574053"/>
                </a:lnTo>
                <a:lnTo>
                  <a:pt x="1057689" y="579453"/>
                </a:lnTo>
                <a:lnTo>
                  <a:pt x="1067845" y="585487"/>
                </a:lnTo>
                <a:lnTo>
                  <a:pt x="1078320" y="591521"/>
                </a:lnTo>
                <a:lnTo>
                  <a:pt x="1088794" y="598191"/>
                </a:lnTo>
                <a:lnTo>
                  <a:pt x="1099903" y="605495"/>
                </a:lnTo>
                <a:lnTo>
                  <a:pt x="1111012" y="613118"/>
                </a:lnTo>
                <a:lnTo>
                  <a:pt x="1122439" y="621058"/>
                </a:lnTo>
                <a:lnTo>
                  <a:pt x="1133548" y="630268"/>
                </a:lnTo>
                <a:lnTo>
                  <a:pt x="1145609" y="639161"/>
                </a:lnTo>
                <a:lnTo>
                  <a:pt x="1157353" y="649006"/>
                </a:lnTo>
                <a:lnTo>
                  <a:pt x="1169415" y="659487"/>
                </a:lnTo>
                <a:lnTo>
                  <a:pt x="1181476" y="670285"/>
                </a:lnTo>
                <a:lnTo>
                  <a:pt x="1193855" y="681719"/>
                </a:lnTo>
                <a:lnTo>
                  <a:pt x="1206234" y="693787"/>
                </a:lnTo>
                <a:lnTo>
                  <a:pt x="1224326" y="712208"/>
                </a:lnTo>
                <a:lnTo>
                  <a:pt x="1241148" y="730311"/>
                </a:lnTo>
                <a:lnTo>
                  <a:pt x="1257336" y="748731"/>
                </a:lnTo>
                <a:lnTo>
                  <a:pt x="1272888" y="767152"/>
                </a:lnTo>
                <a:lnTo>
                  <a:pt x="1287172" y="785573"/>
                </a:lnTo>
                <a:lnTo>
                  <a:pt x="1300185" y="803993"/>
                </a:lnTo>
                <a:lnTo>
                  <a:pt x="1312246" y="822096"/>
                </a:lnTo>
                <a:lnTo>
                  <a:pt x="1323356" y="840199"/>
                </a:lnTo>
                <a:lnTo>
                  <a:pt x="1333513" y="857984"/>
                </a:lnTo>
                <a:lnTo>
                  <a:pt x="1343035" y="875770"/>
                </a:lnTo>
                <a:lnTo>
                  <a:pt x="1346843" y="884345"/>
                </a:lnTo>
                <a:lnTo>
                  <a:pt x="1350970" y="892920"/>
                </a:lnTo>
                <a:lnTo>
                  <a:pt x="1354461" y="901813"/>
                </a:lnTo>
                <a:lnTo>
                  <a:pt x="1357635" y="910388"/>
                </a:lnTo>
                <a:lnTo>
                  <a:pt x="1360809" y="918963"/>
                </a:lnTo>
                <a:lnTo>
                  <a:pt x="1363349" y="927220"/>
                </a:lnTo>
                <a:lnTo>
                  <a:pt x="1365570" y="935478"/>
                </a:lnTo>
                <a:lnTo>
                  <a:pt x="1367792" y="943735"/>
                </a:lnTo>
                <a:lnTo>
                  <a:pt x="1369697" y="951675"/>
                </a:lnTo>
                <a:lnTo>
                  <a:pt x="1370966" y="959933"/>
                </a:lnTo>
                <a:lnTo>
                  <a:pt x="1372236" y="967873"/>
                </a:lnTo>
                <a:lnTo>
                  <a:pt x="1373188" y="975495"/>
                </a:lnTo>
                <a:lnTo>
                  <a:pt x="774247" y="1579563"/>
                </a:lnTo>
                <a:lnTo>
                  <a:pt x="771708" y="1576387"/>
                </a:lnTo>
                <a:lnTo>
                  <a:pt x="768851" y="1572258"/>
                </a:lnTo>
                <a:lnTo>
                  <a:pt x="765042" y="1566542"/>
                </a:lnTo>
                <a:lnTo>
                  <a:pt x="760281" y="1559237"/>
                </a:lnTo>
                <a:lnTo>
                  <a:pt x="755520" y="1550344"/>
                </a:lnTo>
                <a:lnTo>
                  <a:pt x="749807" y="1540181"/>
                </a:lnTo>
                <a:lnTo>
                  <a:pt x="744728" y="1528113"/>
                </a:lnTo>
                <a:lnTo>
                  <a:pt x="739333" y="1515091"/>
                </a:lnTo>
                <a:lnTo>
                  <a:pt x="734254" y="1500164"/>
                </a:lnTo>
                <a:lnTo>
                  <a:pt x="731715" y="1492224"/>
                </a:lnTo>
                <a:lnTo>
                  <a:pt x="729493" y="1483967"/>
                </a:lnTo>
                <a:lnTo>
                  <a:pt x="727271" y="1475392"/>
                </a:lnTo>
                <a:lnTo>
                  <a:pt x="725367" y="1466181"/>
                </a:lnTo>
                <a:lnTo>
                  <a:pt x="724097" y="1457289"/>
                </a:lnTo>
                <a:lnTo>
                  <a:pt x="722510" y="1447443"/>
                </a:lnTo>
                <a:lnTo>
                  <a:pt x="721241" y="1437280"/>
                </a:lnTo>
                <a:lnTo>
                  <a:pt x="720288" y="1427117"/>
                </a:lnTo>
                <a:lnTo>
                  <a:pt x="719336" y="1416319"/>
                </a:lnTo>
                <a:lnTo>
                  <a:pt x="719336" y="1405203"/>
                </a:lnTo>
                <a:lnTo>
                  <a:pt x="719336" y="1394087"/>
                </a:lnTo>
                <a:lnTo>
                  <a:pt x="719971" y="1382018"/>
                </a:lnTo>
                <a:lnTo>
                  <a:pt x="705688" y="1375349"/>
                </a:lnTo>
                <a:lnTo>
                  <a:pt x="692039" y="1368362"/>
                </a:lnTo>
                <a:lnTo>
                  <a:pt x="679343" y="1361692"/>
                </a:lnTo>
                <a:lnTo>
                  <a:pt x="667282" y="1355023"/>
                </a:lnTo>
                <a:lnTo>
                  <a:pt x="655855" y="1348035"/>
                </a:lnTo>
                <a:lnTo>
                  <a:pt x="645381" y="1341366"/>
                </a:lnTo>
                <a:lnTo>
                  <a:pt x="635224" y="1334696"/>
                </a:lnTo>
                <a:lnTo>
                  <a:pt x="625385" y="1327709"/>
                </a:lnTo>
                <a:lnTo>
                  <a:pt x="616497" y="1321357"/>
                </a:lnTo>
                <a:lnTo>
                  <a:pt x="608245" y="1314688"/>
                </a:lnTo>
                <a:lnTo>
                  <a:pt x="599992" y="1308018"/>
                </a:lnTo>
                <a:lnTo>
                  <a:pt x="592692" y="1301349"/>
                </a:lnTo>
                <a:lnTo>
                  <a:pt x="585709" y="1294679"/>
                </a:lnTo>
                <a:lnTo>
                  <a:pt x="579361" y="1288327"/>
                </a:lnTo>
                <a:lnTo>
                  <a:pt x="573013" y="1281975"/>
                </a:lnTo>
                <a:lnTo>
                  <a:pt x="567300" y="1275306"/>
                </a:lnTo>
                <a:lnTo>
                  <a:pt x="561904" y="1268636"/>
                </a:lnTo>
                <a:lnTo>
                  <a:pt x="556825" y="1262285"/>
                </a:lnTo>
                <a:lnTo>
                  <a:pt x="552064" y="1255933"/>
                </a:lnTo>
                <a:lnTo>
                  <a:pt x="547621" y="1249898"/>
                </a:lnTo>
                <a:lnTo>
                  <a:pt x="539686" y="1237194"/>
                </a:lnTo>
                <a:lnTo>
                  <a:pt x="532703" y="1224808"/>
                </a:lnTo>
                <a:lnTo>
                  <a:pt x="526355" y="1212739"/>
                </a:lnTo>
                <a:lnTo>
                  <a:pt x="520641" y="1200988"/>
                </a:lnTo>
                <a:lnTo>
                  <a:pt x="509850" y="1177804"/>
                </a:lnTo>
                <a:lnTo>
                  <a:pt x="497471" y="1178122"/>
                </a:lnTo>
                <a:lnTo>
                  <a:pt x="485727" y="1178122"/>
                </a:lnTo>
                <a:lnTo>
                  <a:pt x="474300" y="1178122"/>
                </a:lnTo>
                <a:lnTo>
                  <a:pt x="463509" y="1177804"/>
                </a:lnTo>
                <a:lnTo>
                  <a:pt x="453352" y="1177169"/>
                </a:lnTo>
                <a:lnTo>
                  <a:pt x="443512" y="1175898"/>
                </a:lnTo>
                <a:lnTo>
                  <a:pt x="433673" y="1174628"/>
                </a:lnTo>
                <a:lnTo>
                  <a:pt x="424785" y="1173675"/>
                </a:lnTo>
                <a:lnTo>
                  <a:pt x="416215" y="1172087"/>
                </a:lnTo>
                <a:lnTo>
                  <a:pt x="408280" y="1170182"/>
                </a:lnTo>
                <a:lnTo>
                  <a:pt x="393045" y="1167006"/>
                </a:lnTo>
                <a:lnTo>
                  <a:pt x="379714" y="1162877"/>
                </a:lnTo>
                <a:lnTo>
                  <a:pt x="367653" y="1158431"/>
                </a:lnTo>
                <a:lnTo>
                  <a:pt x="357496" y="1153984"/>
                </a:lnTo>
                <a:lnTo>
                  <a:pt x="348926" y="1149855"/>
                </a:lnTo>
                <a:lnTo>
                  <a:pt x="341308" y="1146044"/>
                </a:lnTo>
                <a:lnTo>
                  <a:pt x="335595" y="1142551"/>
                </a:lnTo>
                <a:lnTo>
                  <a:pt x="331151" y="1139375"/>
                </a:lnTo>
                <a:lnTo>
                  <a:pt x="327660" y="1137152"/>
                </a:lnTo>
                <a:lnTo>
                  <a:pt x="325438" y="1134928"/>
                </a:lnTo>
                <a:lnTo>
                  <a:pt x="923427" y="530225"/>
                </a:lnTo>
                <a:close/>
                <a:moveTo>
                  <a:pt x="1084432" y="388938"/>
                </a:moveTo>
                <a:lnTo>
                  <a:pt x="1089844" y="389573"/>
                </a:lnTo>
                <a:lnTo>
                  <a:pt x="1097165" y="389891"/>
                </a:lnTo>
                <a:lnTo>
                  <a:pt x="1106715" y="390843"/>
                </a:lnTo>
                <a:lnTo>
                  <a:pt x="1118175" y="392748"/>
                </a:lnTo>
                <a:lnTo>
                  <a:pt x="1132499" y="396241"/>
                </a:lnTo>
                <a:lnTo>
                  <a:pt x="1140458" y="398146"/>
                </a:lnTo>
                <a:lnTo>
                  <a:pt x="1148734" y="400686"/>
                </a:lnTo>
                <a:lnTo>
                  <a:pt x="1157329" y="403226"/>
                </a:lnTo>
                <a:lnTo>
                  <a:pt x="1166879" y="406718"/>
                </a:lnTo>
                <a:lnTo>
                  <a:pt x="1176747" y="410528"/>
                </a:lnTo>
                <a:lnTo>
                  <a:pt x="1187252" y="414656"/>
                </a:lnTo>
                <a:lnTo>
                  <a:pt x="1197756" y="419418"/>
                </a:lnTo>
                <a:lnTo>
                  <a:pt x="1208579" y="424816"/>
                </a:lnTo>
                <a:lnTo>
                  <a:pt x="1220358" y="430848"/>
                </a:lnTo>
                <a:lnTo>
                  <a:pt x="1232136" y="437198"/>
                </a:lnTo>
                <a:lnTo>
                  <a:pt x="1244550" y="444183"/>
                </a:lnTo>
                <a:lnTo>
                  <a:pt x="1256965" y="452121"/>
                </a:lnTo>
                <a:lnTo>
                  <a:pt x="1270017" y="460376"/>
                </a:lnTo>
                <a:lnTo>
                  <a:pt x="1283386" y="469901"/>
                </a:lnTo>
                <a:lnTo>
                  <a:pt x="1296438" y="480061"/>
                </a:lnTo>
                <a:lnTo>
                  <a:pt x="1310444" y="490856"/>
                </a:lnTo>
                <a:lnTo>
                  <a:pt x="1324450" y="502286"/>
                </a:lnTo>
                <a:lnTo>
                  <a:pt x="1338775" y="514986"/>
                </a:lnTo>
                <a:lnTo>
                  <a:pt x="1353100" y="528003"/>
                </a:lnTo>
                <a:lnTo>
                  <a:pt x="1367743" y="542291"/>
                </a:lnTo>
                <a:lnTo>
                  <a:pt x="1382386" y="557531"/>
                </a:lnTo>
                <a:lnTo>
                  <a:pt x="1396074" y="572136"/>
                </a:lnTo>
                <a:lnTo>
                  <a:pt x="1408489" y="586423"/>
                </a:lnTo>
                <a:lnTo>
                  <a:pt x="1420267" y="600393"/>
                </a:lnTo>
                <a:lnTo>
                  <a:pt x="1430772" y="613728"/>
                </a:lnTo>
                <a:lnTo>
                  <a:pt x="1440640" y="627381"/>
                </a:lnTo>
                <a:lnTo>
                  <a:pt x="1449235" y="640081"/>
                </a:lnTo>
                <a:lnTo>
                  <a:pt x="1457511" y="653098"/>
                </a:lnTo>
                <a:lnTo>
                  <a:pt x="1464833" y="665163"/>
                </a:lnTo>
                <a:lnTo>
                  <a:pt x="1471517" y="676911"/>
                </a:lnTo>
                <a:lnTo>
                  <a:pt x="1477566" y="688341"/>
                </a:lnTo>
                <a:lnTo>
                  <a:pt x="1482341" y="699136"/>
                </a:lnTo>
                <a:lnTo>
                  <a:pt x="1487434" y="709613"/>
                </a:lnTo>
                <a:lnTo>
                  <a:pt x="1490935" y="720408"/>
                </a:lnTo>
                <a:lnTo>
                  <a:pt x="1494755" y="729616"/>
                </a:lnTo>
                <a:lnTo>
                  <a:pt x="1497939" y="739141"/>
                </a:lnTo>
                <a:lnTo>
                  <a:pt x="1500167" y="747713"/>
                </a:lnTo>
                <a:lnTo>
                  <a:pt x="1502395" y="756286"/>
                </a:lnTo>
                <a:lnTo>
                  <a:pt x="1503987" y="763906"/>
                </a:lnTo>
                <a:lnTo>
                  <a:pt x="1505260" y="771526"/>
                </a:lnTo>
                <a:lnTo>
                  <a:pt x="1507170" y="784543"/>
                </a:lnTo>
                <a:lnTo>
                  <a:pt x="1508125" y="795338"/>
                </a:lnTo>
                <a:lnTo>
                  <a:pt x="1508125" y="804228"/>
                </a:lnTo>
                <a:lnTo>
                  <a:pt x="1507807" y="810261"/>
                </a:lnTo>
                <a:lnTo>
                  <a:pt x="1506852" y="815341"/>
                </a:lnTo>
                <a:lnTo>
                  <a:pt x="1444778" y="877888"/>
                </a:lnTo>
                <a:lnTo>
                  <a:pt x="1442550" y="864553"/>
                </a:lnTo>
                <a:lnTo>
                  <a:pt x="1439048" y="851218"/>
                </a:lnTo>
                <a:lnTo>
                  <a:pt x="1435228" y="836296"/>
                </a:lnTo>
                <a:lnTo>
                  <a:pt x="1430135" y="821691"/>
                </a:lnTo>
                <a:lnTo>
                  <a:pt x="1424087" y="806451"/>
                </a:lnTo>
                <a:lnTo>
                  <a:pt x="1416765" y="790576"/>
                </a:lnTo>
                <a:lnTo>
                  <a:pt x="1408807" y="774383"/>
                </a:lnTo>
                <a:lnTo>
                  <a:pt x="1399894" y="757873"/>
                </a:lnTo>
                <a:lnTo>
                  <a:pt x="1390026" y="741363"/>
                </a:lnTo>
                <a:lnTo>
                  <a:pt x="1378884" y="724536"/>
                </a:lnTo>
                <a:lnTo>
                  <a:pt x="1367106" y="707073"/>
                </a:lnTo>
                <a:lnTo>
                  <a:pt x="1353737" y="689928"/>
                </a:lnTo>
                <a:lnTo>
                  <a:pt x="1340048" y="672466"/>
                </a:lnTo>
                <a:lnTo>
                  <a:pt x="1325087" y="655003"/>
                </a:lnTo>
                <a:lnTo>
                  <a:pt x="1308852" y="637541"/>
                </a:lnTo>
                <a:lnTo>
                  <a:pt x="1291981" y="620396"/>
                </a:lnTo>
                <a:lnTo>
                  <a:pt x="1278611" y="607061"/>
                </a:lnTo>
                <a:lnTo>
                  <a:pt x="1264923" y="594361"/>
                </a:lnTo>
                <a:lnTo>
                  <a:pt x="1251235" y="582296"/>
                </a:lnTo>
                <a:lnTo>
                  <a:pt x="1238184" y="570866"/>
                </a:lnTo>
                <a:lnTo>
                  <a:pt x="1224814" y="560388"/>
                </a:lnTo>
                <a:lnTo>
                  <a:pt x="1212081" y="550228"/>
                </a:lnTo>
                <a:lnTo>
                  <a:pt x="1199348" y="541021"/>
                </a:lnTo>
                <a:lnTo>
                  <a:pt x="1187252" y="532448"/>
                </a:lnTo>
                <a:lnTo>
                  <a:pt x="1175155" y="524511"/>
                </a:lnTo>
                <a:lnTo>
                  <a:pt x="1163059" y="516573"/>
                </a:lnTo>
                <a:lnTo>
                  <a:pt x="1151917" y="509588"/>
                </a:lnTo>
                <a:lnTo>
                  <a:pt x="1140776" y="502921"/>
                </a:lnTo>
                <a:lnTo>
                  <a:pt x="1129953" y="496888"/>
                </a:lnTo>
                <a:lnTo>
                  <a:pt x="1119766" y="491808"/>
                </a:lnTo>
                <a:lnTo>
                  <a:pt x="1109580" y="486411"/>
                </a:lnTo>
                <a:lnTo>
                  <a:pt x="1100030" y="481966"/>
                </a:lnTo>
                <a:lnTo>
                  <a:pt x="1082522" y="474028"/>
                </a:lnTo>
                <a:lnTo>
                  <a:pt x="1066287" y="467678"/>
                </a:lnTo>
                <a:lnTo>
                  <a:pt x="1052599" y="462598"/>
                </a:lnTo>
                <a:lnTo>
                  <a:pt x="1040821" y="459106"/>
                </a:lnTo>
                <a:lnTo>
                  <a:pt x="1031590" y="456248"/>
                </a:lnTo>
                <a:lnTo>
                  <a:pt x="1024905" y="454343"/>
                </a:lnTo>
                <a:lnTo>
                  <a:pt x="1019175" y="453391"/>
                </a:lnTo>
                <a:lnTo>
                  <a:pt x="1084432" y="388938"/>
                </a:lnTo>
                <a:close/>
                <a:moveTo>
                  <a:pt x="1213168" y="238125"/>
                </a:moveTo>
                <a:lnTo>
                  <a:pt x="1218883" y="238125"/>
                </a:lnTo>
                <a:lnTo>
                  <a:pt x="1226186" y="238759"/>
                </a:lnTo>
                <a:lnTo>
                  <a:pt x="1236028" y="239709"/>
                </a:lnTo>
                <a:lnTo>
                  <a:pt x="1248411" y="242245"/>
                </a:lnTo>
                <a:lnTo>
                  <a:pt x="1263016" y="245414"/>
                </a:lnTo>
                <a:lnTo>
                  <a:pt x="1270953" y="247315"/>
                </a:lnTo>
                <a:lnTo>
                  <a:pt x="1280161" y="249850"/>
                </a:lnTo>
                <a:lnTo>
                  <a:pt x="1289051" y="253020"/>
                </a:lnTo>
                <a:lnTo>
                  <a:pt x="1298893" y="256506"/>
                </a:lnTo>
                <a:lnTo>
                  <a:pt x="1309053" y="260625"/>
                </a:lnTo>
                <a:lnTo>
                  <a:pt x="1319848" y="264745"/>
                </a:lnTo>
                <a:lnTo>
                  <a:pt x="1330961" y="269816"/>
                </a:lnTo>
                <a:lnTo>
                  <a:pt x="1342391" y="275203"/>
                </a:lnTo>
                <a:lnTo>
                  <a:pt x="1354456" y="281541"/>
                </a:lnTo>
                <a:lnTo>
                  <a:pt x="1366838" y="288196"/>
                </a:lnTo>
                <a:lnTo>
                  <a:pt x="1379538" y="295802"/>
                </a:lnTo>
                <a:lnTo>
                  <a:pt x="1392873" y="303725"/>
                </a:lnTo>
                <a:lnTo>
                  <a:pt x="1405891" y="312598"/>
                </a:lnTo>
                <a:lnTo>
                  <a:pt x="1419861" y="322422"/>
                </a:lnTo>
                <a:lnTo>
                  <a:pt x="1433831" y="332880"/>
                </a:lnTo>
                <a:lnTo>
                  <a:pt x="1448436" y="344289"/>
                </a:lnTo>
                <a:lnTo>
                  <a:pt x="1463041" y="356332"/>
                </a:lnTo>
                <a:lnTo>
                  <a:pt x="1477963" y="369325"/>
                </a:lnTo>
                <a:lnTo>
                  <a:pt x="1492886" y="383269"/>
                </a:lnTo>
                <a:lnTo>
                  <a:pt x="1508126" y="398164"/>
                </a:lnTo>
                <a:lnTo>
                  <a:pt x="1523366" y="413692"/>
                </a:lnTo>
                <a:lnTo>
                  <a:pt x="1537653" y="428587"/>
                </a:lnTo>
                <a:lnTo>
                  <a:pt x="1550353" y="443481"/>
                </a:lnTo>
                <a:lnTo>
                  <a:pt x="1562418" y="458376"/>
                </a:lnTo>
                <a:lnTo>
                  <a:pt x="1573848" y="472637"/>
                </a:lnTo>
                <a:lnTo>
                  <a:pt x="1583691" y="486264"/>
                </a:lnTo>
                <a:lnTo>
                  <a:pt x="1593216" y="499891"/>
                </a:lnTo>
                <a:lnTo>
                  <a:pt x="1601471" y="512884"/>
                </a:lnTo>
                <a:lnTo>
                  <a:pt x="1609091" y="525878"/>
                </a:lnTo>
                <a:lnTo>
                  <a:pt x="1616076" y="538237"/>
                </a:lnTo>
                <a:lnTo>
                  <a:pt x="1622108" y="549963"/>
                </a:lnTo>
                <a:lnTo>
                  <a:pt x="1627823" y="561371"/>
                </a:lnTo>
                <a:lnTo>
                  <a:pt x="1632268" y="572780"/>
                </a:lnTo>
                <a:lnTo>
                  <a:pt x="1636713" y="583238"/>
                </a:lnTo>
                <a:lnTo>
                  <a:pt x="1640206" y="593379"/>
                </a:lnTo>
                <a:lnTo>
                  <a:pt x="1643699" y="603203"/>
                </a:lnTo>
                <a:lnTo>
                  <a:pt x="1646239" y="612077"/>
                </a:lnTo>
                <a:lnTo>
                  <a:pt x="1648143" y="620633"/>
                </a:lnTo>
                <a:lnTo>
                  <a:pt x="1650049" y="628873"/>
                </a:lnTo>
                <a:lnTo>
                  <a:pt x="1651636" y="636478"/>
                </a:lnTo>
                <a:lnTo>
                  <a:pt x="1652589" y="643767"/>
                </a:lnTo>
                <a:lnTo>
                  <a:pt x="1653541" y="650422"/>
                </a:lnTo>
                <a:lnTo>
                  <a:pt x="1654176" y="661514"/>
                </a:lnTo>
                <a:lnTo>
                  <a:pt x="1654176" y="670705"/>
                </a:lnTo>
                <a:lnTo>
                  <a:pt x="1653859" y="677043"/>
                </a:lnTo>
                <a:lnTo>
                  <a:pt x="1652906" y="682747"/>
                </a:lnTo>
                <a:lnTo>
                  <a:pt x="1588136" y="747713"/>
                </a:lnTo>
                <a:lnTo>
                  <a:pt x="1585596" y="733769"/>
                </a:lnTo>
                <a:lnTo>
                  <a:pt x="1582421" y="719508"/>
                </a:lnTo>
                <a:lnTo>
                  <a:pt x="1578293" y="704297"/>
                </a:lnTo>
                <a:lnTo>
                  <a:pt x="1572896" y="689085"/>
                </a:lnTo>
                <a:lnTo>
                  <a:pt x="1566546" y="672923"/>
                </a:lnTo>
                <a:lnTo>
                  <a:pt x="1559561" y="656761"/>
                </a:lnTo>
                <a:lnTo>
                  <a:pt x="1550671" y="639964"/>
                </a:lnTo>
                <a:lnTo>
                  <a:pt x="1541463" y="622534"/>
                </a:lnTo>
                <a:lnTo>
                  <a:pt x="1531303" y="605105"/>
                </a:lnTo>
                <a:lnTo>
                  <a:pt x="1519556" y="587358"/>
                </a:lnTo>
                <a:lnTo>
                  <a:pt x="1507173" y="569294"/>
                </a:lnTo>
                <a:lnTo>
                  <a:pt x="1493521" y="551230"/>
                </a:lnTo>
                <a:lnTo>
                  <a:pt x="1479233" y="533166"/>
                </a:lnTo>
                <a:lnTo>
                  <a:pt x="1463676" y="514786"/>
                </a:lnTo>
                <a:lnTo>
                  <a:pt x="1446848" y="497039"/>
                </a:lnTo>
                <a:lnTo>
                  <a:pt x="1429386" y="478975"/>
                </a:lnTo>
                <a:lnTo>
                  <a:pt x="1415098" y="465031"/>
                </a:lnTo>
                <a:lnTo>
                  <a:pt x="1400811" y="451721"/>
                </a:lnTo>
                <a:lnTo>
                  <a:pt x="1386841" y="439362"/>
                </a:lnTo>
                <a:lnTo>
                  <a:pt x="1372871" y="427636"/>
                </a:lnTo>
                <a:lnTo>
                  <a:pt x="1359536" y="416544"/>
                </a:lnTo>
                <a:lnTo>
                  <a:pt x="1345883" y="406086"/>
                </a:lnTo>
                <a:lnTo>
                  <a:pt x="1332548" y="396262"/>
                </a:lnTo>
                <a:lnTo>
                  <a:pt x="1319848" y="387389"/>
                </a:lnTo>
                <a:lnTo>
                  <a:pt x="1307148" y="378832"/>
                </a:lnTo>
                <a:lnTo>
                  <a:pt x="1295083" y="370909"/>
                </a:lnTo>
                <a:lnTo>
                  <a:pt x="1283018" y="363620"/>
                </a:lnTo>
                <a:lnTo>
                  <a:pt x="1271271" y="356648"/>
                </a:lnTo>
                <a:lnTo>
                  <a:pt x="1260158" y="350627"/>
                </a:lnTo>
                <a:lnTo>
                  <a:pt x="1249681" y="344606"/>
                </a:lnTo>
                <a:lnTo>
                  <a:pt x="1239203" y="339219"/>
                </a:lnTo>
                <a:lnTo>
                  <a:pt x="1229361" y="334782"/>
                </a:lnTo>
                <a:lnTo>
                  <a:pt x="1210628" y="326542"/>
                </a:lnTo>
                <a:lnTo>
                  <a:pt x="1193801" y="319887"/>
                </a:lnTo>
                <a:lnTo>
                  <a:pt x="1179513" y="314500"/>
                </a:lnTo>
                <a:lnTo>
                  <a:pt x="1167766" y="310697"/>
                </a:lnTo>
                <a:lnTo>
                  <a:pt x="1157923" y="307845"/>
                </a:lnTo>
                <a:lnTo>
                  <a:pt x="1150621" y="306260"/>
                </a:lnTo>
                <a:lnTo>
                  <a:pt x="1144588" y="304992"/>
                </a:lnTo>
                <a:lnTo>
                  <a:pt x="1213168" y="238125"/>
                </a:lnTo>
                <a:close/>
                <a:moveTo>
                  <a:pt x="1555569" y="0"/>
                </a:moveTo>
                <a:lnTo>
                  <a:pt x="1566687" y="0"/>
                </a:lnTo>
                <a:lnTo>
                  <a:pt x="1578441" y="0"/>
                </a:lnTo>
                <a:lnTo>
                  <a:pt x="1589876" y="1272"/>
                </a:lnTo>
                <a:lnTo>
                  <a:pt x="1601948" y="2862"/>
                </a:lnTo>
                <a:lnTo>
                  <a:pt x="1614337" y="5088"/>
                </a:lnTo>
                <a:lnTo>
                  <a:pt x="1627043" y="7950"/>
                </a:lnTo>
                <a:lnTo>
                  <a:pt x="1640385" y="11766"/>
                </a:lnTo>
                <a:lnTo>
                  <a:pt x="1653409" y="16218"/>
                </a:lnTo>
                <a:lnTo>
                  <a:pt x="1667386" y="21624"/>
                </a:lnTo>
                <a:lnTo>
                  <a:pt x="1681363" y="27984"/>
                </a:lnTo>
                <a:lnTo>
                  <a:pt x="1695976" y="35298"/>
                </a:lnTo>
                <a:lnTo>
                  <a:pt x="1710588" y="42930"/>
                </a:lnTo>
                <a:lnTo>
                  <a:pt x="1725836" y="52152"/>
                </a:lnTo>
                <a:lnTo>
                  <a:pt x="1741084" y="62010"/>
                </a:lnTo>
                <a:lnTo>
                  <a:pt x="1756649" y="72822"/>
                </a:lnTo>
                <a:lnTo>
                  <a:pt x="1772850" y="84588"/>
                </a:lnTo>
                <a:lnTo>
                  <a:pt x="1789051" y="97626"/>
                </a:lnTo>
                <a:lnTo>
                  <a:pt x="1804617" y="111300"/>
                </a:lnTo>
                <a:lnTo>
                  <a:pt x="1819547" y="124656"/>
                </a:lnTo>
                <a:lnTo>
                  <a:pt x="1832571" y="138330"/>
                </a:lnTo>
                <a:lnTo>
                  <a:pt x="1844642" y="151686"/>
                </a:lnTo>
                <a:lnTo>
                  <a:pt x="1856078" y="165042"/>
                </a:lnTo>
                <a:lnTo>
                  <a:pt x="1865608" y="178398"/>
                </a:lnTo>
                <a:lnTo>
                  <a:pt x="1874502" y="191755"/>
                </a:lnTo>
                <a:lnTo>
                  <a:pt x="1881809" y="204475"/>
                </a:lnTo>
                <a:lnTo>
                  <a:pt x="1888797" y="217831"/>
                </a:lnTo>
                <a:lnTo>
                  <a:pt x="1894197" y="230869"/>
                </a:lnTo>
                <a:lnTo>
                  <a:pt x="1898962" y="243907"/>
                </a:lnTo>
                <a:lnTo>
                  <a:pt x="1902457" y="256309"/>
                </a:lnTo>
                <a:lnTo>
                  <a:pt x="1905633" y="268711"/>
                </a:lnTo>
                <a:lnTo>
                  <a:pt x="1907857" y="281113"/>
                </a:lnTo>
                <a:lnTo>
                  <a:pt x="1908810" y="293197"/>
                </a:lnTo>
                <a:lnTo>
                  <a:pt x="1909763" y="305281"/>
                </a:lnTo>
                <a:lnTo>
                  <a:pt x="1909763" y="316729"/>
                </a:lnTo>
                <a:lnTo>
                  <a:pt x="1908492" y="328177"/>
                </a:lnTo>
                <a:lnTo>
                  <a:pt x="1907539" y="339307"/>
                </a:lnTo>
                <a:lnTo>
                  <a:pt x="1905316" y="350437"/>
                </a:lnTo>
                <a:lnTo>
                  <a:pt x="1902457" y="360931"/>
                </a:lnTo>
                <a:lnTo>
                  <a:pt x="1899598" y="371425"/>
                </a:lnTo>
                <a:lnTo>
                  <a:pt x="1895786" y="381601"/>
                </a:lnTo>
                <a:lnTo>
                  <a:pt x="1891656" y="391459"/>
                </a:lnTo>
                <a:lnTo>
                  <a:pt x="1887527" y="400681"/>
                </a:lnTo>
                <a:lnTo>
                  <a:pt x="1882762" y="409903"/>
                </a:lnTo>
                <a:lnTo>
                  <a:pt x="1877361" y="418490"/>
                </a:lnTo>
                <a:lnTo>
                  <a:pt x="1871643" y="426758"/>
                </a:lnTo>
                <a:lnTo>
                  <a:pt x="1865925" y="434708"/>
                </a:lnTo>
                <a:lnTo>
                  <a:pt x="1860208" y="442340"/>
                </a:lnTo>
                <a:lnTo>
                  <a:pt x="1854172" y="449336"/>
                </a:lnTo>
                <a:lnTo>
                  <a:pt x="1847501" y="456014"/>
                </a:lnTo>
                <a:lnTo>
                  <a:pt x="1841783" y="463328"/>
                </a:lnTo>
                <a:lnTo>
                  <a:pt x="1830983" y="476048"/>
                </a:lnTo>
                <a:lnTo>
                  <a:pt x="1801122" y="514208"/>
                </a:lnTo>
                <a:lnTo>
                  <a:pt x="1764909" y="560636"/>
                </a:lnTo>
                <a:lnTo>
                  <a:pt x="1730283" y="604838"/>
                </a:lnTo>
                <a:lnTo>
                  <a:pt x="1729648" y="593708"/>
                </a:lnTo>
                <a:lnTo>
                  <a:pt x="1728377" y="581306"/>
                </a:lnTo>
                <a:lnTo>
                  <a:pt x="1726471" y="567632"/>
                </a:lnTo>
                <a:lnTo>
                  <a:pt x="1723930" y="553322"/>
                </a:lnTo>
                <a:lnTo>
                  <a:pt x="1720118" y="537740"/>
                </a:lnTo>
                <a:lnTo>
                  <a:pt x="1715353" y="521840"/>
                </a:lnTo>
                <a:lnTo>
                  <a:pt x="1712494" y="513254"/>
                </a:lnTo>
                <a:lnTo>
                  <a:pt x="1709318" y="504668"/>
                </a:lnTo>
                <a:lnTo>
                  <a:pt x="1705823" y="496082"/>
                </a:lnTo>
                <a:lnTo>
                  <a:pt x="1702011" y="487178"/>
                </a:lnTo>
                <a:lnTo>
                  <a:pt x="1697882" y="477638"/>
                </a:lnTo>
                <a:lnTo>
                  <a:pt x="1693117" y="468098"/>
                </a:lnTo>
                <a:lnTo>
                  <a:pt x="1688034" y="458876"/>
                </a:lnTo>
                <a:lnTo>
                  <a:pt x="1682952" y="449018"/>
                </a:lnTo>
                <a:lnTo>
                  <a:pt x="1677234" y="439160"/>
                </a:lnTo>
                <a:lnTo>
                  <a:pt x="1670881" y="428984"/>
                </a:lnTo>
                <a:lnTo>
                  <a:pt x="1664527" y="418808"/>
                </a:lnTo>
                <a:lnTo>
                  <a:pt x="1657221" y="408631"/>
                </a:lnTo>
                <a:lnTo>
                  <a:pt x="1649915" y="398137"/>
                </a:lnTo>
                <a:lnTo>
                  <a:pt x="1641973" y="387643"/>
                </a:lnTo>
                <a:lnTo>
                  <a:pt x="1633079" y="376831"/>
                </a:lnTo>
                <a:lnTo>
                  <a:pt x="1624184" y="365701"/>
                </a:lnTo>
                <a:lnTo>
                  <a:pt x="1614337" y="354889"/>
                </a:lnTo>
                <a:lnTo>
                  <a:pt x="1604489" y="343441"/>
                </a:lnTo>
                <a:lnTo>
                  <a:pt x="1593688" y="332311"/>
                </a:lnTo>
                <a:lnTo>
                  <a:pt x="1582570" y="320863"/>
                </a:lnTo>
                <a:lnTo>
                  <a:pt x="1571134" y="310051"/>
                </a:lnTo>
                <a:lnTo>
                  <a:pt x="1559381" y="299239"/>
                </a:lnTo>
                <a:lnTo>
                  <a:pt x="1548263" y="289381"/>
                </a:lnTo>
                <a:lnTo>
                  <a:pt x="1536827" y="279523"/>
                </a:lnTo>
                <a:lnTo>
                  <a:pt x="1525709" y="270619"/>
                </a:lnTo>
                <a:lnTo>
                  <a:pt x="1514590" y="262351"/>
                </a:lnTo>
                <a:lnTo>
                  <a:pt x="1503472" y="254083"/>
                </a:lnTo>
                <a:lnTo>
                  <a:pt x="1492672" y="246451"/>
                </a:lnTo>
                <a:lnTo>
                  <a:pt x="1481871" y="239137"/>
                </a:lnTo>
                <a:lnTo>
                  <a:pt x="1471388" y="232777"/>
                </a:lnTo>
                <a:lnTo>
                  <a:pt x="1460905" y="226417"/>
                </a:lnTo>
                <a:lnTo>
                  <a:pt x="1450740" y="220693"/>
                </a:lnTo>
                <a:lnTo>
                  <a:pt x="1440575" y="215287"/>
                </a:lnTo>
                <a:lnTo>
                  <a:pt x="1430410" y="210199"/>
                </a:lnTo>
                <a:lnTo>
                  <a:pt x="1420562" y="205747"/>
                </a:lnTo>
                <a:lnTo>
                  <a:pt x="1411350" y="201613"/>
                </a:lnTo>
                <a:lnTo>
                  <a:pt x="1401820" y="197479"/>
                </a:lnTo>
                <a:lnTo>
                  <a:pt x="1392925" y="193981"/>
                </a:lnTo>
                <a:lnTo>
                  <a:pt x="1375136" y="187620"/>
                </a:lnTo>
                <a:lnTo>
                  <a:pt x="1358300" y="182850"/>
                </a:lnTo>
                <a:lnTo>
                  <a:pt x="1342417" y="178716"/>
                </a:lnTo>
                <a:lnTo>
                  <a:pt x="1327805" y="175536"/>
                </a:lnTo>
                <a:lnTo>
                  <a:pt x="1314145" y="173310"/>
                </a:lnTo>
                <a:lnTo>
                  <a:pt x="1301756" y="171720"/>
                </a:lnTo>
                <a:lnTo>
                  <a:pt x="1290638" y="171084"/>
                </a:lnTo>
                <a:lnTo>
                  <a:pt x="1330346" y="138966"/>
                </a:lnTo>
                <a:lnTo>
                  <a:pt x="1370689" y="105894"/>
                </a:lnTo>
                <a:lnTo>
                  <a:pt x="1405950" y="76638"/>
                </a:lnTo>
                <a:lnTo>
                  <a:pt x="1419609" y="64554"/>
                </a:lnTo>
                <a:lnTo>
                  <a:pt x="1429774" y="55650"/>
                </a:lnTo>
                <a:lnTo>
                  <a:pt x="1435810" y="49926"/>
                </a:lnTo>
                <a:lnTo>
                  <a:pt x="1442163" y="44520"/>
                </a:lnTo>
                <a:lnTo>
                  <a:pt x="1448834" y="39432"/>
                </a:lnTo>
                <a:lnTo>
                  <a:pt x="1455505" y="34026"/>
                </a:lnTo>
                <a:lnTo>
                  <a:pt x="1463129" y="29256"/>
                </a:lnTo>
                <a:lnTo>
                  <a:pt x="1470753" y="24486"/>
                </a:lnTo>
                <a:lnTo>
                  <a:pt x="1479012" y="20352"/>
                </a:lnTo>
                <a:lnTo>
                  <a:pt x="1487271" y="16218"/>
                </a:lnTo>
                <a:lnTo>
                  <a:pt x="1495848" y="13038"/>
                </a:lnTo>
                <a:lnTo>
                  <a:pt x="1505378" y="9540"/>
                </a:lnTo>
                <a:lnTo>
                  <a:pt x="1514590" y="6996"/>
                </a:lnTo>
                <a:lnTo>
                  <a:pt x="1524438" y="4770"/>
                </a:lnTo>
                <a:lnTo>
                  <a:pt x="1534285" y="2544"/>
                </a:lnTo>
                <a:lnTo>
                  <a:pt x="1544768" y="1272"/>
                </a:lnTo>
                <a:lnTo>
                  <a:pt x="1555569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600">
              <a:solidFill>
                <a:srgbClr val="FFFFFF"/>
              </a:solidFill>
            </a:endParaRPr>
          </a:p>
        </p:txBody>
      </p:sp>
      <p:grpSp>
        <p:nvGrpSpPr>
          <p:cNvPr id="18" name="组合 2"/>
          <p:cNvGrpSpPr/>
          <p:nvPr>
            <p:custDataLst>
              <p:tags r:id="rId10"/>
            </p:custDataLst>
          </p:nvPr>
        </p:nvGrpSpPr>
        <p:grpSpPr bwMode="auto">
          <a:xfrm>
            <a:off x="1225779" y="1691976"/>
            <a:ext cx="4148137" cy="4657725"/>
            <a:chOff x="602395" y="1063931"/>
            <a:chExt cx="4148103" cy="4657419"/>
          </a:xfrm>
        </p:grpSpPr>
        <p:sp>
          <p:nvSpPr>
            <p:cNvPr id="19" name="Freeform 5"/>
            <p:cNvSpPr/>
            <p:nvPr/>
          </p:nvSpPr>
          <p:spPr bwMode="auto">
            <a:xfrm>
              <a:off x="3332163" y="1084263"/>
              <a:ext cx="1379537" cy="1087438"/>
            </a:xfrm>
            <a:custGeom>
              <a:avLst/>
              <a:gdLst>
                <a:gd name="T0" fmla="*/ 2147483646 w 339"/>
                <a:gd name="T1" fmla="*/ 0 h 267"/>
                <a:gd name="T2" fmla="*/ 2147483646 w 339"/>
                <a:gd name="T3" fmla="*/ 2147483646 h 267"/>
                <a:gd name="T4" fmla="*/ 0 w 339"/>
                <a:gd name="T5" fmla="*/ 2147483646 h 267"/>
                <a:gd name="T6" fmla="*/ 2147483646 w 339"/>
                <a:gd name="T7" fmla="*/ 2147483646 h 267"/>
                <a:gd name="T8" fmla="*/ 2147483646 w 339"/>
                <a:gd name="T9" fmla="*/ 2147483646 h 267"/>
                <a:gd name="T10" fmla="*/ 2147483646 w 339"/>
                <a:gd name="T11" fmla="*/ 2147483646 h 267"/>
                <a:gd name="T12" fmla="*/ 2147483646 w 339"/>
                <a:gd name="T13" fmla="*/ 2147483646 h 267"/>
                <a:gd name="T14" fmla="*/ 2147483646 w 339"/>
                <a:gd name="T15" fmla="*/ 2147483646 h 267"/>
                <a:gd name="T16" fmla="*/ 2147483646 w 339"/>
                <a:gd name="T17" fmla="*/ 2147483646 h 267"/>
                <a:gd name="T18" fmla="*/ 2147483646 w 339"/>
                <a:gd name="T19" fmla="*/ 2147483646 h 267"/>
                <a:gd name="T20" fmla="*/ 2147483646 w 339"/>
                <a:gd name="T21" fmla="*/ 2147483646 h 267"/>
                <a:gd name="T22" fmla="*/ 2147483646 w 339"/>
                <a:gd name="T23" fmla="*/ 2147483646 h 2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39" h="267">
                  <a:moveTo>
                    <a:pt x="76" y="0"/>
                  </a:moveTo>
                  <a:cubicBezTo>
                    <a:pt x="67" y="31"/>
                    <a:pt x="49" y="64"/>
                    <a:pt x="35" y="94"/>
                  </a:cubicBezTo>
                  <a:cubicBezTo>
                    <a:pt x="23" y="121"/>
                    <a:pt x="12" y="148"/>
                    <a:pt x="0" y="174"/>
                  </a:cubicBezTo>
                  <a:cubicBezTo>
                    <a:pt x="16" y="188"/>
                    <a:pt x="42" y="189"/>
                    <a:pt x="61" y="197"/>
                  </a:cubicBezTo>
                  <a:cubicBezTo>
                    <a:pt x="80" y="206"/>
                    <a:pt x="98" y="218"/>
                    <a:pt x="119" y="225"/>
                  </a:cubicBezTo>
                  <a:cubicBezTo>
                    <a:pt x="161" y="240"/>
                    <a:pt x="202" y="252"/>
                    <a:pt x="244" y="267"/>
                  </a:cubicBezTo>
                  <a:cubicBezTo>
                    <a:pt x="245" y="231"/>
                    <a:pt x="273" y="200"/>
                    <a:pt x="288" y="170"/>
                  </a:cubicBezTo>
                  <a:cubicBezTo>
                    <a:pt x="297" y="153"/>
                    <a:pt x="304" y="135"/>
                    <a:pt x="314" y="119"/>
                  </a:cubicBezTo>
                  <a:cubicBezTo>
                    <a:pt x="321" y="106"/>
                    <a:pt x="333" y="96"/>
                    <a:pt x="339" y="83"/>
                  </a:cubicBezTo>
                  <a:cubicBezTo>
                    <a:pt x="310" y="59"/>
                    <a:pt x="255" y="53"/>
                    <a:pt x="219" y="42"/>
                  </a:cubicBezTo>
                  <a:cubicBezTo>
                    <a:pt x="200" y="36"/>
                    <a:pt x="179" y="29"/>
                    <a:pt x="159" y="23"/>
                  </a:cubicBezTo>
                  <a:cubicBezTo>
                    <a:pt x="135" y="15"/>
                    <a:pt x="107" y="2"/>
                    <a:pt x="82" y="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692150" y="1508125"/>
              <a:ext cx="928687" cy="1165225"/>
            </a:xfrm>
            <a:custGeom>
              <a:avLst/>
              <a:gdLst>
                <a:gd name="T0" fmla="*/ 2147483646 w 228"/>
                <a:gd name="T1" fmla="*/ 2147483646 h 286"/>
                <a:gd name="T2" fmla="*/ 0 w 228"/>
                <a:gd name="T3" fmla="*/ 2147483646 h 286"/>
                <a:gd name="T4" fmla="*/ 2147483646 w 228"/>
                <a:gd name="T5" fmla="*/ 2147483646 h 286"/>
                <a:gd name="T6" fmla="*/ 2147483646 w 228"/>
                <a:gd name="T7" fmla="*/ 2147483646 h 286"/>
                <a:gd name="T8" fmla="*/ 2147483646 w 228"/>
                <a:gd name="T9" fmla="*/ 2147483646 h 286"/>
                <a:gd name="T10" fmla="*/ 2147483646 w 228"/>
                <a:gd name="T11" fmla="*/ 2147483646 h 286"/>
                <a:gd name="T12" fmla="*/ 2147483646 w 228"/>
                <a:gd name="T13" fmla="*/ 2147483646 h 286"/>
                <a:gd name="T14" fmla="*/ 2147483646 w 228"/>
                <a:gd name="T15" fmla="*/ 2147483646 h 286"/>
                <a:gd name="T16" fmla="*/ 2147483646 w 228"/>
                <a:gd name="T17" fmla="*/ 2147483646 h 286"/>
                <a:gd name="T18" fmla="*/ 2147483646 w 228"/>
                <a:gd name="T19" fmla="*/ 2147483646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8" h="286">
                  <a:moveTo>
                    <a:pt x="77" y="147"/>
                  </a:moveTo>
                  <a:cubicBezTo>
                    <a:pt x="79" y="167"/>
                    <a:pt x="18" y="192"/>
                    <a:pt x="0" y="191"/>
                  </a:cubicBezTo>
                  <a:cubicBezTo>
                    <a:pt x="10" y="208"/>
                    <a:pt x="41" y="286"/>
                    <a:pt x="65" y="262"/>
                  </a:cubicBezTo>
                  <a:cubicBezTo>
                    <a:pt x="78" y="249"/>
                    <a:pt x="92" y="220"/>
                    <a:pt x="100" y="203"/>
                  </a:cubicBezTo>
                  <a:cubicBezTo>
                    <a:pt x="108" y="187"/>
                    <a:pt x="109" y="171"/>
                    <a:pt x="115" y="154"/>
                  </a:cubicBezTo>
                  <a:cubicBezTo>
                    <a:pt x="132" y="154"/>
                    <a:pt x="166" y="118"/>
                    <a:pt x="180" y="106"/>
                  </a:cubicBezTo>
                  <a:cubicBezTo>
                    <a:pt x="201" y="87"/>
                    <a:pt x="228" y="68"/>
                    <a:pt x="212" y="39"/>
                  </a:cubicBezTo>
                  <a:cubicBezTo>
                    <a:pt x="201" y="21"/>
                    <a:pt x="166" y="0"/>
                    <a:pt x="147" y="17"/>
                  </a:cubicBezTo>
                  <a:cubicBezTo>
                    <a:pt x="137" y="24"/>
                    <a:pt x="138" y="39"/>
                    <a:pt x="135" y="51"/>
                  </a:cubicBezTo>
                  <a:cubicBezTo>
                    <a:pt x="132" y="66"/>
                    <a:pt x="125" y="86"/>
                    <a:pt x="113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3486150" y="1158875"/>
              <a:ext cx="684212" cy="296863"/>
            </a:xfrm>
            <a:custGeom>
              <a:avLst/>
              <a:gdLst>
                <a:gd name="T0" fmla="*/ 2147483646 w 168"/>
                <a:gd name="T1" fmla="*/ 2147483646 h 73"/>
                <a:gd name="T2" fmla="*/ 0 w 168"/>
                <a:gd name="T3" fmla="*/ 2147483646 h 73"/>
                <a:gd name="T4" fmla="*/ 2147483646 w 168"/>
                <a:gd name="T5" fmla="*/ 2147483646 h 73"/>
                <a:gd name="T6" fmla="*/ 2147483646 w 168"/>
                <a:gd name="T7" fmla="*/ 2147483646 h 73"/>
                <a:gd name="T8" fmla="*/ 2147483646 w 168"/>
                <a:gd name="T9" fmla="*/ 2147483646 h 73"/>
                <a:gd name="T10" fmla="*/ 2147483646 w 168"/>
                <a:gd name="T11" fmla="*/ 2147483646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8" h="73">
                  <a:moveTo>
                    <a:pt x="14" y="43"/>
                  </a:moveTo>
                  <a:cubicBezTo>
                    <a:pt x="12" y="51"/>
                    <a:pt x="1" y="63"/>
                    <a:pt x="0" y="73"/>
                  </a:cubicBezTo>
                  <a:cubicBezTo>
                    <a:pt x="14" y="72"/>
                    <a:pt x="28" y="60"/>
                    <a:pt x="41" y="56"/>
                  </a:cubicBezTo>
                  <a:cubicBezTo>
                    <a:pt x="60" y="49"/>
                    <a:pt x="79" y="44"/>
                    <a:pt x="98" y="38"/>
                  </a:cubicBezTo>
                  <a:cubicBezTo>
                    <a:pt x="121" y="31"/>
                    <a:pt x="145" y="23"/>
                    <a:pt x="168" y="18"/>
                  </a:cubicBezTo>
                  <a:cubicBezTo>
                    <a:pt x="156" y="11"/>
                    <a:pt x="118" y="0"/>
                    <a:pt x="105" y="7"/>
                  </a:cubicBezTo>
                </a:path>
              </a:pathLst>
            </a:custGeom>
            <a:solidFill>
              <a:srgbClr val="FFCE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630238" y="1981200"/>
              <a:ext cx="358775" cy="182563"/>
            </a:xfrm>
            <a:custGeom>
              <a:avLst/>
              <a:gdLst>
                <a:gd name="T0" fmla="*/ 2147483646 w 88"/>
                <a:gd name="T1" fmla="*/ 0 h 45"/>
                <a:gd name="T2" fmla="*/ 2147483646 w 88"/>
                <a:gd name="T3" fmla="*/ 2147483646 h 45"/>
                <a:gd name="T4" fmla="*/ 2147483646 w 88"/>
                <a:gd name="T5" fmla="*/ 2147483646 h 45"/>
                <a:gd name="T6" fmla="*/ 2147483646 w 88"/>
                <a:gd name="T7" fmla="*/ 2147483646 h 45"/>
                <a:gd name="T8" fmla="*/ 2147483646 w 88"/>
                <a:gd name="T9" fmla="*/ 2147483646 h 45"/>
                <a:gd name="T10" fmla="*/ 2147483646 w 88"/>
                <a:gd name="T11" fmla="*/ 2147483646 h 45"/>
                <a:gd name="T12" fmla="*/ 2147483646 w 88"/>
                <a:gd name="T13" fmla="*/ 2147483646 h 45"/>
                <a:gd name="T14" fmla="*/ 2147483646 w 88"/>
                <a:gd name="T15" fmla="*/ 2147483646 h 45"/>
                <a:gd name="T16" fmla="*/ 2147483646 w 88"/>
                <a:gd name="T17" fmla="*/ 2147483646 h 45"/>
                <a:gd name="T18" fmla="*/ 2147483646 w 88"/>
                <a:gd name="T19" fmla="*/ 0 h 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88" h="45">
                  <a:moveTo>
                    <a:pt x="21" y="0"/>
                  </a:moveTo>
                  <a:cubicBezTo>
                    <a:pt x="15" y="3"/>
                    <a:pt x="16" y="15"/>
                    <a:pt x="12" y="19"/>
                  </a:cubicBezTo>
                  <a:cubicBezTo>
                    <a:pt x="10" y="22"/>
                    <a:pt x="4" y="22"/>
                    <a:pt x="2" y="25"/>
                  </a:cubicBezTo>
                  <a:cubicBezTo>
                    <a:pt x="0" y="29"/>
                    <a:pt x="10" y="37"/>
                    <a:pt x="12" y="39"/>
                  </a:cubicBezTo>
                  <a:cubicBezTo>
                    <a:pt x="23" y="45"/>
                    <a:pt x="36" y="45"/>
                    <a:pt x="47" y="44"/>
                  </a:cubicBezTo>
                  <a:cubicBezTo>
                    <a:pt x="57" y="44"/>
                    <a:pt x="66" y="42"/>
                    <a:pt x="76" y="39"/>
                  </a:cubicBezTo>
                  <a:cubicBezTo>
                    <a:pt x="79" y="38"/>
                    <a:pt x="88" y="37"/>
                    <a:pt x="87" y="33"/>
                  </a:cubicBezTo>
                  <a:cubicBezTo>
                    <a:pt x="87" y="28"/>
                    <a:pt x="70" y="27"/>
                    <a:pt x="67" y="26"/>
                  </a:cubicBezTo>
                  <a:cubicBezTo>
                    <a:pt x="61" y="24"/>
                    <a:pt x="54" y="22"/>
                    <a:pt x="48" y="19"/>
                  </a:cubicBezTo>
                  <a:cubicBezTo>
                    <a:pt x="37" y="16"/>
                    <a:pt x="31" y="9"/>
                    <a:pt x="25" y="0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1131888" y="1960563"/>
              <a:ext cx="174625" cy="198438"/>
            </a:xfrm>
            <a:custGeom>
              <a:avLst/>
              <a:gdLst>
                <a:gd name="T0" fmla="*/ 0 w 43"/>
                <a:gd name="T1" fmla="*/ 2147483646 h 49"/>
                <a:gd name="T2" fmla="*/ 2147483646 w 43"/>
                <a:gd name="T3" fmla="*/ 2147483646 h 49"/>
                <a:gd name="T4" fmla="*/ 2147483646 w 43"/>
                <a:gd name="T5" fmla="*/ 2147483646 h 49"/>
                <a:gd name="T6" fmla="*/ 2147483646 w 43"/>
                <a:gd name="T7" fmla="*/ 2147483646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49">
                  <a:moveTo>
                    <a:pt x="0" y="42"/>
                  </a:moveTo>
                  <a:cubicBezTo>
                    <a:pt x="1" y="44"/>
                    <a:pt x="4" y="47"/>
                    <a:pt x="6" y="49"/>
                  </a:cubicBezTo>
                  <a:cubicBezTo>
                    <a:pt x="18" y="43"/>
                    <a:pt x="35" y="25"/>
                    <a:pt x="43" y="15"/>
                  </a:cubicBezTo>
                  <a:cubicBezTo>
                    <a:pt x="30" y="0"/>
                    <a:pt x="29" y="9"/>
                    <a:pt x="10" y="7"/>
                  </a:cubicBezTo>
                </a:path>
              </a:pathLst>
            </a:custGeom>
            <a:solidFill>
              <a:srgbClr val="ED3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117725" y="4524375"/>
              <a:ext cx="398462" cy="1074738"/>
            </a:xfrm>
            <a:custGeom>
              <a:avLst/>
              <a:gdLst>
                <a:gd name="T0" fmla="*/ 2147483646 w 98"/>
                <a:gd name="T1" fmla="*/ 2147483646 h 264"/>
                <a:gd name="T2" fmla="*/ 2147483646 w 98"/>
                <a:gd name="T3" fmla="*/ 2147483646 h 264"/>
                <a:gd name="T4" fmla="*/ 2147483646 w 98"/>
                <a:gd name="T5" fmla="*/ 2147483646 h 264"/>
                <a:gd name="T6" fmla="*/ 2147483646 w 98"/>
                <a:gd name="T7" fmla="*/ 2147483646 h 264"/>
                <a:gd name="T8" fmla="*/ 2147483646 w 98"/>
                <a:gd name="T9" fmla="*/ 2147483646 h 264"/>
                <a:gd name="T10" fmla="*/ 2147483646 w 98"/>
                <a:gd name="T11" fmla="*/ 2147483646 h 264"/>
                <a:gd name="T12" fmla="*/ 2147483646 w 98"/>
                <a:gd name="T13" fmla="*/ 2147483646 h 264"/>
                <a:gd name="T14" fmla="*/ 2147483646 w 98"/>
                <a:gd name="T15" fmla="*/ 2147483646 h 264"/>
                <a:gd name="T16" fmla="*/ 2147483646 w 98"/>
                <a:gd name="T17" fmla="*/ 0 h 2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8" h="264">
                  <a:moveTo>
                    <a:pt x="20" y="2"/>
                  </a:moveTo>
                  <a:cubicBezTo>
                    <a:pt x="0" y="68"/>
                    <a:pt x="7" y="149"/>
                    <a:pt x="23" y="216"/>
                  </a:cubicBezTo>
                  <a:cubicBezTo>
                    <a:pt x="26" y="227"/>
                    <a:pt x="29" y="252"/>
                    <a:pt x="40" y="258"/>
                  </a:cubicBezTo>
                  <a:cubicBezTo>
                    <a:pt x="52" y="263"/>
                    <a:pt x="83" y="264"/>
                    <a:pt x="96" y="262"/>
                  </a:cubicBezTo>
                  <a:cubicBezTo>
                    <a:pt x="98" y="251"/>
                    <a:pt x="91" y="243"/>
                    <a:pt x="87" y="233"/>
                  </a:cubicBezTo>
                  <a:cubicBezTo>
                    <a:pt x="82" y="220"/>
                    <a:pt x="79" y="207"/>
                    <a:pt x="76" y="194"/>
                  </a:cubicBezTo>
                  <a:cubicBezTo>
                    <a:pt x="71" y="168"/>
                    <a:pt x="68" y="144"/>
                    <a:pt x="67" y="118"/>
                  </a:cubicBezTo>
                  <a:cubicBezTo>
                    <a:pt x="66" y="96"/>
                    <a:pt x="63" y="73"/>
                    <a:pt x="68" y="51"/>
                  </a:cubicBezTo>
                  <a:cubicBezTo>
                    <a:pt x="73" y="34"/>
                    <a:pt x="80" y="17"/>
                    <a:pt x="85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2687638" y="5578475"/>
              <a:ext cx="400050" cy="142875"/>
            </a:xfrm>
            <a:custGeom>
              <a:avLst/>
              <a:gdLst>
                <a:gd name="T0" fmla="*/ 2147483646 w 98"/>
                <a:gd name="T1" fmla="*/ 0 h 35"/>
                <a:gd name="T2" fmla="*/ 2147483646 w 98"/>
                <a:gd name="T3" fmla="*/ 2147483646 h 35"/>
                <a:gd name="T4" fmla="*/ 2147483646 w 98"/>
                <a:gd name="T5" fmla="*/ 2147483646 h 35"/>
                <a:gd name="T6" fmla="*/ 2147483646 w 98"/>
                <a:gd name="T7" fmla="*/ 2147483646 h 35"/>
                <a:gd name="T8" fmla="*/ 2147483646 w 98"/>
                <a:gd name="T9" fmla="*/ 2147483646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35">
                  <a:moveTo>
                    <a:pt x="16" y="0"/>
                  </a:moveTo>
                  <a:cubicBezTo>
                    <a:pt x="0" y="4"/>
                    <a:pt x="13" y="19"/>
                    <a:pt x="21" y="23"/>
                  </a:cubicBezTo>
                  <a:cubicBezTo>
                    <a:pt x="34" y="30"/>
                    <a:pt x="52" y="30"/>
                    <a:pt x="67" y="31"/>
                  </a:cubicBezTo>
                  <a:cubicBezTo>
                    <a:pt x="75" y="31"/>
                    <a:pt x="98" y="35"/>
                    <a:pt x="92" y="19"/>
                  </a:cubicBezTo>
                  <a:cubicBezTo>
                    <a:pt x="86" y="6"/>
                    <a:pt x="62" y="8"/>
                    <a:pt x="52" y="3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2130425" y="5546725"/>
              <a:ext cx="414337" cy="138113"/>
            </a:xfrm>
            <a:custGeom>
              <a:avLst/>
              <a:gdLst>
                <a:gd name="T0" fmla="*/ 2147483646 w 102"/>
                <a:gd name="T1" fmla="*/ 0 h 34"/>
                <a:gd name="T2" fmla="*/ 2147483646 w 102"/>
                <a:gd name="T3" fmla="*/ 2147483646 h 34"/>
                <a:gd name="T4" fmla="*/ 2147483646 w 102"/>
                <a:gd name="T5" fmla="*/ 2147483646 h 34"/>
                <a:gd name="T6" fmla="*/ 2147483646 w 102"/>
                <a:gd name="T7" fmla="*/ 2147483646 h 3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2" h="34">
                  <a:moveTo>
                    <a:pt x="30" y="0"/>
                  </a:moveTo>
                  <a:cubicBezTo>
                    <a:pt x="20" y="2"/>
                    <a:pt x="0" y="8"/>
                    <a:pt x="1" y="22"/>
                  </a:cubicBezTo>
                  <a:cubicBezTo>
                    <a:pt x="26" y="33"/>
                    <a:pt x="83" y="34"/>
                    <a:pt x="102" y="14"/>
                  </a:cubicBezTo>
                  <a:cubicBezTo>
                    <a:pt x="100" y="9"/>
                    <a:pt x="97" y="7"/>
                    <a:pt x="92" y="7"/>
                  </a:cubicBezTo>
                </a:path>
              </a:pathLst>
            </a:custGeom>
            <a:solidFill>
              <a:srgbClr val="A551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1119188" y="2139950"/>
              <a:ext cx="2879725" cy="2409825"/>
            </a:xfrm>
            <a:custGeom>
              <a:avLst/>
              <a:gdLst>
                <a:gd name="T0" fmla="*/ 2147483646 w 707"/>
                <a:gd name="T1" fmla="*/ 2147483646 h 592"/>
                <a:gd name="T2" fmla="*/ 2147483646 w 707"/>
                <a:gd name="T3" fmla="*/ 2147483646 h 592"/>
                <a:gd name="T4" fmla="*/ 2147483646 w 707"/>
                <a:gd name="T5" fmla="*/ 2147483646 h 592"/>
                <a:gd name="T6" fmla="*/ 2147483646 w 707"/>
                <a:gd name="T7" fmla="*/ 2147483646 h 592"/>
                <a:gd name="T8" fmla="*/ 2147483646 w 707"/>
                <a:gd name="T9" fmla="*/ 2147483646 h 592"/>
                <a:gd name="T10" fmla="*/ 2147483646 w 707"/>
                <a:gd name="T11" fmla="*/ 2147483646 h 592"/>
                <a:gd name="T12" fmla="*/ 2147483646 w 707"/>
                <a:gd name="T13" fmla="*/ 2147483646 h 592"/>
                <a:gd name="T14" fmla="*/ 2147483646 w 707"/>
                <a:gd name="T15" fmla="*/ 2147483646 h 592"/>
                <a:gd name="T16" fmla="*/ 2147483646 w 707"/>
                <a:gd name="T17" fmla="*/ 2147483646 h 592"/>
                <a:gd name="T18" fmla="*/ 2147483646 w 707"/>
                <a:gd name="T19" fmla="*/ 2147483646 h 592"/>
                <a:gd name="T20" fmla="*/ 2147483646 w 707"/>
                <a:gd name="T21" fmla="*/ 2147483646 h 592"/>
                <a:gd name="T22" fmla="*/ 2147483646 w 707"/>
                <a:gd name="T23" fmla="*/ 2147483646 h 592"/>
                <a:gd name="T24" fmla="*/ 2147483646 w 707"/>
                <a:gd name="T25" fmla="*/ 2147483646 h 592"/>
                <a:gd name="T26" fmla="*/ 2147483646 w 707"/>
                <a:gd name="T27" fmla="*/ 2147483646 h 592"/>
                <a:gd name="T28" fmla="*/ 2147483646 w 707"/>
                <a:gd name="T29" fmla="*/ 2147483646 h 592"/>
                <a:gd name="T30" fmla="*/ 2147483646 w 707"/>
                <a:gd name="T31" fmla="*/ 2147483646 h 592"/>
                <a:gd name="T32" fmla="*/ 2147483646 w 707"/>
                <a:gd name="T33" fmla="*/ 2147483646 h 592"/>
                <a:gd name="T34" fmla="*/ 2147483646 w 707"/>
                <a:gd name="T35" fmla="*/ 2147483646 h 592"/>
                <a:gd name="T36" fmla="*/ 2147483646 w 707"/>
                <a:gd name="T37" fmla="*/ 2147483646 h 592"/>
                <a:gd name="T38" fmla="*/ 2147483646 w 707"/>
                <a:gd name="T39" fmla="*/ 2147483646 h 592"/>
                <a:gd name="T40" fmla="*/ 2147483646 w 707"/>
                <a:gd name="T41" fmla="*/ 2147483646 h 592"/>
                <a:gd name="T42" fmla="*/ 2147483646 w 707"/>
                <a:gd name="T43" fmla="*/ 2147483646 h 592"/>
                <a:gd name="T44" fmla="*/ 2147483646 w 707"/>
                <a:gd name="T45" fmla="*/ 2147483646 h 592"/>
                <a:gd name="T46" fmla="*/ 2147483646 w 707"/>
                <a:gd name="T47" fmla="*/ 2147483646 h 592"/>
                <a:gd name="T48" fmla="*/ 2147483646 w 707"/>
                <a:gd name="T49" fmla="*/ 2147483646 h 592"/>
                <a:gd name="T50" fmla="*/ 2147483646 w 707"/>
                <a:gd name="T51" fmla="*/ 2147483646 h 592"/>
                <a:gd name="T52" fmla="*/ 2147483646 w 707"/>
                <a:gd name="T53" fmla="*/ 2147483646 h 592"/>
                <a:gd name="T54" fmla="*/ 2147483646 w 707"/>
                <a:gd name="T55" fmla="*/ 2147483646 h 592"/>
                <a:gd name="T56" fmla="*/ 2147483646 w 707"/>
                <a:gd name="T57" fmla="*/ 2147483646 h 592"/>
                <a:gd name="T58" fmla="*/ 2147483646 w 707"/>
                <a:gd name="T59" fmla="*/ 2147483646 h 592"/>
                <a:gd name="T60" fmla="*/ 2147483646 w 707"/>
                <a:gd name="T61" fmla="*/ 2147483646 h 592"/>
                <a:gd name="T62" fmla="*/ 2147483646 w 707"/>
                <a:gd name="T63" fmla="*/ 2147483646 h 592"/>
                <a:gd name="T64" fmla="*/ 2147483646 w 707"/>
                <a:gd name="T65" fmla="*/ 2147483646 h 592"/>
                <a:gd name="T66" fmla="*/ 2147483646 w 707"/>
                <a:gd name="T67" fmla="*/ 2147483646 h 592"/>
                <a:gd name="T68" fmla="*/ 2147483646 w 707"/>
                <a:gd name="T69" fmla="*/ 2147483646 h 592"/>
                <a:gd name="T70" fmla="*/ 2147483646 w 707"/>
                <a:gd name="T71" fmla="*/ 2147483646 h 592"/>
                <a:gd name="T72" fmla="*/ 2147483646 w 707"/>
                <a:gd name="T73" fmla="*/ 2147483646 h 592"/>
                <a:gd name="T74" fmla="*/ 2147483646 w 707"/>
                <a:gd name="T75" fmla="*/ 2147483646 h 592"/>
                <a:gd name="T76" fmla="*/ 2147483646 w 707"/>
                <a:gd name="T77" fmla="*/ 2147483646 h 59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707" h="592">
                  <a:moveTo>
                    <a:pt x="35" y="128"/>
                  </a:moveTo>
                  <a:cubicBezTo>
                    <a:pt x="50" y="159"/>
                    <a:pt x="69" y="181"/>
                    <a:pt x="96" y="203"/>
                  </a:cubicBezTo>
                  <a:cubicBezTo>
                    <a:pt x="139" y="237"/>
                    <a:pt x="194" y="251"/>
                    <a:pt x="249" y="250"/>
                  </a:cubicBezTo>
                  <a:cubicBezTo>
                    <a:pt x="253" y="260"/>
                    <a:pt x="248" y="278"/>
                    <a:pt x="247" y="288"/>
                  </a:cubicBezTo>
                  <a:cubicBezTo>
                    <a:pt x="246" y="303"/>
                    <a:pt x="244" y="319"/>
                    <a:pt x="243" y="334"/>
                  </a:cubicBezTo>
                  <a:cubicBezTo>
                    <a:pt x="240" y="364"/>
                    <a:pt x="239" y="393"/>
                    <a:pt x="234" y="423"/>
                  </a:cubicBezTo>
                  <a:cubicBezTo>
                    <a:pt x="228" y="453"/>
                    <a:pt x="225" y="483"/>
                    <a:pt x="222" y="513"/>
                  </a:cubicBezTo>
                  <a:cubicBezTo>
                    <a:pt x="220" y="531"/>
                    <a:pt x="204" y="560"/>
                    <a:pt x="212" y="578"/>
                  </a:cubicBezTo>
                  <a:cubicBezTo>
                    <a:pt x="216" y="588"/>
                    <a:pt x="219" y="583"/>
                    <a:pt x="227" y="584"/>
                  </a:cubicBezTo>
                  <a:cubicBezTo>
                    <a:pt x="247" y="588"/>
                    <a:pt x="269" y="583"/>
                    <a:pt x="290" y="584"/>
                  </a:cubicBezTo>
                  <a:cubicBezTo>
                    <a:pt x="315" y="586"/>
                    <a:pt x="367" y="590"/>
                    <a:pt x="378" y="564"/>
                  </a:cubicBezTo>
                  <a:cubicBezTo>
                    <a:pt x="387" y="578"/>
                    <a:pt x="381" y="587"/>
                    <a:pt x="399" y="590"/>
                  </a:cubicBezTo>
                  <a:cubicBezTo>
                    <a:pt x="413" y="592"/>
                    <a:pt x="432" y="590"/>
                    <a:pt x="446" y="588"/>
                  </a:cubicBezTo>
                  <a:cubicBezTo>
                    <a:pt x="476" y="585"/>
                    <a:pt x="508" y="570"/>
                    <a:pt x="536" y="571"/>
                  </a:cubicBezTo>
                  <a:cubicBezTo>
                    <a:pt x="522" y="547"/>
                    <a:pt x="520" y="512"/>
                    <a:pt x="511" y="486"/>
                  </a:cubicBezTo>
                  <a:cubicBezTo>
                    <a:pt x="502" y="457"/>
                    <a:pt x="495" y="426"/>
                    <a:pt x="489" y="397"/>
                  </a:cubicBezTo>
                  <a:cubicBezTo>
                    <a:pt x="484" y="373"/>
                    <a:pt x="478" y="349"/>
                    <a:pt x="473" y="324"/>
                  </a:cubicBezTo>
                  <a:cubicBezTo>
                    <a:pt x="468" y="301"/>
                    <a:pt x="457" y="273"/>
                    <a:pt x="459" y="249"/>
                  </a:cubicBezTo>
                  <a:cubicBezTo>
                    <a:pt x="460" y="246"/>
                    <a:pt x="459" y="242"/>
                    <a:pt x="458" y="240"/>
                  </a:cubicBezTo>
                  <a:cubicBezTo>
                    <a:pt x="467" y="236"/>
                    <a:pt x="481" y="242"/>
                    <a:pt x="492" y="241"/>
                  </a:cubicBezTo>
                  <a:cubicBezTo>
                    <a:pt x="504" y="241"/>
                    <a:pt x="517" y="238"/>
                    <a:pt x="528" y="235"/>
                  </a:cubicBezTo>
                  <a:cubicBezTo>
                    <a:pt x="552" y="228"/>
                    <a:pt x="574" y="212"/>
                    <a:pt x="596" y="199"/>
                  </a:cubicBezTo>
                  <a:cubicBezTo>
                    <a:pt x="617" y="187"/>
                    <a:pt x="635" y="164"/>
                    <a:pt x="651" y="145"/>
                  </a:cubicBezTo>
                  <a:cubicBezTo>
                    <a:pt x="668" y="125"/>
                    <a:pt x="680" y="103"/>
                    <a:pt x="688" y="80"/>
                  </a:cubicBezTo>
                  <a:cubicBezTo>
                    <a:pt x="693" y="63"/>
                    <a:pt x="707" y="30"/>
                    <a:pt x="694" y="14"/>
                  </a:cubicBezTo>
                  <a:cubicBezTo>
                    <a:pt x="688" y="6"/>
                    <a:pt x="672" y="5"/>
                    <a:pt x="663" y="3"/>
                  </a:cubicBezTo>
                  <a:cubicBezTo>
                    <a:pt x="647" y="0"/>
                    <a:pt x="643" y="0"/>
                    <a:pt x="639" y="16"/>
                  </a:cubicBezTo>
                  <a:cubicBezTo>
                    <a:pt x="632" y="40"/>
                    <a:pt x="635" y="66"/>
                    <a:pt x="625" y="90"/>
                  </a:cubicBezTo>
                  <a:cubicBezTo>
                    <a:pt x="616" y="112"/>
                    <a:pt x="597" y="129"/>
                    <a:pt x="578" y="144"/>
                  </a:cubicBezTo>
                  <a:cubicBezTo>
                    <a:pt x="541" y="174"/>
                    <a:pt x="487" y="208"/>
                    <a:pt x="441" y="178"/>
                  </a:cubicBezTo>
                  <a:cubicBezTo>
                    <a:pt x="412" y="204"/>
                    <a:pt x="368" y="216"/>
                    <a:pt x="330" y="207"/>
                  </a:cubicBezTo>
                  <a:cubicBezTo>
                    <a:pt x="318" y="205"/>
                    <a:pt x="305" y="201"/>
                    <a:pt x="293" y="195"/>
                  </a:cubicBezTo>
                  <a:cubicBezTo>
                    <a:pt x="278" y="187"/>
                    <a:pt x="277" y="188"/>
                    <a:pt x="261" y="190"/>
                  </a:cubicBezTo>
                  <a:cubicBezTo>
                    <a:pt x="218" y="197"/>
                    <a:pt x="159" y="181"/>
                    <a:pt x="125" y="156"/>
                  </a:cubicBezTo>
                  <a:cubicBezTo>
                    <a:pt x="102" y="138"/>
                    <a:pt x="88" y="116"/>
                    <a:pt x="73" y="92"/>
                  </a:cubicBezTo>
                  <a:cubicBezTo>
                    <a:pt x="66" y="79"/>
                    <a:pt x="60" y="69"/>
                    <a:pt x="57" y="54"/>
                  </a:cubicBezTo>
                  <a:cubicBezTo>
                    <a:pt x="56" y="43"/>
                    <a:pt x="58" y="23"/>
                    <a:pt x="51" y="13"/>
                  </a:cubicBezTo>
                  <a:cubicBezTo>
                    <a:pt x="34" y="23"/>
                    <a:pt x="5" y="30"/>
                    <a:pt x="2" y="53"/>
                  </a:cubicBezTo>
                  <a:cubicBezTo>
                    <a:pt x="0" y="78"/>
                    <a:pt x="25" y="107"/>
                    <a:pt x="35" y="128"/>
                  </a:cubicBezTo>
                  <a:close/>
                </a:path>
              </a:pathLst>
            </a:custGeom>
            <a:solidFill>
              <a:srgbClr val="366D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2609850" y="2925763"/>
              <a:ext cx="322262" cy="557213"/>
            </a:xfrm>
            <a:custGeom>
              <a:avLst/>
              <a:gdLst>
                <a:gd name="T0" fmla="*/ 2147483646 w 79"/>
                <a:gd name="T1" fmla="*/ 2147483646 h 137"/>
                <a:gd name="T2" fmla="*/ 2147483646 w 79"/>
                <a:gd name="T3" fmla="*/ 2147483646 h 137"/>
                <a:gd name="T4" fmla="*/ 2147483646 w 79"/>
                <a:gd name="T5" fmla="*/ 2147483646 h 137"/>
                <a:gd name="T6" fmla="*/ 2147483646 w 79"/>
                <a:gd name="T7" fmla="*/ 2147483646 h 137"/>
                <a:gd name="T8" fmla="*/ 2147483646 w 79"/>
                <a:gd name="T9" fmla="*/ 2147483646 h 137"/>
                <a:gd name="T10" fmla="*/ 2147483646 w 79"/>
                <a:gd name="T11" fmla="*/ 0 h 1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9" h="137">
                  <a:moveTo>
                    <a:pt x="43" y="22"/>
                  </a:moveTo>
                  <a:cubicBezTo>
                    <a:pt x="34" y="44"/>
                    <a:pt x="23" y="67"/>
                    <a:pt x="16" y="89"/>
                  </a:cubicBezTo>
                  <a:cubicBezTo>
                    <a:pt x="12" y="102"/>
                    <a:pt x="0" y="124"/>
                    <a:pt x="2" y="137"/>
                  </a:cubicBezTo>
                  <a:cubicBezTo>
                    <a:pt x="12" y="137"/>
                    <a:pt x="54" y="123"/>
                    <a:pt x="59" y="115"/>
                  </a:cubicBezTo>
                  <a:cubicBezTo>
                    <a:pt x="70" y="95"/>
                    <a:pt x="39" y="81"/>
                    <a:pt x="71" y="73"/>
                  </a:cubicBezTo>
                  <a:cubicBezTo>
                    <a:pt x="79" y="53"/>
                    <a:pt x="68" y="21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2247900" y="2998788"/>
              <a:ext cx="390525" cy="512763"/>
            </a:xfrm>
            <a:custGeom>
              <a:avLst/>
              <a:gdLst>
                <a:gd name="T0" fmla="*/ 2147483646 w 96"/>
                <a:gd name="T1" fmla="*/ 0 h 126"/>
                <a:gd name="T2" fmla="*/ 2147483646 w 96"/>
                <a:gd name="T3" fmla="*/ 2147483646 h 126"/>
                <a:gd name="T4" fmla="*/ 2147483646 w 96"/>
                <a:gd name="T5" fmla="*/ 2147483646 h 126"/>
                <a:gd name="T6" fmla="*/ 2147483646 w 96"/>
                <a:gd name="T7" fmla="*/ 2147483646 h 126"/>
                <a:gd name="T8" fmla="*/ 2147483646 w 96"/>
                <a:gd name="T9" fmla="*/ 2147483646 h 126"/>
                <a:gd name="T10" fmla="*/ 2147483646 w 96"/>
                <a:gd name="T11" fmla="*/ 2147483646 h 126"/>
                <a:gd name="T12" fmla="*/ 2147483646 w 96"/>
                <a:gd name="T13" fmla="*/ 2147483646 h 126"/>
                <a:gd name="T14" fmla="*/ 2147483646 w 96"/>
                <a:gd name="T15" fmla="*/ 2147483646 h 126"/>
                <a:gd name="T16" fmla="*/ 2147483646 w 96"/>
                <a:gd name="T17" fmla="*/ 2147483646 h 126"/>
                <a:gd name="T18" fmla="*/ 2147483646 w 96"/>
                <a:gd name="T19" fmla="*/ 2147483646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6" h="126">
                  <a:moveTo>
                    <a:pt x="30" y="0"/>
                  </a:moveTo>
                  <a:cubicBezTo>
                    <a:pt x="21" y="9"/>
                    <a:pt x="0" y="43"/>
                    <a:pt x="7" y="55"/>
                  </a:cubicBezTo>
                  <a:cubicBezTo>
                    <a:pt x="16" y="70"/>
                    <a:pt x="40" y="59"/>
                    <a:pt x="37" y="82"/>
                  </a:cubicBezTo>
                  <a:cubicBezTo>
                    <a:pt x="34" y="104"/>
                    <a:pt x="23" y="109"/>
                    <a:pt x="50" y="115"/>
                  </a:cubicBezTo>
                  <a:cubicBezTo>
                    <a:pt x="65" y="117"/>
                    <a:pt x="80" y="122"/>
                    <a:pt x="95" y="126"/>
                  </a:cubicBezTo>
                  <a:cubicBezTo>
                    <a:pt x="96" y="116"/>
                    <a:pt x="87" y="101"/>
                    <a:pt x="84" y="91"/>
                  </a:cubicBezTo>
                  <a:cubicBezTo>
                    <a:pt x="80" y="78"/>
                    <a:pt x="77" y="64"/>
                    <a:pt x="72" y="51"/>
                  </a:cubicBezTo>
                  <a:cubicBezTo>
                    <a:pt x="70" y="46"/>
                    <a:pt x="67" y="27"/>
                    <a:pt x="62" y="24"/>
                  </a:cubicBezTo>
                  <a:cubicBezTo>
                    <a:pt x="55" y="21"/>
                    <a:pt x="44" y="32"/>
                    <a:pt x="37" y="35"/>
                  </a:cubicBezTo>
                  <a:cubicBezTo>
                    <a:pt x="34" y="25"/>
                    <a:pt x="33" y="13"/>
                    <a:pt x="35" y="3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2374900" y="2952750"/>
              <a:ext cx="431800" cy="514350"/>
            </a:xfrm>
            <a:custGeom>
              <a:avLst/>
              <a:gdLst>
                <a:gd name="T0" fmla="*/ 0 w 106"/>
                <a:gd name="T1" fmla="*/ 2147483646 h 126"/>
                <a:gd name="T2" fmla="*/ 2147483646 w 106"/>
                <a:gd name="T3" fmla="*/ 2147483646 h 126"/>
                <a:gd name="T4" fmla="*/ 2147483646 w 106"/>
                <a:gd name="T5" fmla="*/ 2147483646 h 126"/>
                <a:gd name="T6" fmla="*/ 2147483646 w 106"/>
                <a:gd name="T7" fmla="*/ 2147483646 h 126"/>
                <a:gd name="T8" fmla="*/ 2147483646 w 106"/>
                <a:gd name="T9" fmla="*/ 2147483646 h 126"/>
                <a:gd name="T10" fmla="*/ 2147483646 w 106"/>
                <a:gd name="T11" fmla="*/ 2147483646 h 126"/>
                <a:gd name="T12" fmla="*/ 2147483646 w 106"/>
                <a:gd name="T13" fmla="*/ 2147483646 h 126"/>
                <a:gd name="T14" fmla="*/ 2147483646 w 106"/>
                <a:gd name="T15" fmla="*/ 2147483646 h 126"/>
                <a:gd name="T16" fmla="*/ 2147483646 w 106"/>
                <a:gd name="T17" fmla="*/ 0 h 1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06" h="126">
                  <a:moveTo>
                    <a:pt x="0" y="10"/>
                  </a:moveTo>
                  <a:cubicBezTo>
                    <a:pt x="1" y="23"/>
                    <a:pt x="1" y="40"/>
                    <a:pt x="5" y="51"/>
                  </a:cubicBezTo>
                  <a:cubicBezTo>
                    <a:pt x="12" y="51"/>
                    <a:pt x="17" y="46"/>
                    <a:pt x="22" y="41"/>
                  </a:cubicBezTo>
                  <a:cubicBezTo>
                    <a:pt x="32" y="53"/>
                    <a:pt x="38" y="74"/>
                    <a:pt x="45" y="89"/>
                  </a:cubicBezTo>
                  <a:cubicBezTo>
                    <a:pt x="48" y="95"/>
                    <a:pt x="51" y="126"/>
                    <a:pt x="62" y="120"/>
                  </a:cubicBezTo>
                  <a:cubicBezTo>
                    <a:pt x="64" y="119"/>
                    <a:pt x="67" y="111"/>
                    <a:pt x="69" y="109"/>
                  </a:cubicBezTo>
                  <a:cubicBezTo>
                    <a:pt x="83" y="87"/>
                    <a:pt x="90" y="66"/>
                    <a:pt x="89" y="40"/>
                  </a:cubicBezTo>
                  <a:cubicBezTo>
                    <a:pt x="91" y="41"/>
                    <a:pt x="93" y="42"/>
                    <a:pt x="95" y="43"/>
                  </a:cubicBezTo>
                  <a:cubicBezTo>
                    <a:pt x="101" y="32"/>
                    <a:pt x="106" y="11"/>
                    <a:pt x="10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2500313" y="3017838"/>
              <a:ext cx="174625" cy="423863"/>
            </a:xfrm>
            <a:custGeom>
              <a:avLst/>
              <a:gdLst>
                <a:gd name="T0" fmla="*/ 2147483646 w 43"/>
                <a:gd name="T1" fmla="*/ 2147483646 h 104"/>
                <a:gd name="T2" fmla="*/ 0 w 43"/>
                <a:gd name="T3" fmla="*/ 2147483646 h 104"/>
                <a:gd name="T4" fmla="*/ 2147483646 w 43"/>
                <a:gd name="T5" fmla="*/ 2147483646 h 104"/>
                <a:gd name="T6" fmla="*/ 2147483646 w 43"/>
                <a:gd name="T7" fmla="*/ 2147483646 h 104"/>
                <a:gd name="T8" fmla="*/ 2147483646 w 43"/>
                <a:gd name="T9" fmla="*/ 2147483646 h 104"/>
                <a:gd name="T10" fmla="*/ 2147483646 w 43"/>
                <a:gd name="T11" fmla="*/ 2147483646 h 104"/>
                <a:gd name="T12" fmla="*/ 2147483646 w 43"/>
                <a:gd name="T13" fmla="*/ 2147483646 h 104"/>
                <a:gd name="T14" fmla="*/ 2147483646 w 43"/>
                <a:gd name="T15" fmla="*/ 2147483646 h 104"/>
                <a:gd name="T16" fmla="*/ 2147483646 w 43"/>
                <a:gd name="T17" fmla="*/ 2147483646 h 1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3" h="104">
                  <a:moveTo>
                    <a:pt x="19" y="37"/>
                  </a:moveTo>
                  <a:cubicBezTo>
                    <a:pt x="13" y="37"/>
                    <a:pt x="5" y="22"/>
                    <a:pt x="0" y="16"/>
                  </a:cubicBezTo>
                  <a:cubicBezTo>
                    <a:pt x="8" y="5"/>
                    <a:pt x="12" y="0"/>
                    <a:pt x="28" y="2"/>
                  </a:cubicBezTo>
                  <a:cubicBezTo>
                    <a:pt x="35" y="3"/>
                    <a:pt x="37" y="1"/>
                    <a:pt x="40" y="10"/>
                  </a:cubicBezTo>
                  <a:cubicBezTo>
                    <a:pt x="42" y="19"/>
                    <a:pt x="40" y="21"/>
                    <a:pt x="34" y="29"/>
                  </a:cubicBezTo>
                  <a:cubicBezTo>
                    <a:pt x="22" y="42"/>
                    <a:pt x="18" y="47"/>
                    <a:pt x="16" y="65"/>
                  </a:cubicBezTo>
                  <a:cubicBezTo>
                    <a:pt x="15" y="81"/>
                    <a:pt x="21" y="90"/>
                    <a:pt x="28" y="104"/>
                  </a:cubicBezTo>
                  <a:cubicBezTo>
                    <a:pt x="32" y="100"/>
                    <a:pt x="43" y="84"/>
                    <a:pt x="43" y="77"/>
                  </a:cubicBezTo>
                  <a:cubicBezTo>
                    <a:pt x="42" y="65"/>
                    <a:pt x="25" y="52"/>
                    <a:pt x="24" y="36"/>
                  </a:cubicBezTo>
                </a:path>
              </a:pathLst>
            </a:custGeom>
            <a:solidFill>
              <a:srgbClr val="BC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2736850" y="4541838"/>
              <a:ext cx="354012" cy="1049338"/>
            </a:xfrm>
            <a:custGeom>
              <a:avLst/>
              <a:gdLst>
                <a:gd name="T0" fmla="*/ 2147483646 w 87"/>
                <a:gd name="T1" fmla="*/ 2147483646 h 258"/>
                <a:gd name="T2" fmla="*/ 2147483646 w 87"/>
                <a:gd name="T3" fmla="*/ 2147483646 h 258"/>
                <a:gd name="T4" fmla="*/ 2147483646 w 87"/>
                <a:gd name="T5" fmla="*/ 2147483646 h 258"/>
                <a:gd name="T6" fmla="*/ 2147483646 w 87"/>
                <a:gd name="T7" fmla="*/ 2147483646 h 258"/>
                <a:gd name="T8" fmla="*/ 2147483646 w 87"/>
                <a:gd name="T9" fmla="*/ 2147483646 h 258"/>
                <a:gd name="T10" fmla="*/ 2147483646 w 87"/>
                <a:gd name="T11" fmla="*/ 2147483646 h 258"/>
                <a:gd name="T12" fmla="*/ 2147483646 w 87"/>
                <a:gd name="T13" fmla="*/ 2147483646 h 258"/>
                <a:gd name="T14" fmla="*/ 2147483646 w 87"/>
                <a:gd name="T15" fmla="*/ 2147483646 h 258"/>
                <a:gd name="T16" fmla="*/ 2147483646 w 87"/>
                <a:gd name="T17" fmla="*/ 0 h 25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7" h="258">
                  <a:moveTo>
                    <a:pt x="15" y="7"/>
                  </a:moveTo>
                  <a:cubicBezTo>
                    <a:pt x="21" y="23"/>
                    <a:pt x="20" y="51"/>
                    <a:pt x="21" y="70"/>
                  </a:cubicBezTo>
                  <a:cubicBezTo>
                    <a:pt x="22" y="92"/>
                    <a:pt x="19" y="114"/>
                    <a:pt x="18" y="136"/>
                  </a:cubicBezTo>
                  <a:cubicBezTo>
                    <a:pt x="17" y="157"/>
                    <a:pt x="11" y="178"/>
                    <a:pt x="9" y="199"/>
                  </a:cubicBezTo>
                  <a:cubicBezTo>
                    <a:pt x="7" y="215"/>
                    <a:pt x="0" y="237"/>
                    <a:pt x="2" y="252"/>
                  </a:cubicBezTo>
                  <a:cubicBezTo>
                    <a:pt x="10" y="255"/>
                    <a:pt x="24" y="258"/>
                    <a:pt x="33" y="257"/>
                  </a:cubicBezTo>
                  <a:cubicBezTo>
                    <a:pt x="49" y="255"/>
                    <a:pt x="45" y="248"/>
                    <a:pt x="48" y="233"/>
                  </a:cubicBezTo>
                  <a:cubicBezTo>
                    <a:pt x="53" y="206"/>
                    <a:pt x="65" y="180"/>
                    <a:pt x="70" y="153"/>
                  </a:cubicBezTo>
                  <a:cubicBezTo>
                    <a:pt x="79" y="106"/>
                    <a:pt x="87" y="44"/>
                    <a:pt x="68" y="0"/>
                  </a:cubicBezTo>
                </a:path>
              </a:pathLst>
            </a:custGeom>
            <a:solidFill>
              <a:srgbClr val="5A96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2435225" y="3787775"/>
              <a:ext cx="411162" cy="398463"/>
            </a:xfrm>
            <a:custGeom>
              <a:avLst/>
              <a:gdLst>
                <a:gd name="T0" fmla="*/ 2147483646 w 101"/>
                <a:gd name="T1" fmla="*/ 2147483646 h 98"/>
                <a:gd name="T2" fmla="*/ 2147483646 w 101"/>
                <a:gd name="T3" fmla="*/ 2147483646 h 98"/>
                <a:gd name="T4" fmla="*/ 2147483646 w 101"/>
                <a:gd name="T5" fmla="*/ 2147483646 h 98"/>
                <a:gd name="T6" fmla="*/ 2147483646 w 101"/>
                <a:gd name="T7" fmla="*/ 2147483646 h 98"/>
                <a:gd name="T8" fmla="*/ 2147483646 w 101"/>
                <a:gd name="T9" fmla="*/ 2147483646 h 98"/>
                <a:gd name="T10" fmla="*/ 2147483646 w 101"/>
                <a:gd name="T11" fmla="*/ 2147483646 h 98"/>
                <a:gd name="T12" fmla="*/ 2147483646 w 101"/>
                <a:gd name="T13" fmla="*/ 2147483646 h 9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1" h="98">
                  <a:moveTo>
                    <a:pt x="35" y="5"/>
                  </a:moveTo>
                  <a:cubicBezTo>
                    <a:pt x="26" y="0"/>
                    <a:pt x="10" y="11"/>
                    <a:pt x="5" y="19"/>
                  </a:cubicBezTo>
                  <a:cubicBezTo>
                    <a:pt x="0" y="30"/>
                    <a:pt x="1" y="48"/>
                    <a:pt x="1" y="59"/>
                  </a:cubicBezTo>
                  <a:cubicBezTo>
                    <a:pt x="3" y="85"/>
                    <a:pt x="25" y="98"/>
                    <a:pt x="50" y="94"/>
                  </a:cubicBezTo>
                  <a:cubicBezTo>
                    <a:pt x="73" y="90"/>
                    <a:pt x="101" y="73"/>
                    <a:pt x="101" y="46"/>
                  </a:cubicBezTo>
                  <a:cubicBezTo>
                    <a:pt x="101" y="22"/>
                    <a:pt x="74" y="11"/>
                    <a:pt x="55" y="5"/>
                  </a:cubicBezTo>
                  <a:cubicBezTo>
                    <a:pt x="44" y="2"/>
                    <a:pt x="38" y="1"/>
                    <a:pt x="26" y="5"/>
                  </a:cubicBezTo>
                </a:path>
              </a:pathLst>
            </a:custGeom>
            <a:solidFill>
              <a:srgbClr val="FFC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3641725" y="1955800"/>
              <a:ext cx="309562" cy="179388"/>
            </a:xfrm>
            <a:custGeom>
              <a:avLst/>
              <a:gdLst>
                <a:gd name="T0" fmla="*/ 2147483646 w 76"/>
                <a:gd name="T1" fmla="*/ 2147483646 h 44"/>
                <a:gd name="T2" fmla="*/ 2147483646 w 76"/>
                <a:gd name="T3" fmla="*/ 2147483646 h 44"/>
                <a:gd name="T4" fmla="*/ 2147483646 w 76"/>
                <a:gd name="T5" fmla="*/ 2147483646 h 44"/>
                <a:gd name="T6" fmla="*/ 2147483646 w 76"/>
                <a:gd name="T7" fmla="*/ 2147483646 h 44"/>
                <a:gd name="T8" fmla="*/ 2147483646 w 76"/>
                <a:gd name="T9" fmla="*/ 2147483646 h 44"/>
                <a:gd name="T10" fmla="*/ 2147483646 w 76"/>
                <a:gd name="T11" fmla="*/ 2147483646 h 44"/>
                <a:gd name="T12" fmla="*/ 2147483646 w 76"/>
                <a:gd name="T13" fmla="*/ 2147483646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6" h="44">
                  <a:moveTo>
                    <a:pt x="26" y="44"/>
                  </a:moveTo>
                  <a:cubicBezTo>
                    <a:pt x="9" y="37"/>
                    <a:pt x="0" y="23"/>
                    <a:pt x="15" y="8"/>
                  </a:cubicBezTo>
                  <a:cubicBezTo>
                    <a:pt x="18" y="5"/>
                    <a:pt x="23" y="0"/>
                    <a:pt x="27" y="2"/>
                  </a:cubicBezTo>
                  <a:cubicBezTo>
                    <a:pt x="31" y="4"/>
                    <a:pt x="28" y="12"/>
                    <a:pt x="29" y="14"/>
                  </a:cubicBezTo>
                  <a:cubicBezTo>
                    <a:pt x="33" y="20"/>
                    <a:pt x="47" y="18"/>
                    <a:pt x="56" y="21"/>
                  </a:cubicBezTo>
                  <a:cubicBezTo>
                    <a:pt x="60" y="22"/>
                    <a:pt x="73" y="22"/>
                    <a:pt x="74" y="28"/>
                  </a:cubicBezTo>
                  <a:cubicBezTo>
                    <a:pt x="76" y="35"/>
                    <a:pt x="65" y="41"/>
                    <a:pt x="60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3629025" y="1947863"/>
              <a:ext cx="354012" cy="207963"/>
            </a:xfrm>
            <a:custGeom>
              <a:avLst/>
              <a:gdLst>
                <a:gd name="T0" fmla="*/ 2147483646 w 87"/>
                <a:gd name="T1" fmla="*/ 2147483646 h 51"/>
                <a:gd name="T2" fmla="*/ 2147483646 w 87"/>
                <a:gd name="T3" fmla="*/ 2147483646 h 51"/>
                <a:gd name="T4" fmla="*/ 2147483646 w 87"/>
                <a:gd name="T5" fmla="*/ 2147483646 h 51"/>
                <a:gd name="T6" fmla="*/ 2147483646 w 87"/>
                <a:gd name="T7" fmla="*/ 2147483646 h 51"/>
                <a:gd name="T8" fmla="*/ 2147483646 w 87"/>
                <a:gd name="T9" fmla="*/ 2147483646 h 51"/>
                <a:gd name="T10" fmla="*/ 2147483646 w 87"/>
                <a:gd name="T11" fmla="*/ 2147483646 h 51"/>
                <a:gd name="T12" fmla="*/ 2147483646 w 87"/>
                <a:gd name="T13" fmla="*/ 2147483646 h 51"/>
                <a:gd name="T14" fmla="*/ 2147483646 w 87"/>
                <a:gd name="T15" fmla="*/ 2147483646 h 51"/>
                <a:gd name="T16" fmla="*/ 2147483646 w 87"/>
                <a:gd name="T17" fmla="*/ 2147483646 h 51"/>
                <a:gd name="T18" fmla="*/ 2147483646 w 87"/>
                <a:gd name="T19" fmla="*/ 2147483646 h 51"/>
                <a:gd name="T20" fmla="*/ 2147483646 w 87"/>
                <a:gd name="T21" fmla="*/ 2147483646 h 51"/>
                <a:gd name="T22" fmla="*/ 2147483646 w 87"/>
                <a:gd name="T23" fmla="*/ 2147483646 h 51"/>
                <a:gd name="T24" fmla="*/ 2147483646 w 87"/>
                <a:gd name="T25" fmla="*/ 2147483646 h 51"/>
                <a:gd name="T26" fmla="*/ 2147483646 w 87"/>
                <a:gd name="T27" fmla="*/ 2147483646 h 51"/>
                <a:gd name="T28" fmla="*/ 2147483646 w 87"/>
                <a:gd name="T29" fmla="*/ 2147483646 h 51"/>
                <a:gd name="T30" fmla="*/ 2147483646 w 87"/>
                <a:gd name="T31" fmla="*/ 2147483646 h 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7" h="51">
                  <a:moveTo>
                    <a:pt x="31" y="44"/>
                  </a:moveTo>
                  <a:cubicBezTo>
                    <a:pt x="26" y="42"/>
                    <a:pt x="21" y="39"/>
                    <a:pt x="17" y="35"/>
                  </a:cubicBezTo>
                  <a:cubicBezTo>
                    <a:pt x="9" y="26"/>
                    <a:pt x="16" y="17"/>
                    <a:pt x="22" y="10"/>
                  </a:cubicBezTo>
                  <a:cubicBezTo>
                    <a:pt x="30" y="2"/>
                    <a:pt x="29" y="15"/>
                    <a:pt x="29" y="17"/>
                  </a:cubicBezTo>
                  <a:cubicBezTo>
                    <a:pt x="30" y="19"/>
                    <a:pt x="33" y="20"/>
                    <a:pt x="34" y="21"/>
                  </a:cubicBezTo>
                  <a:cubicBezTo>
                    <a:pt x="41" y="25"/>
                    <a:pt x="51" y="24"/>
                    <a:pt x="58" y="26"/>
                  </a:cubicBezTo>
                  <a:cubicBezTo>
                    <a:pt x="62" y="27"/>
                    <a:pt x="66" y="27"/>
                    <a:pt x="70" y="28"/>
                  </a:cubicBezTo>
                  <a:cubicBezTo>
                    <a:pt x="73" y="33"/>
                    <a:pt x="73" y="37"/>
                    <a:pt x="68" y="39"/>
                  </a:cubicBezTo>
                  <a:cubicBezTo>
                    <a:pt x="66" y="40"/>
                    <a:pt x="64" y="41"/>
                    <a:pt x="62" y="42"/>
                  </a:cubicBezTo>
                  <a:cubicBezTo>
                    <a:pt x="58" y="44"/>
                    <a:pt x="61" y="49"/>
                    <a:pt x="65" y="47"/>
                  </a:cubicBezTo>
                  <a:cubicBezTo>
                    <a:pt x="73" y="44"/>
                    <a:pt x="87" y="34"/>
                    <a:pt x="77" y="25"/>
                  </a:cubicBezTo>
                  <a:cubicBezTo>
                    <a:pt x="66" y="16"/>
                    <a:pt x="35" y="25"/>
                    <a:pt x="35" y="8"/>
                  </a:cubicBezTo>
                  <a:cubicBezTo>
                    <a:pt x="35" y="3"/>
                    <a:pt x="31" y="1"/>
                    <a:pt x="27" y="1"/>
                  </a:cubicBezTo>
                  <a:cubicBezTo>
                    <a:pt x="21" y="0"/>
                    <a:pt x="14" y="11"/>
                    <a:pt x="11" y="15"/>
                  </a:cubicBezTo>
                  <a:cubicBezTo>
                    <a:pt x="0" y="29"/>
                    <a:pt x="15" y="43"/>
                    <a:pt x="28" y="49"/>
                  </a:cubicBezTo>
                  <a:cubicBezTo>
                    <a:pt x="31" y="51"/>
                    <a:pt x="34" y="45"/>
                    <a:pt x="31" y="4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1958975" y="1984374"/>
              <a:ext cx="1198817" cy="1022529"/>
            </a:xfrm>
            <a:custGeom>
              <a:avLst/>
              <a:gdLst>
                <a:gd name="T0" fmla="*/ 0 w 10000"/>
                <a:gd name="T1" fmla="*/ 2147483646 h 10121"/>
                <a:gd name="T2" fmla="*/ 2147483646 w 10000"/>
                <a:gd name="T3" fmla="*/ 2147483646 h 10121"/>
                <a:gd name="T4" fmla="*/ 2147483646 w 10000"/>
                <a:gd name="T5" fmla="*/ 2147483646 h 10121"/>
                <a:gd name="T6" fmla="*/ 2147483646 w 10000"/>
                <a:gd name="T7" fmla="*/ 2147483646 h 10121"/>
                <a:gd name="T8" fmla="*/ 2147483646 w 10000"/>
                <a:gd name="T9" fmla="*/ 2147483646 h 10121"/>
                <a:gd name="T10" fmla="*/ 2147483646 w 10000"/>
                <a:gd name="T11" fmla="*/ 2147483646 h 10121"/>
                <a:gd name="T12" fmla="*/ 2147483646 w 10000"/>
                <a:gd name="T13" fmla="*/ 2147483646 h 10121"/>
                <a:gd name="T14" fmla="*/ 2147483646 w 10000"/>
                <a:gd name="T15" fmla="*/ 2147483646 h 10121"/>
                <a:gd name="T16" fmla="*/ 2147483646 w 10000"/>
                <a:gd name="T17" fmla="*/ 0 h 10121"/>
                <a:gd name="T18" fmla="*/ 2147483646 w 10000"/>
                <a:gd name="T19" fmla="*/ 2147483646 h 10121"/>
                <a:gd name="T20" fmla="*/ 2147483646 w 10000"/>
                <a:gd name="T21" fmla="*/ 2147483646 h 10121"/>
                <a:gd name="T22" fmla="*/ 2147483646 w 10000"/>
                <a:gd name="T23" fmla="*/ 2147483646 h 10121"/>
                <a:gd name="T24" fmla="*/ 2147483646 w 10000"/>
                <a:gd name="T25" fmla="*/ 2147483646 h 10121"/>
                <a:gd name="T26" fmla="*/ 2147483646 w 10000"/>
                <a:gd name="T27" fmla="*/ 2147483646 h 1012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0000" h="10121">
                  <a:moveTo>
                    <a:pt x="0" y="1651"/>
                  </a:moveTo>
                  <a:cubicBezTo>
                    <a:pt x="374" y="4674"/>
                    <a:pt x="925" y="8914"/>
                    <a:pt x="3432" y="9872"/>
                  </a:cubicBezTo>
                  <a:cubicBezTo>
                    <a:pt x="5375" y="10614"/>
                    <a:pt x="9183" y="9820"/>
                    <a:pt x="9756" y="5874"/>
                  </a:cubicBezTo>
                  <a:cubicBezTo>
                    <a:pt x="10129" y="4382"/>
                    <a:pt x="9990" y="2862"/>
                    <a:pt x="9888" y="1290"/>
                  </a:cubicBezTo>
                  <a:cubicBezTo>
                    <a:pt x="9345" y="1935"/>
                    <a:pt x="8767" y="1330"/>
                    <a:pt x="8767" y="563"/>
                  </a:cubicBezTo>
                  <a:cubicBezTo>
                    <a:pt x="8428" y="966"/>
                    <a:pt x="7408" y="1975"/>
                    <a:pt x="7340" y="685"/>
                  </a:cubicBezTo>
                  <a:cubicBezTo>
                    <a:pt x="6796" y="1450"/>
                    <a:pt x="5981" y="1935"/>
                    <a:pt x="5981" y="484"/>
                  </a:cubicBezTo>
                  <a:cubicBezTo>
                    <a:pt x="5845" y="806"/>
                    <a:pt x="5301" y="1612"/>
                    <a:pt x="4961" y="1369"/>
                  </a:cubicBezTo>
                  <a:cubicBezTo>
                    <a:pt x="4587" y="1208"/>
                    <a:pt x="4689" y="362"/>
                    <a:pt x="4689" y="0"/>
                  </a:cubicBezTo>
                  <a:cubicBezTo>
                    <a:pt x="4451" y="362"/>
                    <a:pt x="4078" y="1168"/>
                    <a:pt x="3636" y="1208"/>
                  </a:cubicBezTo>
                  <a:cubicBezTo>
                    <a:pt x="3161" y="1330"/>
                    <a:pt x="3025" y="685"/>
                    <a:pt x="2888" y="241"/>
                  </a:cubicBezTo>
                  <a:cubicBezTo>
                    <a:pt x="2684" y="563"/>
                    <a:pt x="2142" y="1935"/>
                    <a:pt x="1631" y="1772"/>
                  </a:cubicBezTo>
                  <a:cubicBezTo>
                    <a:pt x="1257" y="1651"/>
                    <a:pt x="1394" y="563"/>
                    <a:pt x="1359" y="202"/>
                  </a:cubicBezTo>
                  <a:cubicBezTo>
                    <a:pt x="1053" y="644"/>
                    <a:pt x="782" y="1168"/>
                    <a:pt x="408" y="1612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1824038" y="1495425"/>
              <a:ext cx="1446212" cy="842963"/>
            </a:xfrm>
            <a:custGeom>
              <a:avLst/>
              <a:gdLst>
                <a:gd name="T0" fmla="*/ 2147483646 w 355"/>
                <a:gd name="T1" fmla="*/ 2147483646 h 207"/>
                <a:gd name="T2" fmla="*/ 2147483646 w 355"/>
                <a:gd name="T3" fmla="*/ 2147483646 h 207"/>
                <a:gd name="T4" fmla="*/ 2147483646 w 355"/>
                <a:gd name="T5" fmla="*/ 2147483646 h 207"/>
                <a:gd name="T6" fmla="*/ 2147483646 w 355"/>
                <a:gd name="T7" fmla="*/ 2147483646 h 207"/>
                <a:gd name="T8" fmla="*/ 2147483646 w 355"/>
                <a:gd name="T9" fmla="*/ 2147483646 h 207"/>
                <a:gd name="T10" fmla="*/ 2147483646 w 355"/>
                <a:gd name="T11" fmla="*/ 2147483646 h 207"/>
                <a:gd name="T12" fmla="*/ 2147483646 w 355"/>
                <a:gd name="T13" fmla="*/ 2147483646 h 207"/>
                <a:gd name="T14" fmla="*/ 2147483646 w 355"/>
                <a:gd name="T15" fmla="*/ 2147483646 h 207"/>
                <a:gd name="T16" fmla="*/ 2147483646 w 355"/>
                <a:gd name="T17" fmla="*/ 2147483646 h 207"/>
                <a:gd name="T18" fmla="*/ 2147483646 w 355"/>
                <a:gd name="T19" fmla="*/ 2147483646 h 207"/>
                <a:gd name="T20" fmla="*/ 2147483646 w 355"/>
                <a:gd name="T21" fmla="*/ 2147483646 h 207"/>
                <a:gd name="T22" fmla="*/ 2147483646 w 355"/>
                <a:gd name="T23" fmla="*/ 2147483646 h 207"/>
                <a:gd name="T24" fmla="*/ 2147483646 w 355"/>
                <a:gd name="T25" fmla="*/ 2147483646 h 207"/>
                <a:gd name="T26" fmla="*/ 2147483646 w 355"/>
                <a:gd name="T27" fmla="*/ 2147483646 h 207"/>
                <a:gd name="T28" fmla="*/ 2147483646 w 355"/>
                <a:gd name="T29" fmla="*/ 2147483646 h 207"/>
                <a:gd name="T30" fmla="*/ 2147483646 w 355"/>
                <a:gd name="T31" fmla="*/ 2147483646 h 207"/>
                <a:gd name="T32" fmla="*/ 2147483646 w 355"/>
                <a:gd name="T33" fmla="*/ 2147483646 h 207"/>
                <a:gd name="T34" fmla="*/ 2147483646 w 355"/>
                <a:gd name="T35" fmla="*/ 2147483646 h 207"/>
                <a:gd name="T36" fmla="*/ 2147483646 w 355"/>
                <a:gd name="T37" fmla="*/ 2147483646 h 207"/>
                <a:gd name="T38" fmla="*/ 2147483646 w 355"/>
                <a:gd name="T39" fmla="*/ 2147483646 h 207"/>
                <a:gd name="T40" fmla="*/ 2147483646 w 355"/>
                <a:gd name="T41" fmla="*/ 2147483646 h 207"/>
                <a:gd name="T42" fmla="*/ 2147483646 w 355"/>
                <a:gd name="T43" fmla="*/ 2147483646 h 207"/>
                <a:gd name="T44" fmla="*/ 2147483646 w 355"/>
                <a:gd name="T45" fmla="*/ 2147483646 h 207"/>
                <a:gd name="T46" fmla="*/ 2147483646 w 355"/>
                <a:gd name="T47" fmla="*/ 2147483646 h 2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5" h="207">
                  <a:moveTo>
                    <a:pt x="36" y="157"/>
                  </a:moveTo>
                  <a:cubicBezTo>
                    <a:pt x="28" y="169"/>
                    <a:pt x="38" y="193"/>
                    <a:pt x="36" y="207"/>
                  </a:cubicBezTo>
                  <a:cubicBezTo>
                    <a:pt x="28" y="205"/>
                    <a:pt x="22" y="201"/>
                    <a:pt x="12" y="200"/>
                  </a:cubicBezTo>
                  <a:cubicBezTo>
                    <a:pt x="1" y="153"/>
                    <a:pt x="0" y="103"/>
                    <a:pt x="35" y="65"/>
                  </a:cubicBezTo>
                  <a:cubicBezTo>
                    <a:pt x="82" y="13"/>
                    <a:pt x="161" y="0"/>
                    <a:pt x="227" y="3"/>
                  </a:cubicBezTo>
                  <a:cubicBezTo>
                    <a:pt x="280" y="5"/>
                    <a:pt x="350" y="56"/>
                    <a:pt x="353" y="112"/>
                  </a:cubicBezTo>
                  <a:cubicBezTo>
                    <a:pt x="355" y="139"/>
                    <a:pt x="355" y="170"/>
                    <a:pt x="346" y="197"/>
                  </a:cubicBezTo>
                  <a:cubicBezTo>
                    <a:pt x="339" y="195"/>
                    <a:pt x="329" y="196"/>
                    <a:pt x="325" y="189"/>
                  </a:cubicBezTo>
                  <a:cubicBezTo>
                    <a:pt x="321" y="181"/>
                    <a:pt x="328" y="167"/>
                    <a:pt x="325" y="158"/>
                  </a:cubicBezTo>
                  <a:cubicBezTo>
                    <a:pt x="325" y="156"/>
                    <a:pt x="325" y="152"/>
                    <a:pt x="325" y="150"/>
                  </a:cubicBezTo>
                  <a:cubicBezTo>
                    <a:pt x="317" y="152"/>
                    <a:pt x="311" y="162"/>
                    <a:pt x="302" y="157"/>
                  </a:cubicBezTo>
                  <a:cubicBezTo>
                    <a:pt x="296" y="154"/>
                    <a:pt x="295" y="141"/>
                    <a:pt x="291" y="135"/>
                  </a:cubicBezTo>
                  <a:cubicBezTo>
                    <a:pt x="288" y="143"/>
                    <a:pt x="274" y="164"/>
                    <a:pt x="263" y="161"/>
                  </a:cubicBezTo>
                  <a:cubicBezTo>
                    <a:pt x="254" y="159"/>
                    <a:pt x="251" y="139"/>
                    <a:pt x="247" y="133"/>
                  </a:cubicBezTo>
                  <a:cubicBezTo>
                    <a:pt x="245" y="144"/>
                    <a:pt x="234" y="164"/>
                    <a:pt x="219" y="160"/>
                  </a:cubicBezTo>
                  <a:cubicBezTo>
                    <a:pt x="209" y="158"/>
                    <a:pt x="206" y="139"/>
                    <a:pt x="207" y="129"/>
                  </a:cubicBezTo>
                  <a:cubicBezTo>
                    <a:pt x="204" y="138"/>
                    <a:pt x="188" y="167"/>
                    <a:pt x="177" y="158"/>
                  </a:cubicBezTo>
                  <a:cubicBezTo>
                    <a:pt x="171" y="154"/>
                    <a:pt x="170" y="127"/>
                    <a:pt x="171" y="120"/>
                  </a:cubicBezTo>
                  <a:cubicBezTo>
                    <a:pt x="165" y="134"/>
                    <a:pt x="154" y="157"/>
                    <a:pt x="134" y="155"/>
                  </a:cubicBezTo>
                  <a:cubicBezTo>
                    <a:pt x="122" y="153"/>
                    <a:pt x="122" y="137"/>
                    <a:pt x="115" y="128"/>
                  </a:cubicBezTo>
                  <a:cubicBezTo>
                    <a:pt x="109" y="137"/>
                    <a:pt x="103" y="144"/>
                    <a:pt x="94" y="151"/>
                  </a:cubicBezTo>
                  <a:cubicBezTo>
                    <a:pt x="91" y="154"/>
                    <a:pt x="76" y="169"/>
                    <a:pt x="71" y="167"/>
                  </a:cubicBezTo>
                  <a:cubicBezTo>
                    <a:pt x="61" y="165"/>
                    <a:pt x="73" y="135"/>
                    <a:pt x="70" y="126"/>
                  </a:cubicBezTo>
                  <a:cubicBezTo>
                    <a:pt x="71" y="130"/>
                    <a:pt x="39" y="152"/>
                    <a:pt x="36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1812925" y="1487488"/>
              <a:ext cx="1493837" cy="866775"/>
            </a:xfrm>
            <a:custGeom>
              <a:avLst/>
              <a:gdLst>
                <a:gd name="T0" fmla="*/ 2147483646 w 367"/>
                <a:gd name="T1" fmla="*/ 2147483646 h 213"/>
                <a:gd name="T2" fmla="*/ 2147483646 w 367"/>
                <a:gd name="T3" fmla="*/ 2147483646 h 213"/>
                <a:gd name="T4" fmla="*/ 2147483646 w 367"/>
                <a:gd name="T5" fmla="*/ 2147483646 h 213"/>
                <a:gd name="T6" fmla="*/ 2147483646 w 367"/>
                <a:gd name="T7" fmla="*/ 2147483646 h 213"/>
                <a:gd name="T8" fmla="*/ 2147483646 w 367"/>
                <a:gd name="T9" fmla="*/ 2147483646 h 213"/>
                <a:gd name="T10" fmla="*/ 2147483646 w 367"/>
                <a:gd name="T11" fmla="*/ 2147483646 h 213"/>
                <a:gd name="T12" fmla="*/ 2147483646 w 367"/>
                <a:gd name="T13" fmla="*/ 2147483646 h 213"/>
                <a:gd name="T14" fmla="*/ 2147483646 w 367"/>
                <a:gd name="T15" fmla="*/ 2147483646 h 213"/>
                <a:gd name="T16" fmla="*/ 2147483646 w 367"/>
                <a:gd name="T17" fmla="*/ 2147483646 h 213"/>
                <a:gd name="T18" fmla="*/ 2147483646 w 367"/>
                <a:gd name="T19" fmla="*/ 2147483646 h 213"/>
                <a:gd name="T20" fmla="*/ 2147483646 w 367"/>
                <a:gd name="T21" fmla="*/ 2147483646 h 213"/>
                <a:gd name="T22" fmla="*/ 2147483646 w 367"/>
                <a:gd name="T23" fmla="*/ 2147483646 h 213"/>
                <a:gd name="T24" fmla="*/ 2147483646 w 367"/>
                <a:gd name="T25" fmla="*/ 2147483646 h 213"/>
                <a:gd name="T26" fmla="*/ 2147483646 w 367"/>
                <a:gd name="T27" fmla="*/ 2147483646 h 213"/>
                <a:gd name="T28" fmla="*/ 2147483646 w 367"/>
                <a:gd name="T29" fmla="*/ 2147483646 h 213"/>
                <a:gd name="T30" fmla="*/ 2147483646 w 367"/>
                <a:gd name="T31" fmla="*/ 2147483646 h 213"/>
                <a:gd name="T32" fmla="*/ 2147483646 w 367"/>
                <a:gd name="T33" fmla="*/ 2147483646 h 213"/>
                <a:gd name="T34" fmla="*/ 2147483646 w 367"/>
                <a:gd name="T35" fmla="*/ 2147483646 h 213"/>
                <a:gd name="T36" fmla="*/ 2147483646 w 367"/>
                <a:gd name="T37" fmla="*/ 2147483646 h 213"/>
                <a:gd name="T38" fmla="*/ 2147483646 w 367"/>
                <a:gd name="T39" fmla="*/ 2147483646 h 213"/>
                <a:gd name="T40" fmla="*/ 2147483646 w 367"/>
                <a:gd name="T41" fmla="*/ 2147483646 h 213"/>
                <a:gd name="T42" fmla="*/ 2147483646 w 367"/>
                <a:gd name="T43" fmla="*/ 2147483646 h 213"/>
                <a:gd name="T44" fmla="*/ 2147483646 w 367"/>
                <a:gd name="T45" fmla="*/ 2147483646 h 213"/>
                <a:gd name="T46" fmla="*/ 2147483646 w 367"/>
                <a:gd name="T47" fmla="*/ 2147483646 h 213"/>
                <a:gd name="T48" fmla="*/ 2147483646 w 367"/>
                <a:gd name="T49" fmla="*/ 2147483646 h 213"/>
                <a:gd name="T50" fmla="*/ 2147483646 w 367"/>
                <a:gd name="T51" fmla="*/ 2147483646 h 213"/>
                <a:gd name="T52" fmla="*/ 2147483646 w 367"/>
                <a:gd name="T53" fmla="*/ 2147483646 h 213"/>
                <a:gd name="T54" fmla="*/ 2147483646 w 367"/>
                <a:gd name="T55" fmla="*/ 2147483646 h 213"/>
                <a:gd name="T56" fmla="*/ 2147483646 w 367"/>
                <a:gd name="T57" fmla="*/ 2147483646 h 213"/>
                <a:gd name="T58" fmla="*/ 2147483646 w 367"/>
                <a:gd name="T59" fmla="*/ 2147483646 h 213"/>
                <a:gd name="T60" fmla="*/ 2147483646 w 367"/>
                <a:gd name="T61" fmla="*/ 2147483646 h 213"/>
                <a:gd name="T62" fmla="*/ 2147483646 w 367"/>
                <a:gd name="T63" fmla="*/ 2147483646 h 213"/>
                <a:gd name="T64" fmla="*/ 2147483646 w 367"/>
                <a:gd name="T65" fmla="*/ 2147483646 h 21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67" h="213">
                  <a:moveTo>
                    <a:pt x="37" y="157"/>
                  </a:moveTo>
                  <a:cubicBezTo>
                    <a:pt x="33" y="166"/>
                    <a:pt x="33" y="174"/>
                    <a:pt x="34" y="183"/>
                  </a:cubicBezTo>
                  <a:cubicBezTo>
                    <a:pt x="34" y="189"/>
                    <a:pt x="35" y="194"/>
                    <a:pt x="36" y="200"/>
                  </a:cubicBezTo>
                  <a:cubicBezTo>
                    <a:pt x="37" y="209"/>
                    <a:pt x="29" y="202"/>
                    <a:pt x="23" y="200"/>
                  </a:cubicBezTo>
                  <a:cubicBezTo>
                    <a:pt x="11" y="197"/>
                    <a:pt x="12" y="168"/>
                    <a:pt x="12" y="159"/>
                  </a:cubicBezTo>
                  <a:cubicBezTo>
                    <a:pt x="11" y="143"/>
                    <a:pt x="12" y="127"/>
                    <a:pt x="17" y="111"/>
                  </a:cubicBezTo>
                  <a:cubicBezTo>
                    <a:pt x="35" y="44"/>
                    <a:pt x="112" y="17"/>
                    <a:pt x="173" y="10"/>
                  </a:cubicBezTo>
                  <a:cubicBezTo>
                    <a:pt x="199" y="7"/>
                    <a:pt x="228" y="5"/>
                    <a:pt x="254" y="12"/>
                  </a:cubicBezTo>
                  <a:cubicBezTo>
                    <a:pt x="283" y="19"/>
                    <a:pt x="310" y="38"/>
                    <a:pt x="329" y="60"/>
                  </a:cubicBezTo>
                  <a:cubicBezTo>
                    <a:pt x="351" y="85"/>
                    <a:pt x="354" y="114"/>
                    <a:pt x="354" y="146"/>
                  </a:cubicBezTo>
                  <a:cubicBezTo>
                    <a:pt x="354" y="152"/>
                    <a:pt x="352" y="196"/>
                    <a:pt x="346" y="195"/>
                  </a:cubicBezTo>
                  <a:cubicBezTo>
                    <a:pt x="325" y="191"/>
                    <a:pt x="331" y="167"/>
                    <a:pt x="331" y="152"/>
                  </a:cubicBezTo>
                  <a:cubicBezTo>
                    <a:pt x="331" y="150"/>
                    <a:pt x="329" y="148"/>
                    <a:pt x="327" y="149"/>
                  </a:cubicBezTo>
                  <a:cubicBezTo>
                    <a:pt x="323" y="151"/>
                    <a:pt x="319" y="153"/>
                    <a:pt x="315" y="156"/>
                  </a:cubicBezTo>
                  <a:cubicBezTo>
                    <a:pt x="305" y="163"/>
                    <a:pt x="299" y="141"/>
                    <a:pt x="296" y="136"/>
                  </a:cubicBezTo>
                  <a:cubicBezTo>
                    <a:pt x="295" y="134"/>
                    <a:pt x="292" y="134"/>
                    <a:pt x="291" y="136"/>
                  </a:cubicBezTo>
                  <a:cubicBezTo>
                    <a:pt x="288" y="142"/>
                    <a:pt x="272" y="170"/>
                    <a:pt x="261" y="155"/>
                  </a:cubicBezTo>
                  <a:cubicBezTo>
                    <a:pt x="257" y="149"/>
                    <a:pt x="256" y="140"/>
                    <a:pt x="253" y="134"/>
                  </a:cubicBezTo>
                  <a:cubicBezTo>
                    <a:pt x="252" y="131"/>
                    <a:pt x="248" y="132"/>
                    <a:pt x="247" y="134"/>
                  </a:cubicBezTo>
                  <a:cubicBezTo>
                    <a:pt x="245" y="142"/>
                    <a:pt x="242" y="149"/>
                    <a:pt x="236" y="155"/>
                  </a:cubicBezTo>
                  <a:cubicBezTo>
                    <a:pt x="217" y="175"/>
                    <a:pt x="213" y="139"/>
                    <a:pt x="213" y="131"/>
                  </a:cubicBezTo>
                  <a:cubicBezTo>
                    <a:pt x="213" y="129"/>
                    <a:pt x="209" y="127"/>
                    <a:pt x="207" y="130"/>
                  </a:cubicBezTo>
                  <a:cubicBezTo>
                    <a:pt x="203" y="139"/>
                    <a:pt x="198" y="147"/>
                    <a:pt x="191" y="154"/>
                  </a:cubicBezTo>
                  <a:cubicBezTo>
                    <a:pt x="177" y="169"/>
                    <a:pt x="177" y="127"/>
                    <a:pt x="177" y="122"/>
                  </a:cubicBezTo>
                  <a:cubicBezTo>
                    <a:pt x="177" y="119"/>
                    <a:pt x="173" y="118"/>
                    <a:pt x="172" y="121"/>
                  </a:cubicBezTo>
                  <a:cubicBezTo>
                    <a:pt x="167" y="130"/>
                    <a:pt x="163" y="139"/>
                    <a:pt x="156" y="147"/>
                  </a:cubicBezTo>
                  <a:cubicBezTo>
                    <a:pt x="145" y="157"/>
                    <a:pt x="132" y="153"/>
                    <a:pt x="127" y="141"/>
                  </a:cubicBezTo>
                  <a:cubicBezTo>
                    <a:pt x="125" y="137"/>
                    <a:pt x="123" y="133"/>
                    <a:pt x="121" y="129"/>
                  </a:cubicBezTo>
                  <a:cubicBezTo>
                    <a:pt x="119" y="127"/>
                    <a:pt x="117" y="127"/>
                    <a:pt x="116" y="129"/>
                  </a:cubicBezTo>
                  <a:cubicBezTo>
                    <a:pt x="109" y="137"/>
                    <a:pt x="102" y="145"/>
                    <a:pt x="93" y="152"/>
                  </a:cubicBezTo>
                  <a:cubicBezTo>
                    <a:pt x="91" y="155"/>
                    <a:pt x="74" y="173"/>
                    <a:pt x="73" y="160"/>
                  </a:cubicBezTo>
                  <a:cubicBezTo>
                    <a:pt x="73" y="149"/>
                    <a:pt x="78" y="138"/>
                    <a:pt x="76" y="127"/>
                  </a:cubicBezTo>
                  <a:cubicBezTo>
                    <a:pt x="75" y="124"/>
                    <a:pt x="70" y="125"/>
                    <a:pt x="70" y="128"/>
                  </a:cubicBezTo>
                  <a:cubicBezTo>
                    <a:pt x="69" y="138"/>
                    <a:pt x="43" y="149"/>
                    <a:pt x="37" y="157"/>
                  </a:cubicBezTo>
                  <a:cubicBezTo>
                    <a:pt x="35" y="159"/>
                    <a:pt x="39" y="164"/>
                    <a:pt x="41" y="161"/>
                  </a:cubicBezTo>
                  <a:cubicBezTo>
                    <a:pt x="50" y="151"/>
                    <a:pt x="74" y="142"/>
                    <a:pt x="76" y="128"/>
                  </a:cubicBezTo>
                  <a:cubicBezTo>
                    <a:pt x="74" y="128"/>
                    <a:pt x="72" y="129"/>
                    <a:pt x="70" y="129"/>
                  </a:cubicBezTo>
                  <a:cubicBezTo>
                    <a:pt x="72" y="137"/>
                    <a:pt x="59" y="168"/>
                    <a:pt x="73" y="172"/>
                  </a:cubicBezTo>
                  <a:cubicBezTo>
                    <a:pt x="88" y="176"/>
                    <a:pt x="114" y="141"/>
                    <a:pt x="121" y="132"/>
                  </a:cubicBezTo>
                  <a:cubicBezTo>
                    <a:pt x="119" y="132"/>
                    <a:pt x="117" y="132"/>
                    <a:pt x="116" y="132"/>
                  </a:cubicBezTo>
                  <a:cubicBezTo>
                    <a:pt x="122" y="142"/>
                    <a:pt x="125" y="163"/>
                    <a:pt x="143" y="160"/>
                  </a:cubicBezTo>
                  <a:cubicBezTo>
                    <a:pt x="161" y="156"/>
                    <a:pt x="170" y="139"/>
                    <a:pt x="177" y="124"/>
                  </a:cubicBezTo>
                  <a:cubicBezTo>
                    <a:pt x="175" y="123"/>
                    <a:pt x="173" y="123"/>
                    <a:pt x="171" y="122"/>
                  </a:cubicBezTo>
                  <a:cubicBezTo>
                    <a:pt x="170" y="132"/>
                    <a:pt x="168" y="161"/>
                    <a:pt x="181" y="164"/>
                  </a:cubicBezTo>
                  <a:cubicBezTo>
                    <a:pt x="196" y="168"/>
                    <a:pt x="208" y="143"/>
                    <a:pt x="213" y="133"/>
                  </a:cubicBezTo>
                  <a:cubicBezTo>
                    <a:pt x="211" y="132"/>
                    <a:pt x="209" y="132"/>
                    <a:pt x="207" y="131"/>
                  </a:cubicBezTo>
                  <a:cubicBezTo>
                    <a:pt x="206" y="142"/>
                    <a:pt x="209" y="164"/>
                    <a:pt x="222" y="165"/>
                  </a:cubicBezTo>
                  <a:cubicBezTo>
                    <a:pt x="240" y="167"/>
                    <a:pt x="249" y="151"/>
                    <a:pt x="253" y="136"/>
                  </a:cubicBezTo>
                  <a:cubicBezTo>
                    <a:pt x="251" y="136"/>
                    <a:pt x="249" y="136"/>
                    <a:pt x="248" y="137"/>
                  </a:cubicBezTo>
                  <a:cubicBezTo>
                    <a:pt x="251" y="144"/>
                    <a:pt x="255" y="166"/>
                    <a:pt x="266" y="166"/>
                  </a:cubicBezTo>
                  <a:cubicBezTo>
                    <a:pt x="281" y="167"/>
                    <a:pt x="292" y="150"/>
                    <a:pt x="296" y="139"/>
                  </a:cubicBezTo>
                  <a:cubicBezTo>
                    <a:pt x="295" y="139"/>
                    <a:pt x="293" y="139"/>
                    <a:pt x="291" y="139"/>
                  </a:cubicBezTo>
                  <a:cubicBezTo>
                    <a:pt x="295" y="146"/>
                    <a:pt x="296" y="157"/>
                    <a:pt x="304" y="162"/>
                  </a:cubicBezTo>
                  <a:cubicBezTo>
                    <a:pt x="308" y="164"/>
                    <a:pt x="325" y="163"/>
                    <a:pt x="325" y="156"/>
                  </a:cubicBezTo>
                  <a:cubicBezTo>
                    <a:pt x="325" y="167"/>
                    <a:pt x="322" y="180"/>
                    <a:pt x="325" y="191"/>
                  </a:cubicBezTo>
                  <a:cubicBezTo>
                    <a:pt x="328" y="200"/>
                    <a:pt x="342" y="200"/>
                    <a:pt x="349" y="202"/>
                  </a:cubicBezTo>
                  <a:cubicBezTo>
                    <a:pt x="350" y="202"/>
                    <a:pt x="352" y="201"/>
                    <a:pt x="352" y="200"/>
                  </a:cubicBezTo>
                  <a:cubicBezTo>
                    <a:pt x="367" y="149"/>
                    <a:pt x="366" y="93"/>
                    <a:pt x="330" y="52"/>
                  </a:cubicBezTo>
                  <a:cubicBezTo>
                    <a:pt x="295" y="12"/>
                    <a:pt x="247" y="0"/>
                    <a:pt x="196" y="2"/>
                  </a:cubicBezTo>
                  <a:cubicBezTo>
                    <a:pt x="143" y="4"/>
                    <a:pt x="90" y="18"/>
                    <a:pt x="49" y="52"/>
                  </a:cubicBezTo>
                  <a:cubicBezTo>
                    <a:pt x="3" y="91"/>
                    <a:pt x="0" y="149"/>
                    <a:pt x="12" y="203"/>
                  </a:cubicBezTo>
                  <a:cubicBezTo>
                    <a:pt x="13" y="205"/>
                    <a:pt x="14" y="205"/>
                    <a:pt x="15" y="205"/>
                  </a:cubicBezTo>
                  <a:cubicBezTo>
                    <a:pt x="24" y="206"/>
                    <a:pt x="31" y="209"/>
                    <a:pt x="38" y="212"/>
                  </a:cubicBezTo>
                  <a:cubicBezTo>
                    <a:pt x="40" y="213"/>
                    <a:pt x="42" y="211"/>
                    <a:pt x="42" y="209"/>
                  </a:cubicBezTo>
                  <a:cubicBezTo>
                    <a:pt x="43" y="193"/>
                    <a:pt x="35" y="175"/>
                    <a:pt x="42" y="160"/>
                  </a:cubicBezTo>
                  <a:cubicBezTo>
                    <a:pt x="43" y="157"/>
                    <a:pt x="38" y="154"/>
                    <a:pt x="37" y="157"/>
                  </a:cubicBezTo>
                  <a:close/>
                </a:path>
              </a:pathLst>
            </a:custGeom>
            <a:solidFill>
              <a:srgbClr val="935D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任意多边形 134"/>
            <p:cNvSpPr/>
            <p:nvPr/>
          </p:nvSpPr>
          <p:spPr bwMode="auto">
            <a:xfrm>
              <a:off x="2121680" y="1512888"/>
              <a:ext cx="1018569" cy="524782"/>
            </a:xfrm>
            <a:custGeom>
              <a:avLst/>
              <a:gdLst>
                <a:gd name="T0" fmla="*/ 912189 w 1018569"/>
                <a:gd name="T1" fmla="*/ 112046 h 524782"/>
                <a:gd name="T2" fmla="*/ 919970 w 1018569"/>
                <a:gd name="T3" fmla="*/ 117021 h 524782"/>
                <a:gd name="T4" fmla="*/ 977120 w 1018569"/>
                <a:gd name="T5" fmla="*/ 517072 h 524782"/>
                <a:gd name="T6" fmla="*/ 952627 w 1018569"/>
                <a:gd name="T7" fmla="*/ 504825 h 524782"/>
                <a:gd name="T8" fmla="*/ 899559 w 1018569"/>
                <a:gd name="T9" fmla="*/ 129268 h 524782"/>
                <a:gd name="T10" fmla="*/ 912189 w 1018569"/>
                <a:gd name="T11" fmla="*/ 112046 h 524782"/>
                <a:gd name="T12" fmla="*/ 664539 w 1018569"/>
                <a:gd name="T13" fmla="*/ 64436 h 524782"/>
                <a:gd name="T14" fmla="*/ 672320 w 1018569"/>
                <a:gd name="T15" fmla="*/ 69315 h 524782"/>
                <a:gd name="T16" fmla="*/ 729470 w 1018569"/>
                <a:gd name="T17" fmla="*/ 418048 h 524782"/>
                <a:gd name="T18" fmla="*/ 709059 w 1018569"/>
                <a:gd name="T19" fmla="*/ 405883 h 524782"/>
                <a:gd name="T20" fmla="*/ 651909 w 1018569"/>
                <a:gd name="T21" fmla="*/ 85535 h 524782"/>
                <a:gd name="T22" fmla="*/ 664539 w 1018569"/>
                <a:gd name="T23" fmla="*/ 64436 h 524782"/>
                <a:gd name="T24" fmla="*/ 476940 w 1018569"/>
                <a:gd name="T25" fmla="*/ 32843 h 524782"/>
                <a:gd name="T26" fmla="*/ 489546 w 1018569"/>
                <a:gd name="T27" fmla="*/ 52303 h 524782"/>
                <a:gd name="T28" fmla="*/ 399906 w 1018569"/>
                <a:gd name="T29" fmla="*/ 394190 h 524782"/>
                <a:gd name="T30" fmla="*/ 375458 w 1018569"/>
                <a:gd name="T31" fmla="*/ 394190 h 524782"/>
                <a:gd name="T32" fmla="*/ 469173 w 1018569"/>
                <a:gd name="T33" fmla="*/ 40092 h 524782"/>
                <a:gd name="T34" fmla="*/ 476940 w 1018569"/>
                <a:gd name="T35" fmla="*/ 32843 h 524782"/>
                <a:gd name="T36" fmla="*/ 280525 w 1018569"/>
                <a:gd name="T37" fmla="*/ 0 h 524782"/>
                <a:gd name="T38" fmla="*/ 284589 w 1018569"/>
                <a:gd name="T39" fmla="*/ 24360 h 524782"/>
                <a:gd name="T40" fmla="*/ 24493 w 1018569"/>
                <a:gd name="T41" fmla="*/ 442548 h 524782"/>
                <a:gd name="T42" fmla="*/ 109 w 1018569"/>
                <a:gd name="T43" fmla="*/ 442548 h 524782"/>
                <a:gd name="T44" fmla="*/ 280525 w 1018569"/>
                <a:gd name="T45" fmla="*/ 0 h 52478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018569" h="524782">
                  <a:moveTo>
                    <a:pt x="912189" y="112046"/>
                  </a:moveTo>
                  <a:cubicBezTo>
                    <a:pt x="915123" y="112429"/>
                    <a:pt x="917929" y="113960"/>
                    <a:pt x="919970" y="117021"/>
                  </a:cubicBezTo>
                  <a:cubicBezTo>
                    <a:pt x="1001613" y="239486"/>
                    <a:pt x="1062845" y="378279"/>
                    <a:pt x="977120" y="517072"/>
                  </a:cubicBezTo>
                  <a:cubicBezTo>
                    <a:pt x="968956" y="533400"/>
                    <a:pt x="944463" y="521154"/>
                    <a:pt x="952627" y="504825"/>
                  </a:cubicBezTo>
                  <a:cubicBezTo>
                    <a:pt x="1034270" y="374197"/>
                    <a:pt x="977120" y="243568"/>
                    <a:pt x="899559" y="129268"/>
                  </a:cubicBezTo>
                  <a:cubicBezTo>
                    <a:pt x="893436" y="120083"/>
                    <a:pt x="903386" y="110898"/>
                    <a:pt x="912189" y="112046"/>
                  </a:cubicBezTo>
                  <a:close/>
                  <a:moveTo>
                    <a:pt x="664539" y="64436"/>
                  </a:moveTo>
                  <a:cubicBezTo>
                    <a:pt x="667473" y="64753"/>
                    <a:pt x="670279" y="66274"/>
                    <a:pt x="672320" y="69315"/>
                  </a:cubicBezTo>
                  <a:cubicBezTo>
                    <a:pt x="749881" y="178801"/>
                    <a:pt x="786620" y="292342"/>
                    <a:pt x="729470" y="418048"/>
                  </a:cubicBezTo>
                  <a:cubicBezTo>
                    <a:pt x="721306" y="430213"/>
                    <a:pt x="700895" y="418048"/>
                    <a:pt x="709059" y="405883"/>
                  </a:cubicBezTo>
                  <a:cubicBezTo>
                    <a:pt x="762127" y="288287"/>
                    <a:pt x="721306" y="182856"/>
                    <a:pt x="651909" y="85535"/>
                  </a:cubicBezTo>
                  <a:cubicBezTo>
                    <a:pt x="645786" y="73370"/>
                    <a:pt x="655736" y="63486"/>
                    <a:pt x="664539" y="64436"/>
                  </a:cubicBezTo>
                  <a:close/>
                  <a:moveTo>
                    <a:pt x="476940" y="32843"/>
                  </a:moveTo>
                  <a:cubicBezTo>
                    <a:pt x="485726" y="30172"/>
                    <a:pt x="495658" y="40092"/>
                    <a:pt x="489546" y="52303"/>
                  </a:cubicBezTo>
                  <a:cubicBezTo>
                    <a:pt x="424353" y="158125"/>
                    <a:pt x="403980" y="268017"/>
                    <a:pt x="399906" y="394190"/>
                  </a:cubicBezTo>
                  <a:cubicBezTo>
                    <a:pt x="399906" y="406400"/>
                    <a:pt x="375458" y="406400"/>
                    <a:pt x="375458" y="394190"/>
                  </a:cubicBezTo>
                  <a:cubicBezTo>
                    <a:pt x="379533" y="263947"/>
                    <a:pt x="403980" y="145915"/>
                    <a:pt x="469173" y="40092"/>
                  </a:cubicBezTo>
                  <a:cubicBezTo>
                    <a:pt x="471210" y="36022"/>
                    <a:pt x="474012" y="33733"/>
                    <a:pt x="476940" y="32843"/>
                  </a:cubicBezTo>
                  <a:close/>
                  <a:moveTo>
                    <a:pt x="280525" y="0"/>
                  </a:moveTo>
                  <a:cubicBezTo>
                    <a:pt x="292717" y="0"/>
                    <a:pt x="300845" y="20300"/>
                    <a:pt x="284589" y="24360"/>
                  </a:cubicBezTo>
                  <a:cubicBezTo>
                    <a:pt x="126093" y="60901"/>
                    <a:pt x="20429" y="292325"/>
                    <a:pt x="24493" y="442548"/>
                  </a:cubicBezTo>
                  <a:cubicBezTo>
                    <a:pt x="24493" y="458788"/>
                    <a:pt x="109" y="458788"/>
                    <a:pt x="109" y="442548"/>
                  </a:cubicBezTo>
                  <a:cubicBezTo>
                    <a:pt x="-3955" y="280145"/>
                    <a:pt x="105773" y="36541"/>
                    <a:pt x="280525" y="0"/>
                  </a:cubicBezTo>
                  <a:close/>
                </a:path>
              </a:pathLst>
            </a:custGeom>
            <a:solidFill>
              <a:srgbClr val="FFFFFF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29"/>
            <p:cNvSpPr/>
            <p:nvPr/>
          </p:nvSpPr>
          <p:spPr bwMode="auto">
            <a:xfrm>
              <a:off x="1123950" y="2028825"/>
              <a:ext cx="268287" cy="260350"/>
            </a:xfrm>
            <a:custGeom>
              <a:avLst/>
              <a:gdLst>
                <a:gd name="T0" fmla="*/ 2147483646 w 66"/>
                <a:gd name="T1" fmla="*/ 2147483646 h 64"/>
                <a:gd name="T2" fmla="*/ 2147483646 w 66"/>
                <a:gd name="T3" fmla="*/ 2147483646 h 64"/>
                <a:gd name="T4" fmla="*/ 2147483646 w 66"/>
                <a:gd name="T5" fmla="*/ 2147483646 h 6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" h="64">
                  <a:moveTo>
                    <a:pt x="32" y="19"/>
                  </a:moveTo>
                  <a:cubicBezTo>
                    <a:pt x="36" y="0"/>
                    <a:pt x="66" y="9"/>
                    <a:pt x="59" y="30"/>
                  </a:cubicBezTo>
                  <a:cubicBezTo>
                    <a:pt x="54" y="46"/>
                    <a:pt x="0" y="64"/>
                    <a:pt x="2" y="4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0"/>
            <p:cNvSpPr/>
            <p:nvPr/>
          </p:nvSpPr>
          <p:spPr bwMode="auto">
            <a:xfrm>
              <a:off x="1100138" y="2020888"/>
              <a:ext cx="304800" cy="317500"/>
            </a:xfrm>
            <a:custGeom>
              <a:avLst/>
              <a:gdLst>
                <a:gd name="T0" fmla="*/ 2147483646 w 75"/>
                <a:gd name="T1" fmla="*/ 2147483646 h 78"/>
                <a:gd name="T2" fmla="*/ 2147483646 w 75"/>
                <a:gd name="T3" fmla="*/ 2147483646 h 78"/>
                <a:gd name="T4" fmla="*/ 2147483646 w 75"/>
                <a:gd name="T5" fmla="*/ 2147483646 h 78"/>
                <a:gd name="T6" fmla="*/ 2147483646 w 75"/>
                <a:gd name="T7" fmla="*/ 2147483646 h 78"/>
                <a:gd name="T8" fmla="*/ 2147483646 w 75"/>
                <a:gd name="T9" fmla="*/ 2147483646 h 78"/>
                <a:gd name="T10" fmla="*/ 2147483646 w 75"/>
                <a:gd name="T11" fmla="*/ 2147483646 h 78"/>
                <a:gd name="T12" fmla="*/ 2147483646 w 75"/>
                <a:gd name="T13" fmla="*/ 2147483646 h 78"/>
                <a:gd name="T14" fmla="*/ 2147483646 w 75"/>
                <a:gd name="T15" fmla="*/ 2147483646 h 78"/>
                <a:gd name="T16" fmla="*/ 2147483646 w 75"/>
                <a:gd name="T17" fmla="*/ 2147483646 h 78"/>
                <a:gd name="T18" fmla="*/ 2147483646 w 75"/>
                <a:gd name="T19" fmla="*/ 2147483646 h 78"/>
                <a:gd name="T20" fmla="*/ 2147483646 w 75"/>
                <a:gd name="T21" fmla="*/ 2147483646 h 7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75" h="78">
                  <a:moveTo>
                    <a:pt x="43" y="23"/>
                  </a:moveTo>
                  <a:cubicBezTo>
                    <a:pt x="46" y="14"/>
                    <a:pt x="57" y="16"/>
                    <a:pt x="60" y="24"/>
                  </a:cubicBezTo>
                  <a:cubicBezTo>
                    <a:pt x="62" y="31"/>
                    <a:pt x="54" y="37"/>
                    <a:pt x="48" y="40"/>
                  </a:cubicBezTo>
                  <a:cubicBezTo>
                    <a:pt x="42" y="44"/>
                    <a:pt x="34" y="46"/>
                    <a:pt x="27" y="48"/>
                  </a:cubicBezTo>
                  <a:cubicBezTo>
                    <a:pt x="24" y="49"/>
                    <a:pt x="21" y="49"/>
                    <a:pt x="17" y="49"/>
                  </a:cubicBezTo>
                  <a:cubicBezTo>
                    <a:pt x="14" y="49"/>
                    <a:pt x="14" y="49"/>
                    <a:pt x="14" y="48"/>
                  </a:cubicBezTo>
                  <a:cubicBezTo>
                    <a:pt x="15" y="40"/>
                    <a:pt x="3" y="40"/>
                    <a:pt x="2" y="48"/>
                  </a:cubicBezTo>
                  <a:cubicBezTo>
                    <a:pt x="0" y="78"/>
                    <a:pt x="56" y="50"/>
                    <a:pt x="65" y="42"/>
                  </a:cubicBezTo>
                  <a:cubicBezTo>
                    <a:pt x="75" y="33"/>
                    <a:pt x="74" y="17"/>
                    <a:pt x="64" y="9"/>
                  </a:cubicBezTo>
                  <a:cubicBezTo>
                    <a:pt x="51" y="0"/>
                    <a:pt x="36" y="6"/>
                    <a:pt x="32" y="20"/>
                  </a:cubicBezTo>
                  <a:cubicBezTo>
                    <a:pt x="29" y="27"/>
                    <a:pt x="41" y="30"/>
                    <a:pt x="43" y="2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1"/>
            <p:cNvSpPr/>
            <p:nvPr/>
          </p:nvSpPr>
          <p:spPr bwMode="auto">
            <a:xfrm>
              <a:off x="939800" y="1793875"/>
              <a:ext cx="363537" cy="365125"/>
            </a:xfrm>
            <a:custGeom>
              <a:avLst/>
              <a:gdLst>
                <a:gd name="T0" fmla="*/ 2147483646 w 89"/>
                <a:gd name="T1" fmla="*/ 2147483646 h 90"/>
                <a:gd name="T2" fmla="*/ 2147483646 w 89"/>
                <a:gd name="T3" fmla="*/ 2147483646 h 90"/>
                <a:gd name="T4" fmla="*/ 2147483646 w 89"/>
                <a:gd name="T5" fmla="*/ 2147483646 h 90"/>
                <a:gd name="T6" fmla="*/ 2147483646 w 89"/>
                <a:gd name="T7" fmla="*/ 2147483646 h 90"/>
                <a:gd name="T8" fmla="*/ 2147483646 w 89"/>
                <a:gd name="T9" fmla="*/ 2147483646 h 90"/>
                <a:gd name="T10" fmla="*/ 2147483646 w 89"/>
                <a:gd name="T11" fmla="*/ 2147483646 h 90"/>
                <a:gd name="T12" fmla="*/ 2147483646 w 89"/>
                <a:gd name="T13" fmla="*/ 2147483646 h 90"/>
                <a:gd name="T14" fmla="*/ 2147483646 w 89"/>
                <a:gd name="T15" fmla="*/ 2147483646 h 9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9" h="90">
                  <a:moveTo>
                    <a:pt x="11" y="60"/>
                  </a:moveTo>
                  <a:cubicBezTo>
                    <a:pt x="0" y="58"/>
                    <a:pt x="8" y="74"/>
                    <a:pt x="12" y="78"/>
                  </a:cubicBezTo>
                  <a:cubicBezTo>
                    <a:pt x="18" y="81"/>
                    <a:pt x="31" y="84"/>
                    <a:pt x="37" y="82"/>
                  </a:cubicBezTo>
                  <a:cubicBezTo>
                    <a:pt x="51" y="79"/>
                    <a:pt x="45" y="67"/>
                    <a:pt x="34" y="63"/>
                  </a:cubicBezTo>
                  <a:cubicBezTo>
                    <a:pt x="55" y="90"/>
                    <a:pt x="73" y="47"/>
                    <a:pt x="51" y="45"/>
                  </a:cubicBezTo>
                  <a:cubicBezTo>
                    <a:pt x="69" y="67"/>
                    <a:pt x="89" y="40"/>
                    <a:pt x="76" y="20"/>
                  </a:cubicBezTo>
                  <a:cubicBezTo>
                    <a:pt x="62" y="0"/>
                    <a:pt x="36" y="8"/>
                    <a:pt x="38" y="33"/>
                  </a:cubicBezTo>
                  <a:cubicBezTo>
                    <a:pt x="19" y="30"/>
                    <a:pt x="6" y="39"/>
                    <a:pt x="16" y="60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2"/>
            <p:cNvSpPr/>
            <p:nvPr/>
          </p:nvSpPr>
          <p:spPr bwMode="auto">
            <a:xfrm>
              <a:off x="936625" y="1797050"/>
              <a:ext cx="361950" cy="398463"/>
            </a:xfrm>
            <a:custGeom>
              <a:avLst/>
              <a:gdLst>
                <a:gd name="T0" fmla="*/ 2147483646 w 89"/>
                <a:gd name="T1" fmla="*/ 2147483646 h 98"/>
                <a:gd name="T2" fmla="*/ 2147483646 w 89"/>
                <a:gd name="T3" fmla="*/ 2147483646 h 98"/>
                <a:gd name="T4" fmla="*/ 2147483646 w 89"/>
                <a:gd name="T5" fmla="*/ 2147483646 h 98"/>
                <a:gd name="T6" fmla="*/ 2147483646 w 89"/>
                <a:gd name="T7" fmla="*/ 2147483646 h 98"/>
                <a:gd name="T8" fmla="*/ 2147483646 w 89"/>
                <a:gd name="T9" fmla="*/ 2147483646 h 98"/>
                <a:gd name="T10" fmla="*/ 2147483646 w 89"/>
                <a:gd name="T11" fmla="*/ 2147483646 h 98"/>
                <a:gd name="T12" fmla="*/ 2147483646 w 89"/>
                <a:gd name="T13" fmla="*/ 2147483646 h 98"/>
                <a:gd name="T14" fmla="*/ 2147483646 w 89"/>
                <a:gd name="T15" fmla="*/ 2147483646 h 98"/>
                <a:gd name="T16" fmla="*/ 2147483646 w 89"/>
                <a:gd name="T17" fmla="*/ 2147483646 h 98"/>
                <a:gd name="T18" fmla="*/ 2147483646 w 89"/>
                <a:gd name="T19" fmla="*/ 2147483646 h 98"/>
                <a:gd name="T20" fmla="*/ 2147483646 w 89"/>
                <a:gd name="T21" fmla="*/ 2147483646 h 98"/>
                <a:gd name="T22" fmla="*/ 2147483646 w 89"/>
                <a:gd name="T23" fmla="*/ 2147483646 h 98"/>
                <a:gd name="T24" fmla="*/ 2147483646 w 89"/>
                <a:gd name="T25" fmla="*/ 2147483646 h 98"/>
                <a:gd name="T26" fmla="*/ 2147483646 w 89"/>
                <a:gd name="T27" fmla="*/ 2147483646 h 98"/>
                <a:gd name="T28" fmla="*/ 2147483646 w 89"/>
                <a:gd name="T29" fmla="*/ 2147483646 h 98"/>
                <a:gd name="T30" fmla="*/ 2147483646 w 89"/>
                <a:gd name="T31" fmla="*/ 2147483646 h 98"/>
                <a:gd name="T32" fmla="*/ 2147483646 w 89"/>
                <a:gd name="T33" fmla="*/ 2147483646 h 98"/>
                <a:gd name="T34" fmla="*/ 2147483646 w 89"/>
                <a:gd name="T35" fmla="*/ 2147483646 h 98"/>
                <a:gd name="T36" fmla="*/ 2147483646 w 89"/>
                <a:gd name="T37" fmla="*/ 2147483646 h 98"/>
                <a:gd name="T38" fmla="*/ 2147483646 w 89"/>
                <a:gd name="T39" fmla="*/ 2147483646 h 98"/>
                <a:gd name="T40" fmla="*/ 2147483646 w 89"/>
                <a:gd name="T41" fmla="*/ 2147483646 h 98"/>
                <a:gd name="T42" fmla="*/ 2147483646 w 89"/>
                <a:gd name="T43" fmla="*/ 2147483646 h 98"/>
                <a:gd name="T44" fmla="*/ 2147483646 w 89"/>
                <a:gd name="T45" fmla="*/ 2147483646 h 98"/>
                <a:gd name="T46" fmla="*/ 2147483646 w 89"/>
                <a:gd name="T47" fmla="*/ 2147483646 h 98"/>
                <a:gd name="T48" fmla="*/ 2147483646 w 89"/>
                <a:gd name="T49" fmla="*/ 2147483646 h 98"/>
                <a:gd name="T50" fmla="*/ 2147483646 w 89"/>
                <a:gd name="T51" fmla="*/ 2147483646 h 98"/>
                <a:gd name="T52" fmla="*/ 2147483646 w 89"/>
                <a:gd name="T53" fmla="*/ 2147483646 h 9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89" h="98">
                  <a:moveTo>
                    <a:pt x="12" y="53"/>
                  </a:moveTo>
                  <a:cubicBezTo>
                    <a:pt x="3" y="53"/>
                    <a:pt x="0" y="59"/>
                    <a:pt x="1" y="68"/>
                  </a:cubicBezTo>
                  <a:cubicBezTo>
                    <a:pt x="3" y="80"/>
                    <a:pt x="13" y="84"/>
                    <a:pt x="24" y="87"/>
                  </a:cubicBezTo>
                  <a:cubicBezTo>
                    <a:pt x="33" y="89"/>
                    <a:pt x="47" y="88"/>
                    <a:pt x="51" y="78"/>
                  </a:cubicBezTo>
                  <a:cubicBezTo>
                    <a:pt x="56" y="68"/>
                    <a:pt x="45" y="60"/>
                    <a:pt x="37" y="56"/>
                  </a:cubicBezTo>
                  <a:cubicBezTo>
                    <a:pt x="31" y="54"/>
                    <a:pt x="27" y="62"/>
                    <a:pt x="31" y="66"/>
                  </a:cubicBezTo>
                  <a:cubicBezTo>
                    <a:pt x="59" y="98"/>
                    <a:pt x="83" y="43"/>
                    <a:pt x="54" y="38"/>
                  </a:cubicBezTo>
                  <a:cubicBezTo>
                    <a:pt x="48" y="37"/>
                    <a:pt x="44" y="44"/>
                    <a:pt x="48" y="48"/>
                  </a:cubicBezTo>
                  <a:cubicBezTo>
                    <a:pt x="56" y="57"/>
                    <a:pt x="69" y="63"/>
                    <a:pt x="79" y="53"/>
                  </a:cubicBezTo>
                  <a:cubicBezTo>
                    <a:pt x="89" y="43"/>
                    <a:pt x="89" y="28"/>
                    <a:pt x="82" y="16"/>
                  </a:cubicBezTo>
                  <a:cubicBezTo>
                    <a:pt x="76" y="4"/>
                    <a:pt x="62" y="0"/>
                    <a:pt x="51" y="3"/>
                  </a:cubicBezTo>
                  <a:cubicBezTo>
                    <a:pt x="38" y="6"/>
                    <a:pt x="33" y="20"/>
                    <a:pt x="33" y="32"/>
                  </a:cubicBezTo>
                  <a:cubicBezTo>
                    <a:pt x="35" y="30"/>
                    <a:pt x="37" y="28"/>
                    <a:pt x="39" y="26"/>
                  </a:cubicBezTo>
                  <a:cubicBezTo>
                    <a:pt x="14" y="23"/>
                    <a:pt x="2" y="40"/>
                    <a:pt x="12" y="62"/>
                  </a:cubicBezTo>
                  <a:cubicBezTo>
                    <a:pt x="15" y="69"/>
                    <a:pt x="25" y="63"/>
                    <a:pt x="22" y="56"/>
                  </a:cubicBezTo>
                  <a:cubicBezTo>
                    <a:pt x="16" y="41"/>
                    <a:pt x="25" y="36"/>
                    <a:pt x="39" y="38"/>
                  </a:cubicBezTo>
                  <a:cubicBezTo>
                    <a:pt x="42" y="38"/>
                    <a:pt x="45" y="35"/>
                    <a:pt x="45" y="32"/>
                  </a:cubicBezTo>
                  <a:cubicBezTo>
                    <a:pt x="45" y="20"/>
                    <a:pt x="53" y="9"/>
                    <a:pt x="65" y="16"/>
                  </a:cubicBezTo>
                  <a:cubicBezTo>
                    <a:pt x="82" y="24"/>
                    <a:pt x="74" y="58"/>
                    <a:pt x="56" y="40"/>
                  </a:cubicBezTo>
                  <a:cubicBezTo>
                    <a:pt x="54" y="43"/>
                    <a:pt x="52" y="47"/>
                    <a:pt x="51" y="50"/>
                  </a:cubicBezTo>
                  <a:cubicBezTo>
                    <a:pt x="60" y="51"/>
                    <a:pt x="53" y="74"/>
                    <a:pt x="39" y="58"/>
                  </a:cubicBezTo>
                  <a:cubicBezTo>
                    <a:pt x="37" y="61"/>
                    <a:pt x="35" y="64"/>
                    <a:pt x="34" y="68"/>
                  </a:cubicBezTo>
                  <a:cubicBezTo>
                    <a:pt x="39" y="69"/>
                    <a:pt x="40" y="71"/>
                    <a:pt x="36" y="75"/>
                  </a:cubicBezTo>
                  <a:cubicBezTo>
                    <a:pt x="32" y="76"/>
                    <a:pt x="28" y="75"/>
                    <a:pt x="24" y="74"/>
                  </a:cubicBezTo>
                  <a:cubicBezTo>
                    <a:pt x="20" y="74"/>
                    <a:pt x="17" y="73"/>
                    <a:pt x="15" y="69"/>
                  </a:cubicBezTo>
                  <a:cubicBezTo>
                    <a:pt x="14" y="68"/>
                    <a:pt x="13" y="65"/>
                    <a:pt x="12" y="65"/>
                  </a:cubicBezTo>
                  <a:cubicBezTo>
                    <a:pt x="20" y="66"/>
                    <a:pt x="20" y="54"/>
                    <a:pt x="12" y="53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3"/>
            <p:cNvSpPr/>
            <p:nvPr/>
          </p:nvSpPr>
          <p:spPr bwMode="auto">
            <a:xfrm>
              <a:off x="3124200" y="2281238"/>
              <a:ext cx="195262" cy="179388"/>
            </a:xfrm>
            <a:custGeom>
              <a:avLst/>
              <a:gdLst>
                <a:gd name="T0" fmla="*/ 0 w 48"/>
                <a:gd name="T1" fmla="*/ 2147483646 h 44"/>
                <a:gd name="T2" fmla="*/ 2147483646 w 48"/>
                <a:gd name="T3" fmla="*/ 2147483646 h 44"/>
                <a:gd name="T4" fmla="*/ 2147483646 w 48"/>
                <a:gd name="T5" fmla="*/ 2147483646 h 4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8" h="44">
                  <a:moveTo>
                    <a:pt x="0" y="13"/>
                  </a:moveTo>
                  <a:cubicBezTo>
                    <a:pt x="12" y="2"/>
                    <a:pt x="37" y="0"/>
                    <a:pt x="43" y="20"/>
                  </a:cubicBezTo>
                  <a:cubicBezTo>
                    <a:pt x="48" y="37"/>
                    <a:pt x="25" y="44"/>
                    <a:pt x="11" y="43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34"/>
            <p:cNvSpPr/>
            <p:nvPr/>
          </p:nvSpPr>
          <p:spPr bwMode="auto">
            <a:xfrm>
              <a:off x="3078163" y="2252663"/>
              <a:ext cx="273050" cy="233363"/>
            </a:xfrm>
            <a:custGeom>
              <a:avLst/>
              <a:gdLst>
                <a:gd name="T0" fmla="*/ 2147483646 w 67"/>
                <a:gd name="T1" fmla="*/ 2147483646 h 57"/>
                <a:gd name="T2" fmla="*/ 2147483646 w 67"/>
                <a:gd name="T3" fmla="*/ 2147483646 h 57"/>
                <a:gd name="T4" fmla="*/ 2147483646 w 67"/>
                <a:gd name="T5" fmla="*/ 2147483646 h 57"/>
                <a:gd name="T6" fmla="*/ 2147483646 w 67"/>
                <a:gd name="T7" fmla="*/ 2147483646 h 57"/>
                <a:gd name="T8" fmla="*/ 2147483646 w 67"/>
                <a:gd name="T9" fmla="*/ 2147483646 h 57"/>
                <a:gd name="T10" fmla="*/ 2147483646 w 67"/>
                <a:gd name="T11" fmla="*/ 2147483646 h 57"/>
                <a:gd name="T12" fmla="*/ 2147483646 w 67"/>
                <a:gd name="T13" fmla="*/ 2147483646 h 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57">
                  <a:moveTo>
                    <a:pt x="15" y="24"/>
                  </a:moveTo>
                  <a:cubicBezTo>
                    <a:pt x="24" y="17"/>
                    <a:pt x="41" y="14"/>
                    <a:pt x="47" y="26"/>
                  </a:cubicBezTo>
                  <a:cubicBezTo>
                    <a:pt x="55" y="40"/>
                    <a:pt x="32" y="45"/>
                    <a:pt x="22" y="44"/>
                  </a:cubicBezTo>
                  <a:cubicBezTo>
                    <a:pt x="15" y="44"/>
                    <a:pt x="15" y="56"/>
                    <a:pt x="22" y="56"/>
                  </a:cubicBezTo>
                  <a:cubicBezTo>
                    <a:pt x="42" y="57"/>
                    <a:pt x="67" y="46"/>
                    <a:pt x="59" y="23"/>
                  </a:cubicBezTo>
                  <a:cubicBezTo>
                    <a:pt x="51" y="0"/>
                    <a:pt x="22" y="3"/>
                    <a:pt x="6" y="15"/>
                  </a:cubicBezTo>
                  <a:cubicBezTo>
                    <a:pt x="0" y="20"/>
                    <a:pt x="9" y="29"/>
                    <a:pt x="15" y="24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1839913" y="2293938"/>
              <a:ext cx="192087" cy="215900"/>
            </a:xfrm>
            <a:custGeom>
              <a:avLst/>
              <a:gdLst>
                <a:gd name="T0" fmla="*/ 2147483646 w 47"/>
                <a:gd name="T1" fmla="*/ 2147483646 h 53"/>
                <a:gd name="T2" fmla="*/ 2147483646 w 47"/>
                <a:gd name="T3" fmla="*/ 2147483646 h 53"/>
                <a:gd name="T4" fmla="*/ 2147483646 w 47"/>
                <a:gd name="T5" fmla="*/ 2147483646 h 53"/>
                <a:gd name="T6" fmla="*/ 2147483646 w 47"/>
                <a:gd name="T7" fmla="*/ 2147483646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7" h="53">
                  <a:moveTo>
                    <a:pt x="36" y="13"/>
                  </a:moveTo>
                  <a:cubicBezTo>
                    <a:pt x="24" y="0"/>
                    <a:pt x="8" y="3"/>
                    <a:pt x="3" y="20"/>
                  </a:cubicBezTo>
                  <a:cubicBezTo>
                    <a:pt x="0" y="31"/>
                    <a:pt x="8" y="46"/>
                    <a:pt x="18" y="49"/>
                  </a:cubicBezTo>
                  <a:cubicBezTo>
                    <a:pt x="29" y="53"/>
                    <a:pt x="39" y="44"/>
                    <a:pt x="47" y="36"/>
                  </a:cubicBezTo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36"/>
            <p:cNvSpPr/>
            <p:nvPr/>
          </p:nvSpPr>
          <p:spPr bwMode="auto">
            <a:xfrm>
              <a:off x="1824038" y="2281238"/>
              <a:ext cx="244475" cy="252413"/>
            </a:xfrm>
            <a:custGeom>
              <a:avLst/>
              <a:gdLst>
                <a:gd name="T0" fmla="*/ 2147483646 w 60"/>
                <a:gd name="T1" fmla="*/ 2147483646 h 62"/>
                <a:gd name="T2" fmla="*/ 2147483646 w 60"/>
                <a:gd name="T3" fmla="*/ 2147483646 h 62"/>
                <a:gd name="T4" fmla="*/ 2147483646 w 60"/>
                <a:gd name="T5" fmla="*/ 2147483646 h 62"/>
                <a:gd name="T6" fmla="*/ 2147483646 w 60"/>
                <a:gd name="T7" fmla="*/ 2147483646 h 62"/>
                <a:gd name="T8" fmla="*/ 2147483646 w 60"/>
                <a:gd name="T9" fmla="*/ 2147483646 h 62"/>
                <a:gd name="T10" fmla="*/ 2147483646 w 60"/>
                <a:gd name="T11" fmla="*/ 2147483646 h 62"/>
                <a:gd name="T12" fmla="*/ 2147483646 w 60"/>
                <a:gd name="T13" fmla="*/ 2147483646 h 62"/>
                <a:gd name="T14" fmla="*/ 2147483646 w 60"/>
                <a:gd name="T15" fmla="*/ 2147483646 h 62"/>
                <a:gd name="T16" fmla="*/ 2147483646 w 60"/>
                <a:gd name="T17" fmla="*/ 2147483646 h 62"/>
                <a:gd name="T18" fmla="*/ 2147483646 w 60"/>
                <a:gd name="T19" fmla="*/ 2147483646 h 62"/>
                <a:gd name="T20" fmla="*/ 2147483646 w 60"/>
                <a:gd name="T21" fmla="*/ 2147483646 h 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60" h="62">
                  <a:moveTo>
                    <a:pt x="45" y="12"/>
                  </a:moveTo>
                  <a:cubicBezTo>
                    <a:pt x="37" y="4"/>
                    <a:pt x="27" y="0"/>
                    <a:pt x="17" y="3"/>
                  </a:cubicBezTo>
                  <a:cubicBezTo>
                    <a:pt x="6" y="7"/>
                    <a:pt x="0" y="19"/>
                    <a:pt x="1" y="30"/>
                  </a:cubicBezTo>
                  <a:cubicBezTo>
                    <a:pt x="1" y="40"/>
                    <a:pt x="8" y="53"/>
                    <a:pt x="19" y="57"/>
                  </a:cubicBezTo>
                  <a:cubicBezTo>
                    <a:pt x="33" y="62"/>
                    <a:pt x="45" y="53"/>
                    <a:pt x="55" y="44"/>
                  </a:cubicBezTo>
                  <a:cubicBezTo>
                    <a:pt x="60" y="38"/>
                    <a:pt x="52" y="30"/>
                    <a:pt x="46" y="35"/>
                  </a:cubicBezTo>
                  <a:cubicBezTo>
                    <a:pt x="41" y="40"/>
                    <a:pt x="35" y="46"/>
                    <a:pt x="27" y="47"/>
                  </a:cubicBezTo>
                  <a:cubicBezTo>
                    <a:pt x="20" y="47"/>
                    <a:pt x="15" y="39"/>
                    <a:pt x="13" y="32"/>
                  </a:cubicBezTo>
                  <a:cubicBezTo>
                    <a:pt x="11" y="26"/>
                    <a:pt x="14" y="19"/>
                    <a:pt x="20" y="15"/>
                  </a:cubicBezTo>
                  <a:cubicBezTo>
                    <a:pt x="25" y="11"/>
                    <a:pt x="32" y="16"/>
                    <a:pt x="36" y="20"/>
                  </a:cubicBezTo>
                  <a:cubicBezTo>
                    <a:pt x="42" y="26"/>
                    <a:pt x="50" y="17"/>
                    <a:pt x="45" y="12"/>
                  </a:cubicBezTo>
                  <a:close/>
                </a:path>
              </a:pathLst>
            </a:custGeom>
            <a:solidFill>
              <a:srgbClr val="FCD1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任意多边形 184"/>
            <p:cNvSpPr/>
            <p:nvPr/>
          </p:nvSpPr>
          <p:spPr bwMode="auto">
            <a:xfrm>
              <a:off x="1122889" y="2130333"/>
              <a:ext cx="2858813" cy="2438190"/>
            </a:xfrm>
            <a:custGeom>
              <a:avLst/>
              <a:gdLst>
                <a:gd name="T0" fmla="*/ 192847 w 2858813"/>
                <a:gd name="T1" fmla="*/ 90019 h 2438190"/>
                <a:gd name="T2" fmla="*/ 192847 w 2858813"/>
                <a:gd name="T3" fmla="*/ 88502 h 2438190"/>
                <a:gd name="T4" fmla="*/ 192847 w 2858813"/>
                <a:gd name="T5" fmla="*/ 85125 h 2438190"/>
                <a:gd name="T6" fmla="*/ 192847 w 2858813"/>
                <a:gd name="T7" fmla="*/ 81876 h 2438190"/>
                <a:gd name="T8" fmla="*/ 2855873 w 2858813"/>
                <a:gd name="T9" fmla="*/ 107223 h 2438190"/>
                <a:gd name="T10" fmla="*/ 2733744 w 2858813"/>
                <a:gd name="T11" fmla="*/ 506118 h 2438190"/>
                <a:gd name="T12" fmla="*/ 2155666 w 2858813"/>
                <a:gd name="T13" fmla="*/ 978278 h 2438190"/>
                <a:gd name="T14" fmla="*/ 1899455 w 2858813"/>
                <a:gd name="T15" fmla="*/ 997915 h 2438190"/>
                <a:gd name="T16" fmla="*/ 1943711 w 2858813"/>
                <a:gd name="T17" fmla="*/ 1343992 h 2438190"/>
                <a:gd name="T18" fmla="*/ 2106582 w 2858813"/>
                <a:gd name="T19" fmla="*/ 2036121 h 2438190"/>
                <a:gd name="T20" fmla="*/ 2196161 w 2858813"/>
                <a:gd name="T21" fmla="*/ 2369971 h 2438190"/>
                <a:gd name="T22" fmla="*/ 1573179 w 2858813"/>
                <a:gd name="T23" fmla="*/ 2418827 h 2438190"/>
                <a:gd name="T24" fmla="*/ 1533116 w 2858813"/>
                <a:gd name="T25" fmla="*/ 2343500 h 2438190"/>
                <a:gd name="T26" fmla="*/ 1520246 w 2858813"/>
                <a:gd name="T27" fmla="*/ 2308901 h 2438190"/>
                <a:gd name="T28" fmla="*/ 1533116 w 2858813"/>
                <a:gd name="T29" fmla="*/ 2343500 h 2438190"/>
                <a:gd name="T30" fmla="*/ 1520246 w 2858813"/>
                <a:gd name="T31" fmla="*/ 2382185 h 2438190"/>
                <a:gd name="T32" fmla="*/ 832116 w 2858813"/>
                <a:gd name="T33" fmla="*/ 2394399 h 2438190"/>
                <a:gd name="T34" fmla="*/ 925766 w 2858813"/>
                <a:gd name="T35" fmla="*/ 1726699 h 2438190"/>
                <a:gd name="T36" fmla="*/ 986510 w 2858813"/>
                <a:gd name="T37" fmla="*/ 1040537 h 2438190"/>
                <a:gd name="T38" fmla="*/ 986843 w 2858813"/>
                <a:gd name="T39" fmla="*/ 1022356 h 2438190"/>
                <a:gd name="T40" fmla="*/ 879196 w 2858813"/>
                <a:gd name="T41" fmla="*/ 1026491 h 2438190"/>
                <a:gd name="T42" fmla="*/ 156201 w 2858813"/>
                <a:gd name="T43" fmla="*/ 582651 h 2438190"/>
                <a:gd name="T44" fmla="*/ 196918 w 2858813"/>
                <a:gd name="T45" fmla="*/ 53376 h 2438190"/>
                <a:gd name="T46" fmla="*/ 228475 w 2858813"/>
                <a:gd name="T47" fmla="*/ 75769 h 2438190"/>
                <a:gd name="T48" fmla="*/ 229130 w 2858813"/>
                <a:gd name="T49" fmla="*/ 78481 h 2438190"/>
                <a:gd name="T50" fmla="*/ 518409 w 2858813"/>
                <a:gd name="T51" fmla="*/ 635936 h 2438190"/>
                <a:gd name="T52" fmla="*/ 1117339 w 2858813"/>
                <a:gd name="T53" fmla="*/ 794628 h 2438190"/>
                <a:gd name="T54" fmla="*/ 498037 w 2858813"/>
                <a:gd name="T55" fmla="*/ 668489 h 2438190"/>
                <a:gd name="T56" fmla="*/ 229639 w 2858813"/>
                <a:gd name="T57" fmla="*/ 267690 h 2438190"/>
                <a:gd name="T58" fmla="*/ 182413 w 2858813"/>
                <a:gd name="T59" fmla="*/ 101088 h 2438190"/>
                <a:gd name="T60" fmla="*/ 66621 w 2858813"/>
                <a:gd name="T61" fmla="*/ 326157 h 2438190"/>
                <a:gd name="T62" fmla="*/ 600024 w 2858813"/>
                <a:gd name="T63" fmla="*/ 916501 h 2438190"/>
                <a:gd name="T64" fmla="*/ 1023489 w 2858813"/>
                <a:gd name="T65" fmla="*/ 1022356 h 2438190"/>
                <a:gd name="T66" fmla="*/ 888484 w 2858813"/>
                <a:gd name="T67" fmla="*/ 2222067 h 2438190"/>
                <a:gd name="T68" fmla="*/ 832116 w 2858813"/>
                <a:gd name="T69" fmla="*/ 2357757 h 2438190"/>
                <a:gd name="T70" fmla="*/ 857708 w 2858813"/>
                <a:gd name="T71" fmla="*/ 2358914 h 2438190"/>
                <a:gd name="T72" fmla="*/ 1214862 w 2858813"/>
                <a:gd name="T73" fmla="*/ 2365900 h 2438190"/>
                <a:gd name="T74" fmla="*/ 1491743 w 2858813"/>
                <a:gd name="T75" fmla="*/ 2345543 h 2438190"/>
                <a:gd name="T76" fmla="*/ 1552820 w 2858813"/>
                <a:gd name="T77" fmla="*/ 2288544 h 2438190"/>
                <a:gd name="T78" fmla="*/ 1683117 w 2858813"/>
                <a:gd name="T79" fmla="*/ 2402542 h 2438190"/>
                <a:gd name="T80" fmla="*/ 2004279 w 2858813"/>
                <a:gd name="T81" fmla="*/ 2364882 h 2438190"/>
                <a:gd name="T82" fmla="*/ 2175802 w 2858813"/>
                <a:gd name="T83" fmla="*/ 2361828 h 2438190"/>
                <a:gd name="T84" fmla="*/ 2164715 w 2858813"/>
                <a:gd name="T85" fmla="*/ 2337331 h 2438190"/>
                <a:gd name="T86" fmla="*/ 2069936 w 2858813"/>
                <a:gd name="T87" fmla="*/ 2048335 h 2438190"/>
                <a:gd name="T88" fmla="*/ 1898921 w 2858813"/>
                <a:gd name="T89" fmla="*/ 1295136 h 2438190"/>
                <a:gd name="T90" fmla="*/ 1862738 w 2858813"/>
                <a:gd name="T91" fmla="*/ 993618 h 2438190"/>
                <a:gd name="T92" fmla="*/ 1861029 w 2858813"/>
                <a:gd name="T93" fmla="*/ 967721 h 2438190"/>
                <a:gd name="T94" fmla="*/ 1868001 w 2858813"/>
                <a:gd name="T95" fmla="*/ 963831 h 2438190"/>
                <a:gd name="T96" fmla="*/ 1887712 w 2858813"/>
                <a:gd name="T97" fmla="*/ 961837 h 2438190"/>
                <a:gd name="T98" fmla="*/ 2119027 w 2858813"/>
                <a:gd name="T99" fmla="*/ 949786 h 2438190"/>
                <a:gd name="T100" fmla="*/ 2652325 w 2858813"/>
                <a:gd name="T101" fmla="*/ 571243 h 2438190"/>
                <a:gd name="T102" fmla="*/ 2745957 w 2858813"/>
                <a:gd name="T103" fmla="*/ 38027 h 2438190"/>
                <a:gd name="T104" fmla="*/ 2612603 w 2858813"/>
                <a:gd name="T105" fmla="*/ 40549 h 2438190"/>
                <a:gd name="T106" fmla="*/ 2595331 w 2858813"/>
                <a:gd name="T107" fmla="*/ 42097 h 2438190"/>
                <a:gd name="T108" fmla="*/ 2616513 w 2858813"/>
                <a:gd name="T109" fmla="*/ 114919 h 2438190"/>
                <a:gd name="T110" fmla="*/ 2334789 w 2858813"/>
                <a:gd name="T111" fmla="*/ 632298 h 2438190"/>
                <a:gd name="T112" fmla="*/ 1834059 w 2858813"/>
                <a:gd name="T113" fmla="*/ 754409 h 2438190"/>
                <a:gd name="T114" fmla="*/ 2538337 w 2858813"/>
                <a:gd name="T115" fmla="*/ 343303 h 2438190"/>
                <a:gd name="T116" fmla="*/ 2595331 w 2858813"/>
                <a:gd name="T117" fmla="*/ 5464 h 243819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858813" h="2438190">
                  <a:moveTo>
                    <a:pt x="192847" y="88502"/>
                  </a:moveTo>
                  <a:lnTo>
                    <a:pt x="192847" y="90019"/>
                  </a:lnTo>
                  <a:lnTo>
                    <a:pt x="193288" y="90649"/>
                  </a:lnTo>
                  <a:lnTo>
                    <a:pt x="192847" y="88502"/>
                  </a:lnTo>
                  <a:close/>
                  <a:moveTo>
                    <a:pt x="192847" y="81876"/>
                  </a:moveTo>
                  <a:lnTo>
                    <a:pt x="192847" y="85125"/>
                  </a:lnTo>
                  <a:lnTo>
                    <a:pt x="193653" y="82010"/>
                  </a:lnTo>
                  <a:lnTo>
                    <a:pt x="192847" y="81876"/>
                  </a:lnTo>
                  <a:close/>
                  <a:moveTo>
                    <a:pt x="2673252" y="186"/>
                  </a:moveTo>
                  <a:cubicBezTo>
                    <a:pt x="2753590" y="-1913"/>
                    <a:pt x="2834501" y="12587"/>
                    <a:pt x="2855873" y="107223"/>
                  </a:cubicBezTo>
                  <a:cubicBezTo>
                    <a:pt x="2868086" y="168278"/>
                    <a:pt x="2839589" y="245615"/>
                    <a:pt x="2819234" y="302600"/>
                  </a:cubicBezTo>
                  <a:cubicBezTo>
                    <a:pt x="2790738" y="367726"/>
                    <a:pt x="2766312" y="440992"/>
                    <a:pt x="2733744" y="506118"/>
                  </a:cubicBezTo>
                  <a:cubicBezTo>
                    <a:pt x="2656396" y="656721"/>
                    <a:pt x="2534266" y="774761"/>
                    <a:pt x="2391782" y="864309"/>
                  </a:cubicBezTo>
                  <a:cubicBezTo>
                    <a:pt x="2322576" y="909082"/>
                    <a:pt x="2241156" y="957927"/>
                    <a:pt x="2155666" y="978278"/>
                  </a:cubicBezTo>
                  <a:cubicBezTo>
                    <a:pt x="2108849" y="988454"/>
                    <a:pt x="2062033" y="992525"/>
                    <a:pt x="2015217" y="994560"/>
                  </a:cubicBezTo>
                  <a:lnTo>
                    <a:pt x="1899455" y="997915"/>
                  </a:lnTo>
                  <a:lnTo>
                    <a:pt x="1901339" y="1069749"/>
                  </a:lnTo>
                  <a:cubicBezTo>
                    <a:pt x="1908592" y="1162309"/>
                    <a:pt x="1928442" y="1255441"/>
                    <a:pt x="1943711" y="1343992"/>
                  </a:cubicBezTo>
                  <a:cubicBezTo>
                    <a:pt x="1959998" y="1457990"/>
                    <a:pt x="1980357" y="1571988"/>
                    <a:pt x="2008859" y="1681914"/>
                  </a:cubicBezTo>
                  <a:cubicBezTo>
                    <a:pt x="2041434" y="1799983"/>
                    <a:pt x="2078080" y="1918052"/>
                    <a:pt x="2106582" y="2036121"/>
                  </a:cubicBezTo>
                  <a:cubicBezTo>
                    <a:pt x="2135084" y="2141976"/>
                    <a:pt x="2155443" y="2247831"/>
                    <a:pt x="2208376" y="2341472"/>
                  </a:cubicBezTo>
                  <a:cubicBezTo>
                    <a:pt x="2212448" y="2349614"/>
                    <a:pt x="2208376" y="2365900"/>
                    <a:pt x="2196161" y="2369971"/>
                  </a:cubicBezTo>
                  <a:cubicBezTo>
                    <a:pt x="2041434" y="2394399"/>
                    <a:pt x="1886706" y="2426970"/>
                    <a:pt x="1731978" y="2435112"/>
                  </a:cubicBezTo>
                  <a:cubicBezTo>
                    <a:pt x="1679045" y="2439184"/>
                    <a:pt x="1626112" y="2443255"/>
                    <a:pt x="1573179" y="2418827"/>
                  </a:cubicBezTo>
                  <a:cubicBezTo>
                    <a:pt x="1556892" y="2410685"/>
                    <a:pt x="1547730" y="2390328"/>
                    <a:pt x="1540605" y="2368444"/>
                  </a:cubicBezTo>
                  <a:lnTo>
                    <a:pt x="1533116" y="2343500"/>
                  </a:lnTo>
                  <a:lnTo>
                    <a:pt x="1552820" y="2308901"/>
                  </a:lnTo>
                  <a:cubicBezTo>
                    <a:pt x="1540605" y="2308901"/>
                    <a:pt x="1528389" y="2308901"/>
                    <a:pt x="1520246" y="2308901"/>
                  </a:cubicBezTo>
                  <a:cubicBezTo>
                    <a:pt x="1524318" y="2316026"/>
                    <a:pt x="1527626" y="2325441"/>
                    <a:pt x="1530807" y="2335810"/>
                  </a:cubicBezTo>
                  <a:lnTo>
                    <a:pt x="1533116" y="2343500"/>
                  </a:lnTo>
                  <a:lnTo>
                    <a:pt x="1531952" y="2345543"/>
                  </a:lnTo>
                  <a:cubicBezTo>
                    <a:pt x="1526353" y="2357757"/>
                    <a:pt x="1522282" y="2369971"/>
                    <a:pt x="1520246" y="2382185"/>
                  </a:cubicBezTo>
                  <a:cubicBezTo>
                    <a:pt x="1516174" y="2390328"/>
                    <a:pt x="1512102" y="2394399"/>
                    <a:pt x="1499887" y="2394399"/>
                  </a:cubicBezTo>
                  <a:cubicBezTo>
                    <a:pt x="1280011" y="2402542"/>
                    <a:pt x="1056063" y="2410684"/>
                    <a:pt x="832116" y="2394399"/>
                  </a:cubicBezTo>
                  <a:cubicBezTo>
                    <a:pt x="819900" y="2394399"/>
                    <a:pt x="811757" y="2382185"/>
                    <a:pt x="815828" y="2369971"/>
                  </a:cubicBezTo>
                  <a:cubicBezTo>
                    <a:pt x="872833" y="2162332"/>
                    <a:pt x="893192" y="1942480"/>
                    <a:pt x="925766" y="1726699"/>
                  </a:cubicBezTo>
                  <a:cubicBezTo>
                    <a:pt x="950197" y="1552649"/>
                    <a:pt x="974628" y="1376309"/>
                    <a:pt x="983598" y="1199396"/>
                  </a:cubicBezTo>
                  <a:lnTo>
                    <a:pt x="986510" y="1040537"/>
                  </a:lnTo>
                  <a:lnTo>
                    <a:pt x="1003130" y="1042713"/>
                  </a:lnTo>
                  <a:cubicBezTo>
                    <a:pt x="999058" y="1034570"/>
                    <a:pt x="990915" y="1030499"/>
                    <a:pt x="986843" y="1022356"/>
                  </a:cubicBezTo>
                  <a:lnTo>
                    <a:pt x="986510" y="1040537"/>
                  </a:lnTo>
                  <a:lnTo>
                    <a:pt x="879196" y="1026491"/>
                  </a:lnTo>
                  <a:cubicBezTo>
                    <a:pt x="753988" y="1006071"/>
                    <a:pt x="626491" y="972482"/>
                    <a:pt x="510445" y="920573"/>
                  </a:cubicBezTo>
                  <a:cubicBezTo>
                    <a:pt x="363861" y="851360"/>
                    <a:pt x="245780" y="721077"/>
                    <a:pt x="156201" y="582651"/>
                  </a:cubicBezTo>
                  <a:cubicBezTo>
                    <a:pt x="91052" y="484939"/>
                    <a:pt x="17760" y="354656"/>
                    <a:pt x="1473" y="236587"/>
                  </a:cubicBezTo>
                  <a:cubicBezTo>
                    <a:pt x="-14814" y="94090"/>
                    <a:pt x="107339" y="110375"/>
                    <a:pt x="196918" y="53376"/>
                  </a:cubicBezTo>
                  <a:cubicBezTo>
                    <a:pt x="205062" y="49305"/>
                    <a:pt x="217277" y="53376"/>
                    <a:pt x="221349" y="61519"/>
                  </a:cubicBezTo>
                  <a:cubicBezTo>
                    <a:pt x="225421" y="67626"/>
                    <a:pt x="227457" y="71698"/>
                    <a:pt x="228475" y="75769"/>
                  </a:cubicBezTo>
                  <a:lnTo>
                    <a:pt x="228614" y="77717"/>
                  </a:lnTo>
                  <a:lnTo>
                    <a:pt x="229130" y="78481"/>
                  </a:lnTo>
                  <a:cubicBezTo>
                    <a:pt x="253576" y="188345"/>
                    <a:pt x="257650" y="298208"/>
                    <a:pt x="314691" y="399933"/>
                  </a:cubicBezTo>
                  <a:cubicBezTo>
                    <a:pt x="363583" y="489452"/>
                    <a:pt x="428773" y="578970"/>
                    <a:pt x="518409" y="635936"/>
                  </a:cubicBezTo>
                  <a:cubicBezTo>
                    <a:pt x="669160" y="741731"/>
                    <a:pt x="925845" y="819042"/>
                    <a:pt x="1105116" y="762076"/>
                  </a:cubicBezTo>
                  <a:cubicBezTo>
                    <a:pt x="1129562" y="753938"/>
                    <a:pt x="1137711" y="790559"/>
                    <a:pt x="1117339" y="794628"/>
                  </a:cubicBezTo>
                  <a:cubicBezTo>
                    <a:pt x="1015480" y="827180"/>
                    <a:pt x="901398" y="814973"/>
                    <a:pt x="799540" y="790559"/>
                  </a:cubicBezTo>
                  <a:cubicBezTo>
                    <a:pt x="693606" y="762076"/>
                    <a:pt x="587673" y="733593"/>
                    <a:pt x="498037" y="668489"/>
                  </a:cubicBezTo>
                  <a:cubicBezTo>
                    <a:pt x="416550" y="607453"/>
                    <a:pt x="343212" y="530142"/>
                    <a:pt x="294319" y="436555"/>
                  </a:cubicBezTo>
                  <a:cubicBezTo>
                    <a:pt x="263762" y="381623"/>
                    <a:pt x="244408" y="325674"/>
                    <a:pt x="229639" y="267690"/>
                  </a:cubicBezTo>
                  <a:lnTo>
                    <a:pt x="194365" y="95897"/>
                  </a:lnTo>
                  <a:lnTo>
                    <a:pt x="182413" y="101088"/>
                  </a:lnTo>
                  <a:cubicBezTo>
                    <a:pt x="146530" y="113683"/>
                    <a:pt x="108357" y="120554"/>
                    <a:pt x="74765" y="138875"/>
                  </a:cubicBezTo>
                  <a:cubicBezTo>
                    <a:pt x="9617" y="179588"/>
                    <a:pt x="42191" y="269158"/>
                    <a:pt x="66621" y="326157"/>
                  </a:cubicBezTo>
                  <a:cubicBezTo>
                    <a:pt x="111411" y="440154"/>
                    <a:pt x="172488" y="554152"/>
                    <a:pt x="249851" y="651864"/>
                  </a:cubicBezTo>
                  <a:cubicBezTo>
                    <a:pt x="347574" y="769933"/>
                    <a:pt x="453440" y="867645"/>
                    <a:pt x="600024" y="916501"/>
                  </a:cubicBezTo>
                  <a:cubicBezTo>
                    <a:pt x="734393" y="957215"/>
                    <a:pt x="864690" y="993857"/>
                    <a:pt x="1003130" y="1006071"/>
                  </a:cubicBezTo>
                  <a:cubicBezTo>
                    <a:pt x="1015345" y="1006071"/>
                    <a:pt x="1023489" y="1014214"/>
                    <a:pt x="1023489" y="1022356"/>
                  </a:cubicBezTo>
                  <a:cubicBezTo>
                    <a:pt x="1027561" y="1262566"/>
                    <a:pt x="994987" y="1498703"/>
                    <a:pt x="958341" y="1734841"/>
                  </a:cubicBezTo>
                  <a:cubicBezTo>
                    <a:pt x="933910" y="1896677"/>
                    <a:pt x="918641" y="2060803"/>
                    <a:pt x="888484" y="2222067"/>
                  </a:cubicBezTo>
                  <a:lnTo>
                    <a:pt x="857708" y="2358914"/>
                  </a:lnTo>
                  <a:lnTo>
                    <a:pt x="832116" y="2357757"/>
                  </a:lnTo>
                  <a:cubicBezTo>
                    <a:pt x="840259" y="2365900"/>
                    <a:pt x="844331" y="2374042"/>
                    <a:pt x="852474" y="2382185"/>
                  </a:cubicBezTo>
                  <a:lnTo>
                    <a:pt x="857708" y="2358914"/>
                  </a:lnTo>
                  <a:lnTo>
                    <a:pt x="1023489" y="2366409"/>
                  </a:lnTo>
                  <a:cubicBezTo>
                    <a:pt x="1087619" y="2367936"/>
                    <a:pt x="1151750" y="2367936"/>
                    <a:pt x="1214862" y="2365900"/>
                  </a:cubicBezTo>
                  <a:cubicBezTo>
                    <a:pt x="1280011" y="2365900"/>
                    <a:pt x="1341088" y="2361828"/>
                    <a:pt x="1406236" y="2361828"/>
                  </a:cubicBezTo>
                  <a:cubicBezTo>
                    <a:pt x="1426595" y="2361828"/>
                    <a:pt x="1483600" y="2369971"/>
                    <a:pt x="1491743" y="2345543"/>
                  </a:cubicBezTo>
                  <a:cubicBezTo>
                    <a:pt x="1503959" y="2321115"/>
                    <a:pt x="1503959" y="2312972"/>
                    <a:pt x="1520246" y="2288544"/>
                  </a:cubicBezTo>
                  <a:cubicBezTo>
                    <a:pt x="1524318" y="2276330"/>
                    <a:pt x="1544676" y="2276330"/>
                    <a:pt x="1552820" y="2288544"/>
                  </a:cubicBezTo>
                  <a:cubicBezTo>
                    <a:pt x="1565035" y="2312972"/>
                    <a:pt x="1569107" y="2329258"/>
                    <a:pt x="1577251" y="2353686"/>
                  </a:cubicBezTo>
                  <a:cubicBezTo>
                    <a:pt x="1593538" y="2402542"/>
                    <a:pt x="1646471" y="2402542"/>
                    <a:pt x="1683117" y="2402542"/>
                  </a:cubicBezTo>
                  <a:cubicBezTo>
                    <a:pt x="1727906" y="2402542"/>
                    <a:pt x="1772696" y="2394399"/>
                    <a:pt x="1817486" y="2390328"/>
                  </a:cubicBezTo>
                  <a:cubicBezTo>
                    <a:pt x="1880598" y="2384221"/>
                    <a:pt x="1942693" y="2375060"/>
                    <a:pt x="2004279" y="2364882"/>
                  </a:cubicBezTo>
                  <a:lnTo>
                    <a:pt x="2164715" y="2337331"/>
                  </a:lnTo>
                  <a:lnTo>
                    <a:pt x="2175802" y="2361828"/>
                  </a:lnTo>
                  <a:cubicBezTo>
                    <a:pt x="2179874" y="2349614"/>
                    <a:pt x="2183946" y="2341472"/>
                    <a:pt x="2188017" y="2333329"/>
                  </a:cubicBezTo>
                  <a:lnTo>
                    <a:pt x="2164715" y="2337331"/>
                  </a:lnTo>
                  <a:lnTo>
                    <a:pt x="2140938" y="2284791"/>
                  </a:lnTo>
                  <a:cubicBezTo>
                    <a:pt x="2110399" y="2207117"/>
                    <a:pt x="2091313" y="2127726"/>
                    <a:pt x="2069936" y="2048335"/>
                  </a:cubicBezTo>
                  <a:cubicBezTo>
                    <a:pt x="2041434" y="1930266"/>
                    <a:pt x="2004788" y="1812197"/>
                    <a:pt x="1972213" y="1694128"/>
                  </a:cubicBezTo>
                  <a:cubicBezTo>
                    <a:pt x="1939639" y="1559774"/>
                    <a:pt x="1915208" y="1429491"/>
                    <a:pt x="1898921" y="1295136"/>
                  </a:cubicBezTo>
                  <a:cubicBezTo>
                    <a:pt x="1889760" y="1215745"/>
                    <a:pt x="1871437" y="1136354"/>
                    <a:pt x="1864566" y="1056963"/>
                  </a:cubicBezTo>
                  <a:lnTo>
                    <a:pt x="1862738" y="993618"/>
                  </a:lnTo>
                  <a:lnTo>
                    <a:pt x="1861029" y="992906"/>
                  </a:lnTo>
                  <a:cubicBezTo>
                    <a:pt x="1854923" y="986037"/>
                    <a:pt x="1854923" y="974590"/>
                    <a:pt x="1861029" y="967721"/>
                  </a:cubicBezTo>
                  <a:lnTo>
                    <a:pt x="1867504" y="965023"/>
                  </a:lnTo>
                  <a:lnTo>
                    <a:pt x="1868001" y="963831"/>
                  </a:lnTo>
                  <a:cubicBezTo>
                    <a:pt x="1871437" y="960777"/>
                    <a:pt x="1876017" y="959250"/>
                    <a:pt x="1880598" y="959250"/>
                  </a:cubicBezTo>
                  <a:lnTo>
                    <a:pt x="1887712" y="961837"/>
                  </a:lnTo>
                  <a:lnTo>
                    <a:pt x="1998424" y="960471"/>
                  </a:lnTo>
                  <a:cubicBezTo>
                    <a:pt x="2039643" y="959962"/>
                    <a:pt x="2080353" y="957927"/>
                    <a:pt x="2119027" y="949786"/>
                  </a:cubicBezTo>
                  <a:cubicBezTo>
                    <a:pt x="2196376" y="933505"/>
                    <a:pt x="2265582" y="896871"/>
                    <a:pt x="2330718" y="856168"/>
                  </a:cubicBezTo>
                  <a:cubicBezTo>
                    <a:pt x="2452847" y="786972"/>
                    <a:pt x="2574976" y="693354"/>
                    <a:pt x="2652325" y="571243"/>
                  </a:cubicBezTo>
                  <a:cubicBezTo>
                    <a:pt x="2717460" y="469484"/>
                    <a:pt x="2774454" y="343303"/>
                    <a:pt x="2802951" y="225263"/>
                  </a:cubicBezTo>
                  <a:cubicBezTo>
                    <a:pt x="2823305" y="160138"/>
                    <a:pt x="2839589" y="54308"/>
                    <a:pt x="2745957" y="38027"/>
                  </a:cubicBezTo>
                  <a:cubicBezTo>
                    <a:pt x="2719495" y="33957"/>
                    <a:pt x="2694052" y="33957"/>
                    <a:pt x="2669117" y="35483"/>
                  </a:cubicBezTo>
                  <a:lnTo>
                    <a:pt x="2612603" y="40549"/>
                  </a:lnTo>
                  <a:lnTo>
                    <a:pt x="2611615" y="21746"/>
                  </a:lnTo>
                  <a:cubicBezTo>
                    <a:pt x="2607544" y="29886"/>
                    <a:pt x="2599402" y="33957"/>
                    <a:pt x="2595331" y="42097"/>
                  </a:cubicBezTo>
                  <a:lnTo>
                    <a:pt x="2612603" y="40549"/>
                  </a:lnTo>
                  <a:lnTo>
                    <a:pt x="2616513" y="114919"/>
                  </a:lnTo>
                  <a:cubicBezTo>
                    <a:pt x="2618993" y="206692"/>
                    <a:pt x="2610597" y="294459"/>
                    <a:pt x="2558692" y="379937"/>
                  </a:cubicBezTo>
                  <a:cubicBezTo>
                    <a:pt x="2501699" y="477625"/>
                    <a:pt x="2424350" y="563102"/>
                    <a:pt x="2334789" y="632298"/>
                  </a:cubicBezTo>
                  <a:cubicBezTo>
                    <a:pt x="2208588" y="734057"/>
                    <a:pt x="1976543" y="860238"/>
                    <a:pt x="1813704" y="786972"/>
                  </a:cubicBezTo>
                  <a:cubicBezTo>
                    <a:pt x="1793349" y="774761"/>
                    <a:pt x="1809633" y="742198"/>
                    <a:pt x="1834059" y="754409"/>
                  </a:cubicBezTo>
                  <a:cubicBezTo>
                    <a:pt x="1996898" y="831746"/>
                    <a:pt x="2245227" y="668932"/>
                    <a:pt x="2363285" y="559032"/>
                  </a:cubicBezTo>
                  <a:cubicBezTo>
                    <a:pt x="2432492" y="497977"/>
                    <a:pt x="2497628" y="424711"/>
                    <a:pt x="2538337" y="343303"/>
                  </a:cubicBezTo>
                  <a:cubicBezTo>
                    <a:pt x="2591260" y="237474"/>
                    <a:pt x="2583118" y="135716"/>
                    <a:pt x="2574976" y="21746"/>
                  </a:cubicBezTo>
                  <a:cubicBezTo>
                    <a:pt x="2574976" y="13605"/>
                    <a:pt x="2583118" y="5464"/>
                    <a:pt x="2595331" y="5464"/>
                  </a:cubicBezTo>
                  <a:cubicBezTo>
                    <a:pt x="2619757" y="3429"/>
                    <a:pt x="2646472" y="885"/>
                    <a:pt x="2673252" y="18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任意多边形 190"/>
            <p:cNvSpPr/>
            <p:nvPr/>
          </p:nvSpPr>
          <p:spPr bwMode="auto">
            <a:xfrm>
              <a:off x="602395" y="1536722"/>
              <a:ext cx="1012834" cy="1089863"/>
            </a:xfrm>
            <a:custGeom>
              <a:avLst/>
              <a:gdLst>
                <a:gd name="T0" fmla="*/ 97021 w 1012834"/>
                <a:gd name="T1" fmla="*/ 756937 h 1089863"/>
                <a:gd name="T2" fmla="*/ 84894 w 1012834"/>
                <a:gd name="T3" fmla="*/ 736458 h 1089863"/>
                <a:gd name="T4" fmla="*/ 60443 w 1012834"/>
                <a:gd name="T5" fmla="*/ 732385 h 1089863"/>
                <a:gd name="T6" fmla="*/ 52293 w 1012834"/>
                <a:gd name="T7" fmla="*/ 707949 h 1089863"/>
                <a:gd name="T8" fmla="*/ 378795 w 1012834"/>
                <a:gd name="T9" fmla="*/ 1043991 h 1089863"/>
                <a:gd name="T10" fmla="*/ 362157 w 1012834"/>
                <a:gd name="T11" fmla="*/ 1070203 h 1089863"/>
                <a:gd name="T12" fmla="*/ 354184 w 1012834"/>
                <a:gd name="T13" fmla="*/ 1075830 h 1089863"/>
                <a:gd name="T14" fmla="*/ 82537 w 1012834"/>
                <a:gd name="T15" fmla="*/ 752943 h 1089863"/>
                <a:gd name="T16" fmla="*/ 170471 w 1012834"/>
                <a:gd name="T17" fmla="*/ 883078 h 1089863"/>
                <a:gd name="T18" fmla="*/ 333787 w 1012834"/>
                <a:gd name="T19" fmla="*/ 1046615 h 1089863"/>
                <a:gd name="T20" fmla="*/ 243824 w 1012834"/>
                <a:gd name="T21" fmla="*/ 870859 h 1089863"/>
                <a:gd name="T22" fmla="*/ 186772 w 1012834"/>
                <a:gd name="T23" fmla="*/ 765986 h 1089863"/>
                <a:gd name="T24" fmla="*/ 389201 w 1012834"/>
                <a:gd name="T25" fmla="*/ 949073 h 1089863"/>
                <a:gd name="T26" fmla="*/ 525502 w 1012834"/>
                <a:gd name="T27" fmla="*/ 511125 h 1089863"/>
                <a:gd name="T28" fmla="*/ 485202 w 1012834"/>
                <a:gd name="T29" fmla="*/ 537914 h 1089863"/>
                <a:gd name="T30" fmla="*/ 477052 w 1012834"/>
                <a:gd name="T31" fmla="*/ 533832 h 1089863"/>
                <a:gd name="T32" fmla="*/ 721068 w 1012834"/>
                <a:gd name="T33" fmla="*/ 675379 h 1089863"/>
                <a:gd name="T34" fmla="*/ 684658 w 1012834"/>
                <a:gd name="T35" fmla="*/ 509339 h 1089863"/>
                <a:gd name="T36" fmla="*/ 626169 w 1012834"/>
                <a:gd name="T37" fmla="*/ 489969 h 1089863"/>
                <a:gd name="T38" fmla="*/ 572300 w 1012834"/>
                <a:gd name="T39" fmla="*/ 564265 h 1089863"/>
                <a:gd name="T40" fmla="*/ 568253 w 1012834"/>
                <a:gd name="T41" fmla="*/ 522263 h 1089863"/>
                <a:gd name="T42" fmla="*/ 120628 w 1012834"/>
                <a:gd name="T43" fmla="*/ 461495 h 1089863"/>
                <a:gd name="T44" fmla="*/ 46329 w 1012834"/>
                <a:gd name="T45" fmla="*/ 551946 h 1089863"/>
                <a:gd name="T46" fmla="*/ 56463 w 1012834"/>
                <a:gd name="T47" fmla="*/ 566136 h 1089863"/>
                <a:gd name="T48" fmla="*/ 285280 w 1012834"/>
                <a:gd name="T49" fmla="*/ 567576 h 1089863"/>
                <a:gd name="T50" fmla="*/ 110135 w 1012834"/>
                <a:gd name="T51" fmla="*/ 426969 h 1089863"/>
                <a:gd name="T52" fmla="*/ 584010 w 1012834"/>
                <a:gd name="T53" fmla="*/ 443578 h 1089863"/>
                <a:gd name="T54" fmla="*/ 580983 w 1012834"/>
                <a:gd name="T55" fmla="*/ 482229 h 1089863"/>
                <a:gd name="T56" fmla="*/ 604262 w 1012834"/>
                <a:gd name="T57" fmla="*/ 302892 h 1089863"/>
                <a:gd name="T58" fmla="*/ 626169 w 1012834"/>
                <a:gd name="T59" fmla="*/ 489969 h 1089863"/>
                <a:gd name="T60" fmla="*/ 648185 w 1012834"/>
                <a:gd name="T61" fmla="*/ 415449 h 1089863"/>
                <a:gd name="T62" fmla="*/ 607566 w 1012834"/>
                <a:gd name="T63" fmla="*/ 306762 h 1089863"/>
                <a:gd name="T64" fmla="*/ 604262 w 1012834"/>
                <a:gd name="T65" fmla="*/ 302892 h 1089863"/>
                <a:gd name="T66" fmla="*/ 558886 w 1012834"/>
                <a:gd name="T67" fmla="*/ 324702 h 1089863"/>
                <a:gd name="T68" fmla="*/ 403710 w 1012834"/>
                <a:gd name="T69" fmla="*/ 505257 h 1089863"/>
                <a:gd name="T70" fmla="*/ 538171 w 1012834"/>
                <a:gd name="T71" fmla="*/ 570571 h 1089863"/>
                <a:gd name="T72" fmla="*/ 570768 w 1012834"/>
                <a:gd name="T73" fmla="*/ 586900 h 1089863"/>
                <a:gd name="T74" fmla="*/ 389135 w 1012834"/>
                <a:gd name="T75" fmla="*/ 616346 h 1089863"/>
                <a:gd name="T76" fmla="*/ 144351 w 1012834"/>
                <a:gd name="T77" fmla="*/ 740402 h 1089863"/>
                <a:gd name="T78" fmla="*/ 250987 w 1012834"/>
                <a:gd name="T79" fmla="*/ 659124 h 1089863"/>
                <a:gd name="T80" fmla="*/ 12384 w 1012834"/>
                <a:gd name="T81" fmla="*/ 524778 h 1089863"/>
                <a:gd name="T82" fmla="*/ 142719 w 1012834"/>
                <a:gd name="T83" fmla="*/ 414743 h 1089863"/>
                <a:gd name="T84" fmla="*/ 359908 w 1012834"/>
                <a:gd name="T85" fmla="*/ 472089 h 1089863"/>
                <a:gd name="T86" fmla="*/ 420008 w 1012834"/>
                <a:gd name="T87" fmla="*/ 476682 h 1089863"/>
                <a:gd name="T88" fmla="*/ 444328 w 1012834"/>
                <a:gd name="T89" fmla="*/ 383558 h 1089863"/>
                <a:gd name="T90" fmla="*/ 501500 w 1012834"/>
                <a:gd name="T91" fmla="*/ 407285 h 1089863"/>
                <a:gd name="T92" fmla="*/ 569288 w 1012834"/>
                <a:gd name="T93" fmla="*/ 288951 h 1089863"/>
                <a:gd name="T94" fmla="*/ 1000228 w 1012834"/>
                <a:gd name="T95" fmla="*/ 153262 h 1089863"/>
                <a:gd name="T96" fmla="*/ 1008778 w 1012834"/>
                <a:gd name="T97" fmla="*/ 205989 h 1089863"/>
                <a:gd name="T98" fmla="*/ 920930 w 1012834"/>
                <a:gd name="T99" fmla="*/ 281326 h 1089863"/>
                <a:gd name="T100" fmla="*/ 701286 w 1012834"/>
                <a:gd name="T101" fmla="*/ 102093 h 1089863"/>
                <a:gd name="T102" fmla="*/ 953523 w 1012834"/>
                <a:gd name="T103" fmla="*/ 138917 h 1089863"/>
                <a:gd name="T104" fmla="*/ 595000 w 1012834"/>
                <a:gd name="T105" fmla="*/ 260982 h 108986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012834" h="1089863">
                  <a:moveTo>
                    <a:pt x="97021" y="756937"/>
                  </a:moveTo>
                  <a:lnTo>
                    <a:pt x="99686" y="757672"/>
                  </a:lnTo>
                  <a:lnTo>
                    <a:pt x="97872" y="758374"/>
                  </a:lnTo>
                  <a:lnTo>
                    <a:pt x="97021" y="756937"/>
                  </a:lnTo>
                  <a:close/>
                  <a:moveTo>
                    <a:pt x="84894" y="736458"/>
                  </a:moveTo>
                  <a:lnTo>
                    <a:pt x="97021" y="756937"/>
                  </a:lnTo>
                  <a:lnTo>
                    <a:pt x="82537" y="752943"/>
                  </a:lnTo>
                  <a:lnTo>
                    <a:pt x="84894" y="736458"/>
                  </a:lnTo>
                  <a:close/>
                  <a:moveTo>
                    <a:pt x="52293" y="707949"/>
                  </a:moveTo>
                  <a:cubicBezTo>
                    <a:pt x="63499" y="708458"/>
                    <a:pt x="74833" y="710367"/>
                    <a:pt x="86199" y="713438"/>
                  </a:cubicBezTo>
                  <a:lnTo>
                    <a:pt x="97556" y="717586"/>
                  </a:lnTo>
                  <a:lnTo>
                    <a:pt x="60443" y="732385"/>
                  </a:lnTo>
                  <a:cubicBezTo>
                    <a:pt x="56368" y="734422"/>
                    <a:pt x="53312" y="738495"/>
                    <a:pt x="52293" y="743076"/>
                  </a:cubicBezTo>
                  <a:lnTo>
                    <a:pt x="52786" y="744740"/>
                  </a:lnTo>
                  <a:lnTo>
                    <a:pt x="52293" y="744604"/>
                  </a:lnTo>
                  <a:cubicBezTo>
                    <a:pt x="27842" y="744604"/>
                    <a:pt x="27842" y="707949"/>
                    <a:pt x="52293" y="707949"/>
                  </a:cubicBezTo>
                  <a:close/>
                  <a:moveTo>
                    <a:pt x="552380" y="627378"/>
                  </a:moveTo>
                  <a:cubicBezTo>
                    <a:pt x="561573" y="627378"/>
                    <a:pt x="570766" y="632478"/>
                    <a:pt x="570766" y="642679"/>
                  </a:cubicBezTo>
                  <a:cubicBezTo>
                    <a:pt x="561573" y="768144"/>
                    <a:pt x="485729" y="861477"/>
                    <a:pt x="422526" y="962270"/>
                  </a:cubicBezTo>
                  <a:lnTo>
                    <a:pt x="378795" y="1043991"/>
                  </a:lnTo>
                  <a:lnTo>
                    <a:pt x="378255" y="1047141"/>
                  </a:lnTo>
                  <a:lnTo>
                    <a:pt x="373344" y="1054176"/>
                  </a:lnTo>
                  <a:lnTo>
                    <a:pt x="366473" y="1067015"/>
                  </a:lnTo>
                  <a:lnTo>
                    <a:pt x="362157" y="1070203"/>
                  </a:lnTo>
                  <a:lnTo>
                    <a:pt x="362002" y="1070424"/>
                  </a:lnTo>
                  <a:lnTo>
                    <a:pt x="359715" y="1072006"/>
                  </a:lnTo>
                  <a:lnTo>
                    <a:pt x="354471" y="1075877"/>
                  </a:lnTo>
                  <a:lnTo>
                    <a:pt x="354184" y="1075830"/>
                  </a:lnTo>
                  <a:lnTo>
                    <a:pt x="340885" y="1085024"/>
                  </a:lnTo>
                  <a:cubicBezTo>
                    <a:pt x="233063" y="1132677"/>
                    <a:pt x="94572" y="814095"/>
                    <a:pt x="56368" y="756822"/>
                  </a:cubicBezTo>
                  <a:lnTo>
                    <a:pt x="52786" y="744740"/>
                  </a:lnTo>
                  <a:lnTo>
                    <a:pt x="82537" y="752943"/>
                  </a:lnTo>
                  <a:lnTo>
                    <a:pt x="80819" y="764968"/>
                  </a:lnTo>
                  <a:lnTo>
                    <a:pt x="97872" y="758374"/>
                  </a:lnTo>
                  <a:lnTo>
                    <a:pt x="129211" y="811295"/>
                  </a:lnTo>
                  <a:cubicBezTo>
                    <a:pt x="142964" y="836241"/>
                    <a:pt x="156208" y="860677"/>
                    <a:pt x="170471" y="883078"/>
                  </a:cubicBezTo>
                  <a:cubicBezTo>
                    <a:pt x="198997" y="931951"/>
                    <a:pt x="247899" y="1037842"/>
                    <a:pt x="309025" y="1054133"/>
                  </a:cubicBezTo>
                  <a:cubicBezTo>
                    <a:pt x="316156" y="1055661"/>
                    <a:pt x="321951" y="1055788"/>
                    <a:pt x="326607" y="1054802"/>
                  </a:cubicBezTo>
                  <a:lnTo>
                    <a:pt x="333302" y="1051057"/>
                  </a:lnTo>
                  <a:lnTo>
                    <a:pt x="333787" y="1046615"/>
                  </a:lnTo>
                  <a:lnTo>
                    <a:pt x="340629" y="1034570"/>
                  </a:lnTo>
                  <a:lnTo>
                    <a:pt x="343154" y="1023588"/>
                  </a:lnTo>
                  <a:cubicBezTo>
                    <a:pt x="341626" y="1003224"/>
                    <a:pt x="331439" y="978787"/>
                    <a:pt x="325326" y="968605"/>
                  </a:cubicBezTo>
                  <a:cubicBezTo>
                    <a:pt x="300875" y="931951"/>
                    <a:pt x="276425" y="899369"/>
                    <a:pt x="243824" y="870859"/>
                  </a:cubicBezTo>
                  <a:cubicBezTo>
                    <a:pt x="210204" y="834204"/>
                    <a:pt x="158246" y="783804"/>
                    <a:pt x="105142" y="759176"/>
                  </a:cubicBezTo>
                  <a:lnTo>
                    <a:pt x="99686" y="757672"/>
                  </a:lnTo>
                  <a:lnTo>
                    <a:pt x="144351" y="740402"/>
                  </a:lnTo>
                  <a:lnTo>
                    <a:pt x="186772" y="765986"/>
                  </a:lnTo>
                  <a:cubicBezTo>
                    <a:pt x="229561" y="797550"/>
                    <a:pt x="268274" y="836241"/>
                    <a:pt x="296800" y="866786"/>
                  </a:cubicBezTo>
                  <a:cubicBezTo>
                    <a:pt x="315138" y="889187"/>
                    <a:pt x="346720" y="925842"/>
                    <a:pt x="366077" y="964024"/>
                  </a:cubicBezTo>
                  <a:lnTo>
                    <a:pt x="372225" y="978955"/>
                  </a:lnTo>
                  <a:lnTo>
                    <a:pt x="389201" y="949073"/>
                  </a:lnTo>
                  <a:cubicBezTo>
                    <a:pt x="451255" y="853827"/>
                    <a:pt x="524800" y="762024"/>
                    <a:pt x="533993" y="642679"/>
                  </a:cubicBezTo>
                  <a:cubicBezTo>
                    <a:pt x="533993" y="632478"/>
                    <a:pt x="543187" y="627378"/>
                    <a:pt x="552380" y="627378"/>
                  </a:cubicBezTo>
                  <a:close/>
                  <a:moveTo>
                    <a:pt x="493351" y="501174"/>
                  </a:moveTo>
                  <a:cubicBezTo>
                    <a:pt x="503537" y="503216"/>
                    <a:pt x="514742" y="506532"/>
                    <a:pt x="525502" y="511125"/>
                  </a:cubicBezTo>
                  <a:lnTo>
                    <a:pt x="550651" y="526144"/>
                  </a:lnTo>
                  <a:lnTo>
                    <a:pt x="549631" y="526369"/>
                  </a:lnTo>
                  <a:cubicBezTo>
                    <a:pt x="535625" y="526433"/>
                    <a:pt x="518817" y="520565"/>
                    <a:pt x="501500" y="505257"/>
                  </a:cubicBezTo>
                  <a:cubicBezTo>
                    <a:pt x="497425" y="517503"/>
                    <a:pt x="493351" y="525667"/>
                    <a:pt x="485202" y="537914"/>
                  </a:cubicBezTo>
                  <a:cubicBezTo>
                    <a:pt x="494369" y="540975"/>
                    <a:pt x="521873" y="544037"/>
                    <a:pt x="533333" y="555709"/>
                  </a:cubicBezTo>
                  <a:lnTo>
                    <a:pt x="535976" y="563828"/>
                  </a:lnTo>
                  <a:lnTo>
                    <a:pt x="509585" y="555646"/>
                  </a:lnTo>
                  <a:cubicBezTo>
                    <a:pt x="497425" y="549650"/>
                    <a:pt x="486220" y="541996"/>
                    <a:pt x="477052" y="533832"/>
                  </a:cubicBezTo>
                  <a:cubicBezTo>
                    <a:pt x="464829" y="521585"/>
                    <a:pt x="477052" y="497092"/>
                    <a:pt x="493351" y="501174"/>
                  </a:cubicBezTo>
                  <a:close/>
                  <a:moveTo>
                    <a:pt x="718097" y="497000"/>
                  </a:moveTo>
                  <a:cubicBezTo>
                    <a:pt x="750904" y="493393"/>
                    <a:pt x="779728" y="515414"/>
                    <a:pt x="785797" y="557936"/>
                  </a:cubicBezTo>
                  <a:cubicBezTo>
                    <a:pt x="789842" y="606534"/>
                    <a:pt x="769614" y="659180"/>
                    <a:pt x="721068" y="675379"/>
                  </a:cubicBezTo>
                  <a:cubicBezTo>
                    <a:pt x="696794" y="679429"/>
                    <a:pt x="688703" y="642981"/>
                    <a:pt x="708931" y="638932"/>
                  </a:cubicBezTo>
                  <a:cubicBezTo>
                    <a:pt x="741295" y="630832"/>
                    <a:pt x="753432" y="594384"/>
                    <a:pt x="749387" y="566036"/>
                  </a:cubicBezTo>
                  <a:cubicBezTo>
                    <a:pt x="749387" y="533638"/>
                    <a:pt x="729159" y="525538"/>
                    <a:pt x="700840" y="541737"/>
                  </a:cubicBezTo>
                  <a:cubicBezTo>
                    <a:pt x="680612" y="553887"/>
                    <a:pt x="664430" y="521489"/>
                    <a:pt x="684658" y="509339"/>
                  </a:cubicBezTo>
                  <a:cubicBezTo>
                    <a:pt x="695783" y="502252"/>
                    <a:pt x="707161" y="498203"/>
                    <a:pt x="718097" y="497000"/>
                  </a:cubicBezTo>
                  <a:close/>
                  <a:moveTo>
                    <a:pt x="580983" y="482229"/>
                  </a:moveTo>
                  <a:lnTo>
                    <a:pt x="624756" y="490459"/>
                  </a:lnTo>
                  <a:lnTo>
                    <a:pt x="626169" y="489969"/>
                  </a:lnTo>
                  <a:lnTo>
                    <a:pt x="628321" y="495944"/>
                  </a:lnTo>
                  <a:cubicBezTo>
                    <a:pt x="628576" y="507808"/>
                    <a:pt x="624756" y="520565"/>
                    <a:pt x="615588" y="533832"/>
                  </a:cubicBezTo>
                  <a:cubicBezTo>
                    <a:pt x="607439" y="548119"/>
                    <a:pt x="596998" y="557304"/>
                    <a:pt x="585347" y="562534"/>
                  </a:cubicBezTo>
                  <a:lnTo>
                    <a:pt x="572300" y="564265"/>
                  </a:lnTo>
                  <a:lnTo>
                    <a:pt x="572996" y="553987"/>
                  </a:lnTo>
                  <a:cubicBezTo>
                    <a:pt x="569876" y="544292"/>
                    <a:pt x="563383" y="535873"/>
                    <a:pt x="554979" y="528729"/>
                  </a:cubicBezTo>
                  <a:lnTo>
                    <a:pt x="550651" y="526144"/>
                  </a:lnTo>
                  <a:lnTo>
                    <a:pt x="568253" y="522263"/>
                  </a:lnTo>
                  <a:cubicBezTo>
                    <a:pt x="584201" y="514585"/>
                    <a:pt x="591268" y="497507"/>
                    <a:pt x="581718" y="482869"/>
                  </a:cubicBezTo>
                  <a:lnTo>
                    <a:pt x="580983" y="482229"/>
                  </a:lnTo>
                  <a:close/>
                  <a:moveTo>
                    <a:pt x="110135" y="426969"/>
                  </a:moveTo>
                  <a:lnTo>
                    <a:pt x="120628" y="461495"/>
                  </a:lnTo>
                  <a:lnTo>
                    <a:pt x="111154" y="475364"/>
                  </a:lnTo>
                  <a:cubicBezTo>
                    <a:pt x="105044" y="489118"/>
                    <a:pt x="101990" y="504401"/>
                    <a:pt x="101990" y="524778"/>
                  </a:cubicBezTo>
                  <a:cubicBezTo>
                    <a:pt x="101990" y="528853"/>
                    <a:pt x="97917" y="541079"/>
                    <a:pt x="89771" y="541079"/>
                  </a:cubicBezTo>
                  <a:lnTo>
                    <a:pt x="46329" y="551946"/>
                  </a:lnTo>
                  <a:lnTo>
                    <a:pt x="32749" y="532928"/>
                  </a:lnTo>
                  <a:cubicBezTo>
                    <a:pt x="28676" y="541079"/>
                    <a:pt x="28676" y="549230"/>
                    <a:pt x="24603" y="557381"/>
                  </a:cubicBezTo>
                  <a:lnTo>
                    <a:pt x="46329" y="551946"/>
                  </a:lnTo>
                  <a:lnTo>
                    <a:pt x="56463" y="566136"/>
                  </a:lnTo>
                  <a:cubicBezTo>
                    <a:pt x="117905" y="624055"/>
                    <a:pt x="252463" y="623446"/>
                    <a:pt x="337668" y="600889"/>
                  </a:cubicBezTo>
                  <a:lnTo>
                    <a:pt x="369189" y="590516"/>
                  </a:lnTo>
                  <a:lnTo>
                    <a:pt x="349396" y="573584"/>
                  </a:lnTo>
                  <a:lnTo>
                    <a:pt x="285280" y="567576"/>
                  </a:lnTo>
                  <a:cubicBezTo>
                    <a:pt x="218011" y="555107"/>
                    <a:pt x="149153" y="522784"/>
                    <a:pt x="121296" y="463695"/>
                  </a:cubicBezTo>
                  <a:lnTo>
                    <a:pt x="120628" y="461495"/>
                  </a:lnTo>
                  <a:lnTo>
                    <a:pt x="138646" y="435119"/>
                  </a:lnTo>
                  <a:cubicBezTo>
                    <a:pt x="130500" y="431044"/>
                    <a:pt x="118281" y="426969"/>
                    <a:pt x="110135" y="426969"/>
                  </a:cubicBezTo>
                  <a:close/>
                  <a:moveTo>
                    <a:pt x="550395" y="423614"/>
                  </a:moveTo>
                  <a:cubicBezTo>
                    <a:pt x="563637" y="426675"/>
                    <a:pt x="576625" y="431778"/>
                    <a:pt x="588085" y="438539"/>
                  </a:cubicBezTo>
                  <a:lnTo>
                    <a:pt x="599326" y="448343"/>
                  </a:lnTo>
                  <a:lnTo>
                    <a:pt x="584010" y="443578"/>
                  </a:lnTo>
                  <a:cubicBezTo>
                    <a:pt x="573060" y="438667"/>
                    <a:pt x="562619" y="432799"/>
                    <a:pt x="554469" y="427696"/>
                  </a:cubicBezTo>
                  <a:cubicBezTo>
                    <a:pt x="550395" y="435860"/>
                    <a:pt x="546320" y="448107"/>
                    <a:pt x="538171" y="460353"/>
                  </a:cubicBezTo>
                  <a:cubicBezTo>
                    <a:pt x="549885" y="462394"/>
                    <a:pt x="559181" y="465583"/>
                    <a:pt x="566343" y="469482"/>
                  </a:cubicBezTo>
                  <a:lnTo>
                    <a:pt x="580983" y="482229"/>
                  </a:lnTo>
                  <a:lnTo>
                    <a:pt x="578280" y="481721"/>
                  </a:lnTo>
                  <a:cubicBezTo>
                    <a:pt x="562619" y="476171"/>
                    <a:pt x="547339" y="468517"/>
                    <a:pt x="534097" y="460353"/>
                  </a:cubicBezTo>
                  <a:cubicBezTo>
                    <a:pt x="517798" y="448107"/>
                    <a:pt x="530022" y="419532"/>
                    <a:pt x="550395" y="423614"/>
                  </a:cubicBezTo>
                  <a:close/>
                  <a:moveTo>
                    <a:pt x="604262" y="302892"/>
                  </a:moveTo>
                  <a:lnTo>
                    <a:pt x="624119" y="310653"/>
                  </a:lnTo>
                  <a:cubicBezTo>
                    <a:pt x="664992" y="336103"/>
                    <a:pt x="690968" y="382792"/>
                    <a:pt x="684856" y="431778"/>
                  </a:cubicBezTo>
                  <a:cubicBezTo>
                    <a:pt x="681800" y="453209"/>
                    <a:pt x="674160" y="467752"/>
                    <a:pt x="663592" y="477001"/>
                  </a:cubicBezTo>
                  <a:lnTo>
                    <a:pt x="626169" y="489969"/>
                  </a:lnTo>
                  <a:lnTo>
                    <a:pt x="616607" y="463415"/>
                  </a:lnTo>
                  <a:lnTo>
                    <a:pt x="599326" y="448343"/>
                  </a:lnTo>
                  <a:lnTo>
                    <a:pt x="616607" y="453720"/>
                  </a:lnTo>
                  <a:cubicBezTo>
                    <a:pt x="636980" y="456271"/>
                    <a:pt x="652259" y="448107"/>
                    <a:pt x="648185" y="415449"/>
                  </a:cubicBezTo>
                  <a:cubicBezTo>
                    <a:pt x="644110" y="370546"/>
                    <a:pt x="615588" y="337889"/>
                    <a:pt x="570768" y="329724"/>
                  </a:cubicBezTo>
                  <a:lnTo>
                    <a:pt x="565334" y="326318"/>
                  </a:lnTo>
                  <a:lnTo>
                    <a:pt x="578917" y="329724"/>
                  </a:lnTo>
                  <a:cubicBezTo>
                    <a:pt x="594197" y="335848"/>
                    <a:pt x="609476" y="319009"/>
                    <a:pt x="607566" y="306762"/>
                  </a:cubicBezTo>
                  <a:lnTo>
                    <a:pt x="604262" y="302892"/>
                  </a:lnTo>
                  <a:close/>
                  <a:moveTo>
                    <a:pt x="569288" y="288951"/>
                  </a:moveTo>
                  <a:cubicBezTo>
                    <a:pt x="579044" y="289860"/>
                    <a:pt x="589103" y="292475"/>
                    <a:pt x="599290" y="297067"/>
                  </a:cubicBezTo>
                  <a:lnTo>
                    <a:pt x="604262" y="302892"/>
                  </a:lnTo>
                  <a:lnTo>
                    <a:pt x="578917" y="292985"/>
                  </a:lnTo>
                  <a:cubicBezTo>
                    <a:pt x="563637" y="292985"/>
                    <a:pt x="552942" y="311355"/>
                    <a:pt x="558862" y="322262"/>
                  </a:cubicBezTo>
                  <a:lnTo>
                    <a:pt x="565334" y="326318"/>
                  </a:lnTo>
                  <a:lnTo>
                    <a:pt x="558886" y="324702"/>
                  </a:lnTo>
                  <a:cubicBezTo>
                    <a:pt x="515379" y="322134"/>
                    <a:pt x="494879" y="379731"/>
                    <a:pt x="505574" y="415449"/>
                  </a:cubicBezTo>
                  <a:cubicBezTo>
                    <a:pt x="509649" y="435860"/>
                    <a:pt x="485202" y="444024"/>
                    <a:pt x="472978" y="435860"/>
                  </a:cubicBezTo>
                  <a:cubicBezTo>
                    <a:pt x="432232" y="403203"/>
                    <a:pt x="415934" y="419532"/>
                    <a:pt x="424083" y="476682"/>
                  </a:cubicBezTo>
                  <a:cubicBezTo>
                    <a:pt x="440381" y="493010"/>
                    <a:pt x="424083" y="517503"/>
                    <a:pt x="403710" y="505257"/>
                  </a:cubicBezTo>
                  <a:cubicBezTo>
                    <a:pt x="367039" y="529750"/>
                    <a:pt x="362964" y="550160"/>
                    <a:pt x="395561" y="566489"/>
                  </a:cubicBezTo>
                  <a:cubicBezTo>
                    <a:pt x="407785" y="570571"/>
                    <a:pt x="415934" y="574653"/>
                    <a:pt x="428157" y="578735"/>
                  </a:cubicBezTo>
                  <a:cubicBezTo>
                    <a:pt x="444456" y="582817"/>
                    <a:pt x="464829" y="590982"/>
                    <a:pt x="477052" y="590982"/>
                  </a:cubicBezTo>
                  <a:cubicBezTo>
                    <a:pt x="493351" y="590982"/>
                    <a:pt x="534097" y="590982"/>
                    <a:pt x="538171" y="570571"/>
                  </a:cubicBezTo>
                  <a:lnTo>
                    <a:pt x="535976" y="563828"/>
                  </a:lnTo>
                  <a:lnTo>
                    <a:pt x="547848" y="567509"/>
                  </a:lnTo>
                  <a:lnTo>
                    <a:pt x="572300" y="564265"/>
                  </a:lnTo>
                  <a:lnTo>
                    <a:pt x="570768" y="586900"/>
                  </a:lnTo>
                  <a:cubicBezTo>
                    <a:pt x="554469" y="627721"/>
                    <a:pt x="493351" y="631803"/>
                    <a:pt x="460754" y="623639"/>
                  </a:cubicBezTo>
                  <a:cubicBezTo>
                    <a:pt x="448530" y="621598"/>
                    <a:pt x="434015" y="618536"/>
                    <a:pt x="419181" y="614071"/>
                  </a:cubicBezTo>
                  <a:lnTo>
                    <a:pt x="388076" y="601205"/>
                  </a:lnTo>
                  <a:lnTo>
                    <a:pt x="389135" y="616346"/>
                  </a:lnTo>
                  <a:lnTo>
                    <a:pt x="386175" y="619345"/>
                  </a:lnTo>
                  <a:lnTo>
                    <a:pt x="382378" y="626494"/>
                  </a:lnTo>
                  <a:cubicBezTo>
                    <a:pt x="337551" y="661112"/>
                    <a:pt x="287631" y="684530"/>
                    <a:pt x="236183" y="704894"/>
                  </a:cubicBezTo>
                  <a:lnTo>
                    <a:pt x="144351" y="740402"/>
                  </a:lnTo>
                  <a:lnTo>
                    <a:pt x="120296" y="725894"/>
                  </a:lnTo>
                  <a:lnTo>
                    <a:pt x="97556" y="717586"/>
                  </a:lnTo>
                  <a:lnTo>
                    <a:pt x="136087" y="702222"/>
                  </a:lnTo>
                  <a:cubicBezTo>
                    <a:pt x="174674" y="688286"/>
                    <a:pt x="213833" y="675208"/>
                    <a:pt x="250987" y="659124"/>
                  </a:cubicBezTo>
                  <a:lnTo>
                    <a:pt x="271371" y="648965"/>
                  </a:lnTo>
                  <a:lnTo>
                    <a:pt x="173267" y="649077"/>
                  </a:lnTo>
                  <a:cubicBezTo>
                    <a:pt x="98935" y="639907"/>
                    <a:pt x="30712" y="610361"/>
                    <a:pt x="4238" y="549230"/>
                  </a:cubicBezTo>
                  <a:cubicBezTo>
                    <a:pt x="-3908" y="541079"/>
                    <a:pt x="165" y="528853"/>
                    <a:pt x="12384" y="524778"/>
                  </a:cubicBezTo>
                  <a:cubicBezTo>
                    <a:pt x="65333" y="508476"/>
                    <a:pt x="57187" y="508476"/>
                    <a:pt x="73479" y="463647"/>
                  </a:cubicBezTo>
                  <a:cubicBezTo>
                    <a:pt x="81625" y="443270"/>
                    <a:pt x="97917" y="422893"/>
                    <a:pt x="114208" y="406592"/>
                  </a:cubicBezTo>
                  <a:cubicBezTo>
                    <a:pt x="118281" y="402516"/>
                    <a:pt x="125409" y="401498"/>
                    <a:pt x="131519" y="403026"/>
                  </a:cubicBezTo>
                  <a:cubicBezTo>
                    <a:pt x="137628" y="404554"/>
                    <a:pt x="142719" y="408630"/>
                    <a:pt x="142719" y="414743"/>
                  </a:cubicBezTo>
                  <a:cubicBezTo>
                    <a:pt x="154938" y="481987"/>
                    <a:pt x="222143" y="517137"/>
                    <a:pt x="287628" y="530509"/>
                  </a:cubicBezTo>
                  <a:lnTo>
                    <a:pt x="331372" y="535032"/>
                  </a:lnTo>
                  <a:lnTo>
                    <a:pt x="330368" y="525667"/>
                  </a:lnTo>
                  <a:cubicBezTo>
                    <a:pt x="332405" y="499133"/>
                    <a:pt x="343610" y="480764"/>
                    <a:pt x="359908" y="472089"/>
                  </a:cubicBezTo>
                  <a:lnTo>
                    <a:pt x="382166" y="467640"/>
                  </a:lnTo>
                  <a:lnTo>
                    <a:pt x="383289" y="474928"/>
                  </a:lnTo>
                  <a:cubicBezTo>
                    <a:pt x="386648" y="484846"/>
                    <a:pt x="391996" y="495051"/>
                    <a:pt x="399635" y="505257"/>
                  </a:cubicBezTo>
                  <a:cubicBezTo>
                    <a:pt x="407785" y="493010"/>
                    <a:pt x="415934" y="484846"/>
                    <a:pt x="420008" y="476682"/>
                  </a:cubicBezTo>
                  <a:cubicBezTo>
                    <a:pt x="408803" y="470558"/>
                    <a:pt x="397853" y="467242"/>
                    <a:pt x="387666" y="466540"/>
                  </a:cubicBezTo>
                  <a:lnTo>
                    <a:pt x="382166" y="467640"/>
                  </a:lnTo>
                  <a:lnTo>
                    <a:pt x="378881" y="446321"/>
                  </a:lnTo>
                  <a:cubicBezTo>
                    <a:pt x="380154" y="410092"/>
                    <a:pt x="408421" y="383048"/>
                    <a:pt x="444328" y="383558"/>
                  </a:cubicBezTo>
                  <a:lnTo>
                    <a:pt x="465350" y="387930"/>
                  </a:lnTo>
                  <a:lnTo>
                    <a:pt x="464144" y="398308"/>
                  </a:lnTo>
                  <a:cubicBezTo>
                    <a:pt x="464319" y="408114"/>
                    <a:pt x="465847" y="418001"/>
                    <a:pt x="468903" y="427696"/>
                  </a:cubicBezTo>
                  <a:cubicBezTo>
                    <a:pt x="481127" y="419532"/>
                    <a:pt x="489276" y="415449"/>
                    <a:pt x="501500" y="407285"/>
                  </a:cubicBezTo>
                  <a:cubicBezTo>
                    <a:pt x="491823" y="399121"/>
                    <a:pt x="482018" y="393253"/>
                    <a:pt x="472389" y="389394"/>
                  </a:cubicBezTo>
                  <a:lnTo>
                    <a:pt x="465350" y="387930"/>
                  </a:lnTo>
                  <a:lnTo>
                    <a:pt x="467503" y="369398"/>
                  </a:lnTo>
                  <a:cubicBezTo>
                    <a:pt x="479281" y="322517"/>
                    <a:pt x="520504" y="284406"/>
                    <a:pt x="569288" y="288951"/>
                  </a:cubicBezTo>
                  <a:close/>
                  <a:moveTo>
                    <a:pt x="746952" y="6"/>
                  </a:moveTo>
                  <a:cubicBezTo>
                    <a:pt x="812456" y="578"/>
                    <a:pt x="884263" y="37197"/>
                    <a:pt x="933152" y="73816"/>
                  </a:cubicBezTo>
                  <a:cubicBezTo>
                    <a:pt x="948430" y="86023"/>
                    <a:pt x="962689" y="98992"/>
                    <a:pt x="974657" y="112788"/>
                  </a:cubicBezTo>
                  <a:lnTo>
                    <a:pt x="1000228" y="153262"/>
                  </a:lnTo>
                  <a:lnTo>
                    <a:pt x="1004194" y="154021"/>
                  </a:lnTo>
                  <a:cubicBezTo>
                    <a:pt x="1011924" y="159259"/>
                    <a:pt x="1014838" y="169862"/>
                    <a:pt x="1011417" y="178165"/>
                  </a:cubicBezTo>
                  <a:lnTo>
                    <a:pt x="1005877" y="183539"/>
                  </a:lnTo>
                  <a:lnTo>
                    <a:pt x="1008778" y="205989"/>
                  </a:lnTo>
                  <a:cubicBezTo>
                    <a:pt x="1006486" y="223345"/>
                    <a:pt x="999356" y="241655"/>
                    <a:pt x="986116" y="260982"/>
                  </a:cubicBezTo>
                  <a:cubicBezTo>
                    <a:pt x="929078" y="342358"/>
                    <a:pt x="843522" y="407459"/>
                    <a:pt x="757965" y="452215"/>
                  </a:cubicBezTo>
                  <a:cubicBezTo>
                    <a:pt x="737595" y="460353"/>
                    <a:pt x="717224" y="431871"/>
                    <a:pt x="737595" y="419665"/>
                  </a:cubicBezTo>
                  <a:cubicBezTo>
                    <a:pt x="806855" y="387115"/>
                    <a:pt x="872040" y="338289"/>
                    <a:pt x="920930" y="281326"/>
                  </a:cubicBezTo>
                  <a:cubicBezTo>
                    <a:pt x="939263" y="263016"/>
                    <a:pt x="958615" y="239620"/>
                    <a:pt x="967782" y="214699"/>
                  </a:cubicBezTo>
                  <a:lnTo>
                    <a:pt x="970478" y="192906"/>
                  </a:lnTo>
                  <a:lnTo>
                    <a:pt x="916825" y="201542"/>
                  </a:lnTo>
                  <a:cubicBezTo>
                    <a:pt x="833575" y="204033"/>
                    <a:pt x="756026" y="172608"/>
                    <a:pt x="701286" y="102093"/>
                  </a:cubicBezTo>
                  <a:cubicBezTo>
                    <a:pt x="685067" y="81654"/>
                    <a:pt x="709396" y="57127"/>
                    <a:pt x="725615" y="77566"/>
                  </a:cubicBezTo>
                  <a:cubicBezTo>
                    <a:pt x="774273" y="138884"/>
                    <a:pt x="843458" y="165710"/>
                    <a:pt x="916065" y="163219"/>
                  </a:cubicBezTo>
                  <a:lnTo>
                    <a:pt x="964832" y="155167"/>
                  </a:lnTo>
                  <a:lnTo>
                    <a:pt x="953523" y="138917"/>
                  </a:lnTo>
                  <a:cubicBezTo>
                    <a:pt x="925004" y="110436"/>
                    <a:pt x="896485" y="90092"/>
                    <a:pt x="859818" y="73816"/>
                  </a:cubicBezTo>
                  <a:cubicBezTo>
                    <a:pt x="786484" y="37197"/>
                    <a:pt x="684631" y="4647"/>
                    <a:pt x="668334" y="118573"/>
                  </a:cubicBezTo>
                  <a:cubicBezTo>
                    <a:pt x="660186" y="171468"/>
                    <a:pt x="656112" y="228431"/>
                    <a:pt x="623519" y="277257"/>
                  </a:cubicBezTo>
                  <a:cubicBezTo>
                    <a:pt x="611297" y="297601"/>
                    <a:pt x="578704" y="277257"/>
                    <a:pt x="595000" y="260982"/>
                  </a:cubicBezTo>
                  <a:cubicBezTo>
                    <a:pt x="635742" y="195881"/>
                    <a:pt x="607223" y="49403"/>
                    <a:pt x="684631" y="12784"/>
                  </a:cubicBezTo>
                  <a:cubicBezTo>
                    <a:pt x="703983" y="3629"/>
                    <a:pt x="725118" y="-185"/>
                    <a:pt x="746952" y="6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2362200" y="2990850"/>
              <a:ext cx="203200" cy="174625"/>
            </a:xfrm>
            <a:custGeom>
              <a:avLst/>
              <a:gdLst>
                <a:gd name="T0" fmla="*/ 2147483646 w 50"/>
                <a:gd name="T1" fmla="*/ 2147483646 h 43"/>
                <a:gd name="T2" fmla="*/ 2147483646 w 50"/>
                <a:gd name="T3" fmla="*/ 2147483646 h 43"/>
                <a:gd name="T4" fmla="*/ 2147483646 w 50"/>
                <a:gd name="T5" fmla="*/ 2147483646 h 43"/>
                <a:gd name="T6" fmla="*/ 2147483646 w 50"/>
                <a:gd name="T7" fmla="*/ 2147483646 h 43"/>
                <a:gd name="T8" fmla="*/ 2147483646 w 50"/>
                <a:gd name="T9" fmla="*/ 2147483646 h 43"/>
                <a:gd name="T10" fmla="*/ 2147483646 w 50"/>
                <a:gd name="T11" fmla="*/ 2147483646 h 43"/>
                <a:gd name="T12" fmla="*/ 2147483646 w 50"/>
                <a:gd name="T13" fmla="*/ 2147483646 h 43"/>
                <a:gd name="T14" fmla="*/ 2147483646 w 50"/>
                <a:gd name="T15" fmla="*/ 2147483646 h 43"/>
                <a:gd name="T16" fmla="*/ 2147483646 w 50"/>
                <a:gd name="T17" fmla="*/ 2147483646 h 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" h="43">
                  <a:moveTo>
                    <a:pt x="3" y="5"/>
                  </a:moveTo>
                  <a:cubicBezTo>
                    <a:pt x="3" y="17"/>
                    <a:pt x="0" y="28"/>
                    <a:pt x="5" y="39"/>
                  </a:cubicBezTo>
                  <a:cubicBezTo>
                    <a:pt x="6" y="41"/>
                    <a:pt x="8" y="43"/>
                    <a:pt x="10" y="42"/>
                  </a:cubicBezTo>
                  <a:cubicBezTo>
                    <a:pt x="25" y="37"/>
                    <a:pt x="33" y="24"/>
                    <a:pt x="46" y="16"/>
                  </a:cubicBezTo>
                  <a:cubicBezTo>
                    <a:pt x="50" y="13"/>
                    <a:pt x="46" y="5"/>
                    <a:pt x="41" y="8"/>
                  </a:cubicBezTo>
                  <a:cubicBezTo>
                    <a:pt x="30" y="16"/>
                    <a:pt x="21" y="29"/>
                    <a:pt x="8" y="34"/>
                  </a:cubicBezTo>
                  <a:cubicBezTo>
                    <a:pt x="10" y="35"/>
                    <a:pt x="12" y="36"/>
                    <a:pt x="13" y="37"/>
                  </a:cubicBezTo>
                  <a:cubicBezTo>
                    <a:pt x="9" y="27"/>
                    <a:pt x="12" y="16"/>
                    <a:pt x="12" y="5"/>
                  </a:cubicBezTo>
                  <a:cubicBezTo>
                    <a:pt x="13" y="0"/>
                    <a:pt x="4" y="0"/>
                    <a:pt x="3" y="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2619375" y="2952750"/>
              <a:ext cx="203200" cy="196850"/>
            </a:xfrm>
            <a:custGeom>
              <a:avLst/>
              <a:gdLst>
                <a:gd name="T0" fmla="*/ 2147483646 w 50"/>
                <a:gd name="T1" fmla="*/ 2147483646 h 48"/>
                <a:gd name="T2" fmla="*/ 2147483646 w 50"/>
                <a:gd name="T3" fmla="*/ 2147483646 h 48"/>
                <a:gd name="T4" fmla="*/ 2147483646 w 50"/>
                <a:gd name="T5" fmla="*/ 2147483646 h 48"/>
                <a:gd name="T6" fmla="*/ 2147483646 w 50"/>
                <a:gd name="T7" fmla="*/ 2147483646 h 48"/>
                <a:gd name="T8" fmla="*/ 2147483646 w 50"/>
                <a:gd name="T9" fmla="*/ 2147483646 h 48"/>
                <a:gd name="T10" fmla="*/ 2147483646 w 50"/>
                <a:gd name="T11" fmla="*/ 2147483646 h 48"/>
                <a:gd name="T12" fmla="*/ 2147483646 w 50"/>
                <a:gd name="T13" fmla="*/ 2147483646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0" h="48">
                  <a:moveTo>
                    <a:pt x="3" y="21"/>
                  </a:moveTo>
                  <a:cubicBezTo>
                    <a:pt x="8" y="30"/>
                    <a:pt x="23" y="48"/>
                    <a:pt x="35" y="44"/>
                  </a:cubicBezTo>
                  <a:cubicBezTo>
                    <a:pt x="48" y="39"/>
                    <a:pt x="50" y="17"/>
                    <a:pt x="48" y="6"/>
                  </a:cubicBezTo>
                  <a:cubicBezTo>
                    <a:pt x="47" y="0"/>
                    <a:pt x="39" y="2"/>
                    <a:pt x="40" y="8"/>
                  </a:cubicBezTo>
                  <a:cubicBezTo>
                    <a:pt x="41" y="15"/>
                    <a:pt x="39" y="30"/>
                    <a:pt x="33" y="35"/>
                  </a:cubicBezTo>
                  <a:cubicBezTo>
                    <a:pt x="27" y="39"/>
                    <a:pt x="13" y="21"/>
                    <a:pt x="10" y="16"/>
                  </a:cubicBezTo>
                  <a:cubicBezTo>
                    <a:pt x="8" y="11"/>
                    <a:pt x="0" y="16"/>
                    <a:pt x="3" y="2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2471738" y="3035300"/>
              <a:ext cx="220662" cy="169863"/>
            </a:xfrm>
            <a:custGeom>
              <a:avLst/>
              <a:gdLst>
                <a:gd name="T0" fmla="*/ 2147483646 w 54"/>
                <a:gd name="T1" fmla="*/ 2147483646 h 42"/>
                <a:gd name="T2" fmla="*/ 2147483646 w 54"/>
                <a:gd name="T3" fmla="*/ 2147483646 h 42"/>
                <a:gd name="T4" fmla="*/ 2147483646 w 54"/>
                <a:gd name="T5" fmla="*/ 2147483646 h 42"/>
                <a:gd name="T6" fmla="*/ 2147483646 w 54"/>
                <a:gd name="T7" fmla="*/ 2147483646 h 42"/>
                <a:gd name="T8" fmla="*/ 2147483646 w 54"/>
                <a:gd name="T9" fmla="*/ 2147483646 h 42"/>
                <a:gd name="T10" fmla="*/ 2147483646 w 54"/>
                <a:gd name="T11" fmla="*/ 2147483646 h 42"/>
                <a:gd name="T12" fmla="*/ 2147483646 w 54"/>
                <a:gd name="T13" fmla="*/ 2147483646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4" h="42">
                  <a:moveTo>
                    <a:pt x="3" y="14"/>
                  </a:moveTo>
                  <a:cubicBezTo>
                    <a:pt x="7" y="22"/>
                    <a:pt x="16" y="42"/>
                    <a:pt x="28" y="39"/>
                  </a:cubicBezTo>
                  <a:cubicBezTo>
                    <a:pt x="40" y="37"/>
                    <a:pt x="45" y="19"/>
                    <a:pt x="50" y="10"/>
                  </a:cubicBezTo>
                  <a:cubicBezTo>
                    <a:pt x="54" y="5"/>
                    <a:pt x="46" y="0"/>
                    <a:pt x="43" y="5"/>
                  </a:cubicBezTo>
                  <a:cubicBezTo>
                    <a:pt x="38" y="13"/>
                    <a:pt x="35" y="23"/>
                    <a:pt x="28" y="30"/>
                  </a:cubicBezTo>
                  <a:cubicBezTo>
                    <a:pt x="23" y="34"/>
                    <a:pt x="12" y="13"/>
                    <a:pt x="10" y="9"/>
                  </a:cubicBezTo>
                  <a:cubicBezTo>
                    <a:pt x="7" y="4"/>
                    <a:pt x="0" y="9"/>
                    <a:pt x="3" y="1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2243138" y="2965450"/>
              <a:ext cx="403225" cy="566738"/>
            </a:xfrm>
            <a:custGeom>
              <a:avLst/>
              <a:gdLst>
                <a:gd name="T0" fmla="*/ 2147483646 w 99"/>
                <a:gd name="T1" fmla="*/ 2147483646 h 139"/>
                <a:gd name="T2" fmla="*/ 2147483646 w 99"/>
                <a:gd name="T3" fmla="*/ 2147483646 h 139"/>
                <a:gd name="T4" fmla="*/ 2147483646 w 99"/>
                <a:gd name="T5" fmla="*/ 2147483646 h 139"/>
                <a:gd name="T6" fmla="*/ 2147483646 w 99"/>
                <a:gd name="T7" fmla="*/ 2147483646 h 139"/>
                <a:gd name="T8" fmla="*/ 2147483646 w 99"/>
                <a:gd name="T9" fmla="*/ 2147483646 h 139"/>
                <a:gd name="T10" fmla="*/ 2147483646 w 99"/>
                <a:gd name="T11" fmla="*/ 2147483646 h 139"/>
                <a:gd name="T12" fmla="*/ 2147483646 w 99"/>
                <a:gd name="T13" fmla="*/ 2147483646 h 139"/>
                <a:gd name="T14" fmla="*/ 2147483646 w 99"/>
                <a:gd name="T15" fmla="*/ 2147483646 h 139"/>
                <a:gd name="T16" fmla="*/ 2147483646 w 99"/>
                <a:gd name="T17" fmla="*/ 2147483646 h 139"/>
                <a:gd name="T18" fmla="*/ 2147483646 w 99"/>
                <a:gd name="T19" fmla="*/ 2147483646 h 139"/>
                <a:gd name="T20" fmla="*/ 2147483646 w 99"/>
                <a:gd name="T21" fmla="*/ 2147483646 h 139"/>
                <a:gd name="T22" fmla="*/ 2147483646 w 99"/>
                <a:gd name="T23" fmla="*/ 2147483646 h 139"/>
                <a:gd name="T24" fmla="*/ 2147483646 w 99"/>
                <a:gd name="T25" fmla="*/ 2147483646 h 139"/>
                <a:gd name="T26" fmla="*/ 2147483646 w 99"/>
                <a:gd name="T27" fmla="*/ 2147483646 h 139"/>
                <a:gd name="T28" fmla="*/ 2147483646 w 99"/>
                <a:gd name="T29" fmla="*/ 2147483646 h 139"/>
                <a:gd name="T30" fmla="*/ 2147483646 w 99"/>
                <a:gd name="T31" fmla="*/ 2147483646 h 139"/>
                <a:gd name="T32" fmla="*/ 2147483646 w 99"/>
                <a:gd name="T33" fmla="*/ 2147483646 h 139"/>
                <a:gd name="T34" fmla="*/ 2147483646 w 99"/>
                <a:gd name="T35" fmla="*/ 2147483646 h 139"/>
                <a:gd name="T36" fmla="*/ 2147483646 w 99"/>
                <a:gd name="T37" fmla="*/ 2147483646 h 139"/>
                <a:gd name="T38" fmla="*/ 2147483646 w 99"/>
                <a:gd name="T39" fmla="*/ 2147483646 h 1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9" h="139">
                  <a:moveTo>
                    <a:pt x="23" y="4"/>
                  </a:moveTo>
                  <a:cubicBezTo>
                    <a:pt x="10" y="19"/>
                    <a:pt x="9" y="42"/>
                    <a:pt x="1" y="60"/>
                  </a:cubicBezTo>
                  <a:cubicBezTo>
                    <a:pt x="0" y="62"/>
                    <a:pt x="1" y="65"/>
                    <a:pt x="3" y="66"/>
                  </a:cubicBezTo>
                  <a:cubicBezTo>
                    <a:pt x="11" y="71"/>
                    <a:pt x="20" y="76"/>
                    <a:pt x="29" y="80"/>
                  </a:cubicBezTo>
                  <a:cubicBezTo>
                    <a:pt x="38" y="85"/>
                    <a:pt x="26" y="107"/>
                    <a:pt x="23" y="112"/>
                  </a:cubicBezTo>
                  <a:cubicBezTo>
                    <a:pt x="22" y="114"/>
                    <a:pt x="22" y="117"/>
                    <a:pt x="25" y="118"/>
                  </a:cubicBezTo>
                  <a:cubicBezTo>
                    <a:pt x="47" y="128"/>
                    <a:pt x="70" y="131"/>
                    <a:pt x="93" y="138"/>
                  </a:cubicBezTo>
                  <a:cubicBezTo>
                    <a:pt x="96" y="139"/>
                    <a:pt x="99" y="136"/>
                    <a:pt x="98" y="133"/>
                  </a:cubicBezTo>
                  <a:cubicBezTo>
                    <a:pt x="87" y="99"/>
                    <a:pt x="75" y="66"/>
                    <a:pt x="63" y="32"/>
                  </a:cubicBezTo>
                  <a:cubicBezTo>
                    <a:pt x="61" y="27"/>
                    <a:pt x="53" y="29"/>
                    <a:pt x="54" y="34"/>
                  </a:cubicBezTo>
                  <a:cubicBezTo>
                    <a:pt x="66" y="68"/>
                    <a:pt x="78" y="101"/>
                    <a:pt x="90" y="135"/>
                  </a:cubicBezTo>
                  <a:cubicBezTo>
                    <a:pt x="91" y="133"/>
                    <a:pt x="93" y="132"/>
                    <a:pt x="95" y="130"/>
                  </a:cubicBezTo>
                  <a:cubicBezTo>
                    <a:pt x="73" y="122"/>
                    <a:pt x="50" y="119"/>
                    <a:pt x="29" y="111"/>
                  </a:cubicBezTo>
                  <a:cubicBezTo>
                    <a:pt x="30" y="113"/>
                    <a:pt x="30" y="115"/>
                    <a:pt x="31" y="117"/>
                  </a:cubicBezTo>
                  <a:cubicBezTo>
                    <a:pt x="36" y="105"/>
                    <a:pt x="40" y="93"/>
                    <a:pt x="43" y="81"/>
                  </a:cubicBezTo>
                  <a:cubicBezTo>
                    <a:pt x="43" y="79"/>
                    <a:pt x="43" y="76"/>
                    <a:pt x="41" y="76"/>
                  </a:cubicBezTo>
                  <a:cubicBezTo>
                    <a:pt x="29" y="71"/>
                    <a:pt x="18" y="65"/>
                    <a:pt x="7" y="58"/>
                  </a:cubicBezTo>
                  <a:cubicBezTo>
                    <a:pt x="8" y="61"/>
                    <a:pt x="8" y="63"/>
                    <a:pt x="9" y="65"/>
                  </a:cubicBezTo>
                  <a:cubicBezTo>
                    <a:pt x="16" y="48"/>
                    <a:pt x="17" y="24"/>
                    <a:pt x="29" y="10"/>
                  </a:cubicBezTo>
                  <a:cubicBezTo>
                    <a:pt x="33" y="6"/>
                    <a:pt x="26" y="0"/>
                    <a:pt x="23" y="4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2593975" y="2916238"/>
              <a:ext cx="325437" cy="598488"/>
            </a:xfrm>
            <a:custGeom>
              <a:avLst/>
              <a:gdLst>
                <a:gd name="T0" fmla="*/ 2147483646 w 80"/>
                <a:gd name="T1" fmla="*/ 2147483646 h 147"/>
                <a:gd name="T2" fmla="*/ 2147483646 w 80"/>
                <a:gd name="T3" fmla="*/ 2147483646 h 147"/>
                <a:gd name="T4" fmla="*/ 2147483646 w 80"/>
                <a:gd name="T5" fmla="*/ 2147483646 h 147"/>
                <a:gd name="T6" fmla="*/ 2147483646 w 80"/>
                <a:gd name="T7" fmla="*/ 2147483646 h 147"/>
                <a:gd name="T8" fmla="*/ 2147483646 w 80"/>
                <a:gd name="T9" fmla="*/ 2147483646 h 147"/>
                <a:gd name="T10" fmla="*/ 2147483646 w 80"/>
                <a:gd name="T11" fmla="*/ 2147483646 h 147"/>
                <a:gd name="T12" fmla="*/ 2147483646 w 80"/>
                <a:gd name="T13" fmla="*/ 2147483646 h 147"/>
                <a:gd name="T14" fmla="*/ 2147483646 w 80"/>
                <a:gd name="T15" fmla="*/ 2147483646 h 147"/>
                <a:gd name="T16" fmla="*/ 2147483646 w 80"/>
                <a:gd name="T17" fmla="*/ 2147483646 h 147"/>
                <a:gd name="T18" fmla="*/ 2147483646 w 80"/>
                <a:gd name="T19" fmla="*/ 2147483646 h 147"/>
                <a:gd name="T20" fmla="*/ 2147483646 w 80"/>
                <a:gd name="T21" fmla="*/ 2147483646 h 147"/>
                <a:gd name="T22" fmla="*/ 2147483646 w 80"/>
                <a:gd name="T23" fmla="*/ 2147483646 h 147"/>
                <a:gd name="T24" fmla="*/ 2147483646 w 80"/>
                <a:gd name="T25" fmla="*/ 2147483646 h 147"/>
                <a:gd name="T26" fmla="*/ 2147483646 w 80"/>
                <a:gd name="T27" fmla="*/ 2147483646 h 147"/>
                <a:gd name="T28" fmla="*/ 2147483646 w 80"/>
                <a:gd name="T29" fmla="*/ 2147483646 h 147"/>
                <a:gd name="T30" fmla="*/ 2147483646 w 80"/>
                <a:gd name="T31" fmla="*/ 2147483646 h 147"/>
                <a:gd name="T32" fmla="*/ 2147483646 w 80"/>
                <a:gd name="T33" fmla="*/ 2147483646 h 147"/>
                <a:gd name="T34" fmla="*/ 2147483646 w 80"/>
                <a:gd name="T35" fmla="*/ 2147483646 h 147"/>
                <a:gd name="T36" fmla="*/ 2147483646 w 80"/>
                <a:gd name="T37" fmla="*/ 2147483646 h 147"/>
                <a:gd name="T38" fmla="*/ 2147483646 w 80"/>
                <a:gd name="T39" fmla="*/ 2147483646 h 14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80" h="147">
                  <a:moveTo>
                    <a:pt x="27" y="53"/>
                  </a:moveTo>
                  <a:cubicBezTo>
                    <a:pt x="32" y="81"/>
                    <a:pt x="6" y="112"/>
                    <a:pt x="1" y="140"/>
                  </a:cubicBezTo>
                  <a:cubicBezTo>
                    <a:pt x="0" y="144"/>
                    <a:pt x="3" y="147"/>
                    <a:pt x="6" y="146"/>
                  </a:cubicBezTo>
                  <a:cubicBezTo>
                    <a:pt x="28" y="141"/>
                    <a:pt x="47" y="129"/>
                    <a:pt x="67" y="118"/>
                  </a:cubicBezTo>
                  <a:cubicBezTo>
                    <a:pt x="69" y="117"/>
                    <a:pt x="69" y="115"/>
                    <a:pt x="69" y="113"/>
                  </a:cubicBezTo>
                  <a:cubicBezTo>
                    <a:pt x="66" y="103"/>
                    <a:pt x="64" y="93"/>
                    <a:pt x="61" y="83"/>
                  </a:cubicBezTo>
                  <a:cubicBezTo>
                    <a:pt x="60" y="85"/>
                    <a:pt x="59" y="87"/>
                    <a:pt x="58" y="89"/>
                  </a:cubicBezTo>
                  <a:cubicBezTo>
                    <a:pt x="64" y="86"/>
                    <a:pt x="70" y="85"/>
                    <a:pt x="77" y="84"/>
                  </a:cubicBezTo>
                  <a:cubicBezTo>
                    <a:pt x="79" y="83"/>
                    <a:pt x="80" y="81"/>
                    <a:pt x="80" y="79"/>
                  </a:cubicBezTo>
                  <a:cubicBezTo>
                    <a:pt x="79" y="55"/>
                    <a:pt x="74" y="30"/>
                    <a:pt x="76" y="6"/>
                  </a:cubicBezTo>
                  <a:cubicBezTo>
                    <a:pt x="76" y="0"/>
                    <a:pt x="67" y="0"/>
                    <a:pt x="67" y="6"/>
                  </a:cubicBezTo>
                  <a:cubicBezTo>
                    <a:pt x="66" y="21"/>
                    <a:pt x="67" y="35"/>
                    <a:pt x="69" y="50"/>
                  </a:cubicBezTo>
                  <a:cubicBezTo>
                    <a:pt x="70" y="57"/>
                    <a:pt x="70" y="64"/>
                    <a:pt x="71" y="72"/>
                  </a:cubicBezTo>
                  <a:cubicBezTo>
                    <a:pt x="72" y="78"/>
                    <a:pt x="59" y="79"/>
                    <a:pt x="55" y="80"/>
                  </a:cubicBezTo>
                  <a:cubicBezTo>
                    <a:pt x="53" y="81"/>
                    <a:pt x="52" y="83"/>
                    <a:pt x="52" y="86"/>
                  </a:cubicBezTo>
                  <a:cubicBezTo>
                    <a:pt x="56" y="97"/>
                    <a:pt x="63" y="109"/>
                    <a:pt x="51" y="116"/>
                  </a:cubicBezTo>
                  <a:cubicBezTo>
                    <a:pt x="36" y="125"/>
                    <a:pt x="21" y="133"/>
                    <a:pt x="4" y="137"/>
                  </a:cubicBezTo>
                  <a:cubicBezTo>
                    <a:pt x="6" y="139"/>
                    <a:pt x="8" y="141"/>
                    <a:pt x="9" y="143"/>
                  </a:cubicBezTo>
                  <a:cubicBezTo>
                    <a:pt x="15" y="112"/>
                    <a:pt x="41" y="82"/>
                    <a:pt x="36" y="50"/>
                  </a:cubicBezTo>
                  <a:cubicBezTo>
                    <a:pt x="35" y="45"/>
                    <a:pt x="26" y="47"/>
                    <a:pt x="27" y="53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3298825" y="1768475"/>
              <a:ext cx="427037" cy="244475"/>
            </a:xfrm>
            <a:custGeom>
              <a:avLst/>
              <a:gdLst>
                <a:gd name="T0" fmla="*/ 2147483646 w 105"/>
                <a:gd name="T1" fmla="*/ 2147483646 h 60"/>
                <a:gd name="T2" fmla="*/ 2147483646 w 105"/>
                <a:gd name="T3" fmla="*/ 2147483646 h 60"/>
                <a:gd name="T4" fmla="*/ 2147483646 w 105"/>
                <a:gd name="T5" fmla="*/ 2147483646 h 60"/>
                <a:gd name="T6" fmla="*/ 2147483646 w 105"/>
                <a:gd name="T7" fmla="*/ 2147483646 h 60"/>
                <a:gd name="T8" fmla="*/ 2147483646 w 105"/>
                <a:gd name="T9" fmla="*/ 2147483646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5" h="60">
                  <a:moveTo>
                    <a:pt x="100" y="50"/>
                  </a:moveTo>
                  <a:cubicBezTo>
                    <a:pt x="74" y="26"/>
                    <a:pt x="39" y="20"/>
                    <a:pt x="9" y="3"/>
                  </a:cubicBezTo>
                  <a:cubicBezTo>
                    <a:pt x="4" y="0"/>
                    <a:pt x="0" y="7"/>
                    <a:pt x="5" y="10"/>
                  </a:cubicBezTo>
                  <a:cubicBezTo>
                    <a:pt x="33" y="28"/>
                    <a:pt x="69" y="33"/>
                    <a:pt x="94" y="56"/>
                  </a:cubicBezTo>
                  <a:cubicBezTo>
                    <a:pt x="98" y="60"/>
                    <a:pt x="105" y="54"/>
                    <a:pt x="100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任意多边形 198"/>
            <p:cNvSpPr/>
            <p:nvPr/>
          </p:nvSpPr>
          <p:spPr bwMode="auto">
            <a:xfrm>
              <a:off x="3295639" y="1063931"/>
              <a:ext cx="1454859" cy="1137376"/>
            </a:xfrm>
            <a:custGeom>
              <a:avLst/>
              <a:gdLst>
                <a:gd name="T0" fmla="*/ 675431 w 1454859"/>
                <a:gd name="T1" fmla="*/ 123069 h 1137376"/>
                <a:gd name="T2" fmla="*/ 267765 w 1454859"/>
                <a:gd name="T3" fmla="*/ 274096 h 1137376"/>
                <a:gd name="T4" fmla="*/ 251860 w 1454859"/>
                <a:gd name="T5" fmla="*/ 272451 h 1137376"/>
                <a:gd name="T6" fmla="*/ 199759 w 1454859"/>
                <a:gd name="T7" fmla="*/ 372647 h 1137376"/>
                <a:gd name="T8" fmla="*/ 471844 w 1454859"/>
                <a:gd name="T9" fmla="*/ 260988 h 1137376"/>
                <a:gd name="T10" fmla="*/ 806972 w 1454859"/>
                <a:gd name="T11" fmla="*/ 155729 h 1137376"/>
                <a:gd name="T12" fmla="*/ 366692 w 1454859"/>
                <a:gd name="T13" fmla="*/ 51564 h 1137376"/>
                <a:gd name="T14" fmla="*/ 300195 w 1454859"/>
                <a:gd name="T15" fmla="*/ 180007 h 1137376"/>
                <a:gd name="T16" fmla="*/ 449573 w 1454859"/>
                <a:gd name="T17" fmla="*/ 159150 h 1137376"/>
                <a:gd name="T18" fmla="*/ 504016 w 1454859"/>
                <a:gd name="T19" fmla="*/ 78123 h 1137376"/>
                <a:gd name="T20" fmla="*/ 366692 w 1454859"/>
                <a:gd name="T21" fmla="*/ 51564 h 1137376"/>
                <a:gd name="T22" fmla="*/ 365499 w 1454859"/>
                <a:gd name="T23" fmla="*/ 4861 h 1137376"/>
                <a:gd name="T24" fmla="*/ 630310 w 1454859"/>
                <a:gd name="T25" fmla="*/ 69983 h 1137376"/>
                <a:gd name="T26" fmla="*/ 1445113 w 1454859"/>
                <a:gd name="T27" fmla="*/ 346748 h 1137376"/>
                <a:gd name="T28" fmla="*/ 1126131 w 1454859"/>
                <a:gd name="T29" fmla="*/ 920693 h 1137376"/>
                <a:gd name="T30" fmla="*/ 1051797 w 1454859"/>
                <a:gd name="T31" fmla="*/ 1110044 h 1137376"/>
                <a:gd name="T32" fmla="*/ 727932 w 1454859"/>
                <a:gd name="T33" fmla="*/ 1034971 h 1137376"/>
                <a:gd name="T34" fmla="*/ 483382 w 1454859"/>
                <a:gd name="T35" fmla="*/ 962113 h 1137376"/>
                <a:gd name="T36" fmla="*/ 463677 w 1454859"/>
                <a:gd name="T37" fmla="*/ 998030 h 1137376"/>
                <a:gd name="T38" fmla="*/ 450464 w 1454859"/>
                <a:gd name="T39" fmla="*/ 942186 h 1137376"/>
                <a:gd name="T40" fmla="*/ 471808 w 1454859"/>
                <a:gd name="T41" fmla="*/ 920155 h 1137376"/>
                <a:gd name="T42" fmla="*/ 454149 w 1454859"/>
                <a:gd name="T43" fmla="*/ 922141 h 1137376"/>
                <a:gd name="T44" fmla="*/ 445255 w 1454859"/>
                <a:gd name="T45" fmla="*/ 925151 h 1137376"/>
                <a:gd name="T46" fmla="*/ 463677 w 1454859"/>
                <a:gd name="T47" fmla="*/ 1059509 h 1137376"/>
                <a:gd name="T48" fmla="*/ 349842 w 1454859"/>
                <a:gd name="T49" fmla="*/ 973438 h 1137376"/>
                <a:gd name="T50" fmla="*/ 488071 w 1454859"/>
                <a:gd name="T51" fmla="*/ 895564 h 1137376"/>
                <a:gd name="T52" fmla="*/ 489031 w 1454859"/>
                <a:gd name="T53" fmla="*/ 925300 h 1137376"/>
                <a:gd name="T54" fmla="*/ 789050 w 1454859"/>
                <a:gd name="T55" fmla="*/ 1014561 h 1137376"/>
                <a:gd name="T56" fmla="*/ 1014158 w 1454859"/>
                <a:gd name="T57" fmla="*/ 1092247 h 1137376"/>
                <a:gd name="T58" fmla="*/ 1306533 w 1454859"/>
                <a:gd name="T59" fmla="*/ 537152 h 1137376"/>
                <a:gd name="T60" fmla="*/ 1424743 w 1454859"/>
                <a:gd name="T61" fmla="*/ 379309 h 1137376"/>
                <a:gd name="T62" fmla="*/ 1409872 w 1454859"/>
                <a:gd name="T63" fmla="*/ 372131 h 1137376"/>
                <a:gd name="T64" fmla="*/ 1051955 w 1454859"/>
                <a:gd name="T65" fmla="*/ 227277 h 1137376"/>
                <a:gd name="T66" fmla="*/ 870927 w 1454859"/>
                <a:gd name="T67" fmla="*/ 175392 h 1137376"/>
                <a:gd name="T68" fmla="*/ 345603 w 1454859"/>
                <a:gd name="T69" fmla="*/ 346585 h 1137376"/>
                <a:gd name="T70" fmla="*/ 177303 w 1454859"/>
                <a:gd name="T71" fmla="*/ 425303 h 1137376"/>
                <a:gd name="T72" fmla="*/ 113758 w 1454859"/>
                <a:gd name="T73" fmla="*/ 555131 h 1137376"/>
                <a:gd name="T74" fmla="*/ 2711 w 1454859"/>
                <a:gd name="T75" fmla="*/ 733035 h 1137376"/>
                <a:gd name="T76" fmla="*/ 267594 w 1454859"/>
                <a:gd name="T77" fmla="*/ 163741 h 1137376"/>
                <a:gd name="T78" fmla="*/ 338351 w 1454859"/>
                <a:gd name="T79" fmla="*/ 34192 h 1137376"/>
                <a:gd name="T80" fmla="*/ 350158 w 1454859"/>
                <a:gd name="T81" fmla="*/ 155 h 11373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4859" h="1137376">
                  <a:moveTo>
                    <a:pt x="675569" y="122069"/>
                  </a:moveTo>
                  <a:lnTo>
                    <a:pt x="675431" y="123069"/>
                  </a:lnTo>
                  <a:cubicBezTo>
                    <a:pt x="673140" y="126965"/>
                    <a:pt x="669066" y="130030"/>
                    <a:pt x="662954" y="131052"/>
                  </a:cubicBezTo>
                  <a:cubicBezTo>
                    <a:pt x="528509" y="163748"/>
                    <a:pt x="394063" y="212791"/>
                    <a:pt x="267765" y="274096"/>
                  </a:cubicBezTo>
                  <a:cubicBezTo>
                    <a:pt x="262673" y="276140"/>
                    <a:pt x="257580" y="275629"/>
                    <a:pt x="253124" y="273585"/>
                  </a:cubicBezTo>
                  <a:lnTo>
                    <a:pt x="251860" y="272451"/>
                  </a:lnTo>
                  <a:lnTo>
                    <a:pt x="202392" y="367060"/>
                  </a:lnTo>
                  <a:lnTo>
                    <a:pt x="199759" y="372647"/>
                  </a:lnTo>
                  <a:lnTo>
                    <a:pt x="233043" y="349833"/>
                  </a:lnTo>
                  <a:cubicBezTo>
                    <a:pt x="306916" y="309901"/>
                    <a:pt x="398543" y="285445"/>
                    <a:pt x="471844" y="260988"/>
                  </a:cubicBezTo>
                  <a:cubicBezTo>
                    <a:pt x="537000" y="236532"/>
                    <a:pt x="602157" y="217171"/>
                    <a:pt x="667313" y="198320"/>
                  </a:cubicBezTo>
                  <a:lnTo>
                    <a:pt x="806972" y="155729"/>
                  </a:lnTo>
                  <a:lnTo>
                    <a:pt x="675569" y="122069"/>
                  </a:lnTo>
                  <a:close/>
                  <a:moveTo>
                    <a:pt x="366692" y="51564"/>
                  </a:moveTo>
                  <a:lnTo>
                    <a:pt x="338400" y="108845"/>
                  </a:lnTo>
                  <a:cubicBezTo>
                    <a:pt x="325665" y="132227"/>
                    <a:pt x="312421" y="155609"/>
                    <a:pt x="300195" y="180007"/>
                  </a:cubicBezTo>
                  <a:lnTo>
                    <a:pt x="273688" y="230704"/>
                  </a:lnTo>
                  <a:lnTo>
                    <a:pt x="449573" y="159150"/>
                  </a:lnTo>
                  <a:lnTo>
                    <a:pt x="621507" y="108220"/>
                  </a:lnTo>
                  <a:lnTo>
                    <a:pt x="504016" y="78123"/>
                  </a:lnTo>
                  <a:cubicBezTo>
                    <a:pt x="464295" y="72018"/>
                    <a:pt x="415406" y="72781"/>
                    <a:pt x="374538" y="56374"/>
                  </a:cubicBezTo>
                  <a:lnTo>
                    <a:pt x="366692" y="51564"/>
                  </a:lnTo>
                  <a:close/>
                  <a:moveTo>
                    <a:pt x="350158" y="155"/>
                  </a:moveTo>
                  <a:cubicBezTo>
                    <a:pt x="355059" y="-481"/>
                    <a:pt x="360407" y="791"/>
                    <a:pt x="365499" y="4861"/>
                  </a:cubicBezTo>
                  <a:cubicBezTo>
                    <a:pt x="394017" y="33352"/>
                    <a:pt x="446979" y="29282"/>
                    <a:pt x="487720" y="37422"/>
                  </a:cubicBezTo>
                  <a:cubicBezTo>
                    <a:pt x="532534" y="49632"/>
                    <a:pt x="581422" y="57772"/>
                    <a:pt x="630310" y="69983"/>
                  </a:cubicBezTo>
                  <a:cubicBezTo>
                    <a:pt x="728087" y="94403"/>
                    <a:pt x="825863" y="122894"/>
                    <a:pt x="923639" y="151384"/>
                  </a:cubicBezTo>
                  <a:cubicBezTo>
                    <a:pt x="1098822" y="204295"/>
                    <a:pt x="1286227" y="261276"/>
                    <a:pt x="1445113" y="346748"/>
                  </a:cubicBezTo>
                  <a:cubicBezTo>
                    <a:pt x="1453261" y="354888"/>
                    <a:pt x="1457335" y="363028"/>
                    <a:pt x="1453261" y="375239"/>
                  </a:cubicBezTo>
                  <a:cubicBezTo>
                    <a:pt x="1340207" y="555340"/>
                    <a:pt x="1220279" y="730862"/>
                    <a:pt x="1126131" y="920693"/>
                  </a:cubicBezTo>
                  <a:lnTo>
                    <a:pt x="1046543" y="1104979"/>
                  </a:lnTo>
                  <a:lnTo>
                    <a:pt x="1051797" y="1110044"/>
                  </a:lnTo>
                  <a:cubicBezTo>
                    <a:pt x="1056954" y="1122482"/>
                    <a:pt x="1047786" y="1140087"/>
                    <a:pt x="1029451" y="1137025"/>
                  </a:cubicBezTo>
                  <a:cubicBezTo>
                    <a:pt x="927586" y="1108450"/>
                    <a:pt x="833871" y="1059464"/>
                    <a:pt x="727932" y="1034971"/>
                  </a:cubicBezTo>
                  <a:cubicBezTo>
                    <a:pt x="663757" y="1016601"/>
                    <a:pt x="597291" y="1002824"/>
                    <a:pt x="533689" y="981585"/>
                  </a:cubicBezTo>
                  <a:lnTo>
                    <a:pt x="483382" y="962113"/>
                  </a:lnTo>
                  <a:lnTo>
                    <a:pt x="478351" y="979137"/>
                  </a:lnTo>
                  <a:cubicBezTo>
                    <a:pt x="474604" y="987271"/>
                    <a:pt x="469776" y="993931"/>
                    <a:pt x="463677" y="998030"/>
                  </a:cubicBezTo>
                  <a:cubicBezTo>
                    <a:pt x="447415" y="1014424"/>
                    <a:pt x="423022" y="989832"/>
                    <a:pt x="439284" y="973438"/>
                  </a:cubicBezTo>
                  <a:cubicBezTo>
                    <a:pt x="443350" y="969339"/>
                    <a:pt x="447415" y="956018"/>
                    <a:pt x="450464" y="942186"/>
                  </a:cubicBezTo>
                  <a:lnTo>
                    <a:pt x="453894" y="923525"/>
                  </a:lnTo>
                  <a:lnTo>
                    <a:pt x="471808" y="920155"/>
                  </a:lnTo>
                  <a:cubicBezTo>
                    <a:pt x="463677" y="916057"/>
                    <a:pt x="459612" y="911958"/>
                    <a:pt x="455546" y="907860"/>
                  </a:cubicBezTo>
                  <a:cubicBezTo>
                    <a:pt x="455546" y="910934"/>
                    <a:pt x="455038" y="916057"/>
                    <a:pt x="454149" y="922141"/>
                  </a:cubicBezTo>
                  <a:lnTo>
                    <a:pt x="453894" y="923525"/>
                  </a:lnTo>
                  <a:lnTo>
                    <a:pt x="445255" y="925151"/>
                  </a:lnTo>
                  <a:cubicBezTo>
                    <a:pt x="417432" y="934757"/>
                    <a:pt x="388465" y="957043"/>
                    <a:pt x="382367" y="981635"/>
                  </a:cubicBezTo>
                  <a:cubicBezTo>
                    <a:pt x="374236" y="1022621"/>
                    <a:pt x="431153" y="1043115"/>
                    <a:pt x="463677" y="1059509"/>
                  </a:cubicBezTo>
                  <a:cubicBezTo>
                    <a:pt x="484005" y="1071805"/>
                    <a:pt x="463677" y="1104594"/>
                    <a:pt x="443350" y="1092298"/>
                  </a:cubicBezTo>
                  <a:cubicBezTo>
                    <a:pt x="402694" y="1067706"/>
                    <a:pt x="325449" y="1034917"/>
                    <a:pt x="349842" y="973438"/>
                  </a:cubicBezTo>
                  <a:cubicBezTo>
                    <a:pt x="366104" y="924254"/>
                    <a:pt x="418956" y="879169"/>
                    <a:pt x="471808" y="883268"/>
                  </a:cubicBezTo>
                  <a:cubicBezTo>
                    <a:pt x="479940" y="883268"/>
                    <a:pt x="488071" y="887366"/>
                    <a:pt x="488071" y="895564"/>
                  </a:cubicBezTo>
                  <a:cubicBezTo>
                    <a:pt x="489087" y="902736"/>
                    <a:pt x="489595" y="911702"/>
                    <a:pt x="489405" y="921372"/>
                  </a:cubicBezTo>
                  <a:lnTo>
                    <a:pt x="489031" y="925300"/>
                  </a:lnTo>
                  <a:lnTo>
                    <a:pt x="562147" y="951989"/>
                  </a:lnTo>
                  <a:cubicBezTo>
                    <a:pt x="637781" y="976291"/>
                    <a:pt x="715708" y="993130"/>
                    <a:pt x="789050" y="1014561"/>
                  </a:cubicBezTo>
                  <a:cubicBezTo>
                    <a:pt x="853225" y="1032930"/>
                    <a:pt x="915108" y="1060485"/>
                    <a:pt x="978136" y="1081725"/>
                  </a:cubicBezTo>
                  <a:lnTo>
                    <a:pt x="1014158" y="1092247"/>
                  </a:lnTo>
                  <a:lnTo>
                    <a:pt x="1093539" y="907783"/>
                  </a:lnTo>
                  <a:cubicBezTo>
                    <a:pt x="1156304" y="780339"/>
                    <a:pt x="1230527" y="658491"/>
                    <a:pt x="1306533" y="537152"/>
                  </a:cubicBezTo>
                  <a:lnTo>
                    <a:pt x="1409872" y="372131"/>
                  </a:lnTo>
                  <a:lnTo>
                    <a:pt x="1424743" y="379309"/>
                  </a:lnTo>
                  <a:cubicBezTo>
                    <a:pt x="1424743" y="371169"/>
                    <a:pt x="1420669" y="363028"/>
                    <a:pt x="1420669" y="354888"/>
                  </a:cubicBezTo>
                  <a:lnTo>
                    <a:pt x="1409872" y="372131"/>
                  </a:lnTo>
                  <a:lnTo>
                    <a:pt x="1281261" y="310054"/>
                  </a:lnTo>
                  <a:cubicBezTo>
                    <a:pt x="1206974" y="278670"/>
                    <a:pt x="1129536" y="251721"/>
                    <a:pt x="1051955" y="227277"/>
                  </a:cubicBezTo>
                  <a:lnTo>
                    <a:pt x="872188" y="174360"/>
                  </a:lnTo>
                  <a:lnTo>
                    <a:pt x="870927" y="175392"/>
                  </a:lnTo>
                  <a:cubicBezTo>
                    <a:pt x="752831" y="216152"/>
                    <a:pt x="626590" y="240608"/>
                    <a:pt x="508494" y="285445"/>
                  </a:cubicBezTo>
                  <a:cubicBezTo>
                    <a:pt x="455555" y="305825"/>
                    <a:pt x="398543" y="326205"/>
                    <a:pt x="345603" y="346585"/>
                  </a:cubicBezTo>
                  <a:cubicBezTo>
                    <a:pt x="296736" y="366965"/>
                    <a:pt x="235651" y="383269"/>
                    <a:pt x="190856" y="419953"/>
                  </a:cubicBezTo>
                  <a:cubicBezTo>
                    <a:pt x="186784" y="424029"/>
                    <a:pt x="181948" y="425558"/>
                    <a:pt x="177303" y="425303"/>
                  </a:cubicBezTo>
                  <a:lnTo>
                    <a:pt x="175342" y="424457"/>
                  </a:lnTo>
                  <a:lnTo>
                    <a:pt x="113758" y="555131"/>
                  </a:lnTo>
                  <a:cubicBezTo>
                    <a:pt x="86251" y="619176"/>
                    <a:pt x="59763" y="684238"/>
                    <a:pt x="31237" y="749300"/>
                  </a:cubicBezTo>
                  <a:cubicBezTo>
                    <a:pt x="23087" y="769632"/>
                    <a:pt x="-9514" y="753367"/>
                    <a:pt x="2711" y="733035"/>
                  </a:cubicBezTo>
                  <a:cubicBezTo>
                    <a:pt x="55688" y="602911"/>
                    <a:pt x="104589" y="472786"/>
                    <a:pt x="169791" y="346729"/>
                  </a:cubicBezTo>
                  <a:cubicBezTo>
                    <a:pt x="202392" y="285733"/>
                    <a:pt x="239068" y="224737"/>
                    <a:pt x="267594" y="163741"/>
                  </a:cubicBezTo>
                  <a:cubicBezTo>
                    <a:pt x="277782" y="139343"/>
                    <a:pt x="291026" y="116978"/>
                    <a:pt x="304270" y="95121"/>
                  </a:cubicBezTo>
                  <a:lnTo>
                    <a:pt x="338351" y="34192"/>
                  </a:lnTo>
                  <a:lnTo>
                    <a:pt x="336981" y="33352"/>
                  </a:lnTo>
                  <a:cubicBezTo>
                    <a:pt x="324759" y="21142"/>
                    <a:pt x="335453" y="2063"/>
                    <a:pt x="350158" y="15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3832225" y="2054225"/>
              <a:ext cx="138112" cy="114300"/>
            </a:xfrm>
            <a:custGeom>
              <a:avLst/>
              <a:gdLst>
                <a:gd name="T0" fmla="*/ 2147483646 w 34"/>
                <a:gd name="T1" fmla="*/ 2147483646 h 28"/>
                <a:gd name="T2" fmla="*/ 2147483646 w 34"/>
                <a:gd name="T3" fmla="*/ 2147483646 h 28"/>
                <a:gd name="T4" fmla="*/ 2147483646 w 34"/>
                <a:gd name="T5" fmla="*/ 2147483646 h 28"/>
                <a:gd name="T6" fmla="*/ 2147483646 w 34"/>
                <a:gd name="T7" fmla="*/ 2147483646 h 28"/>
                <a:gd name="T8" fmla="*/ 2147483646 w 34"/>
                <a:gd name="T9" fmla="*/ 2147483646 h 28"/>
                <a:gd name="T10" fmla="*/ 2147483646 w 34"/>
                <a:gd name="T11" fmla="*/ 2147483646 h 2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" h="28">
                  <a:moveTo>
                    <a:pt x="9" y="25"/>
                  </a:moveTo>
                  <a:cubicBezTo>
                    <a:pt x="17" y="20"/>
                    <a:pt x="29" y="18"/>
                    <a:pt x="32" y="8"/>
                  </a:cubicBezTo>
                  <a:cubicBezTo>
                    <a:pt x="34" y="2"/>
                    <a:pt x="25" y="0"/>
                    <a:pt x="23" y="5"/>
                  </a:cubicBezTo>
                  <a:cubicBezTo>
                    <a:pt x="22" y="9"/>
                    <a:pt x="19" y="10"/>
                    <a:pt x="16" y="12"/>
                  </a:cubicBezTo>
                  <a:cubicBezTo>
                    <a:pt x="12" y="14"/>
                    <a:pt x="8" y="15"/>
                    <a:pt x="5" y="17"/>
                  </a:cubicBezTo>
                  <a:cubicBezTo>
                    <a:pt x="0" y="20"/>
                    <a:pt x="4" y="28"/>
                    <a:pt x="9" y="25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2255838" y="5534025"/>
              <a:ext cx="244475" cy="61913"/>
            </a:xfrm>
            <a:custGeom>
              <a:avLst/>
              <a:gdLst>
                <a:gd name="T0" fmla="*/ 2147483646 w 60"/>
                <a:gd name="T1" fmla="*/ 2147483646 h 15"/>
                <a:gd name="T2" fmla="*/ 2147483646 w 60"/>
                <a:gd name="T3" fmla="*/ 2147483646 h 15"/>
                <a:gd name="T4" fmla="*/ 2147483646 w 60"/>
                <a:gd name="T5" fmla="*/ 2147483646 h 15"/>
                <a:gd name="T6" fmla="*/ 2147483646 w 60"/>
                <a:gd name="T7" fmla="*/ 2147483646 h 15"/>
                <a:gd name="T8" fmla="*/ 2147483646 w 60"/>
                <a:gd name="T9" fmla="*/ 2147483646 h 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15">
                  <a:moveTo>
                    <a:pt x="6" y="10"/>
                  </a:moveTo>
                  <a:cubicBezTo>
                    <a:pt x="22" y="11"/>
                    <a:pt x="38" y="13"/>
                    <a:pt x="54" y="15"/>
                  </a:cubicBezTo>
                  <a:cubicBezTo>
                    <a:pt x="60" y="15"/>
                    <a:pt x="60" y="6"/>
                    <a:pt x="54" y="6"/>
                  </a:cubicBezTo>
                  <a:cubicBezTo>
                    <a:pt x="38" y="4"/>
                    <a:pt x="22" y="2"/>
                    <a:pt x="6" y="1"/>
                  </a:cubicBezTo>
                  <a:cubicBezTo>
                    <a:pt x="0" y="0"/>
                    <a:pt x="0" y="9"/>
                    <a:pt x="6" y="1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63"/>
            <p:cNvSpPr/>
            <p:nvPr/>
          </p:nvSpPr>
          <p:spPr bwMode="auto">
            <a:xfrm>
              <a:off x="1108075" y="1952625"/>
              <a:ext cx="227012" cy="234950"/>
            </a:xfrm>
            <a:custGeom>
              <a:avLst/>
              <a:gdLst>
                <a:gd name="T0" fmla="*/ 2147483646 w 56"/>
                <a:gd name="T1" fmla="*/ 2147483646 h 58"/>
                <a:gd name="T2" fmla="*/ 2147483646 w 56"/>
                <a:gd name="T3" fmla="*/ 2147483646 h 58"/>
                <a:gd name="T4" fmla="*/ 2147483646 w 56"/>
                <a:gd name="T5" fmla="*/ 2147483646 h 58"/>
                <a:gd name="T6" fmla="*/ 2147483646 w 56"/>
                <a:gd name="T7" fmla="*/ 2147483646 h 58"/>
                <a:gd name="T8" fmla="*/ 2147483646 w 56"/>
                <a:gd name="T9" fmla="*/ 2147483646 h 58"/>
                <a:gd name="T10" fmla="*/ 2147483646 w 56"/>
                <a:gd name="T11" fmla="*/ 2147483646 h 58"/>
                <a:gd name="T12" fmla="*/ 2147483646 w 56"/>
                <a:gd name="T13" fmla="*/ 2147483646 h 58"/>
                <a:gd name="T14" fmla="*/ 2147483646 w 56"/>
                <a:gd name="T15" fmla="*/ 2147483646 h 58"/>
                <a:gd name="T16" fmla="*/ 2147483646 w 56"/>
                <a:gd name="T17" fmla="*/ 2147483646 h 58"/>
                <a:gd name="T18" fmla="*/ 2147483646 w 56"/>
                <a:gd name="T19" fmla="*/ 2147483646 h 58"/>
                <a:gd name="T20" fmla="*/ 2147483646 w 56"/>
                <a:gd name="T21" fmla="*/ 2147483646 h 58"/>
                <a:gd name="T22" fmla="*/ 2147483646 w 56"/>
                <a:gd name="T23" fmla="*/ 2147483646 h 58"/>
                <a:gd name="T24" fmla="*/ 2147483646 w 56"/>
                <a:gd name="T25" fmla="*/ 2147483646 h 5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6" h="58">
                  <a:moveTo>
                    <a:pt x="4" y="50"/>
                  </a:moveTo>
                  <a:cubicBezTo>
                    <a:pt x="7" y="53"/>
                    <a:pt x="10" y="55"/>
                    <a:pt x="14" y="57"/>
                  </a:cubicBezTo>
                  <a:cubicBezTo>
                    <a:pt x="16" y="58"/>
                    <a:pt x="18" y="58"/>
                    <a:pt x="20" y="56"/>
                  </a:cubicBezTo>
                  <a:cubicBezTo>
                    <a:pt x="30" y="44"/>
                    <a:pt x="45" y="35"/>
                    <a:pt x="55" y="22"/>
                  </a:cubicBezTo>
                  <a:cubicBezTo>
                    <a:pt x="56" y="20"/>
                    <a:pt x="55" y="18"/>
                    <a:pt x="54" y="16"/>
                  </a:cubicBezTo>
                  <a:cubicBezTo>
                    <a:pt x="51" y="12"/>
                    <a:pt x="48" y="8"/>
                    <a:pt x="45" y="4"/>
                  </a:cubicBezTo>
                  <a:cubicBezTo>
                    <a:pt x="41" y="0"/>
                    <a:pt x="35" y="6"/>
                    <a:pt x="39" y="11"/>
                  </a:cubicBezTo>
                  <a:cubicBezTo>
                    <a:pt x="42" y="14"/>
                    <a:pt x="44" y="19"/>
                    <a:pt x="47" y="22"/>
                  </a:cubicBezTo>
                  <a:cubicBezTo>
                    <a:pt x="47" y="21"/>
                    <a:pt x="47" y="19"/>
                    <a:pt x="47" y="17"/>
                  </a:cubicBezTo>
                  <a:cubicBezTo>
                    <a:pt x="38" y="30"/>
                    <a:pt x="23" y="38"/>
                    <a:pt x="13" y="50"/>
                  </a:cubicBezTo>
                  <a:cubicBezTo>
                    <a:pt x="15" y="50"/>
                    <a:pt x="17" y="50"/>
                    <a:pt x="19" y="49"/>
                  </a:cubicBezTo>
                  <a:cubicBezTo>
                    <a:pt x="17" y="48"/>
                    <a:pt x="13" y="47"/>
                    <a:pt x="12" y="45"/>
                  </a:cubicBezTo>
                  <a:cubicBezTo>
                    <a:pt x="8" y="41"/>
                    <a:pt x="0" y="45"/>
                    <a:pt x="4" y="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任意多边形 154"/>
            <p:cNvSpPr/>
            <p:nvPr/>
          </p:nvSpPr>
          <p:spPr bwMode="auto">
            <a:xfrm>
              <a:off x="2091175" y="2485117"/>
              <a:ext cx="994750" cy="165499"/>
            </a:xfrm>
            <a:custGeom>
              <a:avLst/>
              <a:gdLst>
                <a:gd name="T0" fmla="*/ 129589 w 994750"/>
                <a:gd name="T1" fmla="*/ 33808 h 165499"/>
                <a:gd name="T2" fmla="*/ 168699 w 994750"/>
                <a:gd name="T3" fmla="*/ 37109 h 165499"/>
                <a:gd name="T4" fmla="*/ 22992 w 994750"/>
                <a:gd name="T5" fmla="*/ 138878 h 165499"/>
                <a:gd name="T6" fmla="*/ 86011 w 994750"/>
                <a:gd name="T7" fmla="*/ 38151 h 165499"/>
                <a:gd name="T8" fmla="*/ 120767 w 994750"/>
                <a:gd name="T9" fmla="*/ 33063 h 165499"/>
                <a:gd name="T10" fmla="*/ 137062 w 994750"/>
                <a:gd name="T11" fmla="*/ 33063 h 165499"/>
                <a:gd name="T12" fmla="*/ 129589 w 994750"/>
                <a:gd name="T13" fmla="*/ 33808 h 165499"/>
                <a:gd name="T14" fmla="*/ 938209 w 994750"/>
                <a:gd name="T15" fmla="*/ 192 h 165499"/>
                <a:gd name="T16" fmla="*/ 978921 w 994750"/>
                <a:gd name="T17" fmla="*/ 93241 h 165499"/>
                <a:gd name="T18" fmla="*/ 836430 w 994750"/>
                <a:gd name="T19" fmla="*/ 101332 h 165499"/>
                <a:gd name="T20" fmla="*/ 925996 w 994750"/>
                <a:gd name="T21" fmla="*/ 16375 h 16549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94750" h="165499">
                  <a:moveTo>
                    <a:pt x="129589" y="33808"/>
                  </a:moveTo>
                  <a:lnTo>
                    <a:pt x="168699" y="37109"/>
                  </a:lnTo>
                  <a:cubicBezTo>
                    <a:pt x="251133" y="67656"/>
                    <a:pt x="137062" y="227904"/>
                    <a:pt x="22992" y="138878"/>
                  </a:cubicBezTo>
                  <a:cubicBezTo>
                    <a:pt x="-35062" y="86988"/>
                    <a:pt x="28339" y="51123"/>
                    <a:pt x="86011" y="38151"/>
                  </a:cubicBezTo>
                  <a:lnTo>
                    <a:pt x="129589" y="33808"/>
                  </a:lnTo>
                  <a:close/>
                  <a:moveTo>
                    <a:pt x="120767" y="33063"/>
                  </a:moveTo>
                  <a:lnTo>
                    <a:pt x="137062" y="33063"/>
                  </a:lnTo>
                  <a:lnTo>
                    <a:pt x="129589" y="33808"/>
                  </a:lnTo>
                  <a:lnTo>
                    <a:pt x="120767" y="33063"/>
                  </a:lnTo>
                  <a:close/>
                  <a:moveTo>
                    <a:pt x="938209" y="192"/>
                  </a:moveTo>
                  <a:cubicBezTo>
                    <a:pt x="982992" y="-3853"/>
                    <a:pt x="1015561" y="56831"/>
                    <a:pt x="978921" y="93241"/>
                  </a:cubicBezTo>
                  <a:cubicBezTo>
                    <a:pt x="958565" y="113469"/>
                    <a:pt x="860857" y="121560"/>
                    <a:pt x="836430" y="101332"/>
                  </a:cubicBezTo>
                  <a:cubicBezTo>
                    <a:pt x="763149" y="40649"/>
                    <a:pt x="881213" y="16375"/>
                    <a:pt x="925996" y="16375"/>
                  </a:cubicBezTo>
                  <a:lnTo>
                    <a:pt x="938209" y="192"/>
                  </a:ln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66"/>
            <p:cNvSpPr/>
            <p:nvPr/>
          </p:nvSpPr>
          <p:spPr bwMode="auto">
            <a:xfrm>
              <a:off x="2068513" y="2501900"/>
              <a:ext cx="241300" cy="161925"/>
            </a:xfrm>
            <a:custGeom>
              <a:avLst/>
              <a:gdLst>
                <a:gd name="T0" fmla="*/ 2147483646 w 59"/>
                <a:gd name="T1" fmla="*/ 2147483646 h 40"/>
                <a:gd name="T2" fmla="*/ 2147483646 w 59"/>
                <a:gd name="T3" fmla="*/ 2147483646 h 40"/>
                <a:gd name="T4" fmla="*/ 2147483646 w 59"/>
                <a:gd name="T5" fmla="*/ 2147483646 h 40"/>
                <a:gd name="T6" fmla="*/ 2147483646 w 59"/>
                <a:gd name="T7" fmla="*/ 2147483646 h 40"/>
                <a:gd name="T8" fmla="*/ 2147483646 w 59"/>
                <a:gd name="T9" fmla="*/ 2147483646 h 40"/>
                <a:gd name="T10" fmla="*/ 2147483646 w 59"/>
                <a:gd name="T11" fmla="*/ 2147483646 h 40"/>
                <a:gd name="T12" fmla="*/ 2147483646 w 59"/>
                <a:gd name="T13" fmla="*/ 2147483646 h 40"/>
                <a:gd name="T14" fmla="*/ 2147483646 w 59"/>
                <a:gd name="T15" fmla="*/ 2147483646 h 40"/>
                <a:gd name="T16" fmla="*/ 2147483646 w 59"/>
                <a:gd name="T17" fmla="*/ 2147483646 h 40"/>
                <a:gd name="T18" fmla="*/ 2147483646 w 59"/>
                <a:gd name="T19" fmla="*/ 2147483646 h 40"/>
                <a:gd name="T20" fmla="*/ 2147483646 w 59"/>
                <a:gd name="T21" fmla="*/ 2147483646 h 40"/>
                <a:gd name="T22" fmla="*/ 2147483646 w 59"/>
                <a:gd name="T23" fmla="*/ 2147483646 h 40"/>
                <a:gd name="T24" fmla="*/ 2147483646 w 59"/>
                <a:gd name="T25" fmla="*/ 2147483646 h 40"/>
                <a:gd name="T26" fmla="*/ 2147483646 w 59"/>
                <a:gd name="T27" fmla="*/ 2147483646 h 4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9" h="40">
                  <a:moveTo>
                    <a:pt x="39" y="1"/>
                  </a:moveTo>
                  <a:cubicBezTo>
                    <a:pt x="27" y="0"/>
                    <a:pt x="8" y="4"/>
                    <a:pt x="3" y="17"/>
                  </a:cubicBezTo>
                  <a:cubicBezTo>
                    <a:pt x="0" y="24"/>
                    <a:pt x="7" y="30"/>
                    <a:pt x="12" y="34"/>
                  </a:cubicBezTo>
                  <a:cubicBezTo>
                    <a:pt x="18" y="38"/>
                    <a:pt x="25" y="40"/>
                    <a:pt x="32" y="39"/>
                  </a:cubicBezTo>
                  <a:cubicBezTo>
                    <a:pt x="43" y="38"/>
                    <a:pt x="54" y="29"/>
                    <a:pt x="56" y="18"/>
                  </a:cubicBezTo>
                  <a:cubicBezTo>
                    <a:pt x="59" y="4"/>
                    <a:pt x="46" y="0"/>
                    <a:pt x="35" y="1"/>
                  </a:cubicBezTo>
                  <a:cubicBezTo>
                    <a:pt x="31" y="1"/>
                    <a:pt x="31" y="7"/>
                    <a:pt x="35" y="7"/>
                  </a:cubicBezTo>
                  <a:cubicBezTo>
                    <a:pt x="43" y="6"/>
                    <a:pt x="53" y="8"/>
                    <a:pt x="50" y="18"/>
                  </a:cubicBezTo>
                  <a:cubicBezTo>
                    <a:pt x="48" y="26"/>
                    <a:pt x="40" y="32"/>
                    <a:pt x="32" y="33"/>
                  </a:cubicBezTo>
                  <a:cubicBezTo>
                    <a:pt x="27" y="34"/>
                    <a:pt x="22" y="32"/>
                    <a:pt x="17" y="30"/>
                  </a:cubicBezTo>
                  <a:cubicBezTo>
                    <a:pt x="13" y="27"/>
                    <a:pt x="6" y="22"/>
                    <a:pt x="10" y="17"/>
                  </a:cubicBezTo>
                  <a:cubicBezTo>
                    <a:pt x="12" y="12"/>
                    <a:pt x="19" y="10"/>
                    <a:pt x="24" y="9"/>
                  </a:cubicBezTo>
                  <a:cubicBezTo>
                    <a:pt x="29" y="7"/>
                    <a:pt x="34" y="7"/>
                    <a:pt x="39" y="7"/>
                  </a:cubicBezTo>
                  <a:cubicBezTo>
                    <a:pt x="43" y="7"/>
                    <a:pt x="43" y="1"/>
                    <a:pt x="39" y="1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2871788" y="2468563"/>
              <a:ext cx="247650" cy="150813"/>
            </a:xfrm>
            <a:custGeom>
              <a:avLst/>
              <a:gdLst>
                <a:gd name="T0" fmla="*/ 2147483646 w 61"/>
                <a:gd name="T1" fmla="*/ 2147483646 h 37"/>
                <a:gd name="T2" fmla="*/ 2147483646 w 61"/>
                <a:gd name="T3" fmla="*/ 2147483646 h 37"/>
                <a:gd name="T4" fmla="*/ 2147483646 w 61"/>
                <a:gd name="T5" fmla="*/ 2147483646 h 37"/>
                <a:gd name="T6" fmla="*/ 2147483646 w 61"/>
                <a:gd name="T7" fmla="*/ 2147483646 h 37"/>
                <a:gd name="T8" fmla="*/ 2147483646 w 61"/>
                <a:gd name="T9" fmla="*/ 2147483646 h 37"/>
                <a:gd name="T10" fmla="*/ 2147483646 w 61"/>
                <a:gd name="T11" fmla="*/ 2147483646 h 37"/>
                <a:gd name="T12" fmla="*/ 2147483646 w 61"/>
                <a:gd name="T13" fmla="*/ 2147483646 h 37"/>
                <a:gd name="T14" fmla="*/ 2147483646 w 61"/>
                <a:gd name="T15" fmla="*/ 2147483646 h 37"/>
                <a:gd name="T16" fmla="*/ 2147483646 w 61"/>
                <a:gd name="T17" fmla="*/ 2147483646 h 37"/>
                <a:gd name="T18" fmla="*/ 2147483646 w 61"/>
                <a:gd name="T19" fmla="*/ 2147483646 h 37"/>
                <a:gd name="T20" fmla="*/ 2147483646 w 61"/>
                <a:gd name="T21" fmla="*/ 2147483646 h 37"/>
                <a:gd name="T22" fmla="*/ 2147483646 w 61"/>
                <a:gd name="T23" fmla="*/ 2147483646 h 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1" h="37">
                  <a:moveTo>
                    <a:pt x="36" y="5"/>
                  </a:moveTo>
                  <a:cubicBezTo>
                    <a:pt x="26" y="5"/>
                    <a:pt x="14" y="7"/>
                    <a:pt x="7" y="14"/>
                  </a:cubicBezTo>
                  <a:cubicBezTo>
                    <a:pt x="0" y="23"/>
                    <a:pt x="12" y="33"/>
                    <a:pt x="20" y="35"/>
                  </a:cubicBezTo>
                  <a:cubicBezTo>
                    <a:pt x="31" y="37"/>
                    <a:pt x="47" y="36"/>
                    <a:pt x="54" y="26"/>
                  </a:cubicBezTo>
                  <a:cubicBezTo>
                    <a:pt x="61" y="15"/>
                    <a:pt x="51" y="0"/>
                    <a:pt x="39" y="1"/>
                  </a:cubicBezTo>
                  <a:cubicBezTo>
                    <a:pt x="35" y="1"/>
                    <a:pt x="35" y="7"/>
                    <a:pt x="39" y="7"/>
                  </a:cubicBezTo>
                  <a:cubicBezTo>
                    <a:pt x="50" y="6"/>
                    <a:pt x="54" y="23"/>
                    <a:pt x="43" y="27"/>
                  </a:cubicBezTo>
                  <a:cubicBezTo>
                    <a:pt x="36" y="30"/>
                    <a:pt x="26" y="30"/>
                    <a:pt x="19" y="28"/>
                  </a:cubicBezTo>
                  <a:cubicBezTo>
                    <a:pt x="15" y="27"/>
                    <a:pt x="12" y="24"/>
                    <a:pt x="11" y="21"/>
                  </a:cubicBezTo>
                  <a:cubicBezTo>
                    <a:pt x="10" y="18"/>
                    <a:pt x="15" y="16"/>
                    <a:pt x="17" y="15"/>
                  </a:cubicBezTo>
                  <a:cubicBezTo>
                    <a:pt x="23" y="12"/>
                    <a:pt x="30" y="11"/>
                    <a:pt x="36" y="11"/>
                  </a:cubicBezTo>
                  <a:cubicBezTo>
                    <a:pt x="39" y="11"/>
                    <a:pt x="39" y="5"/>
                    <a:pt x="36" y="5"/>
                  </a:cubicBezTo>
                  <a:close/>
                </a:path>
              </a:pathLst>
            </a:custGeom>
            <a:solidFill>
              <a:srgbClr val="FA84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69"/>
            <p:cNvSpPr/>
            <p:nvPr/>
          </p:nvSpPr>
          <p:spPr bwMode="auto">
            <a:xfrm>
              <a:off x="2544763" y="3152775"/>
              <a:ext cx="147637" cy="174625"/>
            </a:xfrm>
            <a:custGeom>
              <a:avLst/>
              <a:gdLst>
                <a:gd name="T0" fmla="*/ 2147483646 w 36"/>
                <a:gd name="T1" fmla="*/ 2147483646 h 43"/>
                <a:gd name="T2" fmla="*/ 2147483646 w 36"/>
                <a:gd name="T3" fmla="*/ 2147483646 h 43"/>
                <a:gd name="T4" fmla="*/ 2147483646 w 36"/>
                <a:gd name="T5" fmla="*/ 2147483646 h 43"/>
                <a:gd name="T6" fmla="*/ 2147483646 w 36"/>
                <a:gd name="T7" fmla="*/ 2147483646 h 43"/>
                <a:gd name="T8" fmla="*/ 2147483646 w 36"/>
                <a:gd name="T9" fmla="*/ 2147483646 h 43"/>
                <a:gd name="T10" fmla="*/ 2147483646 w 36"/>
                <a:gd name="T11" fmla="*/ 2147483646 h 43"/>
                <a:gd name="T12" fmla="*/ 2147483646 w 36"/>
                <a:gd name="T13" fmla="*/ 2147483646 h 43"/>
                <a:gd name="T14" fmla="*/ 2147483646 w 36"/>
                <a:gd name="T15" fmla="*/ 2147483646 h 43"/>
                <a:gd name="T16" fmla="*/ 2147483646 w 36"/>
                <a:gd name="T17" fmla="*/ 2147483646 h 43"/>
                <a:gd name="T18" fmla="*/ 2147483646 w 36"/>
                <a:gd name="T19" fmla="*/ 2147483646 h 4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43">
                  <a:moveTo>
                    <a:pt x="9" y="38"/>
                  </a:moveTo>
                  <a:cubicBezTo>
                    <a:pt x="10" y="33"/>
                    <a:pt x="10" y="28"/>
                    <a:pt x="11" y="23"/>
                  </a:cubicBezTo>
                  <a:cubicBezTo>
                    <a:pt x="11" y="21"/>
                    <a:pt x="12" y="18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4" y="12"/>
                    <a:pt x="11" y="13"/>
                    <a:pt x="12" y="13"/>
                  </a:cubicBezTo>
                  <a:cubicBezTo>
                    <a:pt x="19" y="19"/>
                    <a:pt x="22" y="30"/>
                    <a:pt x="26" y="38"/>
                  </a:cubicBezTo>
                  <a:cubicBezTo>
                    <a:pt x="28" y="43"/>
                    <a:pt x="36" y="38"/>
                    <a:pt x="33" y="33"/>
                  </a:cubicBezTo>
                  <a:cubicBezTo>
                    <a:pt x="29" y="24"/>
                    <a:pt x="24" y="8"/>
                    <a:pt x="14" y="4"/>
                  </a:cubicBezTo>
                  <a:cubicBezTo>
                    <a:pt x="1" y="0"/>
                    <a:pt x="2" y="29"/>
                    <a:pt x="1" y="35"/>
                  </a:cubicBezTo>
                  <a:cubicBezTo>
                    <a:pt x="0" y="41"/>
                    <a:pt x="8" y="43"/>
                    <a:pt x="9" y="38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72"/>
            <p:cNvSpPr/>
            <p:nvPr/>
          </p:nvSpPr>
          <p:spPr bwMode="auto">
            <a:xfrm>
              <a:off x="2508250" y="3889375"/>
              <a:ext cx="236537" cy="207963"/>
            </a:xfrm>
            <a:custGeom>
              <a:avLst/>
              <a:gdLst>
                <a:gd name="T0" fmla="*/ 2147483646 w 58"/>
                <a:gd name="T1" fmla="*/ 2147483646 h 51"/>
                <a:gd name="T2" fmla="*/ 2147483646 w 58"/>
                <a:gd name="T3" fmla="*/ 2147483646 h 51"/>
                <a:gd name="T4" fmla="*/ 2147483646 w 58"/>
                <a:gd name="T5" fmla="*/ 2147483646 h 51"/>
                <a:gd name="T6" fmla="*/ 2147483646 w 58"/>
                <a:gd name="T7" fmla="*/ 2147483646 h 51"/>
                <a:gd name="T8" fmla="*/ 2147483646 w 58"/>
                <a:gd name="T9" fmla="*/ 2147483646 h 51"/>
                <a:gd name="T10" fmla="*/ 2147483646 w 58"/>
                <a:gd name="T11" fmla="*/ 2147483646 h 51"/>
                <a:gd name="T12" fmla="*/ 2147483646 w 58"/>
                <a:gd name="T13" fmla="*/ 2147483646 h 51"/>
                <a:gd name="T14" fmla="*/ 2147483646 w 58"/>
                <a:gd name="T15" fmla="*/ 2147483646 h 51"/>
                <a:gd name="T16" fmla="*/ 2147483646 w 58"/>
                <a:gd name="T17" fmla="*/ 2147483646 h 51"/>
                <a:gd name="T18" fmla="*/ 2147483646 w 58"/>
                <a:gd name="T19" fmla="*/ 2147483646 h 51"/>
                <a:gd name="T20" fmla="*/ 2147483646 w 58"/>
                <a:gd name="T21" fmla="*/ 2147483646 h 5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8" h="51">
                  <a:moveTo>
                    <a:pt x="28" y="2"/>
                  </a:moveTo>
                  <a:cubicBezTo>
                    <a:pt x="14" y="5"/>
                    <a:pt x="0" y="22"/>
                    <a:pt x="5" y="37"/>
                  </a:cubicBezTo>
                  <a:cubicBezTo>
                    <a:pt x="8" y="49"/>
                    <a:pt x="23" y="51"/>
                    <a:pt x="33" y="47"/>
                  </a:cubicBezTo>
                  <a:cubicBezTo>
                    <a:pt x="43" y="44"/>
                    <a:pt x="53" y="35"/>
                    <a:pt x="55" y="24"/>
                  </a:cubicBezTo>
                  <a:cubicBezTo>
                    <a:pt x="58" y="11"/>
                    <a:pt x="46" y="4"/>
                    <a:pt x="34" y="2"/>
                  </a:cubicBezTo>
                  <a:cubicBezTo>
                    <a:pt x="29" y="0"/>
                    <a:pt x="26" y="9"/>
                    <a:pt x="32" y="10"/>
                  </a:cubicBezTo>
                  <a:cubicBezTo>
                    <a:pt x="38" y="11"/>
                    <a:pt x="48" y="14"/>
                    <a:pt x="46" y="22"/>
                  </a:cubicBezTo>
                  <a:cubicBezTo>
                    <a:pt x="45" y="29"/>
                    <a:pt x="39" y="34"/>
                    <a:pt x="33" y="37"/>
                  </a:cubicBezTo>
                  <a:cubicBezTo>
                    <a:pt x="27" y="41"/>
                    <a:pt x="20" y="42"/>
                    <a:pt x="15" y="36"/>
                  </a:cubicBezTo>
                  <a:cubicBezTo>
                    <a:pt x="6" y="27"/>
                    <a:pt x="22" y="12"/>
                    <a:pt x="31" y="10"/>
                  </a:cubicBezTo>
                  <a:cubicBezTo>
                    <a:pt x="36" y="9"/>
                    <a:pt x="34" y="0"/>
                    <a:pt x="28" y="2"/>
                  </a:cubicBezTo>
                  <a:close/>
                </a:path>
              </a:pathLst>
            </a:custGeom>
            <a:solidFill>
              <a:srgbClr val="ED8A0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任意多边形 137"/>
            <p:cNvSpPr/>
            <p:nvPr/>
          </p:nvSpPr>
          <p:spPr bwMode="auto">
            <a:xfrm>
              <a:off x="2144514" y="4532066"/>
              <a:ext cx="317559" cy="1021722"/>
            </a:xfrm>
            <a:custGeom>
              <a:avLst/>
              <a:gdLst>
                <a:gd name="T0" fmla="*/ 135601 w 317559"/>
                <a:gd name="T1" fmla="*/ 830 h 1021722"/>
                <a:gd name="T2" fmla="*/ 147798 w 317559"/>
                <a:gd name="T3" fmla="*/ 21678 h 1021722"/>
                <a:gd name="T4" fmla="*/ 126454 w 317559"/>
                <a:gd name="T5" fmla="*/ 146260 h 1021722"/>
                <a:gd name="T6" fmla="*/ 126438 w 317559"/>
                <a:gd name="T7" fmla="*/ 146894 h 1021722"/>
                <a:gd name="T8" fmla="*/ 137184 w 317559"/>
                <a:gd name="T9" fmla="*/ 146467 h 1021722"/>
                <a:gd name="T10" fmla="*/ 246471 w 317559"/>
                <a:gd name="T11" fmla="*/ 163306 h 1021722"/>
                <a:gd name="T12" fmla="*/ 226043 w 317559"/>
                <a:gd name="T13" fmla="*/ 195963 h 1021722"/>
                <a:gd name="T14" fmla="*/ 177911 w 317559"/>
                <a:gd name="T15" fmla="*/ 180336 h 1021722"/>
                <a:gd name="T16" fmla="*/ 125621 w 317559"/>
                <a:gd name="T17" fmla="*/ 181124 h 1021722"/>
                <a:gd name="T18" fmla="*/ 123404 w 317559"/>
                <a:gd name="T19" fmla="*/ 273892 h 1021722"/>
                <a:gd name="T20" fmla="*/ 122928 w 317559"/>
                <a:gd name="T21" fmla="*/ 388672 h 1021722"/>
                <a:gd name="T22" fmla="*/ 171514 w 317559"/>
                <a:gd name="T23" fmla="*/ 391105 h 1021722"/>
                <a:gd name="T24" fmla="*/ 214058 w 317559"/>
                <a:gd name="T25" fmla="*/ 408569 h 1021722"/>
                <a:gd name="T26" fmla="*/ 189565 w 317559"/>
                <a:gd name="T27" fmla="*/ 433134 h 1021722"/>
                <a:gd name="T28" fmla="*/ 146702 w 317559"/>
                <a:gd name="T29" fmla="*/ 426481 h 1021722"/>
                <a:gd name="T30" fmla="*/ 125055 w 317559"/>
                <a:gd name="T31" fmla="*/ 427823 h 1021722"/>
                <a:gd name="T32" fmla="*/ 131536 w 317559"/>
                <a:gd name="T33" fmla="*/ 522038 h 1021722"/>
                <a:gd name="T34" fmla="*/ 141093 w 317559"/>
                <a:gd name="T35" fmla="*/ 644851 h 1021722"/>
                <a:gd name="T36" fmla="*/ 221864 w 317559"/>
                <a:gd name="T37" fmla="*/ 643412 h 1021722"/>
                <a:gd name="T38" fmla="*/ 221864 w 317559"/>
                <a:gd name="T39" fmla="*/ 680151 h 1021722"/>
                <a:gd name="T40" fmla="*/ 145062 w 317559"/>
                <a:gd name="T41" fmla="*/ 681008 h 1021722"/>
                <a:gd name="T42" fmla="*/ 148115 w 317559"/>
                <a:gd name="T43" fmla="*/ 708529 h 1021722"/>
                <a:gd name="T44" fmla="*/ 159994 w 317559"/>
                <a:gd name="T45" fmla="*/ 770184 h 1021722"/>
                <a:gd name="T46" fmla="*/ 190957 w 317559"/>
                <a:gd name="T47" fmla="*/ 870544 h 1021722"/>
                <a:gd name="T48" fmla="*/ 294703 w 317559"/>
                <a:gd name="T49" fmla="*/ 859402 h 1021722"/>
                <a:gd name="T50" fmla="*/ 302833 w 317559"/>
                <a:gd name="T51" fmla="*/ 892423 h 1021722"/>
                <a:gd name="T52" fmla="*/ 203744 w 317559"/>
                <a:gd name="T53" fmla="*/ 905931 h 1021722"/>
                <a:gd name="T54" fmla="*/ 241305 w 317559"/>
                <a:gd name="T55" fmla="*/ 997990 h 1021722"/>
                <a:gd name="T56" fmla="*/ 204715 w 317559"/>
                <a:gd name="T57" fmla="*/ 1010194 h 1021722"/>
                <a:gd name="T58" fmla="*/ 165933 w 317559"/>
                <a:gd name="T59" fmla="*/ 908789 h 1021722"/>
                <a:gd name="T60" fmla="*/ 83326 w 317559"/>
                <a:gd name="T61" fmla="*/ 913060 h 1021722"/>
                <a:gd name="T62" fmla="*/ 83326 w 317559"/>
                <a:gd name="T63" fmla="*/ 875912 h 1021722"/>
                <a:gd name="T64" fmla="*/ 152076 w 317559"/>
                <a:gd name="T65" fmla="*/ 872556 h 1021722"/>
                <a:gd name="T66" fmla="*/ 150847 w 317559"/>
                <a:gd name="T67" fmla="*/ 869341 h 1021722"/>
                <a:gd name="T68" fmla="*/ 115273 w 317559"/>
                <a:gd name="T69" fmla="*/ 725437 h 1021722"/>
                <a:gd name="T70" fmla="*/ 110583 w 317559"/>
                <a:gd name="T71" fmla="*/ 680068 h 1021722"/>
                <a:gd name="T72" fmla="*/ 38883 w 317559"/>
                <a:gd name="T73" fmla="*/ 676069 h 1021722"/>
                <a:gd name="T74" fmla="*/ 47016 w 317559"/>
                <a:gd name="T75" fmla="*/ 643412 h 1021722"/>
                <a:gd name="T76" fmla="*/ 106900 w 317559"/>
                <a:gd name="T77" fmla="*/ 644442 h 1021722"/>
                <a:gd name="T78" fmla="*/ 90880 w 317559"/>
                <a:gd name="T79" fmla="*/ 489494 h 1021722"/>
                <a:gd name="T80" fmla="*/ 88504 w 317559"/>
                <a:gd name="T81" fmla="*/ 429849 h 1021722"/>
                <a:gd name="T82" fmla="*/ 26279 w 317559"/>
                <a:gd name="T83" fmla="*/ 433134 h 1021722"/>
                <a:gd name="T84" fmla="*/ 26279 w 317559"/>
                <a:gd name="T85" fmla="*/ 396287 h 1021722"/>
                <a:gd name="T86" fmla="*/ 71119 w 317559"/>
                <a:gd name="T87" fmla="*/ 393024 h 1021722"/>
                <a:gd name="T88" fmla="*/ 88791 w 317559"/>
                <a:gd name="T89" fmla="*/ 391482 h 1021722"/>
                <a:gd name="T90" fmla="*/ 89864 w 317559"/>
                <a:gd name="T91" fmla="*/ 349150 h 1021722"/>
                <a:gd name="T92" fmla="*/ 94946 w 317559"/>
                <a:gd name="T93" fmla="*/ 208805 h 1021722"/>
                <a:gd name="T94" fmla="*/ 95074 w 317559"/>
                <a:gd name="T95" fmla="*/ 184208 h 1021722"/>
                <a:gd name="T96" fmla="*/ 66327 w 317559"/>
                <a:gd name="T97" fmla="*/ 187352 h 1021722"/>
                <a:gd name="T98" fmla="*/ 13599 w 317559"/>
                <a:gd name="T99" fmla="*/ 187799 h 1021722"/>
                <a:gd name="T100" fmla="*/ 21770 w 317559"/>
                <a:gd name="T101" fmla="*/ 151059 h 1021722"/>
                <a:gd name="T102" fmla="*/ 95261 w 317559"/>
                <a:gd name="T103" fmla="*/ 148135 h 1021722"/>
                <a:gd name="T104" fmla="*/ 95454 w 317559"/>
                <a:gd name="T105" fmla="*/ 111174 h 1021722"/>
                <a:gd name="T106" fmla="*/ 111208 w 317559"/>
                <a:gd name="T107" fmla="*/ 13542 h 1021722"/>
                <a:gd name="T108" fmla="*/ 135601 w 317559"/>
                <a:gd name="T109" fmla="*/ 830 h 10217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17559" h="1021722">
                  <a:moveTo>
                    <a:pt x="135601" y="830"/>
                  </a:moveTo>
                  <a:cubicBezTo>
                    <a:pt x="144749" y="3372"/>
                    <a:pt x="151863" y="11508"/>
                    <a:pt x="147798" y="21678"/>
                  </a:cubicBezTo>
                  <a:cubicBezTo>
                    <a:pt x="133568" y="60324"/>
                    <a:pt x="128486" y="103037"/>
                    <a:pt x="126454" y="146260"/>
                  </a:cubicBezTo>
                  <a:lnTo>
                    <a:pt x="126438" y="146894"/>
                  </a:lnTo>
                  <a:lnTo>
                    <a:pt x="137184" y="146467"/>
                  </a:lnTo>
                  <a:cubicBezTo>
                    <a:pt x="175996" y="142895"/>
                    <a:pt x="213787" y="142895"/>
                    <a:pt x="246471" y="163306"/>
                  </a:cubicBezTo>
                  <a:cubicBezTo>
                    <a:pt x="266898" y="179634"/>
                    <a:pt x="246471" y="208209"/>
                    <a:pt x="226043" y="195963"/>
                  </a:cubicBezTo>
                  <a:cubicBezTo>
                    <a:pt x="211744" y="186778"/>
                    <a:pt x="195402" y="182186"/>
                    <a:pt x="177911" y="180336"/>
                  </a:cubicBezTo>
                  <a:lnTo>
                    <a:pt x="125621" y="181124"/>
                  </a:lnTo>
                  <a:lnTo>
                    <a:pt x="123404" y="273892"/>
                  </a:lnTo>
                  <a:lnTo>
                    <a:pt x="122928" y="388672"/>
                  </a:lnTo>
                  <a:lnTo>
                    <a:pt x="171514" y="391105"/>
                  </a:lnTo>
                  <a:cubicBezTo>
                    <a:pt x="187269" y="393984"/>
                    <a:pt x="201811" y="399358"/>
                    <a:pt x="214058" y="408569"/>
                  </a:cubicBezTo>
                  <a:cubicBezTo>
                    <a:pt x="230386" y="424946"/>
                    <a:pt x="205893" y="449510"/>
                    <a:pt x="189565" y="433134"/>
                  </a:cubicBezTo>
                  <a:cubicBezTo>
                    <a:pt x="179359" y="426993"/>
                    <a:pt x="163031" y="425969"/>
                    <a:pt x="146702" y="426481"/>
                  </a:cubicBezTo>
                  <a:lnTo>
                    <a:pt x="125055" y="427823"/>
                  </a:lnTo>
                  <a:lnTo>
                    <a:pt x="131536" y="522038"/>
                  </a:lnTo>
                  <a:lnTo>
                    <a:pt x="141093" y="644851"/>
                  </a:lnTo>
                  <a:lnTo>
                    <a:pt x="221864" y="643412"/>
                  </a:lnTo>
                  <a:cubicBezTo>
                    <a:pt x="246261" y="643412"/>
                    <a:pt x="246261" y="680151"/>
                    <a:pt x="221864" y="680151"/>
                  </a:cubicBezTo>
                  <a:lnTo>
                    <a:pt x="145062" y="681008"/>
                  </a:lnTo>
                  <a:lnTo>
                    <a:pt x="148115" y="708529"/>
                  </a:lnTo>
                  <a:cubicBezTo>
                    <a:pt x="151101" y="729250"/>
                    <a:pt x="154912" y="749844"/>
                    <a:pt x="159994" y="770184"/>
                  </a:cubicBezTo>
                  <a:lnTo>
                    <a:pt x="190957" y="870544"/>
                  </a:lnTo>
                  <a:lnTo>
                    <a:pt x="294703" y="859402"/>
                  </a:lnTo>
                  <a:cubicBezTo>
                    <a:pt x="319093" y="851147"/>
                    <a:pt x="327223" y="888295"/>
                    <a:pt x="302833" y="892423"/>
                  </a:cubicBezTo>
                  <a:lnTo>
                    <a:pt x="203744" y="905931"/>
                  </a:lnTo>
                  <a:lnTo>
                    <a:pt x="241305" y="997990"/>
                  </a:lnTo>
                  <a:cubicBezTo>
                    <a:pt x="249436" y="1022398"/>
                    <a:pt x="212846" y="1030534"/>
                    <a:pt x="204715" y="1010194"/>
                  </a:cubicBezTo>
                  <a:lnTo>
                    <a:pt x="165933" y="908789"/>
                  </a:lnTo>
                  <a:lnTo>
                    <a:pt x="83326" y="913060"/>
                  </a:lnTo>
                  <a:cubicBezTo>
                    <a:pt x="58936" y="913060"/>
                    <a:pt x="58936" y="875912"/>
                    <a:pt x="83326" y="875912"/>
                  </a:cubicBezTo>
                  <a:lnTo>
                    <a:pt x="152076" y="872556"/>
                  </a:lnTo>
                  <a:lnTo>
                    <a:pt x="150847" y="869341"/>
                  </a:lnTo>
                  <a:cubicBezTo>
                    <a:pt x="134585" y="822051"/>
                    <a:pt x="121372" y="774252"/>
                    <a:pt x="115273" y="725437"/>
                  </a:cubicBezTo>
                  <a:lnTo>
                    <a:pt x="110583" y="680068"/>
                  </a:lnTo>
                  <a:lnTo>
                    <a:pt x="38883" y="676069"/>
                  </a:lnTo>
                  <a:cubicBezTo>
                    <a:pt x="14486" y="671987"/>
                    <a:pt x="26685" y="635247"/>
                    <a:pt x="47016" y="643412"/>
                  </a:cubicBezTo>
                  <a:lnTo>
                    <a:pt x="106900" y="644442"/>
                  </a:lnTo>
                  <a:lnTo>
                    <a:pt x="90880" y="489494"/>
                  </a:lnTo>
                  <a:lnTo>
                    <a:pt x="88504" y="429849"/>
                  </a:lnTo>
                  <a:lnTo>
                    <a:pt x="26279" y="433134"/>
                  </a:lnTo>
                  <a:cubicBezTo>
                    <a:pt x="1786" y="433134"/>
                    <a:pt x="1786" y="396287"/>
                    <a:pt x="26279" y="396287"/>
                  </a:cubicBezTo>
                  <a:cubicBezTo>
                    <a:pt x="39546" y="396287"/>
                    <a:pt x="54854" y="394751"/>
                    <a:pt x="71119" y="393024"/>
                  </a:cubicBezTo>
                  <a:lnTo>
                    <a:pt x="88791" y="391482"/>
                  </a:lnTo>
                  <a:lnTo>
                    <a:pt x="89864" y="349150"/>
                  </a:lnTo>
                  <a:cubicBezTo>
                    <a:pt x="91897" y="302368"/>
                    <a:pt x="94946" y="255586"/>
                    <a:pt x="94946" y="208805"/>
                  </a:cubicBezTo>
                  <a:lnTo>
                    <a:pt x="95074" y="184208"/>
                  </a:lnTo>
                  <a:lnTo>
                    <a:pt x="66327" y="187352"/>
                  </a:lnTo>
                  <a:cubicBezTo>
                    <a:pt x="47814" y="189074"/>
                    <a:pt x="29941" y="189840"/>
                    <a:pt x="13599" y="187799"/>
                  </a:cubicBezTo>
                  <a:cubicBezTo>
                    <a:pt x="-10914" y="183716"/>
                    <a:pt x="1342" y="146977"/>
                    <a:pt x="21770" y="151059"/>
                  </a:cubicBezTo>
                  <a:lnTo>
                    <a:pt x="95261" y="148135"/>
                  </a:lnTo>
                  <a:lnTo>
                    <a:pt x="95454" y="111174"/>
                  </a:lnTo>
                  <a:cubicBezTo>
                    <a:pt x="96978" y="78630"/>
                    <a:pt x="101044" y="46086"/>
                    <a:pt x="111208" y="13542"/>
                  </a:cubicBezTo>
                  <a:cubicBezTo>
                    <a:pt x="115273" y="1338"/>
                    <a:pt x="126454" y="-1713"/>
                    <a:pt x="135601" y="830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任意多边形 136"/>
            <p:cNvSpPr/>
            <p:nvPr/>
          </p:nvSpPr>
          <p:spPr bwMode="auto">
            <a:xfrm>
              <a:off x="2764629" y="4554698"/>
              <a:ext cx="288360" cy="1053052"/>
            </a:xfrm>
            <a:custGeom>
              <a:avLst/>
              <a:gdLst>
                <a:gd name="T0" fmla="*/ 160484 w 288360"/>
                <a:gd name="T1" fmla="*/ 501 h 1053052"/>
                <a:gd name="T2" fmla="*/ 183421 w 288360"/>
                <a:gd name="T3" fmla="*/ 14762 h 1053052"/>
                <a:gd name="T4" fmla="*/ 205593 w 288360"/>
                <a:gd name="T5" fmla="*/ 132855 h 1053052"/>
                <a:gd name="T6" fmla="*/ 207027 w 288360"/>
                <a:gd name="T7" fmla="*/ 144776 h 1053052"/>
                <a:gd name="T8" fmla="*/ 269991 w 288360"/>
                <a:gd name="T9" fmla="*/ 141126 h 1053052"/>
                <a:gd name="T10" fmla="*/ 269991 w 288360"/>
                <a:gd name="T11" fmla="*/ 178036 h 1053052"/>
                <a:gd name="T12" fmla="*/ 211436 w 288360"/>
                <a:gd name="T13" fmla="*/ 181430 h 1053052"/>
                <a:gd name="T14" fmla="*/ 220120 w 288360"/>
                <a:gd name="T15" fmla="*/ 253622 h 1053052"/>
                <a:gd name="T16" fmla="*/ 221954 w 288360"/>
                <a:gd name="T17" fmla="*/ 350829 h 1053052"/>
                <a:gd name="T18" fmla="*/ 269328 w 288360"/>
                <a:gd name="T19" fmla="*/ 357307 h 1053052"/>
                <a:gd name="T20" fmla="*/ 257092 w 288360"/>
                <a:gd name="T21" fmla="*/ 393446 h 1053052"/>
                <a:gd name="T22" fmla="*/ 220849 w 288360"/>
                <a:gd name="T23" fmla="*/ 388120 h 1053052"/>
                <a:gd name="T24" fmla="*/ 207887 w 288360"/>
                <a:gd name="T25" fmla="*/ 495539 h 1053052"/>
                <a:gd name="T26" fmla="*/ 187763 w 288360"/>
                <a:gd name="T27" fmla="*/ 586612 h 1053052"/>
                <a:gd name="T28" fmla="*/ 241436 w 288360"/>
                <a:gd name="T29" fmla="*/ 585626 h 1053052"/>
                <a:gd name="T30" fmla="*/ 241436 w 288360"/>
                <a:gd name="T31" fmla="*/ 621345 h 1053052"/>
                <a:gd name="T32" fmla="*/ 179839 w 288360"/>
                <a:gd name="T33" fmla="*/ 622476 h 1053052"/>
                <a:gd name="T34" fmla="*/ 147231 w 288360"/>
                <a:gd name="T35" fmla="*/ 770050 h 1053052"/>
                <a:gd name="T36" fmla="*/ 133234 w 288360"/>
                <a:gd name="T37" fmla="*/ 824463 h 1053052"/>
                <a:gd name="T38" fmla="*/ 175040 w 288360"/>
                <a:gd name="T39" fmla="*/ 837586 h 1053052"/>
                <a:gd name="T40" fmla="*/ 154720 w 288360"/>
                <a:gd name="T41" fmla="*/ 870243 h 1053052"/>
                <a:gd name="T42" fmla="*/ 124594 w 288360"/>
                <a:gd name="T43" fmla="*/ 858048 h 1053052"/>
                <a:gd name="T44" fmla="*/ 77401 w 288360"/>
                <a:gd name="T45" fmla="*/ 1041506 h 1053052"/>
                <a:gd name="T46" fmla="*/ 40701 w 288360"/>
                <a:gd name="T47" fmla="*/ 1029283 h 1053052"/>
                <a:gd name="T48" fmla="*/ 74087 w 288360"/>
                <a:gd name="T49" fmla="*/ 909407 h 1053052"/>
                <a:gd name="T50" fmla="*/ 86792 w 288360"/>
                <a:gd name="T51" fmla="*/ 856018 h 1053052"/>
                <a:gd name="T52" fmla="*/ 83092 w 288360"/>
                <a:gd name="T53" fmla="*/ 855956 h 1053052"/>
                <a:gd name="T54" fmla="*/ 8416 w 288360"/>
                <a:gd name="T55" fmla="*/ 841668 h 1053052"/>
                <a:gd name="T56" fmla="*/ 14131 w 288360"/>
                <a:gd name="T57" fmla="*/ 806651 h 1053052"/>
                <a:gd name="T58" fmla="*/ 28736 w 288360"/>
                <a:gd name="T59" fmla="*/ 809011 h 1053052"/>
                <a:gd name="T60" fmla="*/ 66328 w 288360"/>
                <a:gd name="T61" fmla="*/ 819216 h 1053052"/>
                <a:gd name="T62" fmla="*/ 95878 w 288360"/>
                <a:gd name="T63" fmla="*/ 817836 h 1053052"/>
                <a:gd name="T64" fmla="*/ 102886 w 288360"/>
                <a:gd name="T65" fmla="*/ 788385 h 1053052"/>
                <a:gd name="T66" fmla="*/ 140853 w 288360"/>
                <a:gd name="T67" fmla="*/ 623192 h 1053052"/>
                <a:gd name="T68" fmla="*/ 25268 w 288360"/>
                <a:gd name="T69" fmla="*/ 625314 h 1053052"/>
                <a:gd name="T70" fmla="*/ 25268 w 288360"/>
                <a:gd name="T71" fmla="*/ 589595 h 1053052"/>
                <a:gd name="T72" fmla="*/ 149097 w 288360"/>
                <a:gd name="T73" fmla="*/ 587322 h 1053052"/>
                <a:gd name="T74" fmla="*/ 158954 w 288360"/>
                <a:gd name="T75" fmla="*/ 544431 h 1053052"/>
                <a:gd name="T76" fmla="*/ 179407 w 288360"/>
                <a:gd name="T77" fmla="*/ 413669 h 1053052"/>
                <a:gd name="T78" fmla="*/ 180010 w 288360"/>
                <a:gd name="T79" fmla="*/ 382119 h 1053052"/>
                <a:gd name="T80" fmla="*/ 154616 w 288360"/>
                <a:gd name="T81" fmla="*/ 378388 h 1053052"/>
                <a:gd name="T82" fmla="*/ 49081 w 288360"/>
                <a:gd name="T83" fmla="*/ 381399 h 1053052"/>
                <a:gd name="T84" fmla="*/ 49081 w 288360"/>
                <a:gd name="T85" fmla="*/ 345260 h 1053052"/>
                <a:gd name="T86" fmla="*/ 159205 w 288360"/>
                <a:gd name="T87" fmla="*/ 342249 h 1053052"/>
                <a:gd name="T88" fmla="*/ 180716 w 288360"/>
                <a:gd name="T89" fmla="*/ 345191 h 1053052"/>
                <a:gd name="T90" fmla="*/ 181891 w 288360"/>
                <a:gd name="T91" fmla="*/ 283671 h 1053052"/>
                <a:gd name="T92" fmla="*/ 172629 w 288360"/>
                <a:gd name="T93" fmla="*/ 183679 h 1053052"/>
                <a:gd name="T94" fmla="*/ 57720 w 288360"/>
                <a:gd name="T95" fmla="*/ 190339 h 1053052"/>
                <a:gd name="T96" fmla="*/ 57720 w 288360"/>
                <a:gd name="T97" fmla="*/ 153429 h 1053052"/>
                <a:gd name="T98" fmla="*/ 168669 w 288360"/>
                <a:gd name="T99" fmla="*/ 146999 h 1053052"/>
                <a:gd name="T100" fmla="*/ 146721 w 288360"/>
                <a:gd name="T101" fmla="*/ 22910 h 1053052"/>
                <a:gd name="T102" fmla="*/ 160484 w 288360"/>
                <a:gd name="T103" fmla="*/ 501 h 105305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8360" h="1053052">
                  <a:moveTo>
                    <a:pt x="160484" y="501"/>
                  </a:moveTo>
                  <a:cubicBezTo>
                    <a:pt x="169149" y="-1536"/>
                    <a:pt x="179343" y="2539"/>
                    <a:pt x="183421" y="14762"/>
                  </a:cubicBezTo>
                  <a:cubicBezTo>
                    <a:pt x="191576" y="53468"/>
                    <a:pt x="199222" y="92939"/>
                    <a:pt x="205593" y="132855"/>
                  </a:cubicBezTo>
                  <a:lnTo>
                    <a:pt x="207027" y="144776"/>
                  </a:lnTo>
                  <a:lnTo>
                    <a:pt x="269991" y="141126"/>
                  </a:lnTo>
                  <a:cubicBezTo>
                    <a:pt x="294484" y="141126"/>
                    <a:pt x="294484" y="178036"/>
                    <a:pt x="269991" y="178036"/>
                  </a:cubicBezTo>
                  <a:lnTo>
                    <a:pt x="211436" y="181430"/>
                  </a:lnTo>
                  <a:lnTo>
                    <a:pt x="220120" y="253622"/>
                  </a:lnTo>
                  <a:lnTo>
                    <a:pt x="221954" y="350829"/>
                  </a:lnTo>
                  <a:lnTo>
                    <a:pt x="269328" y="357307"/>
                  </a:lnTo>
                  <a:cubicBezTo>
                    <a:pt x="289721" y="365338"/>
                    <a:pt x="281564" y="401477"/>
                    <a:pt x="257092" y="393446"/>
                  </a:cubicBezTo>
                  <a:lnTo>
                    <a:pt x="220849" y="388120"/>
                  </a:lnTo>
                  <a:lnTo>
                    <a:pt x="207887" y="495539"/>
                  </a:lnTo>
                  <a:lnTo>
                    <a:pt x="187763" y="586612"/>
                  </a:lnTo>
                  <a:lnTo>
                    <a:pt x="241436" y="585626"/>
                  </a:lnTo>
                  <a:cubicBezTo>
                    <a:pt x="265908" y="585626"/>
                    <a:pt x="265908" y="621345"/>
                    <a:pt x="241436" y="621345"/>
                  </a:cubicBezTo>
                  <a:lnTo>
                    <a:pt x="179839" y="622476"/>
                  </a:lnTo>
                  <a:lnTo>
                    <a:pt x="147231" y="770050"/>
                  </a:lnTo>
                  <a:lnTo>
                    <a:pt x="133234" y="824463"/>
                  </a:lnTo>
                  <a:lnTo>
                    <a:pt x="175040" y="837586"/>
                  </a:lnTo>
                  <a:cubicBezTo>
                    <a:pt x="191296" y="853914"/>
                    <a:pt x="175040" y="882489"/>
                    <a:pt x="154720" y="870243"/>
                  </a:cubicBezTo>
                  <a:lnTo>
                    <a:pt x="124594" y="858048"/>
                  </a:lnTo>
                  <a:lnTo>
                    <a:pt x="77401" y="1041506"/>
                  </a:lnTo>
                  <a:cubicBezTo>
                    <a:pt x="69245" y="1061878"/>
                    <a:pt x="32546" y="1053729"/>
                    <a:pt x="40701" y="1029283"/>
                  </a:cubicBezTo>
                  <a:cubicBezTo>
                    <a:pt x="52934" y="989558"/>
                    <a:pt x="63893" y="949578"/>
                    <a:pt x="74087" y="909407"/>
                  </a:cubicBezTo>
                  <a:lnTo>
                    <a:pt x="86792" y="856018"/>
                  </a:lnTo>
                  <a:lnTo>
                    <a:pt x="83092" y="855956"/>
                  </a:lnTo>
                  <a:cubicBezTo>
                    <a:pt x="57184" y="856976"/>
                    <a:pt x="30768" y="857997"/>
                    <a:pt x="8416" y="841668"/>
                  </a:cubicBezTo>
                  <a:cubicBezTo>
                    <a:pt x="-6824" y="829421"/>
                    <a:pt x="796" y="810286"/>
                    <a:pt x="14131" y="806651"/>
                  </a:cubicBezTo>
                  <a:cubicBezTo>
                    <a:pt x="18576" y="805439"/>
                    <a:pt x="23656" y="805949"/>
                    <a:pt x="28736" y="809011"/>
                  </a:cubicBezTo>
                  <a:cubicBezTo>
                    <a:pt x="38896" y="817175"/>
                    <a:pt x="52104" y="819216"/>
                    <a:pt x="66328" y="819216"/>
                  </a:cubicBezTo>
                  <a:lnTo>
                    <a:pt x="95878" y="817836"/>
                  </a:lnTo>
                  <a:lnTo>
                    <a:pt x="102886" y="788385"/>
                  </a:lnTo>
                  <a:lnTo>
                    <a:pt x="140853" y="623192"/>
                  </a:lnTo>
                  <a:lnTo>
                    <a:pt x="25268" y="625314"/>
                  </a:lnTo>
                  <a:cubicBezTo>
                    <a:pt x="796" y="625314"/>
                    <a:pt x="796" y="589595"/>
                    <a:pt x="25268" y="589595"/>
                  </a:cubicBezTo>
                  <a:lnTo>
                    <a:pt x="149097" y="587322"/>
                  </a:lnTo>
                  <a:lnTo>
                    <a:pt x="158954" y="544431"/>
                  </a:lnTo>
                  <a:cubicBezTo>
                    <a:pt x="169149" y="500632"/>
                    <a:pt x="175775" y="457087"/>
                    <a:pt x="179407" y="413669"/>
                  </a:cubicBezTo>
                  <a:lnTo>
                    <a:pt x="180010" y="382119"/>
                  </a:lnTo>
                  <a:lnTo>
                    <a:pt x="154616" y="378388"/>
                  </a:lnTo>
                  <a:cubicBezTo>
                    <a:pt x="119438" y="378388"/>
                    <a:pt x="83750" y="381399"/>
                    <a:pt x="49081" y="381399"/>
                  </a:cubicBezTo>
                  <a:cubicBezTo>
                    <a:pt x="24609" y="381399"/>
                    <a:pt x="24609" y="345260"/>
                    <a:pt x="49081" y="345260"/>
                  </a:cubicBezTo>
                  <a:cubicBezTo>
                    <a:pt x="85789" y="345260"/>
                    <a:pt x="122497" y="342249"/>
                    <a:pt x="159205" y="342249"/>
                  </a:cubicBezTo>
                  <a:lnTo>
                    <a:pt x="180716" y="345191"/>
                  </a:lnTo>
                  <a:lnTo>
                    <a:pt x="181891" y="283671"/>
                  </a:lnTo>
                  <a:lnTo>
                    <a:pt x="172629" y="183679"/>
                  </a:lnTo>
                  <a:lnTo>
                    <a:pt x="57720" y="190339"/>
                  </a:lnTo>
                  <a:cubicBezTo>
                    <a:pt x="37309" y="190339"/>
                    <a:pt x="37309" y="153429"/>
                    <a:pt x="57720" y="153429"/>
                  </a:cubicBezTo>
                  <a:lnTo>
                    <a:pt x="168669" y="146999"/>
                  </a:lnTo>
                  <a:lnTo>
                    <a:pt x="146721" y="22910"/>
                  </a:lnTo>
                  <a:cubicBezTo>
                    <a:pt x="144683" y="10687"/>
                    <a:pt x="151818" y="2539"/>
                    <a:pt x="160484" y="501"/>
                  </a:cubicBez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任意多边形 148"/>
            <p:cNvSpPr/>
            <p:nvPr/>
          </p:nvSpPr>
          <p:spPr bwMode="auto">
            <a:xfrm>
              <a:off x="2091117" y="4498728"/>
              <a:ext cx="459879" cy="1187416"/>
            </a:xfrm>
            <a:custGeom>
              <a:avLst/>
              <a:gdLst>
                <a:gd name="T0" fmla="*/ 92716 w 459879"/>
                <a:gd name="T1" fmla="*/ 0 h 1187416"/>
                <a:gd name="T2" fmla="*/ 108024 w 459879"/>
                <a:gd name="T3" fmla="*/ 18313 h 1187416"/>
                <a:gd name="T4" fmla="*/ 83532 w 459879"/>
                <a:gd name="T5" fmla="*/ 225855 h 1187416"/>
                <a:gd name="T6" fmla="*/ 87614 w 459879"/>
                <a:gd name="T7" fmla="*/ 470022 h 1187416"/>
                <a:gd name="T8" fmla="*/ 193749 w 459879"/>
                <a:gd name="T9" fmla="*/ 1047884 h 1187416"/>
                <a:gd name="T10" fmla="*/ 186606 w 459879"/>
                <a:gd name="T11" fmla="*/ 1071283 h 1187416"/>
                <a:gd name="T12" fmla="*/ 176228 w 459879"/>
                <a:gd name="T13" fmla="*/ 1072650 h 1187416"/>
                <a:gd name="T14" fmla="*/ 75279 w 459879"/>
                <a:gd name="T15" fmla="*/ 1105028 h 1187416"/>
                <a:gd name="T16" fmla="*/ 46730 w 459879"/>
                <a:gd name="T17" fmla="*/ 1137731 h 1187416"/>
                <a:gd name="T18" fmla="*/ 120142 w 459879"/>
                <a:gd name="T19" fmla="*/ 1149994 h 1187416"/>
                <a:gd name="T20" fmla="*/ 279202 w 459879"/>
                <a:gd name="T21" fmla="*/ 1145906 h 1187416"/>
                <a:gd name="T22" fmla="*/ 418881 w 459879"/>
                <a:gd name="T23" fmla="*/ 1096054 h 1187416"/>
                <a:gd name="T24" fmla="*/ 417011 w 459879"/>
                <a:gd name="T25" fmla="*/ 1093051 h 1187416"/>
                <a:gd name="T26" fmla="*/ 415973 w 459879"/>
                <a:gd name="T27" fmla="*/ 1094898 h 1187416"/>
                <a:gd name="T28" fmla="*/ 388955 w 459879"/>
                <a:gd name="T29" fmla="*/ 1072556 h 1187416"/>
                <a:gd name="T30" fmla="*/ 311287 w 459879"/>
                <a:gd name="T31" fmla="*/ 848496 h 1187416"/>
                <a:gd name="T32" fmla="*/ 278585 w 459879"/>
                <a:gd name="T33" fmla="*/ 571478 h 1187416"/>
                <a:gd name="T34" fmla="*/ 278585 w 459879"/>
                <a:gd name="T35" fmla="*/ 253721 h 1187416"/>
                <a:gd name="T36" fmla="*/ 352165 w 459879"/>
                <a:gd name="T37" fmla="*/ 21514 h 1187416"/>
                <a:gd name="T38" fmla="*/ 370049 w 459879"/>
                <a:gd name="T39" fmla="*/ 8784 h 1187416"/>
                <a:gd name="T40" fmla="*/ 384867 w 459879"/>
                <a:gd name="T41" fmla="*/ 29662 h 1187416"/>
                <a:gd name="T42" fmla="*/ 311287 w 459879"/>
                <a:gd name="T43" fmla="*/ 310754 h 1187416"/>
                <a:gd name="T44" fmla="*/ 323550 w 459879"/>
                <a:gd name="T45" fmla="*/ 628511 h 1187416"/>
                <a:gd name="T46" fmla="*/ 380780 w 459879"/>
                <a:gd name="T47" fmla="*/ 929973 h 1187416"/>
                <a:gd name="T48" fmla="*/ 422169 w 459879"/>
                <a:gd name="T49" fmla="*/ 1043403 h 1187416"/>
                <a:gd name="T50" fmla="*/ 422165 w 459879"/>
                <a:gd name="T51" fmla="*/ 1043711 h 1187416"/>
                <a:gd name="T52" fmla="*/ 426026 w 459879"/>
                <a:gd name="T53" fmla="*/ 1043711 h 1187416"/>
                <a:gd name="T54" fmla="*/ 401555 w 459879"/>
                <a:gd name="T55" fmla="*/ 1170433 h 1187416"/>
                <a:gd name="T56" fmla="*/ 258810 w 459879"/>
                <a:gd name="T57" fmla="*/ 1182697 h 1187416"/>
                <a:gd name="T58" fmla="*/ 95671 w 459879"/>
                <a:gd name="T59" fmla="*/ 1182697 h 1187416"/>
                <a:gd name="T60" fmla="*/ 5945 w 459879"/>
                <a:gd name="T61" fmla="*/ 1113204 h 1187416"/>
                <a:gd name="T62" fmla="*/ 124667 w 459879"/>
                <a:gd name="T63" fmla="*/ 1046521 h 1187416"/>
                <a:gd name="T64" fmla="*/ 149216 w 459879"/>
                <a:gd name="T65" fmla="*/ 1039835 h 1187416"/>
                <a:gd name="T66" fmla="*/ 131249 w 459879"/>
                <a:gd name="T67" fmla="*/ 1003033 h 1187416"/>
                <a:gd name="T68" fmla="*/ 54957 w 459879"/>
                <a:gd name="T69" fmla="*/ 531064 h 1187416"/>
                <a:gd name="T70" fmla="*/ 46792 w 459879"/>
                <a:gd name="T71" fmla="*/ 254341 h 1187416"/>
                <a:gd name="T72" fmla="*/ 71285 w 459879"/>
                <a:gd name="T73" fmla="*/ 18313 h 1187416"/>
                <a:gd name="T74" fmla="*/ 92716 w 459879"/>
                <a:gd name="T75" fmla="*/ 0 h 118741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9879" h="1187416">
                  <a:moveTo>
                    <a:pt x="92716" y="0"/>
                  </a:moveTo>
                  <a:cubicBezTo>
                    <a:pt x="101901" y="0"/>
                    <a:pt x="110066" y="6105"/>
                    <a:pt x="108024" y="18313"/>
                  </a:cubicBezTo>
                  <a:cubicBezTo>
                    <a:pt x="108024" y="87494"/>
                    <a:pt x="91696" y="156674"/>
                    <a:pt x="83532" y="225855"/>
                  </a:cubicBezTo>
                  <a:cubicBezTo>
                    <a:pt x="75367" y="311313"/>
                    <a:pt x="83532" y="388633"/>
                    <a:pt x="87614" y="470022"/>
                  </a:cubicBezTo>
                  <a:cubicBezTo>
                    <a:pt x="99860" y="661286"/>
                    <a:pt x="95778" y="872898"/>
                    <a:pt x="193749" y="1047884"/>
                  </a:cubicBezTo>
                  <a:cubicBezTo>
                    <a:pt x="199873" y="1058058"/>
                    <a:pt x="194770" y="1067214"/>
                    <a:pt x="186606" y="1071283"/>
                  </a:cubicBezTo>
                  <a:lnTo>
                    <a:pt x="176228" y="1072650"/>
                  </a:lnTo>
                  <a:lnTo>
                    <a:pt x="75279" y="1105028"/>
                  </a:lnTo>
                  <a:cubicBezTo>
                    <a:pt x="71201" y="1109116"/>
                    <a:pt x="22259" y="1129555"/>
                    <a:pt x="46730" y="1137731"/>
                  </a:cubicBezTo>
                  <a:cubicBezTo>
                    <a:pt x="71201" y="1141818"/>
                    <a:pt x="95671" y="1149994"/>
                    <a:pt x="120142" y="1149994"/>
                  </a:cubicBezTo>
                  <a:cubicBezTo>
                    <a:pt x="173162" y="1149994"/>
                    <a:pt x="226182" y="1145906"/>
                    <a:pt x="279202" y="1145906"/>
                  </a:cubicBezTo>
                  <a:cubicBezTo>
                    <a:pt x="311320" y="1142329"/>
                    <a:pt x="437114" y="1151271"/>
                    <a:pt x="418881" y="1096054"/>
                  </a:cubicBezTo>
                  <a:lnTo>
                    <a:pt x="417011" y="1093051"/>
                  </a:lnTo>
                  <a:lnTo>
                    <a:pt x="415973" y="1094898"/>
                  </a:lnTo>
                  <a:cubicBezTo>
                    <a:pt x="405818" y="1100054"/>
                    <a:pt x="385889" y="1090888"/>
                    <a:pt x="388955" y="1072556"/>
                  </a:cubicBezTo>
                  <a:cubicBezTo>
                    <a:pt x="397131" y="995153"/>
                    <a:pt x="327638" y="925899"/>
                    <a:pt x="311287" y="848496"/>
                  </a:cubicBezTo>
                  <a:cubicBezTo>
                    <a:pt x="290848" y="758873"/>
                    <a:pt x="286760" y="661101"/>
                    <a:pt x="278585" y="571478"/>
                  </a:cubicBezTo>
                  <a:cubicBezTo>
                    <a:pt x="270409" y="465559"/>
                    <a:pt x="266321" y="359640"/>
                    <a:pt x="278585" y="253721"/>
                  </a:cubicBezTo>
                  <a:cubicBezTo>
                    <a:pt x="286760" y="172245"/>
                    <a:pt x="335814" y="102990"/>
                    <a:pt x="352165" y="21514"/>
                  </a:cubicBezTo>
                  <a:cubicBezTo>
                    <a:pt x="352165" y="9293"/>
                    <a:pt x="361362" y="6237"/>
                    <a:pt x="370049" y="8784"/>
                  </a:cubicBezTo>
                  <a:cubicBezTo>
                    <a:pt x="378736" y="11330"/>
                    <a:pt x="386911" y="19477"/>
                    <a:pt x="384867" y="29662"/>
                  </a:cubicBezTo>
                  <a:cubicBezTo>
                    <a:pt x="368516" y="127433"/>
                    <a:pt x="315375" y="208909"/>
                    <a:pt x="311287" y="310754"/>
                  </a:cubicBezTo>
                  <a:cubicBezTo>
                    <a:pt x="303111" y="416673"/>
                    <a:pt x="311287" y="522592"/>
                    <a:pt x="323550" y="628511"/>
                  </a:cubicBezTo>
                  <a:cubicBezTo>
                    <a:pt x="331726" y="734430"/>
                    <a:pt x="339902" y="832201"/>
                    <a:pt x="380780" y="929973"/>
                  </a:cubicBezTo>
                  <a:cubicBezTo>
                    <a:pt x="399175" y="966637"/>
                    <a:pt x="417570" y="1003301"/>
                    <a:pt x="422169" y="1043403"/>
                  </a:cubicBezTo>
                  <a:lnTo>
                    <a:pt x="422165" y="1043711"/>
                  </a:lnTo>
                  <a:lnTo>
                    <a:pt x="426026" y="1043711"/>
                  </a:lnTo>
                  <a:cubicBezTo>
                    <a:pt x="470889" y="1092764"/>
                    <a:pt x="479046" y="1154082"/>
                    <a:pt x="401555" y="1170433"/>
                  </a:cubicBezTo>
                  <a:cubicBezTo>
                    <a:pt x="352614" y="1182697"/>
                    <a:pt x="303673" y="1178609"/>
                    <a:pt x="258810" y="1182697"/>
                  </a:cubicBezTo>
                  <a:cubicBezTo>
                    <a:pt x="205790" y="1186784"/>
                    <a:pt x="148691" y="1190872"/>
                    <a:pt x="95671" y="1182697"/>
                  </a:cubicBezTo>
                  <a:cubicBezTo>
                    <a:pt x="58965" y="1178609"/>
                    <a:pt x="-22604" y="1166345"/>
                    <a:pt x="5945" y="1113204"/>
                  </a:cubicBezTo>
                  <a:cubicBezTo>
                    <a:pt x="24298" y="1079479"/>
                    <a:pt x="79358" y="1059551"/>
                    <a:pt x="124667" y="1046521"/>
                  </a:cubicBezTo>
                  <a:lnTo>
                    <a:pt x="149216" y="1039835"/>
                  </a:lnTo>
                  <a:lnTo>
                    <a:pt x="131249" y="1003033"/>
                  </a:lnTo>
                  <a:cubicBezTo>
                    <a:pt x="70137" y="856874"/>
                    <a:pt x="65672" y="687738"/>
                    <a:pt x="54957" y="531064"/>
                  </a:cubicBezTo>
                  <a:cubicBezTo>
                    <a:pt x="50874" y="441536"/>
                    <a:pt x="34546" y="343869"/>
                    <a:pt x="46792" y="254341"/>
                  </a:cubicBezTo>
                  <a:cubicBezTo>
                    <a:pt x="54957" y="172952"/>
                    <a:pt x="71285" y="95633"/>
                    <a:pt x="71285" y="18313"/>
                  </a:cubicBezTo>
                  <a:cubicBezTo>
                    <a:pt x="73326" y="6105"/>
                    <a:pt x="83532" y="0"/>
                    <a:pt x="92716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92"/>
            <p:cNvSpPr/>
            <p:nvPr/>
          </p:nvSpPr>
          <p:spPr bwMode="auto">
            <a:xfrm>
              <a:off x="2700338" y="5526088"/>
              <a:ext cx="231775" cy="93663"/>
            </a:xfrm>
            <a:custGeom>
              <a:avLst/>
              <a:gdLst>
                <a:gd name="T0" fmla="*/ 2147483646 w 57"/>
                <a:gd name="T1" fmla="*/ 2147483646 h 23"/>
                <a:gd name="T2" fmla="*/ 2147483646 w 57"/>
                <a:gd name="T3" fmla="*/ 2147483646 h 23"/>
                <a:gd name="T4" fmla="*/ 2147483646 w 57"/>
                <a:gd name="T5" fmla="*/ 2147483646 h 23"/>
                <a:gd name="T6" fmla="*/ 2147483646 w 57"/>
                <a:gd name="T7" fmla="*/ 2147483646 h 23"/>
                <a:gd name="T8" fmla="*/ 2147483646 w 57"/>
                <a:gd name="T9" fmla="*/ 2147483646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23">
                  <a:moveTo>
                    <a:pt x="4" y="11"/>
                  </a:moveTo>
                  <a:cubicBezTo>
                    <a:pt x="16" y="23"/>
                    <a:pt x="36" y="19"/>
                    <a:pt x="51" y="20"/>
                  </a:cubicBezTo>
                  <a:cubicBezTo>
                    <a:pt x="57" y="21"/>
                    <a:pt x="57" y="12"/>
                    <a:pt x="51" y="11"/>
                  </a:cubicBezTo>
                  <a:cubicBezTo>
                    <a:pt x="38" y="10"/>
                    <a:pt x="20" y="14"/>
                    <a:pt x="10" y="4"/>
                  </a:cubicBezTo>
                  <a:cubicBezTo>
                    <a:pt x="6" y="0"/>
                    <a:pt x="0" y="6"/>
                    <a:pt x="4" y="1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任意多边形 162"/>
            <p:cNvSpPr/>
            <p:nvPr/>
          </p:nvSpPr>
          <p:spPr bwMode="auto">
            <a:xfrm>
              <a:off x="2179674" y="2208388"/>
              <a:ext cx="782300" cy="612858"/>
            </a:xfrm>
            <a:custGeom>
              <a:avLst/>
              <a:gdLst>
                <a:gd name="T0" fmla="*/ 644357 w 782300"/>
                <a:gd name="T1" fmla="*/ 364716 h 612858"/>
                <a:gd name="T2" fmla="*/ 662648 w 782300"/>
                <a:gd name="T3" fmla="*/ 383070 h 612858"/>
                <a:gd name="T4" fmla="*/ 451291 w 782300"/>
                <a:gd name="T5" fmla="*/ 611475 h 612858"/>
                <a:gd name="T6" fmla="*/ 199289 w 782300"/>
                <a:gd name="T7" fmla="*/ 419778 h 612858"/>
                <a:gd name="T8" fmla="*/ 235870 w 782300"/>
                <a:gd name="T9" fmla="*/ 411621 h 612858"/>
                <a:gd name="T10" fmla="*/ 467550 w 782300"/>
                <a:gd name="T11" fmla="*/ 570689 h 612858"/>
                <a:gd name="T12" fmla="*/ 626067 w 782300"/>
                <a:gd name="T13" fmla="*/ 383070 h 612858"/>
                <a:gd name="T14" fmla="*/ 644357 w 782300"/>
                <a:gd name="T15" fmla="*/ 364716 h 612858"/>
                <a:gd name="T16" fmla="*/ 440097 w 782300"/>
                <a:gd name="T17" fmla="*/ 152375 h 612858"/>
                <a:gd name="T18" fmla="*/ 455431 w 782300"/>
                <a:gd name="T19" fmla="*/ 175295 h 612858"/>
                <a:gd name="T20" fmla="*/ 520855 w 782300"/>
                <a:gd name="T21" fmla="*/ 273085 h 612858"/>
                <a:gd name="T22" fmla="*/ 537211 w 782300"/>
                <a:gd name="T23" fmla="*/ 317905 h 612858"/>
                <a:gd name="T24" fmla="*/ 434986 w 782300"/>
                <a:gd name="T25" fmla="*/ 383099 h 612858"/>
                <a:gd name="T26" fmla="*/ 434986 w 782300"/>
                <a:gd name="T27" fmla="*/ 346427 h 612858"/>
                <a:gd name="T28" fmla="*/ 500410 w 782300"/>
                <a:gd name="T29" fmla="*/ 317905 h 612858"/>
                <a:gd name="T30" fmla="*/ 459520 w 782300"/>
                <a:gd name="T31" fmla="*/ 277159 h 612858"/>
                <a:gd name="T32" fmla="*/ 418630 w 782300"/>
                <a:gd name="T33" fmla="*/ 163071 h 612858"/>
                <a:gd name="T34" fmla="*/ 440097 w 782300"/>
                <a:gd name="T35" fmla="*/ 152375 h 612858"/>
                <a:gd name="T36" fmla="*/ 63956 w 782300"/>
                <a:gd name="T37" fmla="*/ 125330 h 612858"/>
                <a:gd name="T38" fmla="*/ 101756 w 782300"/>
                <a:gd name="T39" fmla="*/ 172130 h 612858"/>
                <a:gd name="T40" fmla="*/ 63956 w 782300"/>
                <a:gd name="T41" fmla="*/ 218930 h 612858"/>
                <a:gd name="T42" fmla="*/ 26156 w 782300"/>
                <a:gd name="T43" fmla="*/ 172130 h 612858"/>
                <a:gd name="T44" fmla="*/ 63956 w 782300"/>
                <a:gd name="T45" fmla="*/ 125330 h 612858"/>
                <a:gd name="T46" fmla="*/ 733688 w 782300"/>
                <a:gd name="T47" fmla="*/ 107011 h 612858"/>
                <a:gd name="T48" fmla="*/ 771488 w 782300"/>
                <a:gd name="T49" fmla="*/ 153811 h 612858"/>
                <a:gd name="T50" fmla="*/ 733688 w 782300"/>
                <a:gd name="T51" fmla="*/ 200611 h 612858"/>
                <a:gd name="T52" fmla="*/ 695888 w 782300"/>
                <a:gd name="T53" fmla="*/ 153811 h 612858"/>
                <a:gd name="T54" fmla="*/ 733688 w 782300"/>
                <a:gd name="T55" fmla="*/ 107011 h 612858"/>
                <a:gd name="T56" fmla="*/ 50752 w 782300"/>
                <a:gd name="T57" fmla="*/ 1098 h 612858"/>
                <a:gd name="T58" fmla="*/ 104931 w 782300"/>
                <a:gd name="T59" fmla="*/ 16451 h 612858"/>
                <a:gd name="T60" fmla="*/ 84486 w 782300"/>
                <a:gd name="T61" fmla="*/ 49203 h 612858"/>
                <a:gd name="T62" fmla="*/ 35418 w 782300"/>
                <a:gd name="T63" fmla="*/ 49203 h 612858"/>
                <a:gd name="T64" fmla="*/ 2706 w 782300"/>
                <a:gd name="T65" fmla="*/ 28733 h 612858"/>
                <a:gd name="T66" fmla="*/ 50752 w 782300"/>
                <a:gd name="T67" fmla="*/ 1098 h 612858"/>
                <a:gd name="T68" fmla="*/ 723033 w 782300"/>
                <a:gd name="T69" fmla="*/ 22 h 612858"/>
                <a:gd name="T70" fmla="*/ 777442 w 782300"/>
                <a:gd name="T71" fmla="*/ 24271 h 612858"/>
                <a:gd name="T72" fmla="*/ 748966 w 782300"/>
                <a:gd name="T73" fmla="*/ 49036 h 612858"/>
                <a:gd name="T74" fmla="*/ 704219 w 782300"/>
                <a:gd name="T75" fmla="*/ 44909 h 612858"/>
                <a:gd name="T76" fmla="*/ 671675 w 782300"/>
                <a:gd name="T77" fmla="*/ 28399 h 612858"/>
                <a:gd name="T78" fmla="*/ 723033 w 782300"/>
                <a:gd name="T79" fmla="*/ 22 h 6128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82300" h="612858">
                  <a:moveTo>
                    <a:pt x="644357" y="364716"/>
                  </a:moveTo>
                  <a:cubicBezTo>
                    <a:pt x="653502" y="364716"/>
                    <a:pt x="662648" y="370834"/>
                    <a:pt x="662648" y="383070"/>
                  </a:cubicBezTo>
                  <a:cubicBezTo>
                    <a:pt x="666712" y="505430"/>
                    <a:pt x="569163" y="599239"/>
                    <a:pt x="451291" y="611475"/>
                  </a:cubicBezTo>
                  <a:cubicBezTo>
                    <a:pt x="313097" y="623711"/>
                    <a:pt x="223677" y="554374"/>
                    <a:pt x="199289" y="419778"/>
                  </a:cubicBezTo>
                  <a:cubicBezTo>
                    <a:pt x="195225" y="395306"/>
                    <a:pt x="231806" y="387149"/>
                    <a:pt x="235870" y="411621"/>
                  </a:cubicBezTo>
                  <a:cubicBezTo>
                    <a:pt x="256193" y="529902"/>
                    <a:pt x="341548" y="603318"/>
                    <a:pt x="467550" y="570689"/>
                  </a:cubicBezTo>
                  <a:cubicBezTo>
                    <a:pt x="556969" y="546217"/>
                    <a:pt x="626067" y="485037"/>
                    <a:pt x="626067" y="383070"/>
                  </a:cubicBezTo>
                  <a:cubicBezTo>
                    <a:pt x="626067" y="370834"/>
                    <a:pt x="635212" y="364716"/>
                    <a:pt x="644357" y="364716"/>
                  </a:cubicBezTo>
                  <a:close/>
                  <a:moveTo>
                    <a:pt x="440097" y="152375"/>
                  </a:moveTo>
                  <a:cubicBezTo>
                    <a:pt x="449298" y="154922"/>
                    <a:pt x="457476" y="163071"/>
                    <a:pt x="455431" y="175295"/>
                  </a:cubicBezTo>
                  <a:cubicBezTo>
                    <a:pt x="439075" y="228264"/>
                    <a:pt x="488143" y="248637"/>
                    <a:pt x="520855" y="273085"/>
                  </a:cubicBezTo>
                  <a:cubicBezTo>
                    <a:pt x="537211" y="285309"/>
                    <a:pt x="541300" y="301607"/>
                    <a:pt x="537211" y="317905"/>
                  </a:cubicBezTo>
                  <a:cubicBezTo>
                    <a:pt x="524944" y="366800"/>
                    <a:pt x="484054" y="387173"/>
                    <a:pt x="434986" y="383099"/>
                  </a:cubicBezTo>
                  <a:cubicBezTo>
                    <a:pt x="410452" y="379024"/>
                    <a:pt x="410452" y="342353"/>
                    <a:pt x="434986" y="346427"/>
                  </a:cubicBezTo>
                  <a:cubicBezTo>
                    <a:pt x="455431" y="346427"/>
                    <a:pt x="492232" y="346427"/>
                    <a:pt x="500410" y="317905"/>
                  </a:cubicBezTo>
                  <a:cubicBezTo>
                    <a:pt x="504499" y="297532"/>
                    <a:pt x="471787" y="289383"/>
                    <a:pt x="459520" y="277159"/>
                  </a:cubicBezTo>
                  <a:cubicBezTo>
                    <a:pt x="426808" y="248637"/>
                    <a:pt x="406363" y="207891"/>
                    <a:pt x="418630" y="163071"/>
                  </a:cubicBezTo>
                  <a:cubicBezTo>
                    <a:pt x="420675" y="152885"/>
                    <a:pt x="430897" y="149829"/>
                    <a:pt x="440097" y="152375"/>
                  </a:cubicBezTo>
                  <a:close/>
                  <a:moveTo>
                    <a:pt x="63956" y="125330"/>
                  </a:moveTo>
                  <a:cubicBezTo>
                    <a:pt x="84832" y="125330"/>
                    <a:pt x="101756" y="146283"/>
                    <a:pt x="101756" y="172130"/>
                  </a:cubicBezTo>
                  <a:cubicBezTo>
                    <a:pt x="101756" y="197977"/>
                    <a:pt x="84832" y="218930"/>
                    <a:pt x="63956" y="218930"/>
                  </a:cubicBezTo>
                  <a:cubicBezTo>
                    <a:pt x="43080" y="218930"/>
                    <a:pt x="26156" y="197977"/>
                    <a:pt x="26156" y="172130"/>
                  </a:cubicBezTo>
                  <a:cubicBezTo>
                    <a:pt x="26156" y="146283"/>
                    <a:pt x="43080" y="125330"/>
                    <a:pt x="63956" y="125330"/>
                  </a:cubicBezTo>
                  <a:close/>
                  <a:moveTo>
                    <a:pt x="733688" y="107011"/>
                  </a:moveTo>
                  <a:cubicBezTo>
                    <a:pt x="754564" y="107011"/>
                    <a:pt x="771488" y="127964"/>
                    <a:pt x="771488" y="153811"/>
                  </a:cubicBezTo>
                  <a:cubicBezTo>
                    <a:pt x="771488" y="179658"/>
                    <a:pt x="754564" y="200611"/>
                    <a:pt x="733688" y="200611"/>
                  </a:cubicBezTo>
                  <a:cubicBezTo>
                    <a:pt x="712812" y="200611"/>
                    <a:pt x="695888" y="179658"/>
                    <a:pt x="695888" y="153811"/>
                  </a:cubicBezTo>
                  <a:cubicBezTo>
                    <a:pt x="695888" y="127964"/>
                    <a:pt x="712812" y="107011"/>
                    <a:pt x="733688" y="107011"/>
                  </a:cubicBezTo>
                  <a:close/>
                  <a:moveTo>
                    <a:pt x="50752" y="1098"/>
                  </a:moveTo>
                  <a:cubicBezTo>
                    <a:pt x="69152" y="74"/>
                    <a:pt x="88575" y="6215"/>
                    <a:pt x="104931" y="16451"/>
                  </a:cubicBezTo>
                  <a:cubicBezTo>
                    <a:pt x="125376" y="28733"/>
                    <a:pt x="104931" y="61486"/>
                    <a:pt x="84486" y="49203"/>
                  </a:cubicBezTo>
                  <a:cubicBezTo>
                    <a:pt x="72219" y="41015"/>
                    <a:pt x="47685" y="28733"/>
                    <a:pt x="35418" y="49203"/>
                  </a:cubicBezTo>
                  <a:cubicBezTo>
                    <a:pt x="23151" y="69674"/>
                    <a:pt x="-9561" y="53297"/>
                    <a:pt x="2706" y="28733"/>
                  </a:cubicBezTo>
                  <a:cubicBezTo>
                    <a:pt x="14973" y="10309"/>
                    <a:pt x="32351" y="2121"/>
                    <a:pt x="50752" y="1098"/>
                  </a:cubicBezTo>
                  <a:close/>
                  <a:moveTo>
                    <a:pt x="723033" y="22"/>
                  </a:moveTo>
                  <a:cubicBezTo>
                    <a:pt x="742864" y="538"/>
                    <a:pt x="763204" y="9825"/>
                    <a:pt x="777442" y="24271"/>
                  </a:cubicBezTo>
                  <a:cubicBezTo>
                    <a:pt x="793714" y="40781"/>
                    <a:pt x="765238" y="69674"/>
                    <a:pt x="748966" y="49036"/>
                  </a:cubicBezTo>
                  <a:cubicBezTo>
                    <a:pt x="740831" y="36654"/>
                    <a:pt x="716423" y="28399"/>
                    <a:pt x="704219" y="44909"/>
                  </a:cubicBezTo>
                  <a:cubicBezTo>
                    <a:pt x="692015" y="69674"/>
                    <a:pt x="663539" y="49036"/>
                    <a:pt x="671675" y="28399"/>
                  </a:cubicBezTo>
                  <a:cubicBezTo>
                    <a:pt x="683879" y="7761"/>
                    <a:pt x="703202" y="-494"/>
                    <a:pt x="723033" y="22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任意多边形 170"/>
            <p:cNvSpPr/>
            <p:nvPr/>
          </p:nvSpPr>
          <p:spPr bwMode="auto">
            <a:xfrm>
              <a:off x="1812919" y="1488111"/>
              <a:ext cx="1507603" cy="1560410"/>
            </a:xfrm>
            <a:custGeom>
              <a:avLst/>
              <a:gdLst>
                <a:gd name="T0" fmla="*/ 88451 w 1507603"/>
                <a:gd name="T1" fmla="*/ 988543 h 1560410"/>
                <a:gd name="T2" fmla="*/ 154536 w 1507603"/>
                <a:gd name="T3" fmla="*/ 847632 h 1560410"/>
                <a:gd name="T4" fmla="*/ 1394100 w 1507603"/>
                <a:gd name="T5" fmla="*/ 810743 h 1560410"/>
                <a:gd name="T6" fmla="*/ 1355486 w 1507603"/>
                <a:gd name="T7" fmla="*/ 859007 h 1560410"/>
                <a:gd name="T8" fmla="*/ 1469462 w 1507603"/>
                <a:gd name="T9" fmla="*/ 891741 h 1560410"/>
                <a:gd name="T10" fmla="*/ 682900 w 1507603"/>
                <a:gd name="T11" fmla="*/ 496129 h 1560410"/>
                <a:gd name="T12" fmla="*/ 560719 w 1507603"/>
                <a:gd name="T13" fmla="*/ 654583 h 1560410"/>
                <a:gd name="T14" fmla="*/ 499628 w 1507603"/>
                <a:gd name="T15" fmla="*/ 544884 h 1560410"/>
                <a:gd name="T16" fmla="*/ 457373 w 1507603"/>
                <a:gd name="T17" fmla="*/ 585640 h 1560410"/>
                <a:gd name="T18" fmla="*/ 297773 w 1507603"/>
                <a:gd name="T19" fmla="*/ 564246 h 1560410"/>
                <a:gd name="T20" fmla="*/ 287846 w 1507603"/>
                <a:gd name="T21" fmla="*/ 524569 h 1560410"/>
                <a:gd name="T22" fmla="*/ 194364 w 1507603"/>
                <a:gd name="T23" fmla="*/ 652742 h 1560410"/>
                <a:gd name="T24" fmla="*/ 589941 w 1507603"/>
                <a:gd name="T25" fmla="*/ 1490298 h 1560410"/>
                <a:gd name="T26" fmla="*/ 1318363 w 1507603"/>
                <a:gd name="T27" fmla="*/ 974388 h 1560410"/>
                <a:gd name="T28" fmla="*/ 1319323 w 1507603"/>
                <a:gd name="T29" fmla="*/ 928245 h 1560410"/>
                <a:gd name="T30" fmla="*/ 1309081 w 1507603"/>
                <a:gd name="T31" fmla="*/ 659662 h 1560410"/>
                <a:gd name="T32" fmla="*/ 1190523 w 1507603"/>
                <a:gd name="T33" fmla="*/ 603701 h 1560410"/>
                <a:gd name="T34" fmla="*/ 1187918 w 1507603"/>
                <a:gd name="T35" fmla="*/ 548947 h 1560410"/>
                <a:gd name="T36" fmla="*/ 1156863 w 1507603"/>
                <a:gd name="T37" fmla="*/ 645441 h 1560410"/>
                <a:gd name="T38" fmla="*/ 1023609 w 1507603"/>
                <a:gd name="T39" fmla="*/ 586682 h 1560410"/>
                <a:gd name="T40" fmla="*/ 1022782 w 1507603"/>
                <a:gd name="T41" fmla="*/ 573769 h 1560410"/>
                <a:gd name="T42" fmla="*/ 894682 w 1507603"/>
                <a:gd name="T43" fmla="*/ 678961 h 1560410"/>
                <a:gd name="T44" fmla="*/ 847336 w 1507603"/>
                <a:gd name="T45" fmla="*/ 576562 h 1560410"/>
                <a:gd name="T46" fmla="*/ 844855 w 1507603"/>
                <a:gd name="T47" fmla="*/ 568690 h 1560410"/>
                <a:gd name="T48" fmla="*/ 723627 w 1507603"/>
                <a:gd name="T49" fmla="*/ 670835 h 1560410"/>
                <a:gd name="T50" fmla="*/ 711409 w 1507603"/>
                <a:gd name="T51" fmla="*/ 504254 h 1560410"/>
                <a:gd name="T52" fmla="*/ 235694 w 1507603"/>
                <a:gd name="T53" fmla="*/ 215998 h 1560410"/>
                <a:gd name="T54" fmla="*/ 91250 w 1507603"/>
                <a:gd name="T55" fmla="*/ 802231 h 1560410"/>
                <a:gd name="T56" fmla="*/ 145920 w 1507603"/>
                <a:gd name="T57" fmla="*/ 785823 h 1560410"/>
                <a:gd name="T58" fmla="*/ 124683 w 1507603"/>
                <a:gd name="T59" fmla="*/ 652107 h 1560410"/>
                <a:gd name="T60" fmla="*/ 154643 w 1507603"/>
                <a:gd name="T61" fmla="*/ 626600 h 1560410"/>
                <a:gd name="T62" fmla="*/ 295992 w 1507603"/>
                <a:gd name="T63" fmla="*/ 504254 h 1560410"/>
                <a:gd name="T64" fmla="*/ 336112 w 1507603"/>
                <a:gd name="T65" fmla="*/ 652590 h 1560410"/>
                <a:gd name="T66" fmla="*/ 336112 w 1507603"/>
                <a:gd name="T67" fmla="*/ 652590 h 1560410"/>
                <a:gd name="T68" fmla="*/ 503700 w 1507603"/>
                <a:gd name="T69" fmla="*/ 524569 h 1560410"/>
                <a:gd name="T70" fmla="*/ 686973 w 1507603"/>
                <a:gd name="T71" fmla="*/ 479877 h 1560410"/>
                <a:gd name="T72" fmla="*/ 739918 w 1507603"/>
                <a:gd name="T73" fmla="*/ 630205 h 1560410"/>
                <a:gd name="T74" fmla="*/ 947627 w 1507603"/>
                <a:gd name="T75" fmla="*/ 613954 h 1560410"/>
                <a:gd name="T76" fmla="*/ 1126827 w 1507603"/>
                <a:gd name="T77" fmla="*/ 622080 h 1560410"/>
                <a:gd name="T78" fmla="*/ 1306027 w 1507603"/>
                <a:gd name="T79" fmla="*/ 613954 h 1560410"/>
                <a:gd name="T80" fmla="*/ 1354360 w 1507603"/>
                <a:gd name="T81" fmla="*/ 620241 h 1560410"/>
                <a:gd name="T82" fmla="*/ 1353640 w 1507603"/>
                <a:gd name="T83" fmla="*/ 750695 h 1560410"/>
                <a:gd name="T84" fmla="*/ 1415793 w 1507603"/>
                <a:gd name="T85" fmla="*/ 778863 h 1560410"/>
                <a:gd name="T86" fmla="*/ 1273542 w 1507603"/>
                <a:gd name="T87" fmla="*/ 179365 h 1560410"/>
                <a:gd name="T88" fmla="*/ 1338662 w 1507603"/>
                <a:gd name="T89" fmla="*/ 191576 h 1560410"/>
                <a:gd name="T90" fmla="*/ 1456000 w 1507603"/>
                <a:gd name="T91" fmla="*/ 800148 h 1560410"/>
                <a:gd name="T92" fmla="*/ 1357745 w 1507603"/>
                <a:gd name="T93" fmla="*/ 993567 h 1560410"/>
                <a:gd name="T94" fmla="*/ 638838 w 1507603"/>
                <a:gd name="T95" fmla="*/ 1543245 h 1560410"/>
                <a:gd name="T96" fmla="*/ 179357 w 1507603"/>
                <a:gd name="T97" fmla="*/ 1015251 h 1560410"/>
                <a:gd name="T98" fmla="*/ 19055 w 1507603"/>
                <a:gd name="T99" fmla="*/ 923404 h 1560410"/>
                <a:gd name="T100" fmla="*/ 44404 w 1507603"/>
                <a:gd name="T101" fmla="*/ 830617 h 15604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507603" h="1560410">
                  <a:moveTo>
                    <a:pt x="103440" y="838100"/>
                  </a:moveTo>
                  <a:cubicBezTo>
                    <a:pt x="70337" y="842489"/>
                    <a:pt x="52733" y="880657"/>
                    <a:pt x="55794" y="923404"/>
                  </a:cubicBezTo>
                  <a:cubicBezTo>
                    <a:pt x="59876" y="947831"/>
                    <a:pt x="68041" y="976329"/>
                    <a:pt x="88451" y="988543"/>
                  </a:cubicBezTo>
                  <a:cubicBezTo>
                    <a:pt x="102739" y="996685"/>
                    <a:pt x="119067" y="996685"/>
                    <a:pt x="135396" y="992614"/>
                  </a:cubicBezTo>
                  <a:lnTo>
                    <a:pt x="172503" y="976524"/>
                  </a:lnTo>
                  <a:lnTo>
                    <a:pt x="154536" y="847632"/>
                  </a:lnTo>
                  <a:lnTo>
                    <a:pt x="141519" y="846051"/>
                  </a:lnTo>
                  <a:cubicBezTo>
                    <a:pt x="127232" y="838927"/>
                    <a:pt x="114475" y="836637"/>
                    <a:pt x="103440" y="838100"/>
                  </a:cubicBezTo>
                  <a:close/>
                  <a:moveTo>
                    <a:pt x="1394100" y="810743"/>
                  </a:moveTo>
                  <a:cubicBezTo>
                    <a:pt x="1379843" y="808196"/>
                    <a:pt x="1365585" y="810233"/>
                    <a:pt x="1355401" y="822459"/>
                  </a:cubicBezTo>
                  <a:lnTo>
                    <a:pt x="1354870" y="822855"/>
                  </a:lnTo>
                  <a:lnTo>
                    <a:pt x="1355486" y="859007"/>
                  </a:lnTo>
                  <a:lnTo>
                    <a:pt x="1359254" y="957630"/>
                  </a:lnTo>
                  <a:lnTo>
                    <a:pt x="1376660" y="958220"/>
                  </a:lnTo>
                  <a:cubicBezTo>
                    <a:pt x="1419051" y="954400"/>
                    <a:pt x="1469462" y="934532"/>
                    <a:pt x="1469462" y="891741"/>
                  </a:cubicBezTo>
                  <a:cubicBezTo>
                    <a:pt x="1469462" y="867288"/>
                    <a:pt x="1457241" y="838761"/>
                    <a:pt x="1432799" y="826535"/>
                  </a:cubicBezTo>
                  <a:cubicBezTo>
                    <a:pt x="1422615" y="820422"/>
                    <a:pt x="1408358" y="813290"/>
                    <a:pt x="1394100" y="810743"/>
                  </a:cubicBezTo>
                  <a:close/>
                  <a:moveTo>
                    <a:pt x="682900" y="496129"/>
                  </a:moveTo>
                  <a:lnTo>
                    <a:pt x="684104" y="540390"/>
                  </a:lnTo>
                  <a:lnTo>
                    <a:pt x="679846" y="546027"/>
                  </a:lnTo>
                  <a:cubicBezTo>
                    <a:pt x="647009" y="591354"/>
                    <a:pt x="609591" y="642394"/>
                    <a:pt x="560719" y="654583"/>
                  </a:cubicBezTo>
                  <a:cubicBezTo>
                    <a:pt x="508791" y="666772"/>
                    <a:pt x="498101" y="617255"/>
                    <a:pt x="485691" y="576308"/>
                  </a:cubicBezTo>
                  <a:lnTo>
                    <a:pt x="480402" y="563428"/>
                  </a:lnTo>
                  <a:lnTo>
                    <a:pt x="499628" y="544884"/>
                  </a:lnTo>
                  <a:cubicBezTo>
                    <a:pt x="491482" y="544884"/>
                    <a:pt x="483337" y="540821"/>
                    <a:pt x="471119" y="540821"/>
                  </a:cubicBezTo>
                  <a:lnTo>
                    <a:pt x="480402" y="563428"/>
                  </a:lnTo>
                  <a:lnTo>
                    <a:pt x="457373" y="585640"/>
                  </a:lnTo>
                  <a:cubicBezTo>
                    <a:pt x="417664" y="629444"/>
                    <a:pt x="382537" y="678961"/>
                    <a:pt x="324501" y="703338"/>
                  </a:cubicBezTo>
                  <a:cubicBezTo>
                    <a:pt x="312283" y="707401"/>
                    <a:pt x="300064" y="699275"/>
                    <a:pt x="300064" y="687086"/>
                  </a:cubicBezTo>
                  <a:cubicBezTo>
                    <a:pt x="297010" y="644426"/>
                    <a:pt x="303119" y="604050"/>
                    <a:pt x="297773" y="564246"/>
                  </a:cubicBezTo>
                  <a:lnTo>
                    <a:pt x="295542" y="555329"/>
                  </a:lnTo>
                  <a:lnTo>
                    <a:pt x="316355" y="536758"/>
                  </a:lnTo>
                  <a:cubicBezTo>
                    <a:pt x="304137" y="532695"/>
                    <a:pt x="295992" y="528632"/>
                    <a:pt x="287846" y="524569"/>
                  </a:cubicBezTo>
                  <a:lnTo>
                    <a:pt x="295542" y="555329"/>
                  </a:lnTo>
                  <a:lnTo>
                    <a:pt x="274164" y="574404"/>
                  </a:lnTo>
                  <a:cubicBezTo>
                    <a:pt x="247819" y="601447"/>
                    <a:pt x="223764" y="630777"/>
                    <a:pt x="194364" y="652742"/>
                  </a:cubicBezTo>
                  <a:lnTo>
                    <a:pt x="166080" y="667856"/>
                  </a:lnTo>
                  <a:lnTo>
                    <a:pt x="197428" y="894072"/>
                  </a:lnTo>
                  <a:cubicBezTo>
                    <a:pt x="235438" y="1151234"/>
                    <a:pt x="302671" y="1398659"/>
                    <a:pt x="589941" y="1490298"/>
                  </a:cubicBezTo>
                  <a:cubicBezTo>
                    <a:pt x="830352" y="1571755"/>
                    <a:pt x="1099286" y="1469934"/>
                    <a:pt x="1237827" y="1258146"/>
                  </a:cubicBezTo>
                  <a:cubicBezTo>
                    <a:pt x="1286725" y="1181780"/>
                    <a:pt x="1310409" y="1103124"/>
                    <a:pt x="1317476" y="1017021"/>
                  </a:cubicBezTo>
                  <a:lnTo>
                    <a:pt x="1318363" y="974388"/>
                  </a:lnTo>
                  <a:lnTo>
                    <a:pt x="1318230" y="972229"/>
                  </a:lnTo>
                  <a:lnTo>
                    <a:pt x="1318414" y="971941"/>
                  </a:lnTo>
                  <a:lnTo>
                    <a:pt x="1319323" y="928245"/>
                  </a:lnTo>
                  <a:cubicBezTo>
                    <a:pt x="1316266" y="851879"/>
                    <a:pt x="1310918" y="777804"/>
                    <a:pt x="1318749" y="704302"/>
                  </a:cubicBezTo>
                  <a:lnTo>
                    <a:pt x="1329307" y="643769"/>
                  </a:lnTo>
                  <a:lnTo>
                    <a:pt x="1309081" y="659662"/>
                  </a:lnTo>
                  <a:cubicBezTo>
                    <a:pt x="1285663" y="673882"/>
                    <a:pt x="1259190" y="680992"/>
                    <a:pt x="1228645" y="674898"/>
                  </a:cubicBezTo>
                  <a:cubicBezTo>
                    <a:pt x="1204209" y="668803"/>
                    <a:pt x="1195045" y="645441"/>
                    <a:pt x="1191481" y="619540"/>
                  </a:cubicBezTo>
                  <a:lnTo>
                    <a:pt x="1190523" y="603701"/>
                  </a:lnTo>
                  <a:lnTo>
                    <a:pt x="1191163" y="602908"/>
                  </a:lnTo>
                  <a:cubicBezTo>
                    <a:pt x="1201663" y="588052"/>
                    <a:pt x="1211336" y="573324"/>
                    <a:pt x="1220500" y="561136"/>
                  </a:cubicBezTo>
                  <a:cubicBezTo>
                    <a:pt x="1212354" y="557073"/>
                    <a:pt x="1200136" y="553010"/>
                    <a:pt x="1187918" y="548947"/>
                  </a:cubicBezTo>
                  <a:cubicBezTo>
                    <a:pt x="1188936" y="557073"/>
                    <a:pt x="1188936" y="568246"/>
                    <a:pt x="1189127" y="580625"/>
                  </a:cubicBezTo>
                  <a:lnTo>
                    <a:pt x="1190523" y="603701"/>
                  </a:lnTo>
                  <a:lnTo>
                    <a:pt x="1156863" y="645441"/>
                  </a:lnTo>
                  <a:cubicBezTo>
                    <a:pt x="1131918" y="670835"/>
                    <a:pt x="1102391" y="687087"/>
                    <a:pt x="1065736" y="674898"/>
                  </a:cubicBezTo>
                  <a:cubicBezTo>
                    <a:pt x="1041300" y="668803"/>
                    <a:pt x="1030100" y="644426"/>
                    <a:pt x="1025518" y="616493"/>
                  </a:cubicBezTo>
                  <a:lnTo>
                    <a:pt x="1023609" y="586682"/>
                  </a:lnTo>
                  <a:lnTo>
                    <a:pt x="1053518" y="553010"/>
                  </a:lnTo>
                  <a:cubicBezTo>
                    <a:pt x="1045373" y="548947"/>
                    <a:pt x="1033154" y="544884"/>
                    <a:pt x="1025009" y="536758"/>
                  </a:cubicBezTo>
                  <a:cubicBezTo>
                    <a:pt x="1023991" y="546915"/>
                    <a:pt x="1022973" y="559866"/>
                    <a:pt x="1022782" y="573769"/>
                  </a:cubicBezTo>
                  <a:lnTo>
                    <a:pt x="1023609" y="586682"/>
                  </a:lnTo>
                  <a:lnTo>
                    <a:pt x="1021827" y="588687"/>
                  </a:lnTo>
                  <a:cubicBezTo>
                    <a:pt x="986318" y="632491"/>
                    <a:pt x="940500" y="691149"/>
                    <a:pt x="894682" y="678961"/>
                  </a:cubicBezTo>
                  <a:cubicBezTo>
                    <a:pt x="864136" y="670835"/>
                    <a:pt x="851918" y="644426"/>
                    <a:pt x="847336" y="614462"/>
                  </a:cubicBezTo>
                  <a:lnTo>
                    <a:pt x="845411" y="578947"/>
                  </a:lnTo>
                  <a:lnTo>
                    <a:pt x="847336" y="576562"/>
                  </a:lnTo>
                  <a:cubicBezTo>
                    <a:pt x="858791" y="561897"/>
                    <a:pt x="869227" y="548947"/>
                    <a:pt x="878391" y="540821"/>
                  </a:cubicBezTo>
                  <a:cubicBezTo>
                    <a:pt x="866173" y="536758"/>
                    <a:pt x="858027" y="532695"/>
                    <a:pt x="845809" y="528632"/>
                  </a:cubicBezTo>
                  <a:cubicBezTo>
                    <a:pt x="845809" y="539805"/>
                    <a:pt x="845045" y="553771"/>
                    <a:pt x="844855" y="568690"/>
                  </a:cubicBezTo>
                  <a:lnTo>
                    <a:pt x="845411" y="578947"/>
                  </a:lnTo>
                  <a:lnTo>
                    <a:pt x="810173" y="622587"/>
                  </a:lnTo>
                  <a:cubicBezTo>
                    <a:pt x="783700" y="652552"/>
                    <a:pt x="754173" y="676929"/>
                    <a:pt x="723627" y="670835"/>
                  </a:cubicBezTo>
                  <a:cubicBezTo>
                    <a:pt x="677809" y="661693"/>
                    <a:pt x="682391" y="593131"/>
                    <a:pt x="684109" y="540567"/>
                  </a:cubicBezTo>
                  <a:lnTo>
                    <a:pt x="684104" y="540390"/>
                  </a:lnTo>
                  <a:lnTo>
                    <a:pt x="711409" y="504254"/>
                  </a:lnTo>
                  <a:cubicBezTo>
                    <a:pt x="703264" y="504254"/>
                    <a:pt x="691046" y="500192"/>
                    <a:pt x="682900" y="496129"/>
                  </a:cubicBezTo>
                  <a:close/>
                  <a:moveTo>
                    <a:pt x="777003" y="36904"/>
                  </a:moveTo>
                  <a:cubicBezTo>
                    <a:pt x="589783" y="45045"/>
                    <a:pt x="378143" y="93889"/>
                    <a:pt x="235694" y="215998"/>
                  </a:cubicBezTo>
                  <a:cubicBezTo>
                    <a:pt x="78999" y="347775"/>
                    <a:pt x="3322" y="538762"/>
                    <a:pt x="49563" y="731697"/>
                  </a:cubicBezTo>
                  <a:lnTo>
                    <a:pt x="75510" y="809951"/>
                  </a:lnTo>
                  <a:lnTo>
                    <a:pt x="91250" y="802231"/>
                  </a:lnTo>
                  <a:cubicBezTo>
                    <a:pt x="105147" y="799631"/>
                    <a:pt x="119546" y="800537"/>
                    <a:pt x="133802" y="803877"/>
                  </a:cubicBezTo>
                  <a:lnTo>
                    <a:pt x="149168" y="809124"/>
                  </a:lnTo>
                  <a:lnTo>
                    <a:pt x="145920" y="785823"/>
                  </a:lnTo>
                  <a:lnTo>
                    <a:pt x="129527" y="674993"/>
                  </a:lnTo>
                  <a:lnTo>
                    <a:pt x="122901" y="665248"/>
                  </a:lnTo>
                  <a:cubicBezTo>
                    <a:pt x="121883" y="660931"/>
                    <a:pt x="122392" y="656234"/>
                    <a:pt x="124683" y="652107"/>
                  </a:cubicBezTo>
                  <a:lnTo>
                    <a:pt x="125991" y="651088"/>
                  </a:lnTo>
                  <a:lnTo>
                    <a:pt x="125419" y="647219"/>
                  </a:lnTo>
                  <a:cubicBezTo>
                    <a:pt x="125419" y="628891"/>
                    <a:pt x="143755" y="619727"/>
                    <a:pt x="154643" y="626600"/>
                  </a:cubicBezTo>
                  <a:lnTo>
                    <a:pt x="157403" y="631221"/>
                  </a:lnTo>
                  <a:lnTo>
                    <a:pt x="181446" y="617953"/>
                  </a:lnTo>
                  <a:cubicBezTo>
                    <a:pt x="221919" y="585767"/>
                    <a:pt x="253228" y="534726"/>
                    <a:pt x="295992" y="504254"/>
                  </a:cubicBezTo>
                  <a:cubicBezTo>
                    <a:pt x="308210" y="500192"/>
                    <a:pt x="320428" y="504254"/>
                    <a:pt x="324501" y="516443"/>
                  </a:cubicBezTo>
                  <a:cubicBezTo>
                    <a:pt x="332646" y="544884"/>
                    <a:pt x="334683" y="572309"/>
                    <a:pt x="335192" y="600241"/>
                  </a:cubicBezTo>
                  <a:lnTo>
                    <a:pt x="336112" y="652590"/>
                  </a:lnTo>
                  <a:lnTo>
                    <a:pt x="308210" y="670835"/>
                  </a:lnTo>
                  <a:cubicBezTo>
                    <a:pt x="316355" y="674898"/>
                    <a:pt x="324501" y="678961"/>
                    <a:pt x="336719" y="687086"/>
                  </a:cubicBezTo>
                  <a:lnTo>
                    <a:pt x="336112" y="652590"/>
                  </a:lnTo>
                  <a:lnTo>
                    <a:pt x="355492" y="639918"/>
                  </a:lnTo>
                  <a:cubicBezTo>
                    <a:pt x="398828" y="603542"/>
                    <a:pt x="432428" y="554025"/>
                    <a:pt x="475191" y="520506"/>
                  </a:cubicBezTo>
                  <a:cubicBezTo>
                    <a:pt x="483337" y="512380"/>
                    <a:pt x="495555" y="512380"/>
                    <a:pt x="503700" y="524569"/>
                  </a:cubicBezTo>
                  <a:cubicBezTo>
                    <a:pt x="515919" y="544884"/>
                    <a:pt x="519991" y="565198"/>
                    <a:pt x="528137" y="589576"/>
                  </a:cubicBezTo>
                  <a:cubicBezTo>
                    <a:pt x="540355" y="634268"/>
                    <a:pt x="581082" y="605828"/>
                    <a:pt x="601446" y="581450"/>
                  </a:cubicBezTo>
                  <a:cubicBezTo>
                    <a:pt x="629955" y="548947"/>
                    <a:pt x="658464" y="512380"/>
                    <a:pt x="686973" y="479877"/>
                  </a:cubicBezTo>
                  <a:cubicBezTo>
                    <a:pt x="689009" y="476830"/>
                    <a:pt x="691809" y="475052"/>
                    <a:pt x="694864" y="474290"/>
                  </a:cubicBezTo>
                  <a:cubicBezTo>
                    <a:pt x="704028" y="472005"/>
                    <a:pt x="715482" y="478861"/>
                    <a:pt x="715482" y="488003"/>
                  </a:cubicBezTo>
                  <a:cubicBezTo>
                    <a:pt x="719555" y="504254"/>
                    <a:pt x="727700" y="642394"/>
                    <a:pt x="739918" y="630205"/>
                  </a:cubicBezTo>
                  <a:cubicBezTo>
                    <a:pt x="784718" y="597702"/>
                    <a:pt x="809155" y="548947"/>
                    <a:pt x="849882" y="516443"/>
                  </a:cubicBezTo>
                  <a:cubicBezTo>
                    <a:pt x="862100" y="504254"/>
                    <a:pt x="882464" y="512380"/>
                    <a:pt x="882464" y="528632"/>
                  </a:cubicBezTo>
                  <a:cubicBezTo>
                    <a:pt x="882464" y="561136"/>
                    <a:pt x="882464" y="678961"/>
                    <a:pt x="947627" y="613954"/>
                  </a:cubicBezTo>
                  <a:cubicBezTo>
                    <a:pt x="976136" y="585513"/>
                    <a:pt x="996500" y="553010"/>
                    <a:pt x="1029082" y="524569"/>
                  </a:cubicBezTo>
                  <a:cubicBezTo>
                    <a:pt x="1041300" y="516443"/>
                    <a:pt x="1061663" y="520506"/>
                    <a:pt x="1061663" y="536758"/>
                  </a:cubicBezTo>
                  <a:cubicBezTo>
                    <a:pt x="1057591" y="577387"/>
                    <a:pt x="1065736" y="691149"/>
                    <a:pt x="1126827" y="622080"/>
                  </a:cubicBezTo>
                  <a:cubicBezTo>
                    <a:pt x="1151263" y="593639"/>
                    <a:pt x="1171627" y="565198"/>
                    <a:pt x="1196063" y="536758"/>
                  </a:cubicBezTo>
                  <a:cubicBezTo>
                    <a:pt x="1204209" y="524569"/>
                    <a:pt x="1224572" y="532695"/>
                    <a:pt x="1224572" y="548947"/>
                  </a:cubicBezTo>
                  <a:cubicBezTo>
                    <a:pt x="1228645" y="573324"/>
                    <a:pt x="1220500" y="695212"/>
                    <a:pt x="1306027" y="613954"/>
                  </a:cubicBezTo>
                  <a:cubicBezTo>
                    <a:pt x="1318245" y="601765"/>
                    <a:pt x="1330463" y="589576"/>
                    <a:pt x="1342681" y="577387"/>
                  </a:cubicBezTo>
                  <a:cubicBezTo>
                    <a:pt x="1358972" y="557073"/>
                    <a:pt x="1387481" y="585513"/>
                    <a:pt x="1371190" y="601765"/>
                  </a:cubicBezTo>
                  <a:lnTo>
                    <a:pt x="1354360" y="620241"/>
                  </a:lnTo>
                  <a:lnTo>
                    <a:pt x="1354467" y="620236"/>
                  </a:lnTo>
                  <a:cubicBezTo>
                    <a:pt x="1363126" y="622782"/>
                    <a:pt x="1370257" y="630927"/>
                    <a:pt x="1368220" y="643146"/>
                  </a:cubicBezTo>
                  <a:cubicBezTo>
                    <a:pt x="1359052" y="678784"/>
                    <a:pt x="1354977" y="714676"/>
                    <a:pt x="1353640" y="750695"/>
                  </a:cubicBezTo>
                  <a:lnTo>
                    <a:pt x="1354175" y="782070"/>
                  </a:lnTo>
                  <a:lnTo>
                    <a:pt x="1373223" y="775147"/>
                  </a:lnTo>
                  <a:cubicBezTo>
                    <a:pt x="1387162" y="772902"/>
                    <a:pt x="1401674" y="774419"/>
                    <a:pt x="1415793" y="778863"/>
                  </a:cubicBezTo>
                  <a:lnTo>
                    <a:pt x="1417613" y="779827"/>
                  </a:lnTo>
                  <a:lnTo>
                    <a:pt x="1441532" y="720329"/>
                  </a:lnTo>
                  <a:cubicBezTo>
                    <a:pt x="1491223" y="538190"/>
                    <a:pt x="1408869" y="293334"/>
                    <a:pt x="1273542" y="179365"/>
                  </a:cubicBezTo>
                  <a:cubicBezTo>
                    <a:pt x="1135162" y="69467"/>
                    <a:pt x="952012" y="28764"/>
                    <a:pt x="777003" y="36904"/>
                  </a:cubicBezTo>
                  <a:close/>
                  <a:moveTo>
                    <a:pt x="777003" y="271"/>
                  </a:moveTo>
                  <a:cubicBezTo>
                    <a:pt x="972362" y="-3799"/>
                    <a:pt x="1200282" y="36904"/>
                    <a:pt x="1338662" y="191576"/>
                  </a:cubicBezTo>
                  <a:cubicBezTo>
                    <a:pt x="1456182" y="326915"/>
                    <a:pt x="1526962" y="558860"/>
                    <a:pt x="1471930" y="737437"/>
                  </a:cubicBezTo>
                  <a:lnTo>
                    <a:pt x="1446879" y="795320"/>
                  </a:lnTo>
                  <a:lnTo>
                    <a:pt x="1456000" y="800148"/>
                  </a:lnTo>
                  <a:cubicBezTo>
                    <a:pt x="1480728" y="819084"/>
                    <a:pt x="1500014" y="846402"/>
                    <a:pt x="1506124" y="875439"/>
                  </a:cubicBezTo>
                  <a:cubicBezTo>
                    <a:pt x="1518345" y="945739"/>
                    <a:pt x="1452658" y="983946"/>
                    <a:pt x="1389836" y="993498"/>
                  </a:cubicBezTo>
                  <a:lnTo>
                    <a:pt x="1357745" y="993567"/>
                  </a:lnTo>
                  <a:lnTo>
                    <a:pt x="1351921" y="1074868"/>
                  </a:lnTo>
                  <a:cubicBezTo>
                    <a:pt x="1335622" y="1172616"/>
                    <a:pt x="1290799" y="1266292"/>
                    <a:pt x="1221528" y="1339603"/>
                  </a:cubicBezTo>
                  <a:cubicBezTo>
                    <a:pt x="1074837" y="1494371"/>
                    <a:pt x="854800" y="1604338"/>
                    <a:pt x="638838" y="1543245"/>
                  </a:cubicBezTo>
                  <a:cubicBezTo>
                    <a:pt x="447325" y="1494371"/>
                    <a:pt x="296559" y="1384404"/>
                    <a:pt x="227288" y="1197053"/>
                  </a:cubicBezTo>
                  <a:cubicBezTo>
                    <a:pt x="215064" y="1164216"/>
                    <a:pt x="204988" y="1130806"/>
                    <a:pt x="196471" y="1096984"/>
                  </a:cubicBezTo>
                  <a:lnTo>
                    <a:pt x="179357" y="1015251"/>
                  </a:lnTo>
                  <a:lnTo>
                    <a:pt x="168500" y="1021112"/>
                  </a:lnTo>
                  <a:cubicBezTo>
                    <a:pt x="136162" y="1034852"/>
                    <a:pt x="98657" y="1039432"/>
                    <a:pt x="68041" y="1021112"/>
                  </a:cubicBezTo>
                  <a:cubicBezTo>
                    <a:pt x="35384" y="996685"/>
                    <a:pt x="23137" y="960044"/>
                    <a:pt x="19055" y="923404"/>
                  </a:cubicBezTo>
                  <a:cubicBezTo>
                    <a:pt x="19055" y="905084"/>
                    <a:pt x="21096" y="885745"/>
                    <a:pt x="26199" y="867934"/>
                  </a:cubicBezTo>
                  <a:lnTo>
                    <a:pt x="45870" y="832228"/>
                  </a:lnTo>
                  <a:lnTo>
                    <a:pt x="44404" y="830617"/>
                  </a:lnTo>
                  <a:cubicBezTo>
                    <a:pt x="-49206" y="614890"/>
                    <a:pt x="7774" y="358460"/>
                    <a:pt x="190924" y="203787"/>
                  </a:cubicBezTo>
                  <a:cubicBezTo>
                    <a:pt x="349653" y="69467"/>
                    <a:pt x="569433" y="8412"/>
                    <a:pt x="777003" y="27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03"/>
            <p:cNvSpPr/>
            <p:nvPr/>
          </p:nvSpPr>
          <p:spPr bwMode="auto">
            <a:xfrm>
              <a:off x="2525713" y="1281113"/>
              <a:ext cx="284162" cy="263525"/>
            </a:xfrm>
            <a:custGeom>
              <a:avLst/>
              <a:gdLst>
                <a:gd name="T0" fmla="*/ 2147483646 w 70"/>
                <a:gd name="T1" fmla="*/ 2147483646 h 65"/>
                <a:gd name="T2" fmla="*/ 2147483646 w 70"/>
                <a:gd name="T3" fmla="*/ 2147483646 h 65"/>
                <a:gd name="T4" fmla="*/ 2147483646 w 70"/>
                <a:gd name="T5" fmla="*/ 2147483646 h 65"/>
                <a:gd name="T6" fmla="*/ 2147483646 w 70"/>
                <a:gd name="T7" fmla="*/ 2147483646 h 65"/>
                <a:gd name="T8" fmla="*/ 2147483646 w 70"/>
                <a:gd name="T9" fmla="*/ 2147483646 h 65"/>
                <a:gd name="T10" fmla="*/ 2147483646 w 70"/>
                <a:gd name="T11" fmla="*/ 2147483646 h 65"/>
                <a:gd name="T12" fmla="*/ 2147483646 w 70"/>
                <a:gd name="T13" fmla="*/ 2147483646 h 65"/>
                <a:gd name="T14" fmla="*/ 2147483646 w 70"/>
                <a:gd name="T15" fmla="*/ 2147483646 h 6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0" h="65">
                  <a:moveTo>
                    <a:pt x="48" y="61"/>
                  </a:moveTo>
                  <a:cubicBezTo>
                    <a:pt x="70" y="46"/>
                    <a:pt x="47" y="9"/>
                    <a:pt x="27" y="4"/>
                  </a:cubicBezTo>
                  <a:cubicBezTo>
                    <a:pt x="9" y="0"/>
                    <a:pt x="0" y="30"/>
                    <a:pt x="19" y="32"/>
                  </a:cubicBezTo>
                  <a:cubicBezTo>
                    <a:pt x="25" y="32"/>
                    <a:pt x="25" y="23"/>
                    <a:pt x="19" y="23"/>
                  </a:cubicBezTo>
                  <a:cubicBezTo>
                    <a:pt x="16" y="23"/>
                    <a:pt x="17" y="18"/>
                    <a:pt x="18" y="17"/>
                  </a:cubicBezTo>
                  <a:cubicBezTo>
                    <a:pt x="20" y="12"/>
                    <a:pt x="25" y="12"/>
                    <a:pt x="29" y="15"/>
                  </a:cubicBezTo>
                  <a:cubicBezTo>
                    <a:pt x="38" y="20"/>
                    <a:pt x="57" y="45"/>
                    <a:pt x="43" y="54"/>
                  </a:cubicBezTo>
                  <a:cubicBezTo>
                    <a:pt x="39" y="57"/>
                    <a:pt x="43" y="65"/>
                    <a:pt x="48" y="61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auto">
            <a:xfrm>
              <a:off x="3629025" y="1447800"/>
              <a:ext cx="158750" cy="211138"/>
            </a:xfrm>
            <a:custGeom>
              <a:avLst/>
              <a:gdLst>
                <a:gd name="T0" fmla="*/ 2147483646 w 39"/>
                <a:gd name="T1" fmla="*/ 2147483646 h 52"/>
                <a:gd name="T2" fmla="*/ 2147483646 w 39"/>
                <a:gd name="T3" fmla="*/ 2147483646 h 52"/>
                <a:gd name="T4" fmla="*/ 2147483646 w 39"/>
                <a:gd name="T5" fmla="*/ 2147483646 h 52"/>
                <a:gd name="T6" fmla="*/ 2147483646 w 39"/>
                <a:gd name="T7" fmla="*/ 2147483646 h 52"/>
                <a:gd name="T8" fmla="*/ 2147483646 w 39"/>
                <a:gd name="T9" fmla="*/ 2147483646 h 52"/>
                <a:gd name="T10" fmla="*/ 2147483646 w 39"/>
                <a:gd name="T11" fmla="*/ 2147483646 h 52"/>
                <a:gd name="T12" fmla="*/ 2147483646 w 39"/>
                <a:gd name="T13" fmla="*/ 2147483646 h 52"/>
                <a:gd name="T14" fmla="*/ 2147483646 w 39"/>
                <a:gd name="T15" fmla="*/ 2147483646 h 52"/>
                <a:gd name="T16" fmla="*/ 2147483646 w 39"/>
                <a:gd name="T17" fmla="*/ 2147483646 h 52"/>
                <a:gd name="T18" fmla="*/ 2147483646 w 39"/>
                <a:gd name="T19" fmla="*/ 2147483646 h 52"/>
                <a:gd name="T20" fmla="*/ 2147483646 w 39"/>
                <a:gd name="T21" fmla="*/ 2147483646 h 52"/>
                <a:gd name="T22" fmla="*/ 2147483646 w 39"/>
                <a:gd name="T23" fmla="*/ 2147483646 h 52"/>
                <a:gd name="T24" fmla="*/ 2147483646 w 39"/>
                <a:gd name="T25" fmla="*/ 2147483646 h 52"/>
                <a:gd name="T26" fmla="*/ 2147483646 w 39"/>
                <a:gd name="T27" fmla="*/ 2147483646 h 52"/>
                <a:gd name="T28" fmla="*/ 2147483646 w 39"/>
                <a:gd name="T29" fmla="*/ 2147483646 h 52"/>
                <a:gd name="T30" fmla="*/ 2147483646 w 39"/>
                <a:gd name="T31" fmla="*/ 2147483646 h 52"/>
                <a:gd name="T32" fmla="*/ 2147483646 w 39"/>
                <a:gd name="T33" fmla="*/ 2147483646 h 52"/>
                <a:gd name="T34" fmla="*/ 2147483646 w 39"/>
                <a:gd name="T35" fmla="*/ 2147483646 h 5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9" h="52">
                  <a:moveTo>
                    <a:pt x="1" y="40"/>
                  </a:moveTo>
                  <a:cubicBezTo>
                    <a:pt x="2" y="52"/>
                    <a:pt x="12" y="49"/>
                    <a:pt x="17" y="42"/>
                  </a:cubicBezTo>
                  <a:cubicBezTo>
                    <a:pt x="24" y="33"/>
                    <a:pt x="28" y="19"/>
                    <a:pt x="16" y="12"/>
                  </a:cubicBezTo>
                  <a:cubicBezTo>
                    <a:pt x="15" y="11"/>
                    <a:pt x="13" y="11"/>
                    <a:pt x="13" y="12"/>
                  </a:cubicBezTo>
                  <a:cubicBezTo>
                    <a:pt x="8" y="17"/>
                    <a:pt x="7" y="24"/>
                    <a:pt x="8" y="30"/>
                  </a:cubicBezTo>
                  <a:cubicBezTo>
                    <a:pt x="9" y="35"/>
                    <a:pt x="14" y="41"/>
                    <a:pt x="19" y="38"/>
                  </a:cubicBezTo>
                  <a:cubicBezTo>
                    <a:pt x="24" y="36"/>
                    <a:pt x="28" y="29"/>
                    <a:pt x="31" y="24"/>
                  </a:cubicBezTo>
                  <a:cubicBezTo>
                    <a:pt x="34" y="19"/>
                    <a:pt x="39" y="12"/>
                    <a:pt x="39" y="4"/>
                  </a:cubicBezTo>
                  <a:cubicBezTo>
                    <a:pt x="39" y="0"/>
                    <a:pt x="33" y="0"/>
                    <a:pt x="33" y="4"/>
                  </a:cubicBezTo>
                  <a:cubicBezTo>
                    <a:pt x="33" y="12"/>
                    <a:pt x="26" y="20"/>
                    <a:pt x="22" y="26"/>
                  </a:cubicBezTo>
                  <a:cubicBezTo>
                    <a:pt x="20" y="28"/>
                    <a:pt x="18" y="31"/>
                    <a:pt x="16" y="33"/>
                  </a:cubicBezTo>
                  <a:cubicBezTo>
                    <a:pt x="16" y="33"/>
                    <a:pt x="14" y="27"/>
                    <a:pt x="14" y="26"/>
                  </a:cubicBezTo>
                  <a:cubicBezTo>
                    <a:pt x="13" y="23"/>
                    <a:pt x="15" y="19"/>
                    <a:pt x="17" y="17"/>
                  </a:cubicBezTo>
                  <a:cubicBezTo>
                    <a:pt x="16" y="17"/>
                    <a:pt x="14" y="17"/>
                    <a:pt x="13" y="17"/>
                  </a:cubicBezTo>
                  <a:cubicBezTo>
                    <a:pt x="20" y="21"/>
                    <a:pt x="18" y="28"/>
                    <a:pt x="15" y="34"/>
                  </a:cubicBezTo>
                  <a:cubicBezTo>
                    <a:pt x="14" y="36"/>
                    <a:pt x="12" y="39"/>
                    <a:pt x="10" y="41"/>
                  </a:cubicBezTo>
                  <a:cubicBezTo>
                    <a:pt x="8" y="43"/>
                    <a:pt x="7" y="43"/>
                    <a:pt x="7" y="40"/>
                  </a:cubicBezTo>
                  <a:cubicBezTo>
                    <a:pt x="6" y="37"/>
                    <a:pt x="0" y="36"/>
                    <a:pt x="1" y="40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auto">
            <a:xfrm>
              <a:off x="3795713" y="1393825"/>
              <a:ext cx="228600" cy="371475"/>
            </a:xfrm>
            <a:custGeom>
              <a:avLst/>
              <a:gdLst>
                <a:gd name="T0" fmla="*/ 2147483646 w 56"/>
                <a:gd name="T1" fmla="*/ 2147483646 h 91"/>
                <a:gd name="T2" fmla="*/ 2147483646 w 56"/>
                <a:gd name="T3" fmla="*/ 2147483646 h 91"/>
                <a:gd name="T4" fmla="*/ 2147483646 w 56"/>
                <a:gd name="T5" fmla="*/ 2147483646 h 91"/>
                <a:gd name="T6" fmla="*/ 2147483646 w 56"/>
                <a:gd name="T7" fmla="*/ 2147483646 h 91"/>
                <a:gd name="T8" fmla="*/ 2147483646 w 56"/>
                <a:gd name="T9" fmla="*/ 2147483646 h 91"/>
                <a:gd name="T10" fmla="*/ 2147483646 w 56"/>
                <a:gd name="T11" fmla="*/ 2147483646 h 91"/>
                <a:gd name="T12" fmla="*/ 2147483646 w 56"/>
                <a:gd name="T13" fmla="*/ 2147483646 h 91"/>
                <a:gd name="T14" fmla="*/ 2147483646 w 56"/>
                <a:gd name="T15" fmla="*/ 2147483646 h 91"/>
                <a:gd name="T16" fmla="*/ 2147483646 w 56"/>
                <a:gd name="T17" fmla="*/ 2147483646 h 91"/>
                <a:gd name="T18" fmla="*/ 2147483646 w 56"/>
                <a:gd name="T19" fmla="*/ 2147483646 h 91"/>
                <a:gd name="T20" fmla="*/ 2147483646 w 56"/>
                <a:gd name="T21" fmla="*/ 2147483646 h 91"/>
                <a:gd name="T22" fmla="*/ 2147483646 w 56"/>
                <a:gd name="T23" fmla="*/ 2147483646 h 91"/>
                <a:gd name="T24" fmla="*/ 2147483646 w 56"/>
                <a:gd name="T25" fmla="*/ 2147483646 h 91"/>
                <a:gd name="T26" fmla="*/ 2147483646 w 56"/>
                <a:gd name="T27" fmla="*/ 2147483646 h 91"/>
                <a:gd name="T28" fmla="*/ 2147483646 w 56"/>
                <a:gd name="T29" fmla="*/ 2147483646 h 91"/>
                <a:gd name="T30" fmla="*/ 2147483646 w 56"/>
                <a:gd name="T31" fmla="*/ 2147483646 h 91"/>
                <a:gd name="T32" fmla="*/ 2147483646 w 56"/>
                <a:gd name="T33" fmla="*/ 2147483646 h 91"/>
                <a:gd name="T34" fmla="*/ 2147483646 w 56"/>
                <a:gd name="T35" fmla="*/ 2147483646 h 91"/>
                <a:gd name="T36" fmla="*/ 2147483646 w 56"/>
                <a:gd name="T37" fmla="*/ 2147483646 h 91"/>
                <a:gd name="T38" fmla="*/ 2147483646 w 56"/>
                <a:gd name="T39" fmla="*/ 2147483646 h 91"/>
                <a:gd name="T40" fmla="*/ 2147483646 w 56"/>
                <a:gd name="T41" fmla="*/ 2147483646 h 91"/>
                <a:gd name="T42" fmla="*/ 2147483646 w 56"/>
                <a:gd name="T43" fmla="*/ 2147483646 h 91"/>
                <a:gd name="T44" fmla="*/ 2147483646 w 56"/>
                <a:gd name="T45" fmla="*/ 2147483646 h 91"/>
                <a:gd name="T46" fmla="*/ 2147483646 w 56"/>
                <a:gd name="T47" fmla="*/ 2147483646 h 91"/>
                <a:gd name="T48" fmla="*/ 2147483646 w 56"/>
                <a:gd name="T49" fmla="*/ 2147483646 h 91"/>
                <a:gd name="T50" fmla="*/ 2147483646 w 56"/>
                <a:gd name="T51" fmla="*/ 2147483646 h 91"/>
                <a:gd name="T52" fmla="*/ 2147483646 w 56"/>
                <a:gd name="T53" fmla="*/ 2147483646 h 91"/>
                <a:gd name="T54" fmla="*/ 2147483646 w 56"/>
                <a:gd name="T55" fmla="*/ 2147483646 h 91"/>
                <a:gd name="T56" fmla="*/ 2147483646 w 56"/>
                <a:gd name="T57" fmla="*/ 2147483646 h 9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56" h="91">
                  <a:moveTo>
                    <a:pt x="8" y="88"/>
                  </a:moveTo>
                  <a:cubicBezTo>
                    <a:pt x="17" y="74"/>
                    <a:pt x="26" y="63"/>
                    <a:pt x="28" y="46"/>
                  </a:cubicBezTo>
                  <a:cubicBezTo>
                    <a:pt x="28" y="42"/>
                    <a:pt x="22" y="42"/>
                    <a:pt x="22" y="46"/>
                  </a:cubicBezTo>
                  <a:cubicBezTo>
                    <a:pt x="21" y="52"/>
                    <a:pt x="21" y="55"/>
                    <a:pt x="24" y="59"/>
                  </a:cubicBezTo>
                  <a:cubicBezTo>
                    <a:pt x="25" y="61"/>
                    <a:pt x="28" y="62"/>
                    <a:pt x="29" y="59"/>
                  </a:cubicBezTo>
                  <a:cubicBezTo>
                    <a:pt x="33" y="50"/>
                    <a:pt x="36" y="41"/>
                    <a:pt x="38" y="31"/>
                  </a:cubicBezTo>
                  <a:cubicBezTo>
                    <a:pt x="37" y="31"/>
                    <a:pt x="35" y="31"/>
                    <a:pt x="33" y="30"/>
                  </a:cubicBezTo>
                  <a:cubicBezTo>
                    <a:pt x="33" y="35"/>
                    <a:pt x="33" y="34"/>
                    <a:pt x="35" y="39"/>
                  </a:cubicBezTo>
                  <a:cubicBezTo>
                    <a:pt x="35" y="42"/>
                    <a:pt x="39" y="43"/>
                    <a:pt x="40" y="40"/>
                  </a:cubicBezTo>
                  <a:cubicBezTo>
                    <a:pt x="44" y="32"/>
                    <a:pt x="47" y="24"/>
                    <a:pt x="52" y="16"/>
                  </a:cubicBezTo>
                  <a:cubicBezTo>
                    <a:pt x="50" y="15"/>
                    <a:pt x="48" y="15"/>
                    <a:pt x="47" y="14"/>
                  </a:cubicBezTo>
                  <a:cubicBezTo>
                    <a:pt x="46" y="16"/>
                    <a:pt x="45" y="19"/>
                    <a:pt x="45" y="21"/>
                  </a:cubicBezTo>
                  <a:cubicBezTo>
                    <a:pt x="44" y="25"/>
                    <a:pt x="49" y="26"/>
                    <a:pt x="50" y="23"/>
                  </a:cubicBezTo>
                  <a:cubicBezTo>
                    <a:pt x="52" y="17"/>
                    <a:pt x="54" y="11"/>
                    <a:pt x="55" y="5"/>
                  </a:cubicBezTo>
                  <a:cubicBezTo>
                    <a:pt x="56" y="1"/>
                    <a:pt x="50" y="0"/>
                    <a:pt x="49" y="4"/>
                  </a:cubicBezTo>
                  <a:cubicBezTo>
                    <a:pt x="48" y="10"/>
                    <a:pt x="47" y="15"/>
                    <a:pt x="45" y="21"/>
                  </a:cubicBezTo>
                  <a:cubicBezTo>
                    <a:pt x="47" y="22"/>
                    <a:pt x="49" y="22"/>
                    <a:pt x="50" y="23"/>
                  </a:cubicBezTo>
                  <a:cubicBezTo>
                    <a:pt x="51" y="20"/>
                    <a:pt x="52" y="18"/>
                    <a:pt x="52" y="15"/>
                  </a:cubicBezTo>
                  <a:cubicBezTo>
                    <a:pt x="53" y="12"/>
                    <a:pt x="49" y="10"/>
                    <a:pt x="47" y="13"/>
                  </a:cubicBezTo>
                  <a:cubicBezTo>
                    <a:pt x="42" y="21"/>
                    <a:pt x="39" y="29"/>
                    <a:pt x="35" y="37"/>
                  </a:cubicBezTo>
                  <a:cubicBezTo>
                    <a:pt x="37" y="37"/>
                    <a:pt x="39" y="38"/>
                    <a:pt x="40" y="38"/>
                  </a:cubicBezTo>
                  <a:cubicBezTo>
                    <a:pt x="40" y="35"/>
                    <a:pt x="39" y="33"/>
                    <a:pt x="39" y="30"/>
                  </a:cubicBezTo>
                  <a:cubicBezTo>
                    <a:pt x="38" y="27"/>
                    <a:pt x="34" y="26"/>
                    <a:pt x="33" y="29"/>
                  </a:cubicBezTo>
                  <a:cubicBezTo>
                    <a:pt x="30" y="39"/>
                    <a:pt x="28" y="48"/>
                    <a:pt x="24" y="56"/>
                  </a:cubicBezTo>
                  <a:cubicBezTo>
                    <a:pt x="26" y="56"/>
                    <a:pt x="27" y="56"/>
                    <a:pt x="29" y="56"/>
                  </a:cubicBezTo>
                  <a:cubicBezTo>
                    <a:pt x="27" y="53"/>
                    <a:pt x="26" y="50"/>
                    <a:pt x="28" y="46"/>
                  </a:cubicBezTo>
                  <a:cubicBezTo>
                    <a:pt x="26" y="46"/>
                    <a:pt x="24" y="46"/>
                    <a:pt x="22" y="46"/>
                  </a:cubicBezTo>
                  <a:cubicBezTo>
                    <a:pt x="21" y="62"/>
                    <a:pt x="11" y="72"/>
                    <a:pt x="3" y="85"/>
                  </a:cubicBezTo>
                  <a:cubicBezTo>
                    <a:pt x="0" y="88"/>
                    <a:pt x="6" y="91"/>
                    <a:pt x="8" y="88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auto">
            <a:xfrm>
              <a:off x="3978275" y="1479550"/>
              <a:ext cx="155575" cy="223838"/>
            </a:xfrm>
            <a:custGeom>
              <a:avLst/>
              <a:gdLst>
                <a:gd name="T0" fmla="*/ 2147483646 w 38"/>
                <a:gd name="T1" fmla="*/ 2147483646 h 55"/>
                <a:gd name="T2" fmla="*/ 2147483646 w 38"/>
                <a:gd name="T3" fmla="*/ 2147483646 h 55"/>
                <a:gd name="T4" fmla="*/ 2147483646 w 38"/>
                <a:gd name="T5" fmla="*/ 2147483646 h 55"/>
                <a:gd name="T6" fmla="*/ 2147483646 w 38"/>
                <a:gd name="T7" fmla="*/ 2147483646 h 55"/>
                <a:gd name="T8" fmla="*/ 2147483646 w 38"/>
                <a:gd name="T9" fmla="*/ 2147483646 h 55"/>
                <a:gd name="T10" fmla="*/ 2147483646 w 38"/>
                <a:gd name="T11" fmla="*/ 2147483646 h 55"/>
                <a:gd name="T12" fmla="*/ 2147483646 w 38"/>
                <a:gd name="T13" fmla="*/ 2147483646 h 55"/>
                <a:gd name="T14" fmla="*/ 2147483646 w 38"/>
                <a:gd name="T15" fmla="*/ 2147483646 h 55"/>
                <a:gd name="T16" fmla="*/ 2147483646 w 38"/>
                <a:gd name="T17" fmla="*/ 2147483646 h 55"/>
                <a:gd name="T18" fmla="*/ 2147483646 w 38"/>
                <a:gd name="T19" fmla="*/ 2147483646 h 55"/>
                <a:gd name="T20" fmla="*/ 2147483646 w 38"/>
                <a:gd name="T21" fmla="*/ 2147483646 h 55"/>
                <a:gd name="T22" fmla="*/ 2147483646 w 38"/>
                <a:gd name="T23" fmla="*/ 2147483646 h 55"/>
                <a:gd name="T24" fmla="*/ 2147483646 w 38"/>
                <a:gd name="T25" fmla="*/ 2147483646 h 55"/>
                <a:gd name="T26" fmla="*/ 2147483646 w 38"/>
                <a:gd name="T27" fmla="*/ 2147483646 h 55"/>
                <a:gd name="T28" fmla="*/ 2147483646 w 38"/>
                <a:gd name="T29" fmla="*/ 2147483646 h 55"/>
                <a:gd name="T30" fmla="*/ 2147483646 w 38"/>
                <a:gd name="T31" fmla="*/ 2147483646 h 55"/>
                <a:gd name="T32" fmla="*/ 2147483646 w 38"/>
                <a:gd name="T33" fmla="*/ 2147483646 h 55"/>
                <a:gd name="T34" fmla="*/ 2147483646 w 38"/>
                <a:gd name="T35" fmla="*/ 2147483646 h 55"/>
                <a:gd name="T36" fmla="*/ 2147483646 w 38"/>
                <a:gd name="T37" fmla="*/ 2147483646 h 55"/>
                <a:gd name="T38" fmla="*/ 2147483646 w 38"/>
                <a:gd name="T39" fmla="*/ 2147483646 h 55"/>
                <a:gd name="T40" fmla="*/ 2147483646 w 38"/>
                <a:gd name="T41" fmla="*/ 2147483646 h 55"/>
                <a:gd name="T42" fmla="*/ 2147483646 w 38"/>
                <a:gd name="T43" fmla="*/ 2147483646 h 55"/>
                <a:gd name="T44" fmla="*/ 2147483646 w 38"/>
                <a:gd name="T45" fmla="*/ 2147483646 h 55"/>
                <a:gd name="T46" fmla="*/ 2147483646 w 38"/>
                <a:gd name="T47" fmla="*/ 2147483646 h 55"/>
                <a:gd name="T48" fmla="*/ 2147483646 w 38"/>
                <a:gd name="T49" fmla="*/ 2147483646 h 55"/>
                <a:gd name="T50" fmla="*/ 2147483646 w 38"/>
                <a:gd name="T51" fmla="*/ 2147483646 h 55"/>
                <a:gd name="T52" fmla="*/ 2147483646 w 38"/>
                <a:gd name="T53" fmla="*/ 2147483646 h 55"/>
                <a:gd name="T54" fmla="*/ 2147483646 w 38"/>
                <a:gd name="T55" fmla="*/ 2147483646 h 55"/>
                <a:gd name="T56" fmla="*/ 2147483646 w 38"/>
                <a:gd name="T57" fmla="*/ 2147483646 h 5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8" h="55">
                  <a:moveTo>
                    <a:pt x="3" y="42"/>
                  </a:moveTo>
                  <a:cubicBezTo>
                    <a:pt x="0" y="47"/>
                    <a:pt x="0" y="50"/>
                    <a:pt x="4" y="54"/>
                  </a:cubicBezTo>
                  <a:cubicBezTo>
                    <a:pt x="5" y="55"/>
                    <a:pt x="8" y="55"/>
                    <a:pt x="9" y="53"/>
                  </a:cubicBezTo>
                  <a:cubicBezTo>
                    <a:pt x="12" y="47"/>
                    <a:pt x="13" y="41"/>
                    <a:pt x="12" y="34"/>
                  </a:cubicBezTo>
                  <a:cubicBezTo>
                    <a:pt x="12" y="31"/>
                    <a:pt x="8" y="30"/>
                    <a:pt x="6" y="33"/>
                  </a:cubicBezTo>
                  <a:cubicBezTo>
                    <a:pt x="4" y="38"/>
                    <a:pt x="4" y="42"/>
                    <a:pt x="6" y="47"/>
                  </a:cubicBezTo>
                  <a:cubicBezTo>
                    <a:pt x="7" y="48"/>
                    <a:pt x="10" y="49"/>
                    <a:pt x="11" y="47"/>
                  </a:cubicBezTo>
                  <a:cubicBezTo>
                    <a:pt x="18" y="40"/>
                    <a:pt x="19" y="30"/>
                    <a:pt x="22" y="20"/>
                  </a:cubicBezTo>
                  <a:cubicBezTo>
                    <a:pt x="20" y="20"/>
                    <a:pt x="18" y="19"/>
                    <a:pt x="16" y="19"/>
                  </a:cubicBezTo>
                  <a:cubicBezTo>
                    <a:pt x="16" y="22"/>
                    <a:pt x="15" y="25"/>
                    <a:pt x="15" y="28"/>
                  </a:cubicBezTo>
                  <a:cubicBezTo>
                    <a:pt x="15" y="31"/>
                    <a:pt x="19" y="32"/>
                    <a:pt x="21" y="29"/>
                  </a:cubicBezTo>
                  <a:cubicBezTo>
                    <a:pt x="26" y="22"/>
                    <a:pt x="30" y="14"/>
                    <a:pt x="36" y="6"/>
                  </a:cubicBezTo>
                  <a:cubicBezTo>
                    <a:pt x="34" y="5"/>
                    <a:pt x="32" y="4"/>
                    <a:pt x="30" y="3"/>
                  </a:cubicBezTo>
                  <a:cubicBezTo>
                    <a:pt x="30" y="4"/>
                    <a:pt x="29" y="5"/>
                    <a:pt x="28" y="6"/>
                  </a:cubicBezTo>
                  <a:cubicBezTo>
                    <a:pt x="25" y="8"/>
                    <a:pt x="28" y="13"/>
                    <a:pt x="31" y="11"/>
                  </a:cubicBezTo>
                  <a:cubicBezTo>
                    <a:pt x="33" y="10"/>
                    <a:pt x="34" y="8"/>
                    <a:pt x="36" y="6"/>
                  </a:cubicBezTo>
                  <a:cubicBezTo>
                    <a:pt x="38" y="3"/>
                    <a:pt x="33" y="0"/>
                    <a:pt x="30" y="3"/>
                  </a:cubicBezTo>
                  <a:cubicBezTo>
                    <a:pt x="25" y="11"/>
                    <a:pt x="21" y="19"/>
                    <a:pt x="16" y="26"/>
                  </a:cubicBezTo>
                  <a:cubicBezTo>
                    <a:pt x="18" y="27"/>
                    <a:pt x="19" y="27"/>
                    <a:pt x="21" y="28"/>
                  </a:cubicBezTo>
                  <a:cubicBezTo>
                    <a:pt x="21" y="25"/>
                    <a:pt x="21" y="23"/>
                    <a:pt x="22" y="20"/>
                  </a:cubicBezTo>
                  <a:cubicBezTo>
                    <a:pt x="23" y="16"/>
                    <a:pt x="17" y="15"/>
                    <a:pt x="16" y="19"/>
                  </a:cubicBezTo>
                  <a:cubicBezTo>
                    <a:pt x="14" y="27"/>
                    <a:pt x="13" y="36"/>
                    <a:pt x="7" y="43"/>
                  </a:cubicBezTo>
                  <a:cubicBezTo>
                    <a:pt x="9" y="43"/>
                    <a:pt x="10" y="44"/>
                    <a:pt x="12" y="44"/>
                  </a:cubicBezTo>
                  <a:cubicBezTo>
                    <a:pt x="12" y="41"/>
                    <a:pt x="12" y="38"/>
                    <a:pt x="12" y="36"/>
                  </a:cubicBezTo>
                  <a:cubicBezTo>
                    <a:pt x="10" y="35"/>
                    <a:pt x="8" y="35"/>
                    <a:pt x="6" y="34"/>
                  </a:cubicBezTo>
                  <a:cubicBezTo>
                    <a:pt x="7" y="40"/>
                    <a:pt x="6" y="45"/>
                    <a:pt x="4" y="50"/>
                  </a:cubicBezTo>
                  <a:cubicBezTo>
                    <a:pt x="5" y="50"/>
                    <a:pt x="7" y="50"/>
                    <a:pt x="8" y="50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10" y="42"/>
                    <a:pt x="5" y="39"/>
                    <a:pt x="3" y="42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auto">
            <a:xfrm>
              <a:off x="4292600" y="1598613"/>
              <a:ext cx="73025" cy="109538"/>
            </a:xfrm>
            <a:custGeom>
              <a:avLst/>
              <a:gdLst>
                <a:gd name="T0" fmla="*/ 0 w 18"/>
                <a:gd name="T1" fmla="*/ 2147483646 h 27"/>
                <a:gd name="T2" fmla="*/ 2147483646 w 18"/>
                <a:gd name="T3" fmla="*/ 2147483646 h 27"/>
                <a:gd name="T4" fmla="*/ 2147483646 w 18"/>
                <a:gd name="T5" fmla="*/ 2147483646 h 27"/>
                <a:gd name="T6" fmla="*/ 2147483646 w 18"/>
                <a:gd name="T7" fmla="*/ 2147483646 h 27"/>
                <a:gd name="T8" fmla="*/ 2147483646 w 18"/>
                <a:gd name="T9" fmla="*/ 2147483646 h 27"/>
                <a:gd name="T10" fmla="*/ 2147483646 w 18"/>
                <a:gd name="T11" fmla="*/ 2147483646 h 27"/>
                <a:gd name="T12" fmla="*/ 2147483646 w 18"/>
                <a:gd name="T13" fmla="*/ 2147483646 h 27"/>
                <a:gd name="T14" fmla="*/ 2147483646 w 18"/>
                <a:gd name="T15" fmla="*/ 2147483646 h 27"/>
                <a:gd name="T16" fmla="*/ 2147483646 w 18"/>
                <a:gd name="T17" fmla="*/ 2147483646 h 27"/>
                <a:gd name="T18" fmla="*/ 2147483646 w 18"/>
                <a:gd name="T19" fmla="*/ 2147483646 h 27"/>
                <a:gd name="T20" fmla="*/ 2147483646 w 18"/>
                <a:gd name="T21" fmla="*/ 2147483646 h 27"/>
                <a:gd name="T22" fmla="*/ 2147483646 w 18"/>
                <a:gd name="T23" fmla="*/ 2147483646 h 27"/>
                <a:gd name="T24" fmla="*/ 2147483646 w 18"/>
                <a:gd name="T25" fmla="*/ 2147483646 h 27"/>
                <a:gd name="T26" fmla="*/ 2147483646 w 18"/>
                <a:gd name="T27" fmla="*/ 2147483646 h 27"/>
                <a:gd name="T28" fmla="*/ 2147483646 w 18"/>
                <a:gd name="T29" fmla="*/ 2147483646 h 27"/>
                <a:gd name="T30" fmla="*/ 2147483646 w 18"/>
                <a:gd name="T31" fmla="*/ 2147483646 h 27"/>
                <a:gd name="T32" fmla="*/ 0 w 18"/>
                <a:gd name="T33" fmla="*/ 2147483646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8" h="27">
                  <a:moveTo>
                    <a:pt x="0" y="15"/>
                  </a:moveTo>
                  <a:cubicBezTo>
                    <a:pt x="0" y="18"/>
                    <a:pt x="0" y="21"/>
                    <a:pt x="1" y="24"/>
                  </a:cubicBezTo>
                  <a:cubicBezTo>
                    <a:pt x="2" y="26"/>
                    <a:pt x="6" y="27"/>
                    <a:pt x="7" y="24"/>
                  </a:cubicBezTo>
                  <a:cubicBezTo>
                    <a:pt x="9" y="19"/>
                    <a:pt x="10" y="13"/>
                    <a:pt x="15" y="8"/>
                  </a:cubicBezTo>
                  <a:cubicBezTo>
                    <a:pt x="13" y="8"/>
                    <a:pt x="11" y="7"/>
                    <a:pt x="10" y="7"/>
                  </a:cubicBezTo>
                  <a:cubicBezTo>
                    <a:pt x="10" y="8"/>
                    <a:pt x="10" y="9"/>
                    <a:pt x="10" y="11"/>
                  </a:cubicBezTo>
                  <a:cubicBezTo>
                    <a:pt x="11" y="14"/>
                    <a:pt x="16" y="13"/>
                    <a:pt x="16" y="10"/>
                  </a:cubicBezTo>
                  <a:cubicBezTo>
                    <a:pt x="16" y="8"/>
                    <a:pt x="17" y="6"/>
                    <a:pt x="17" y="4"/>
                  </a:cubicBezTo>
                  <a:cubicBezTo>
                    <a:pt x="18" y="0"/>
                    <a:pt x="12" y="0"/>
                    <a:pt x="11" y="4"/>
                  </a:cubicBezTo>
                  <a:cubicBezTo>
                    <a:pt x="11" y="6"/>
                    <a:pt x="10" y="8"/>
                    <a:pt x="10" y="10"/>
                  </a:cubicBezTo>
                  <a:cubicBezTo>
                    <a:pt x="12" y="10"/>
                    <a:pt x="14" y="9"/>
                    <a:pt x="16" y="9"/>
                  </a:cubicBezTo>
                  <a:cubicBezTo>
                    <a:pt x="16" y="8"/>
                    <a:pt x="15" y="7"/>
                    <a:pt x="15" y="5"/>
                  </a:cubicBezTo>
                  <a:cubicBezTo>
                    <a:pt x="15" y="3"/>
                    <a:pt x="12" y="2"/>
                    <a:pt x="10" y="4"/>
                  </a:cubicBezTo>
                  <a:cubicBezTo>
                    <a:pt x="6" y="9"/>
                    <a:pt x="4" y="15"/>
                    <a:pt x="2" y="21"/>
                  </a:cubicBezTo>
                  <a:cubicBezTo>
                    <a:pt x="3" y="21"/>
                    <a:pt x="5" y="22"/>
                    <a:pt x="7" y="22"/>
                  </a:cubicBezTo>
                  <a:cubicBezTo>
                    <a:pt x="6" y="20"/>
                    <a:pt x="6" y="18"/>
                    <a:pt x="6" y="15"/>
                  </a:cubicBezTo>
                  <a:cubicBezTo>
                    <a:pt x="6" y="11"/>
                    <a:pt x="0" y="11"/>
                    <a:pt x="0" y="15"/>
                  </a:cubicBezTo>
                  <a:close/>
                </a:path>
              </a:pathLst>
            </a:custGeom>
            <a:solidFill>
              <a:srgbClr val="938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任意多边形 153"/>
            <p:cNvSpPr/>
            <p:nvPr/>
          </p:nvSpPr>
          <p:spPr bwMode="auto">
            <a:xfrm>
              <a:off x="2116623" y="3097533"/>
              <a:ext cx="1022908" cy="1233543"/>
            </a:xfrm>
            <a:custGeom>
              <a:avLst/>
              <a:gdLst>
                <a:gd name="T0" fmla="*/ 584089 w 1022908"/>
                <a:gd name="T1" fmla="*/ 1199149 h 1233543"/>
                <a:gd name="T2" fmla="*/ 481368 w 1022908"/>
                <a:gd name="T3" fmla="*/ 1134560 h 1233543"/>
                <a:gd name="T4" fmla="*/ 488815 w 1022908"/>
                <a:gd name="T5" fmla="*/ 1138345 h 1233543"/>
                <a:gd name="T6" fmla="*/ 499858 w 1022908"/>
                <a:gd name="T7" fmla="*/ 1174928 h 1233543"/>
                <a:gd name="T8" fmla="*/ 530674 w 1022908"/>
                <a:gd name="T9" fmla="*/ 1199149 h 1233543"/>
                <a:gd name="T10" fmla="*/ 555327 w 1022908"/>
                <a:gd name="T11" fmla="*/ 1158781 h 1233543"/>
                <a:gd name="T12" fmla="*/ 551218 w 1022908"/>
                <a:gd name="T13" fmla="*/ 1146671 h 1233543"/>
                <a:gd name="T14" fmla="*/ 514239 w 1022908"/>
                <a:gd name="T15" fmla="*/ 1158781 h 1233543"/>
                <a:gd name="T16" fmla="*/ 506021 w 1022908"/>
                <a:gd name="T17" fmla="*/ 1134561 h 1233543"/>
                <a:gd name="T18" fmla="*/ 538892 w 1022908"/>
                <a:gd name="T19" fmla="*/ 1109330 h 1233543"/>
                <a:gd name="T20" fmla="*/ 143798 w 1022908"/>
                <a:gd name="T21" fmla="*/ 1183539 h 1233543"/>
                <a:gd name="T22" fmla="*/ 184053 w 1022908"/>
                <a:gd name="T23" fmla="*/ 1117279 h 1233543"/>
                <a:gd name="T24" fmla="*/ 978002 w 1022908"/>
                <a:gd name="T25" fmla="*/ 1061398 h 1233543"/>
                <a:gd name="T26" fmla="*/ 834727 w 1022908"/>
                <a:gd name="T27" fmla="*/ 1096064 h 1233543"/>
                <a:gd name="T28" fmla="*/ 980318 w 1022908"/>
                <a:gd name="T29" fmla="*/ 1111965 h 1233543"/>
                <a:gd name="T30" fmla="*/ 786429 w 1022908"/>
                <a:gd name="T31" fmla="*/ 995213 h 1233543"/>
                <a:gd name="T32" fmla="*/ 786997 w 1022908"/>
                <a:gd name="T33" fmla="*/ 988889 h 1233543"/>
                <a:gd name="T34" fmla="*/ 786997 w 1022908"/>
                <a:gd name="T35" fmla="*/ 988889 h 1233543"/>
                <a:gd name="T36" fmla="*/ 44055 w 1022908"/>
                <a:gd name="T37" fmla="*/ 973488 h 1233543"/>
                <a:gd name="T38" fmla="*/ 45327 w 1022908"/>
                <a:gd name="T39" fmla="*/ 974253 h 1233543"/>
                <a:gd name="T40" fmla="*/ 58368 w 1022908"/>
                <a:gd name="T41" fmla="*/ 1019270 h 1233543"/>
                <a:gd name="T42" fmla="*/ 111158 w 1022908"/>
                <a:gd name="T43" fmla="*/ 1073622 h 1233543"/>
                <a:gd name="T44" fmla="*/ 195705 w 1022908"/>
                <a:gd name="T45" fmla="*/ 1051492 h 1233543"/>
                <a:gd name="T46" fmla="*/ 208937 w 1022908"/>
                <a:gd name="T47" fmla="*/ 1004078 h 1233543"/>
                <a:gd name="T48" fmla="*/ 107158 w 1022908"/>
                <a:gd name="T49" fmla="*/ 1028550 h 1233543"/>
                <a:gd name="T50" fmla="*/ 62375 w 1022908"/>
                <a:gd name="T51" fmla="*/ 991842 h 1233543"/>
                <a:gd name="T52" fmla="*/ 151940 w 1022908"/>
                <a:gd name="T53" fmla="*/ 991842 h 1233543"/>
                <a:gd name="T54" fmla="*/ 123442 w 1022908"/>
                <a:gd name="T55" fmla="*/ 1220247 h 1233543"/>
                <a:gd name="T56" fmla="*/ 44055 w 1022908"/>
                <a:gd name="T57" fmla="*/ 973488 h 1233543"/>
                <a:gd name="T58" fmla="*/ 1022556 w 1022908"/>
                <a:gd name="T59" fmla="*/ 1105337 h 1233543"/>
                <a:gd name="T60" fmla="*/ 794189 w 1022908"/>
                <a:gd name="T61" fmla="*/ 1031857 h 1233543"/>
                <a:gd name="T62" fmla="*/ 814227 w 1022908"/>
                <a:gd name="T63" fmla="*/ 1013121 h 1233543"/>
                <a:gd name="T64" fmla="*/ 890272 w 1022908"/>
                <a:gd name="T65" fmla="*/ 1048272 h 1233543"/>
                <a:gd name="T66" fmla="*/ 964987 w 1022908"/>
                <a:gd name="T67" fmla="*/ 973129 h 1233543"/>
                <a:gd name="T68" fmla="*/ 964987 w 1022908"/>
                <a:gd name="T69" fmla="*/ 973129 h 1233543"/>
                <a:gd name="T70" fmla="*/ 835791 w 1022908"/>
                <a:gd name="T71" fmla="*/ 1013057 h 1233543"/>
                <a:gd name="T72" fmla="*/ 798642 w 1022908"/>
                <a:gd name="T73" fmla="*/ 975839 h 1233543"/>
                <a:gd name="T74" fmla="*/ 814927 w 1022908"/>
                <a:gd name="T75" fmla="*/ 974819 h 1233543"/>
                <a:gd name="T76" fmla="*/ 501768 w 1022908"/>
                <a:gd name="T77" fmla="*/ 698538 h 1233543"/>
                <a:gd name="T78" fmla="*/ 477263 w 1022908"/>
                <a:gd name="T79" fmla="*/ 718568 h 1233543"/>
                <a:gd name="T80" fmla="*/ 676583 w 1022908"/>
                <a:gd name="T81" fmla="*/ 935177 h 1233543"/>
                <a:gd name="T82" fmla="*/ 477263 w 1022908"/>
                <a:gd name="T83" fmla="*/ 718568 h 1233543"/>
                <a:gd name="T84" fmla="*/ 517335 w 1022908"/>
                <a:gd name="T85" fmla="*/ 712882 h 1233543"/>
                <a:gd name="T86" fmla="*/ 519367 w 1022908"/>
                <a:gd name="T87" fmla="*/ 440741 h 1233543"/>
                <a:gd name="T88" fmla="*/ 509651 w 1022908"/>
                <a:gd name="T89" fmla="*/ 540136 h 1233543"/>
                <a:gd name="T90" fmla="*/ 478545 w 1022908"/>
                <a:gd name="T91" fmla="*/ 470151 h 1233543"/>
                <a:gd name="T92" fmla="*/ 504721 w 1022908"/>
                <a:gd name="T93" fmla="*/ 483440 h 1233543"/>
                <a:gd name="T94" fmla="*/ 505561 w 1022908"/>
                <a:gd name="T95" fmla="*/ 503623 h 1233543"/>
                <a:gd name="T96" fmla="*/ 521924 w 1022908"/>
                <a:gd name="T97" fmla="*/ 503623 h 1233543"/>
                <a:gd name="T98" fmla="*/ 526015 w 1022908"/>
                <a:gd name="T99" fmla="*/ 499567 h 1233543"/>
                <a:gd name="T100" fmla="*/ 526015 w 1022908"/>
                <a:gd name="T101" fmla="*/ 487396 h 1233543"/>
                <a:gd name="T102" fmla="*/ 521924 w 1022908"/>
                <a:gd name="T103" fmla="*/ 475225 h 1233543"/>
                <a:gd name="T104" fmla="*/ 509651 w 1022908"/>
                <a:gd name="T105" fmla="*/ 479282 h 1233543"/>
                <a:gd name="T106" fmla="*/ 502748 w 1022908"/>
                <a:gd name="T107" fmla="*/ 474147 h 1233543"/>
                <a:gd name="T108" fmla="*/ 476797 w 1022908"/>
                <a:gd name="T109" fmla="*/ 462800 h 1233543"/>
                <a:gd name="T110" fmla="*/ 678625 w 1022908"/>
                <a:gd name="T111" fmla="*/ 0 h 1233543"/>
                <a:gd name="T112" fmla="*/ 572681 w 1022908"/>
                <a:gd name="T113" fmla="*/ 635510 h 1233543"/>
                <a:gd name="T114" fmla="*/ 725399 w 1022908"/>
                <a:gd name="T115" fmla="*/ 918892 h 1233543"/>
                <a:gd name="T116" fmla="*/ 493895 w 1022908"/>
                <a:gd name="T117" fmla="*/ 684038 h 1233543"/>
                <a:gd name="T118" fmla="*/ 302047 w 1022908"/>
                <a:gd name="T119" fmla="*/ 31519 h 1233543"/>
                <a:gd name="T120" fmla="*/ 498500 w 1022908"/>
                <a:gd name="T121" fmla="*/ 615748 h 1233543"/>
                <a:gd name="T122" fmla="*/ 538812 w 1022908"/>
                <a:gd name="T123" fmla="*/ 686282 h 1233543"/>
                <a:gd name="T124" fmla="*/ 579633 w 1022908"/>
                <a:gd name="T125" fmla="*/ 389402 h 123354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2908" h="1233543">
                  <a:moveTo>
                    <a:pt x="538892" y="1109330"/>
                  </a:moveTo>
                  <a:cubicBezTo>
                    <a:pt x="554300" y="1107312"/>
                    <a:pt x="569708" y="1110340"/>
                    <a:pt x="579980" y="1122450"/>
                  </a:cubicBezTo>
                  <a:cubicBezTo>
                    <a:pt x="596415" y="1146671"/>
                    <a:pt x="592306" y="1174928"/>
                    <a:pt x="584089" y="1199149"/>
                  </a:cubicBezTo>
                  <a:cubicBezTo>
                    <a:pt x="571762" y="1223370"/>
                    <a:pt x="543000" y="1239517"/>
                    <a:pt x="514239" y="1231444"/>
                  </a:cubicBezTo>
                  <a:cubicBezTo>
                    <a:pt x="493695" y="1227407"/>
                    <a:pt x="473150" y="1215296"/>
                    <a:pt x="464933" y="1195112"/>
                  </a:cubicBezTo>
                  <a:cubicBezTo>
                    <a:pt x="456715" y="1174928"/>
                    <a:pt x="464933" y="1150708"/>
                    <a:pt x="481368" y="1134560"/>
                  </a:cubicBezTo>
                  <a:cubicBezTo>
                    <a:pt x="485477" y="1130524"/>
                    <a:pt x="490099" y="1129010"/>
                    <a:pt x="494465" y="1129262"/>
                  </a:cubicBezTo>
                  <a:lnTo>
                    <a:pt x="495381" y="1129682"/>
                  </a:lnTo>
                  <a:lnTo>
                    <a:pt x="488815" y="1138345"/>
                  </a:lnTo>
                  <a:cubicBezTo>
                    <a:pt x="486761" y="1147428"/>
                    <a:pt x="491897" y="1157520"/>
                    <a:pt x="500115" y="1160547"/>
                  </a:cubicBezTo>
                  <a:lnTo>
                    <a:pt x="505609" y="1159860"/>
                  </a:lnTo>
                  <a:lnTo>
                    <a:pt x="499858" y="1174928"/>
                  </a:lnTo>
                  <a:cubicBezTo>
                    <a:pt x="498831" y="1180984"/>
                    <a:pt x="499858" y="1187039"/>
                    <a:pt x="506021" y="1191076"/>
                  </a:cubicBezTo>
                  <a:cubicBezTo>
                    <a:pt x="510130" y="1195112"/>
                    <a:pt x="514239" y="1195112"/>
                    <a:pt x="522456" y="1199149"/>
                  </a:cubicBezTo>
                  <a:cubicBezTo>
                    <a:pt x="526565" y="1199149"/>
                    <a:pt x="526565" y="1199149"/>
                    <a:pt x="530674" y="1199149"/>
                  </a:cubicBezTo>
                  <a:cubicBezTo>
                    <a:pt x="534783" y="1199149"/>
                    <a:pt x="538892" y="1195112"/>
                    <a:pt x="543000" y="1191076"/>
                  </a:cubicBezTo>
                  <a:cubicBezTo>
                    <a:pt x="547109" y="1187039"/>
                    <a:pt x="551218" y="1183002"/>
                    <a:pt x="551218" y="1178965"/>
                  </a:cubicBezTo>
                  <a:cubicBezTo>
                    <a:pt x="555327" y="1166855"/>
                    <a:pt x="555327" y="1166855"/>
                    <a:pt x="555327" y="1158781"/>
                  </a:cubicBezTo>
                  <a:cubicBezTo>
                    <a:pt x="555327" y="1154744"/>
                    <a:pt x="555327" y="1158781"/>
                    <a:pt x="555327" y="1154744"/>
                  </a:cubicBezTo>
                  <a:cubicBezTo>
                    <a:pt x="555327" y="1154744"/>
                    <a:pt x="551218" y="1150708"/>
                    <a:pt x="551218" y="1150708"/>
                  </a:cubicBezTo>
                  <a:cubicBezTo>
                    <a:pt x="555327" y="1154744"/>
                    <a:pt x="551218" y="1150708"/>
                    <a:pt x="551218" y="1146671"/>
                  </a:cubicBezTo>
                  <a:cubicBezTo>
                    <a:pt x="547109" y="1142634"/>
                    <a:pt x="551218" y="1146671"/>
                    <a:pt x="547109" y="1146671"/>
                  </a:cubicBezTo>
                  <a:lnTo>
                    <a:pt x="543000" y="1146671"/>
                  </a:lnTo>
                  <a:cubicBezTo>
                    <a:pt x="534783" y="1146671"/>
                    <a:pt x="522456" y="1150708"/>
                    <a:pt x="514239" y="1158781"/>
                  </a:cubicBezTo>
                  <a:lnTo>
                    <a:pt x="505609" y="1159860"/>
                  </a:lnTo>
                  <a:lnTo>
                    <a:pt x="506021" y="1158781"/>
                  </a:lnTo>
                  <a:cubicBezTo>
                    <a:pt x="514239" y="1150708"/>
                    <a:pt x="512184" y="1140616"/>
                    <a:pt x="506021" y="1134561"/>
                  </a:cubicBezTo>
                  <a:lnTo>
                    <a:pt x="495381" y="1129682"/>
                  </a:lnTo>
                  <a:lnTo>
                    <a:pt x="497803" y="1126487"/>
                  </a:lnTo>
                  <a:cubicBezTo>
                    <a:pt x="508075" y="1118413"/>
                    <a:pt x="523483" y="1111349"/>
                    <a:pt x="538892" y="1109330"/>
                  </a:cubicBezTo>
                  <a:close/>
                  <a:moveTo>
                    <a:pt x="41664" y="1099682"/>
                  </a:moveTo>
                  <a:lnTo>
                    <a:pt x="37948" y="1114202"/>
                  </a:lnTo>
                  <a:cubicBezTo>
                    <a:pt x="25734" y="1171303"/>
                    <a:pt x="94944" y="1187618"/>
                    <a:pt x="143798" y="1183539"/>
                  </a:cubicBezTo>
                  <a:cubicBezTo>
                    <a:pt x="164154" y="1181499"/>
                    <a:pt x="174332" y="1169264"/>
                    <a:pt x="179930" y="1153459"/>
                  </a:cubicBezTo>
                  <a:lnTo>
                    <a:pt x="186183" y="1116236"/>
                  </a:lnTo>
                  <a:lnTo>
                    <a:pt x="184053" y="1117279"/>
                  </a:lnTo>
                  <a:cubicBezTo>
                    <a:pt x="157730" y="1113310"/>
                    <a:pt x="131407" y="1111326"/>
                    <a:pt x="105084" y="1108846"/>
                  </a:cubicBezTo>
                  <a:lnTo>
                    <a:pt x="41664" y="1099682"/>
                  </a:lnTo>
                  <a:close/>
                  <a:moveTo>
                    <a:pt x="978002" y="1061398"/>
                  </a:moveTo>
                  <a:lnTo>
                    <a:pt x="974466" y="1064971"/>
                  </a:lnTo>
                  <a:cubicBezTo>
                    <a:pt x="949973" y="1071043"/>
                    <a:pt x="925481" y="1078127"/>
                    <a:pt x="900988" y="1084199"/>
                  </a:cubicBezTo>
                  <a:lnTo>
                    <a:pt x="834727" y="1096064"/>
                  </a:lnTo>
                  <a:lnTo>
                    <a:pt x="835283" y="1101258"/>
                  </a:lnTo>
                  <a:cubicBezTo>
                    <a:pt x="843425" y="1154281"/>
                    <a:pt x="888208" y="1158359"/>
                    <a:pt x="937062" y="1146123"/>
                  </a:cubicBezTo>
                  <a:cubicBezTo>
                    <a:pt x="961489" y="1137966"/>
                    <a:pt x="974720" y="1126750"/>
                    <a:pt x="980318" y="1111965"/>
                  </a:cubicBezTo>
                  <a:lnTo>
                    <a:pt x="978002" y="1061398"/>
                  </a:lnTo>
                  <a:close/>
                  <a:moveTo>
                    <a:pt x="786997" y="988889"/>
                  </a:moveTo>
                  <a:lnTo>
                    <a:pt x="786429" y="995213"/>
                  </a:lnTo>
                  <a:lnTo>
                    <a:pt x="786934" y="997596"/>
                  </a:lnTo>
                  <a:lnTo>
                    <a:pt x="785729" y="996042"/>
                  </a:lnTo>
                  <a:lnTo>
                    <a:pt x="786997" y="988889"/>
                  </a:lnTo>
                  <a:close/>
                  <a:moveTo>
                    <a:pt x="793551" y="978888"/>
                  </a:moveTo>
                  <a:lnTo>
                    <a:pt x="787955" y="983487"/>
                  </a:lnTo>
                  <a:lnTo>
                    <a:pt x="786997" y="988889"/>
                  </a:lnTo>
                  <a:lnTo>
                    <a:pt x="787574" y="982467"/>
                  </a:lnTo>
                  <a:lnTo>
                    <a:pt x="793551" y="978888"/>
                  </a:lnTo>
                  <a:close/>
                  <a:moveTo>
                    <a:pt x="44055" y="973488"/>
                  </a:moveTo>
                  <a:cubicBezTo>
                    <a:pt x="48635" y="973488"/>
                    <a:pt x="53215" y="975017"/>
                    <a:pt x="56650" y="978076"/>
                  </a:cubicBezTo>
                  <a:lnTo>
                    <a:pt x="57075" y="979099"/>
                  </a:lnTo>
                  <a:lnTo>
                    <a:pt x="45327" y="974253"/>
                  </a:lnTo>
                  <a:cubicBezTo>
                    <a:pt x="32350" y="975017"/>
                    <a:pt x="21663" y="991842"/>
                    <a:pt x="33877" y="1004078"/>
                  </a:cubicBezTo>
                  <a:cubicBezTo>
                    <a:pt x="37948" y="1009176"/>
                    <a:pt x="43037" y="1013000"/>
                    <a:pt x="48762" y="1015931"/>
                  </a:cubicBezTo>
                  <a:lnTo>
                    <a:pt x="58368" y="1019270"/>
                  </a:lnTo>
                  <a:lnTo>
                    <a:pt x="53215" y="1054551"/>
                  </a:lnTo>
                  <a:lnTo>
                    <a:pt x="50037" y="1066967"/>
                  </a:lnTo>
                  <a:lnTo>
                    <a:pt x="111158" y="1073622"/>
                  </a:lnTo>
                  <a:cubicBezTo>
                    <a:pt x="135457" y="1075607"/>
                    <a:pt x="159755" y="1077591"/>
                    <a:pt x="184053" y="1081560"/>
                  </a:cubicBezTo>
                  <a:lnTo>
                    <a:pt x="190982" y="1084955"/>
                  </a:lnTo>
                  <a:lnTo>
                    <a:pt x="195705" y="1051492"/>
                  </a:lnTo>
                  <a:lnTo>
                    <a:pt x="201461" y="1030867"/>
                  </a:lnTo>
                  <a:lnTo>
                    <a:pt x="221150" y="1032628"/>
                  </a:lnTo>
                  <a:cubicBezTo>
                    <a:pt x="217079" y="1020392"/>
                    <a:pt x="213008" y="1012235"/>
                    <a:pt x="208937" y="1004078"/>
                  </a:cubicBezTo>
                  <a:lnTo>
                    <a:pt x="201461" y="1030867"/>
                  </a:lnTo>
                  <a:lnTo>
                    <a:pt x="164154" y="1027530"/>
                  </a:lnTo>
                  <a:cubicBezTo>
                    <a:pt x="144816" y="1027530"/>
                    <a:pt x="125478" y="1028550"/>
                    <a:pt x="107158" y="1028550"/>
                  </a:cubicBezTo>
                  <a:cubicBezTo>
                    <a:pt x="94944" y="1026510"/>
                    <a:pt x="80695" y="1025491"/>
                    <a:pt x="67464" y="1022432"/>
                  </a:cubicBezTo>
                  <a:lnTo>
                    <a:pt x="58368" y="1019270"/>
                  </a:lnTo>
                  <a:lnTo>
                    <a:pt x="62375" y="991842"/>
                  </a:lnTo>
                  <a:lnTo>
                    <a:pt x="57075" y="979099"/>
                  </a:lnTo>
                  <a:lnTo>
                    <a:pt x="58304" y="979606"/>
                  </a:lnTo>
                  <a:cubicBezTo>
                    <a:pt x="74588" y="995920"/>
                    <a:pt x="127513" y="991842"/>
                    <a:pt x="151940" y="991842"/>
                  </a:cubicBezTo>
                  <a:cubicBezTo>
                    <a:pt x="176367" y="991842"/>
                    <a:pt x="204866" y="991842"/>
                    <a:pt x="229292" y="995920"/>
                  </a:cubicBezTo>
                  <a:cubicBezTo>
                    <a:pt x="241506" y="995920"/>
                    <a:pt x="245577" y="1012235"/>
                    <a:pt x="241506" y="1024471"/>
                  </a:cubicBezTo>
                  <a:cubicBezTo>
                    <a:pt x="208937" y="1093808"/>
                    <a:pt x="245577" y="1228404"/>
                    <a:pt x="123442" y="1220247"/>
                  </a:cubicBezTo>
                  <a:cubicBezTo>
                    <a:pt x="74588" y="1216168"/>
                    <a:pt x="9450" y="1199854"/>
                    <a:pt x="1307" y="1142752"/>
                  </a:cubicBezTo>
                  <a:cubicBezTo>
                    <a:pt x="-6835" y="1093808"/>
                    <a:pt x="25734" y="1044864"/>
                    <a:pt x="25734" y="991842"/>
                  </a:cubicBezTo>
                  <a:cubicBezTo>
                    <a:pt x="25734" y="979606"/>
                    <a:pt x="34895" y="973488"/>
                    <a:pt x="44055" y="973488"/>
                  </a:cubicBezTo>
                  <a:close/>
                  <a:moveTo>
                    <a:pt x="973702" y="934033"/>
                  </a:moveTo>
                  <a:cubicBezTo>
                    <a:pt x="985916" y="929954"/>
                    <a:pt x="998129" y="938111"/>
                    <a:pt x="998129" y="950347"/>
                  </a:cubicBezTo>
                  <a:cubicBezTo>
                    <a:pt x="994058" y="1003370"/>
                    <a:pt x="1026627" y="1052314"/>
                    <a:pt x="1022556" y="1105337"/>
                  </a:cubicBezTo>
                  <a:cubicBezTo>
                    <a:pt x="1018485" y="1158359"/>
                    <a:pt x="969631" y="1178753"/>
                    <a:pt x="920777" y="1186910"/>
                  </a:cubicBezTo>
                  <a:cubicBezTo>
                    <a:pt x="875994" y="1195067"/>
                    <a:pt x="823069" y="1186910"/>
                    <a:pt x="806784" y="1137966"/>
                  </a:cubicBezTo>
                  <a:cubicBezTo>
                    <a:pt x="794571" y="1104317"/>
                    <a:pt x="798388" y="1068374"/>
                    <a:pt x="794189" y="1031857"/>
                  </a:cubicBezTo>
                  <a:lnTo>
                    <a:pt x="786934" y="997596"/>
                  </a:lnTo>
                  <a:lnTo>
                    <a:pt x="794571" y="1007449"/>
                  </a:lnTo>
                  <a:cubicBezTo>
                    <a:pt x="800678" y="1010508"/>
                    <a:pt x="807293" y="1012292"/>
                    <a:pt x="814227" y="1013121"/>
                  </a:cubicBezTo>
                  <a:lnTo>
                    <a:pt x="825853" y="1013086"/>
                  </a:lnTo>
                  <a:lnTo>
                    <a:pt x="831027" y="1061462"/>
                  </a:lnTo>
                  <a:lnTo>
                    <a:pt x="890272" y="1048272"/>
                  </a:lnTo>
                  <a:cubicBezTo>
                    <a:pt x="914255" y="1041694"/>
                    <a:pt x="937727" y="1034610"/>
                    <a:pt x="962220" y="1028537"/>
                  </a:cubicBezTo>
                  <a:lnTo>
                    <a:pt x="973628" y="1029397"/>
                  </a:lnTo>
                  <a:lnTo>
                    <a:pt x="964987" y="973129"/>
                  </a:lnTo>
                  <a:lnTo>
                    <a:pt x="985916" y="966662"/>
                  </a:lnTo>
                  <a:cubicBezTo>
                    <a:pt x="977773" y="962583"/>
                    <a:pt x="969631" y="958505"/>
                    <a:pt x="961489" y="950347"/>
                  </a:cubicBezTo>
                  <a:lnTo>
                    <a:pt x="964987" y="973129"/>
                  </a:lnTo>
                  <a:lnTo>
                    <a:pt x="931464" y="983487"/>
                  </a:lnTo>
                  <a:cubicBezTo>
                    <a:pt x="913652" y="990114"/>
                    <a:pt x="896350" y="997252"/>
                    <a:pt x="880065" y="1003370"/>
                  </a:cubicBezTo>
                  <a:cubicBezTo>
                    <a:pt x="865816" y="1007449"/>
                    <a:pt x="850549" y="1011527"/>
                    <a:pt x="835791" y="1013057"/>
                  </a:cubicBezTo>
                  <a:lnTo>
                    <a:pt x="825853" y="1013086"/>
                  </a:lnTo>
                  <a:lnTo>
                    <a:pt x="823069" y="987055"/>
                  </a:lnTo>
                  <a:cubicBezTo>
                    <a:pt x="818998" y="976859"/>
                    <a:pt x="807802" y="973800"/>
                    <a:pt x="798642" y="975839"/>
                  </a:cubicBezTo>
                  <a:lnTo>
                    <a:pt x="793551" y="978888"/>
                  </a:lnTo>
                  <a:lnTo>
                    <a:pt x="798578" y="974756"/>
                  </a:lnTo>
                  <a:cubicBezTo>
                    <a:pt x="803222" y="973035"/>
                    <a:pt x="808820" y="972780"/>
                    <a:pt x="814927" y="974819"/>
                  </a:cubicBezTo>
                  <a:cubicBezTo>
                    <a:pt x="831211" y="987055"/>
                    <a:pt x="880065" y="962583"/>
                    <a:pt x="896350" y="958505"/>
                  </a:cubicBezTo>
                  <a:cubicBezTo>
                    <a:pt x="920777" y="950347"/>
                    <a:pt x="949275" y="938111"/>
                    <a:pt x="973702" y="934033"/>
                  </a:cubicBezTo>
                  <a:close/>
                  <a:moveTo>
                    <a:pt x="501768" y="698538"/>
                  </a:moveTo>
                  <a:lnTo>
                    <a:pt x="489457" y="699049"/>
                  </a:lnTo>
                  <a:cubicBezTo>
                    <a:pt x="483355" y="700067"/>
                    <a:pt x="479541" y="702866"/>
                    <a:pt x="477634" y="706492"/>
                  </a:cubicBezTo>
                  <a:lnTo>
                    <a:pt x="477263" y="718568"/>
                  </a:lnTo>
                  <a:lnTo>
                    <a:pt x="465325" y="715685"/>
                  </a:lnTo>
                  <a:cubicBezTo>
                    <a:pt x="310720" y="705219"/>
                    <a:pt x="261142" y="1103113"/>
                    <a:pt x="497593" y="1057312"/>
                  </a:cubicBezTo>
                  <a:cubicBezTo>
                    <a:pt x="566748" y="1041027"/>
                    <a:pt x="644039" y="1000316"/>
                    <a:pt x="676583" y="935177"/>
                  </a:cubicBezTo>
                  <a:cubicBezTo>
                    <a:pt x="737602" y="821184"/>
                    <a:pt x="615563" y="715334"/>
                    <a:pt x="501660" y="735689"/>
                  </a:cubicBezTo>
                  <a:cubicBezTo>
                    <a:pt x="489457" y="735689"/>
                    <a:pt x="480304" y="727547"/>
                    <a:pt x="477253" y="718896"/>
                  </a:cubicBezTo>
                  <a:lnTo>
                    <a:pt x="477263" y="718568"/>
                  </a:lnTo>
                  <a:lnTo>
                    <a:pt x="497593" y="723476"/>
                  </a:lnTo>
                  <a:cubicBezTo>
                    <a:pt x="502678" y="725512"/>
                    <a:pt x="507254" y="724748"/>
                    <a:pt x="510877" y="722331"/>
                  </a:cubicBezTo>
                  <a:lnTo>
                    <a:pt x="517335" y="712882"/>
                  </a:lnTo>
                  <a:lnTo>
                    <a:pt x="506154" y="706617"/>
                  </a:lnTo>
                  <a:lnTo>
                    <a:pt x="501768" y="698538"/>
                  </a:lnTo>
                  <a:close/>
                  <a:moveTo>
                    <a:pt x="519367" y="440741"/>
                  </a:moveTo>
                  <a:cubicBezTo>
                    <a:pt x="531128" y="440741"/>
                    <a:pt x="542378" y="444798"/>
                    <a:pt x="550560" y="454940"/>
                  </a:cubicBezTo>
                  <a:cubicBezTo>
                    <a:pt x="562832" y="467111"/>
                    <a:pt x="571014" y="491453"/>
                    <a:pt x="562832" y="511737"/>
                  </a:cubicBezTo>
                  <a:cubicBezTo>
                    <a:pt x="554651" y="532022"/>
                    <a:pt x="534197" y="544193"/>
                    <a:pt x="509651" y="540136"/>
                  </a:cubicBezTo>
                  <a:cubicBezTo>
                    <a:pt x="493288" y="540136"/>
                    <a:pt x="481016" y="536079"/>
                    <a:pt x="472834" y="519851"/>
                  </a:cubicBezTo>
                  <a:cubicBezTo>
                    <a:pt x="464652" y="507680"/>
                    <a:pt x="468743" y="491453"/>
                    <a:pt x="472834" y="479282"/>
                  </a:cubicBezTo>
                  <a:lnTo>
                    <a:pt x="478545" y="470151"/>
                  </a:lnTo>
                  <a:lnTo>
                    <a:pt x="479993" y="476239"/>
                  </a:lnTo>
                  <a:cubicBezTo>
                    <a:pt x="482550" y="480296"/>
                    <a:pt x="486385" y="483592"/>
                    <a:pt x="490859" y="485114"/>
                  </a:cubicBezTo>
                  <a:lnTo>
                    <a:pt x="504721" y="483440"/>
                  </a:lnTo>
                  <a:lnTo>
                    <a:pt x="505561" y="487396"/>
                  </a:lnTo>
                  <a:lnTo>
                    <a:pt x="505561" y="502102"/>
                  </a:lnTo>
                  <a:lnTo>
                    <a:pt x="505561" y="503623"/>
                  </a:lnTo>
                  <a:cubicBezTo>
                    <a:pt x="505561" y="503623"/>
                    <a:pt x="505561" y="503623"/>
                    <a:pt x="509651" y="503623"/>
                  </a:cubicBezTo>
                  <a:cubicBezTo>
                    <a:pt x="509651" y="503623"/>
                    <a:pt x="513742" y="503623"/>
                    <a:pt x="517833" y="503623"/>
                  </a:cubicBezTo>
                  <a:cubicBezTo>
                    <a:pt x="517833" y="503623"/>
                    <a:pt x="526015" y="503623"/>
                    <a:pt x="521924" y="503623"/>
                  </a:cubicBezTo>
                  <a:lnTo>
                    <a:pt x="524481" y="503623"/>
                  </a:lnTo>
                  <a:cubicBezTo>
                    <a:pt x="523969" y="503623"/>
                    <a:pt x="523969" y="503623"/>
                    <a:pt x="526015" y="503623"/>
                  </a:cubicBezTo>
                  <a:cubicBezTo>
                    <a:pt x="526015" y="499567"/>
                    <a:pt x="526015" y="499567"/>
                    <a:pt x="526015" y="499567"/>
                  </a:cubicBezTo>
                  <a:cubicBezTo>
                    <a:pt x="526015" y="503623"/>
                    <a:pt x="526015" y="495510"/>
                    <a:pt x="530106" y="495510"/>
                  </a:cubicBezTo>
                  <a:cubicBezTo>
                    <a:pt x="526015" y="499567"/>
                    <a:pt x="530106" y="491453"/>
                    <a:pt x="530106" y="491453"/>
                  </a:cubicBezTo>
                  <a:cubicBezTo>
                    <a:pt x="526015" y="483339"/>
                    <a:pt x="530106" y="495510"/>
                    <a:pt x="526015" y="487396"/>
                  </a:cubicBezTo>
                  <a:cubicBezTo>
                    <a:pt x="526015" y="479282"/>
                    <a:pt x="530106" y="487396"/>
                    <a:pt x="526015" y="483339"/>
                  </a:cubicBezTo>
                  <a:cubicBezTo>
                    <a:pt x="521924" y="479282"/>
                    <a:pt x="526015" y="483339"/>
                    <a:pt x="521924" y="479282"/>
                  </a:cubicBezTo>
                  <a:cubicBezTo>
                    <a:pt x="521924" y="475225"/>
                    <a:pt x="517833" y="475225"/>
                    <a:pt x="521924" y="475225"/>
                  </a:cubicBezTo>
                  <a:cubicBezTo>
                    <a:pt x="517833" y="475225"/>
                    <a:pt x="521924" y="475225"/>
                    <a:pt x="517833" y="475225"/>
                  </a:cubicBezTo>
                  <a:cubicBezTo>
                    <a:pt x="513742" y="475225"/>
                    <a:pt x="521924" y="475225"/>
                    <a:pt x="513742" y="475225"/>
                  </a:cubicBezTo>
                  <a:cubicBezTo>
                    <a:pt x="513742" y="475225"/>
                    <a:pt x="513742" y="479282"/>
                    <a:pt x="509651" y="479282"/>
                  </a:cubicBezTo>
                  <a:cubicBezTo>
                    <a:pt x="509651" y="479282"/>
                    <a:pt x="505561" y="483339"/>
                    <a:pt x="505561" y="483339"/>
                  </a:cubicBezTo>
                  <a:lnTo>
                    <a:pt x="504721" y="483440"/>
                  </a:lnTo>
                  <a:lnTo>
                    <a:pt x="502748" y="474147"/>
                  </a:lnTo>
                  <a:cubicBezTo>
                    <a:pt x="497635" y="466921"/>
                    <a:pt x="487407" y="463498"/>
                    <a:pt x="480248" y="467428"/>
                  </a:cubicBezTo>
                  <a:lnTo>
                    <a:pt x="478545" y="470151"/>
                  </a:lnTo>
                  <a:lnTo>
                    <a:pt x="476797" y="462800"/>
                  </a:lnTo>
                  <a:cubicBezTo>
                    <a:pt x="477436" y="458236"/>
                    <a:pt x="479993" y="453926"/>
                    <a:pt x="485106" y="450883"/>
                  </a:cubicBezTo>
                  <a:cubicBezTo>
                    <a:pt x="495334" y="444798"/>
                    <a:pt x="507606" y="440741"/>
                    <a:pt x="519367" y="440741"/>
                  </a:cubicBezTo>
                  <a:close/>
                  <a:moveTo>
                    <a:pt x="678625" y="0"/>
                  </a:moveTo>
                  <a:cubicBezTo>
                    <a:pt x="687810" y="0"/>
                    <a:pt x="695974" y="5084"/>
                    <a:pt x="693933" y="15251"/>
                  </a:cubicBezTo>
                  <a:cubicBezTo>
                    <a:pt x="681687" y="149457"/>
                    <a:pt x="632701" y="271463"/>
                    <a:pt x="612290" y="401602"/>
                  </a:cubicBezTo>
                  <a:cubicBezTo>
                    <a:pt x="603105" y="477856"/>
                    <a:pt x="598513" y="560972"/>
                    <a:pt x="572681" y="635510"/>
                  </a:cubicBezTo>
                  <a:lnTo>
                    <a:pt x="542448" y="698982"/>
                  </a:lnTo>
                  <a:lnTo>
                    <a:pt x="617679" y="718828"/>
                  </a:lnTo>
                  <a:cubicBezTo>
                    <a:pt x="696617" y="754833"/>
                    <a:pt x="757434" y="830726"/>
                    <a:pt x="725399" y="918892"/>
                  </a:cubicBezTo>
                  <a:cubicBezTo>
                    <a:pt x="688787" y="1016600"/>
                    <a:pt x="583020" y="1089881"/>
                    <a:pt x="477253" y="1093953"/>
                  </a:cubicBezTo>
                  <a:cubicBezTo>
                    <a:pt x="206479" y="1105403"/>
                    <a:pt x="275364" y="662424"/>
                    <a:pt x="466035" y="677453"/>
                  </a:cubicBezTo>
                  <a:lnTo>
                    <a:pt x="493895" y="684038"/>
                  </a:lnTo>
                  <a:lnTo>
                    <a:pt x="465269" y="631316"/>
                  </a:lnTo>
                  <a:cubicBezTo>
                    <a:pt x="429104" y="554109"/>
                    <a:pt x="406142" y="471756"/>
                    <a:pt x="387772" y="389402"/>
                  </a:cubicBezTo>
                  <a:cubicBezTo>
                    <a:pt x="355115" y="271463"/>
                    <a:pt x="314294" y="153524"/>
                    <a:pt x="302047" y="31519"/>
                  </a:cubicBezTo>
                  <a:cubicBezTo>
                    <a:pt x="297965" y="7117"/>
                    <a:pt x="334704" y="7117"/>
                    <a:pt x="338787" y="31519"/>
                  </a:cubicBezTo>
                  <a:cubicBezTo>
                    <a:pt x="351033" y="149457"/>
                    <a:pt x="391854" y="263329"/>
                    <a:pt x="420429" y="381268"/>
                  </a:cubicBezTo>
                  <a:cubicBezTo>
                    <a:pt x="441861" y="460572"/>
                    <a:pt x="463292" y="542163"/>
                    <a:pt x="498500" y="615748"/>
                  </a:cubicBezTo>
                  <a:lnTo>
                    <a:pt x="521346" y="655722"/>
                  </a:lnTo>
                  <a:lnTo>
                    <a:pt x="506154" y="686282"/>
                  </a:lnTo>
                  <a:cubicBezTo>
                    <a:pt x="514319" y="686282"/>
                    <a:pt x="526565" y="686282"/>
                    <a:pt x="538812" y="686282"/>
                  </a:cubicBezTo>
                  <a:lnTo>
                    <a:pt x="521346" y="655722"/>
                  </a:lnTo>
                  <a:lnTo>
                    <a:pt x="539449" y="619306"/>
                  </a:lnTo>
                  <a:cubicBezTo>
                    <a:pt x="564325" y="547246"/>
                    <a:pt x="567386" y="462605"/>
                    <a:pt x="579633" y="389402"/>
                  </a:cubicBezTo>
                  <a:cubicBezTo>
                    <a:pt x="600044" y="263329"/>
                    <a:pt x="644947" y="145390"/>
                    <a:pt x="657194" y="15251"/>
                  </a:cubicBezTo>
                  <a:cubicBezTo>
                    <a:pt x="659235" y="5084"/>
                    <a:pt x="669440" y="0"/>
                    <a:pt x="678625" y="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任意多边形 140"/>
            <p:cNvSpPr/>
            <p:nvPr/>
          </p:nvSpPr>
          <p:spPr bwMode="auto">
            <a:xfrm>
              <a:off x="2690323" y="4553833"/>
              <a:ext cx="416442" cy="1164342"/>
            </a:xfrm>
            <a:custGeom>
              <a:avLst/>
              <a:gdLst>
                <a:gd name="T0" fmla="*/ 331904 w 416442"/>
                <a:gd name="T1" fmla="*/ 850 h 1164342"/>
                <a:gd name="T2" fmla="*/ 356370 w 416442"/>
                <a:gd name="T3" fmla="*/ 11539 h 1164342"/>
                <a:gd name="T4" fmla="*/ 364525 w 416442"/>
                <a:gd name="T5" fmla="*/ 483862 h 1164342"/>
                <a:gd name="T6" fmla="*/ 271630 w 416442"/>
                <a:gd name="T7" fmla="*/ 896700 h 1164342"/>
                <a:gd name="T8" fmla="*/ 239877 w 416442"/>
                <a:gd name="T9" fmla="*/ 1026363 h 1164342"/>
                <a:gd name="T10" fmla="*/ 258495 w 416442"/>
                <a:gd name="T11" fmla="*/ 1027061 h 1164342"/>
                <a:gd name="T12" fmla="*/ 400790 w 416442"/>
                <a:gd name="T13" fmla="*/ 1070221 h 1164342"/>
                <a:gd name="T14" fmla="*/ 327348 w 416442"/>
                <a:gd name="T15" fmla="*/ 1164342 h 1164342"/>
                <a:gd name="T16" fmla="*/ 192703 w 416442"/>
                <a:gd name="T17" fmla="*/ 1147973 h 1164342"/>
                <a:gd name="T18" fmla="*/ 66218 w 416442"/>
                <a:gd name="T19" fmla="*/ 1131604 h 1164342"/>
                <a:gd name="T20" fmla="*/ 1382 w 416442"/>
                <a:gd name="T21" fmla="*/ 1046435 h 1164342"/>
                <a:gd name="T22" fmla="*/ 10489 w 416442"/>
                <a:gd name="T23" fmla="*/ 1020169 h 1164342"/>
                <a:gd name="T24" fmla="*/ 8940 w 416442"/>
                <a:gd name="T25" fmla="*/ 1017549 h 1164342"/>
                <a:gd name="T26" fmla="*/ 13666 w 416442"/>
                <a:gd name="T27" fmla="*/ 1004573 h 1164342"/>
                <a:gd name="T28" fmla="*/ 66808 w 416442"/>
                <a:gd name="T29" fmla="*/ 719626 h 1164342"/>
                <a:gd name="T30" fmla="*/ 107686 w 416442"/>
                <a:gd name="T31" fmla="*/ 422467 h 1164342"/>
                <a:gd name="T32" fmla="*/ 103598 w 416442"/>
                <a:gd name="T33" fmla="*/ 137520 h 1164342"/>
                <a:gd name="T34" fmla="*/ 103598 w 416442"/>
                <a:gd name="T35" fmla="*/ 19471 h 1164342"/>
                <a:gd name="T36" fmla="*/ 136300 w 416442"/>
                <a:gd name="T37" fmla="*/ 39824 h 1164342"/>
                <a:gd name="T38" fmla="*/ 156739 w 416442"/>
                <a:gd name="T39" fmla="*/ 243358 h 1164342"/>
                <a:gd name="T40" fmla="*/ 128125 w 416442"/>
                <a:gd name="T41" fmla="*/ 548658 h 1164342"/>
                <a:gd name="T42" fmla="*/ 87247 w 416442"/>
                <a:gd name="T43" fmla="*/ 870241 h 1164342"/>
                <a:gd name="T44" fmla="*/ 65977 w 416442"/>
                <a:gd name="T45" fmla="*/ 995033 h 1164342"/>
                <a:gd name="T46" fmla="*/ 50344 w 416442"/>
                <a:gd name="T47" fmla="*/ 1017441 h 1164342"/>
                <a:gd name="T48" fmla="*/ 49898 w 416442"/>
                <a:gd name="T49" fmla="*/ 1021114 h 1164342"/>
                <a:gd name="T50" fmla="*/ 164142 w 416442"/>
                <a:gd name="T51" fmla="*/ 1107051 h 1164342"/>
                <a:gd name="T52" fmla="*/ 282466 w 416442"/>
                <a:gd name="T53" fmla="*/ 1123420 h 1164342"/>
                <a:gd name="T54" fmla="*/ 364069 w 416442"/>
                <a:gd name="T55" fmla="*/ 1119328 h 1164342"/>
                <a:gd name="T56" fmla="*/ 323268 w 416442"/>
                <a:gd name="T57" fmla="*/ 1074313 h 1164342"/>
                <a:gd name="T58" fmla="*/ 209023 w 416442"/>
                <a:gd name="T59" fmla="*/ 1062037 h 1164342"/>
                <a:gd name="T60" fmla="*/ 195253 w 416442"/>
                <a:gd name="T61" fmla="*/ 1030961 h 1164342"/>
                <a:gd name="T62" fmla="*/ 202007 w 416442"/>
                <a:gd name="T63" fmla="*/ 1028139 h 1164342"/>
                <a:gd name="T64" fmla="*/ 201418 w 416442"/>
                <a:gd name="T65" fmla="*/ 1025406 h 1164342"/>
                <a:gd name="T66" fmla="*/ 323748 w 416442"/>
                <a:gd name="T67" fmla="*/ 500149 h 1164342"/>
                <a:gd name="T68" fmla="*/ 319671 w 416442"/>
                <a:gd name="T69" fmla="*/ 23754 h 1164342"/>
                <a:gd name="T70" fmla="*/ 331904 w 416442"/>
                <a:gd name="T71" fmla="*/ 850 h 116434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16442" h="1164342">
                  <a:moveTo>
                    <a:pt x="331904" y="850"/>
                  </a:moveTo>
                  <a:cubicBezTo>
                    <a:pt x="341079" y="-1695"/>
                    <a:pt x="352292" y="1359"/>
                    <a:pt x="356370" y="11539"/>
                  </a:cubicBezTo>
                  <a:cubicBezTo>
                    <a:pt x="405302" y="162193"/>
                    <a:pt x="384914" y="329135"/>
                    <a:pt x="364525" y="483862"/>
                  </a:cubicBezTo>
                  <a:cubicBezTo>
                    <a:pt x="346176" y="624338"/>
                    <a:pt x="307183" y="760233"/>
                    <a:pt x="271630" y="896700"/>
                  </a:cubicBezTo>
                  <a:lnTo>
                    <a:pt x="239877" y="1026363"/>
                  </a:lnTo>
                  <a:lnTo>
                    <a:pt x="258495" y="1027061"/>
                  </a:lnTo>
                  <a:cubicBezTo>
                    <a:pt x="310517" y="1028787"/>
                    <a:pt x="367129" y="1033391"/>
                    <a:pt x="400790" y="1070221"/>
                  </a:cubicBezTo>
                  <a:cubicBezTo>
                    <a:pt x="449752" y="1123420"/>
                    <a:pt x="372229" y="1164342"/>
                    <a:pt x="327348" y="1164342"/>
                  </a:cubicBezTo>
                  <a:cubicBezTo>
                    <a:pt x="282466" y="1164342"/>
                    <a:pt x="237584" y="1156158"/>
                    <a:pt x="192703" y="1147973"/>
                  </a:cubicBezTo>
                  <a:cubicBezTo>
                    <a:pt x="151901" y="1143881"/>
                    <a:pt x="107020" y="1143881"/>
                    <a:pt x="66218" y="1131604"/>
                  </a:cubicBezTo>
                  <a:cubicBezTo>
                    <a:pt x="14197" y="1119328"/>
                    <a:pt x="-5695" y="1088637"/>
                    <a:pt x="1382" y="1046435"/>
                  </a:cubicBezTo>
                  <a:lnTo>
                    <a:pt x="10489" y="1020169"/>
                  </a:lnTo>
                  <a:lnTo>
                    <a:pt x="8940" y="1017549"/>
                  </a:lnTo>
                  <a:cubicBezTo>
                    <a:pt x="8301" y="1013224"/>
                    <a:pt x="9579" y="1008644"/>
                    <a:pt x="13666" y="1004573"/>
                  </a:cubicBezTo>
                  <a:cubicBezTo>
                    <a:pt x="70896" y="943513"/>
                    <a:pt x="54544" y="796969"/>
                    <a:pt x="66808" y="719626"/>
                  </a:cubicBezTo>
                  <a:cubicBezTo>
                    <a:pt x="79071" y="621930"/>
                    <a:pt x="99510" y="520163"/>
                    <a:pt x="107686" y="422467"/>
                  </a:cubicBezTo>
                  <a:cubicBezTo>
                    <a:pt x="119949" y="324771"/>
                    <a:pt x="119949" y="235216"/>
                    <a:pt x="103598" y="137520"/>
                  </a:cubicBezTo>
                  <a:cubicBezTo>
                    <a:pt x="99510" y="100884"/>
                    <a:pt x="87247" y="56107"/>
                    <a:pt x="103598" y="19471"/>
                  </a:cubicBezTo>
                  <a:cubicBezTo>
                    <a:pt x="115861" y="-883"/>
                    <a:pt x="144476" y="15400"/>
                    <a:pt x="136300" y="39824"/>
                  </a:cubicBezTo>
                  <a:cubicBezTo>
                    <a:pt x="107686" y="92743"/>
                    <a:pt x="160827" y="182298"/>
                    <a:pt x="156739" y="243358"/>
                  </a:cubicBezTo>
                  <a:cubicBezTo>
                    <a:pt x="156739" y="345124"/>
                    <a:pt x="144476" y="446891"/>
                    <a:pt x="128125" y="548658"/>
                  </a:cubicBezTo>
                  <a:cubicBezTo>
                    <a:pt x="111774" y="654496"/>
                    <a:pt x="95422" y="760333"/>
                    <a:pt x="87247" y="870241"/>
                  </a:cubicBezTo>
                  <a:cubicBezTo>
                    <a:pt x="84181" y="912983"/>
                    <a:pt x="83414" y="958015"/>
                    <a:pt x="65977" y="995033"/>
                  </a:cubicBezTo>
                  <a:lnTo>
                    <a:pt x="50344" y="1017441"/>
                  </a:lnTo>
                  <a:lnTo>
                    <a:pt x="49898" y="1021114"/>
                  </a:lnTo>
                  <a:cubicBezTo>
                    <a:pt x="936" y="1107051"/>
                    <a:pt x="111100" y="1102959"/>
                    <a:pt x="164142" y="1107051"/>
                  </a:cubicBezTo>
                  <a:cubicBezTo>
                    <a:pt x="204943" y="1111143"/>
                    <a:pt x="241665" y="1119328"/>
                    <a:pt x="282466" y="1123420"/>
                  </a:cubicBezTo>
                  <a:cubicBezTo>
                    <a:pt x="306947" y="1127512"/>
                    <a:pt x="339588" y="1131604"/>
                    <a:pt x="364069" y="1119328"/>
                  </a:cubicBezTo>
                  <a:cubicBezTo>
                    <a:pt x="413031" y="1098867"/>
                    <a:pt x="331428" y="1074313"/>
                    <a:pt x="323268" y="1074313"/>
                  </a:cubicBezTo>
                  <a:cubicBezTo>
                    <a:pt x="286546" y="1066129"/>
                    <a:pt x="245745" y="1066129"/>
                    <a:pt x="209023" y="1062037"/>
                  </a:cubicBezTo>
                  <a:cubicBezTo>
                    <a:pt x="190663" y="1062037"/>
                    <a:pt x="186072" y="1041320"/>
                    <a:pt x="195253" y="1030961"/>
                  </a:cubicBezTo>
                  <a:lnTo>
                    <a:pt x="202007" y="1028139"/>
                  </a:lnTo>
                  <a:lnTo>
                    <a:pt x="201418" y="1025406"/>
                  </a:lnTo>
                  <a:cubicBezTo>
                    <a:pt x="238117" y="846248"/>
                    <a:pt x="299282" y="679306"/>
                    <a:pt x="323748" y="500149"/>
                  </a:cubicBezTo>
                  <a:cubicBezTo>
                    <a:pt x="344137" y="345423"/>
                    <a:pt x="368603" y="174409"/>
                    <a:pt x="319671" y="23754"/>
                  </a:cubicBezTo>
                  <a:cubicBezTo>
                    <a:pt x="315593" y="11539"/>
                    <a:pt x="322729" y="3395"/>
                    <a:pt x="331904" y="850"/>
                  </a:cubicBezTo>
                  <a:close/>
                </a:path>
              </a:pathLst>
            </a:custGeom>
            <a:solidFill>
              <a:srgbClr val="5B44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8" name="矩形 18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084560" y="2528353"/>
            <a:ext cx="2919412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</a:rPr>
              <a:t>点击此处添加文本描述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79" name="矩形 19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084560" y="3299877"/>
            <a:ext cx="2919412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rgbClr val="D37339"/>
                </a:solidFill>
              </a:rPr>
              <a:t>点击此处添加文本描述</a:t>
            </a:r>
            <a:endParaRPr lang="zh-CN" altLang="en-US" sz="2000" dirty="0">
              <a:solidFill>
                <a:srgbClr val="D37339"/>
              </a:solidFill>
            </a:endParaRPr>
          </a:p>
        </p:txBody>
      </p:sp>
      <p:sp>
        <p:nvSpPr>
          <p:cNvPr id="80" name="矩形 20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084560" y="4072990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3"/>
                </a:solidFill>
              </a:rPr>
              <a:t>点击此处添加文本描述</a:t>
            </a:r>
            <a:endParaRPr lang="zh-CN" altLang="en-US" sz="2000" dirty="0">
              <a:solidFill>
                <a:schemeClr val="accent3"/>
              </a:solidFill>
            </a:endParaRPr>
          </a:p>
        </p:txBody>
      </p:sp>
      <p:sp>
        <p:nvSpPr>
          <p:cNvPr id="81" name="矩形 21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084560" y="4844515"/>
            <a:ext cx="2919412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2000" dirty="0">
                <a:solidFill>
                  <a:schemeClr val="accent5">
                    <a:lumMod val="75000"/>
                  </a:schemeClr>
                </a:solidFill>
              </a:rPr>
              <a:t>点击此处添加文本描述</a:t>
            </a:r>
            <a:endParaRPr lang="zh-CN" altLang="en-US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78" grpId="0"/>
      <p:bldP spid="79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2" name="RelativeShape1"/>
          <p:cNvSpPr/>
          <p:nvPr/>
        </p:nvSpPr>
        <p:spPr>
          <a:xfrm>
            <a:off x="6136495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ValueShape1"/>
          <p:cNvSpPr/>
          <p:nvPr/>
        </p:nvSpPr>
        <p:spPr>
          <a:xfrm>
            <a:off x="6136495" y="30209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RelativeShape2"/>
          <p:cNvSpPr/>
          <p:nvPr/>
        </p:nvSpPr>
        <p:spPr>
          <a:xfrm flipH="1">
            <a:off x="2184553" y="30209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Shape2"/>
          <p:cNvSpPr/>
          <p:nvPr/>
        </p:nvSpPr>
        <p:spPr>
          <a:xfrm flipH="1">
            <a:off x="4077813" y="30209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ValueText1"/>
          <p:cNvSpPr/>
          <p:nvPr/>
        </p:nvSpPr>
        <p:spPr>
          <a:xfrm>
            <a:off x="6709405" y="24864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  <a:endParaRPr lang="en-US" altLang="zh-CN" sz="13800" kern="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27" name="ValueText2"/>
          <p:cNvSpPr/>
          <p:nvPr/>
        </p:nvSpPr>
        <p:spPr>
          <a:xfrm>
            <a:off x="4625229" y="24864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  <a:endParaRPr lang="en-US" altLang="zh-CN" sz="13800" kern="0" dirty="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755063" y="2829410"/>
            <a:ext cx="694725" cy="694726"/>
            <a:chOff x="5755063" y="2829410"/>
            <a:chExt cx="694725" cy="694726"/>
          </a:xfrm>
        </p:grpSpPr>
        <p:sp>
          <p:nvSpPr>
            <p:cNvPr id="16" name="BackShape"/>
            <p:cNvSpPr/>
            <p:nvPr/>
          </p:nvSpPr>
          <p:spPr>
            <a:xfrm>
              <a:off x="5755063" y="28294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IconShape"/>
            <p:cNvSpPr>
              <a:spLocks noChangeAspect="1"/>
            </p:cNvSpPr>
            <p:nvPr/>
          </p:nvSpPr>
          <p:spPr bwMode="auto">
            <a:xfrm>
              <a:off x="5880055" y="29542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9" name="CustomText1"/>
          <p:cNvSpPr/>
          <p:nvPr/>
        </p:nvSpPr>
        <p:spPr>
          <a:xfrm>
            <a:off x="2184553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zh-CN" altLang="en-US" dirty="0" smtClean="0"/>
              <a:t>此处添加标题</a:t>
            </a:r>
            <a:endParaRPr lang="en-US" altLang="zh-CN" dirty="0"/>
          </a:p>
        </p:txBody>
      </p:sp>
      <p:cxnSp>
        <p:nvCxnSpPr>
          <p:cNvPr id="30" name="LineShape"/>
          <p:cNvCxnSpPr/>
          <p:nvPr/>
        </p:nvCxnSpPr>
        <p:spPr>
          <a:xfrm flipH="1">
            <a:off x="2262584" y="36576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CustomText1"/>
          <p:cNvSpPr/>
          <p:nvPr/>
        </p:nvSpPr>
        <p:spPr>
          <a:xfrm>
            <a:off x="6449789" y="33992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sp>
        <p:nvSpPr>
          <p:cNvPr id="33" name="RelativeShape1"/>
          <p:cNvSpPr/>
          <p:nvPr/>
        </p:nvSpPr>
        <p:spPr>
          <a:xfrm>
            <a:off x="6136495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4" name="ValueShape1"/>
          <p:cNvSpPr/>
          <p:nvPr/>
        </p:nvSpPr>
        <p:spPr>
          <a:xfrm>
            <a:off x="6136495" y="4506865"/>
            <a:ext cx="2347765" cy="31161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5" name="RelativeShape2"/>
          <p:cNvSpPr/>
          <p:nvPr/>
        </p:nvSpPr>
        <p:spPr>
          <a:xfrm flipH="1">
            <a:off x="2184553" y="4506865"/>
            <a:ext cx="3883805" cy="311617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ValueShape2"/>
          <p:cNvSpPr/>
          <p:nvPr/>
        </p:nvSpPr>
        <p:spPr>
          <a:xfrm flipH="1">
            <a:off x="4077813" y="4506866"/>
            <a:ext cx="1990545" cy="31161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8" name="ValueText1"/>
          <p:cNvSpPr/>
          <p:nvPr/>
        </p:nvSpPr>
        <p:spPr>
          <a:xfrm>
            <a:off x="6709405" y="3972363"/>
            <a:ext cx="870220" cy="43527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 dirty="0">
                <a:solidFill>
                  <a:schemeClr val="accent3"/>
                </a:solidFill>
                <a:latin typeface="Impact" panose="020B0806030902050204" pitchFamily="34" charset="0"/>
              </a:rPr>
              <a:t>57%</a:t>
            </a:r>
            <a:endParaRPr lang="en-US" altLang="zh-CN" sz="13800" kern="0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39" name="ValueText2"/>
          <p:cNvSpPr/>
          <p:nvPr/>
        </p:nvSpPr>
        <p:spPr>
          <a:xfrm>
            <a:off x="4625229" y="3972362"/>
            <a:ext cx="870220" cy="435273"/>
          </a:xfrm>
          <a:prstGeom prst="rect">
            <a:avLst/>
          </a:prstGeom>
        </p:spPr>
        <p:txBody>
          <a:bodyPr wrap="none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/>
            <a:r>
              <a:rPr lang="en-US" altLang="zh-CN" sz="13800" kern="0">
                <a:solidFill>
                  <a:schemeClr val="accent4"/>
                </a:solidFill>
                <a:latin typeface="Impact" panose="020B0806030902050204" pitchFamily="34" charset="0"/>
              </a:rPr>
              <a:t>47%</a:t>
            </a:r>
            <a:endParaRPr lang="en-US" altLang="zh-CN" sz="13800" kern="0">
              <a:solidFill>
                <a:schemeClr val="accent4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55063" y="4315310"/>
            <a:ext cx="694725" cy="694726"/>
            <a:chOff x="5755063" y="4315310"/>
            <a:chExt cx="694725" cy="694726"/>
          </a:xfrm>
        </p:grpSpPr>
        <p:sp>
          <p:nvSpPr>
            <p:cNvPr id="37" name="BackShape"/>
            <p:cNvSpPr/>
            <p:nvPr/>
          </p:nvSpPr>
          <p:spPr>
            <a:xfrm>
              <a:off x="5755063" y="4315310"/>
              <a:ext cx="694725" cy="694726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2">
                  <a:lumMod val="40000"/>
                  <a:lumOff val="6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IconShape"/>
            <p:cNvSpPr>
              <a:spLocks noChangeAspect="1"/>
            </p:cNvSpPr>
            <p:nvPr/>
          </p:nvSpPr>
          <p:spPr bwMode="auto">
            <a:xfrm>
              <a:off x="5880055" y="4440183"/>
              <a:ext cx="444742" cy="444982"/>
            </a:xfrm>
            <a:custGeom>
              <a:avLst/>
              <a:gdLst>
                <a:gd name="connsiteX0" fmla="*/ 94638 w 328437"/>
                <a:gd name="connsiteY0" fmla="*/ 163513 h 328613"/>
                <a:gd name="connsiteX1" fmla="*/ 95937 w 328437"/>
                <a:gd name="connsiteY1" fmla="*/ 163513 h 328613"/>
                <a:gd name="connsiteX2" fmla="*/ 134903 w 328437"/>
                <a:gd name="connsiteY2" fmla="*/ 169971 h 328613"/>
                <a:gd name="connsiteX3" fmla="*/ 136202 w 328437"/>
                <a:gd name="connsiteY3" fmla="*/ 171262 h 328613"/>
                <a:gd name="connsiteX4" fmla="*/ 136202 w 328437"/>
                <a:gd name="connsiteY4" fmla="*/ 238422 h 328613"/>
                <a:gd name="connsiteX5" fmla="*/ 136202 w 328437"/>
                <a:gd name="connsiteY5" fmla="*/ 239713 h 328613"/>
                <a:gd name="connsiteX6" fmla="*/ 134903 w 328437"/>
                <a:gd name="connsiteY6" fmla="*/ 239713 h 328613"/>
                <a:gd name="connsiteX7" fmla="*/ 133604 w 328437"/>
                <a:gd name="connsiteY7" fmla="*/ 239713 h 328613"/>
                <a:gd name="connsiteX8" fmla="*/ 94638 w 328437"/>
                <a:gd name="connsiteY8" fmla="*/ 226798 h 328613"/>
                <a:gd name="connsiteX9" fmla="*/ 93339 w 328437"/>
                <a:gd name="connsiteY9" fmla="*/ 225506 h 328613"/>
                <a:gd name="connsiteX10" fmla="*/ 93339 w 328437"/>
                <a:gd name="connsiteY10" fmla="*/ 166096 h 328613"/>
                <a:gd name="connsiteX11" fmla="*/ 94638 w 328437"/>
                <a:gd name="connsiteY11" fmla="*/ 163513 h 328613"/>
                <a:gd name="connsiteX12" fmla="*/ 45714 w 328437"/>
                <a:gd name="connsiteY12" fmla="*/ 157163 h 328613"/>
                <a:gd name="connsiteX13" fmla="*/ 48227 w 328437"/>
                <a:gd name="connsiteY13" fmla="*/ 157163 h 328613"/>
                <a:gd name="connsiteX14" fmla="*/ 74620 w 328437"/>
                <a:gd name="connsiteY14" fmla="*/ 161051 h 328613"/>
                <a:gd name="connsiteX15" fmla="*/ 75877 w 328437"/>
                <a:gd name="connsiteY15" fmla="*/ 162347 h 328613"/>
                <a:gd name="connsiteX16" fmla="*/ 75877 w 328437"/>
                <a:gd name="connsiteY16" fmla="*/ 218071 h 328613"/>
                <a:gd name="connsiteX17" fmla="*/ 74620 w 328437"/>
                <a:gd name="connsiteY17" fmla="*/ 219367 h 328613"/>
                <a:gd name="connsiteX18" fmla="*/ 73363 w 328437"/>
                <a:gd name="connsiteY18" fmla="*/ 220663 h 328613"/>
                <a:gd name="connsiteX19" fmla="*/ 46971 w 328437"/>
                <a:gd name="connsiteY19" fmla="*/ 211592 h 328613"/>
                <a:gd name="connsiteX20" fmla="*/ 45714 w 328437"/>
                <a:gd name="connsiteY20" fmla="*/ 209000 h 328613"/>
                <a:gd name="connsiteX21" fmla="*/ 45714 w 328437"/>
                <a:gd name="connsiteY21" fmla="*/ 158459 h 328613"/>
                <a:gd name="connsiteX22" fmla="*/ 45714 w 328437"/>
                <a:gd name="connsiteY22" fmla="*/ 157163 h 328613"/>
                <a:gd name="connsiteX23" fmla="*/ 34601 w 328437"/>
                <a:gd name="connsiteY23" fmla="*/ 131763 h 328613"/>
                <a:gd name="connsiteX24" fmla="*/ 34601 w 328437"/>
                <a:gd name="connsiteY24" fmla="*/ 246063 h 328613"/>
                <a:gd name="connsiteX25" fmla="*/ 161601 w 328437"/>
                <a:gd name="connsiteY25" fmla="*/ 311151 h 328613"/>
                <a:gd name="connsiteX26" fmla="*/ 161601 w 328437"/>
                <a:gd name="connsiteY26" fmla="*/ 133351 h 328613"/>
                <a:gd name="connsiteX27" fmla="*/ 134613 w 328437"/>
                <a:gd name="connsiteY27" fmla="*/ 133351 h 328613"/>
                <a:gd name="connsiteX28" fmla="*/ 235241 w 328437"/>
                <a:gd name="connsiteY28" fmla="*/ 15875 h 328613"/>
                <a:gd name="connsiteX29" fmla="*/ 147314 w 328437"/>
                <a:gd name="connsiteY29" fmla="*/ 120775 h 328613"/>
                <a:gd name="connsiteX30" fmla="*/ 165417 w 328437"/>
                <a:gd name="connsiteY30" fmla="*/ 120775 h 328613"/>
                <a:gd name="connsiteX31" fmla="*/ 171882 w 328437"/>
                <a:gd name="connsiteY31" fmla="*/ 127251 h 328613"/>
                <a:gd name="connsiteX32" fmla="*/ 171882 w 328437"/>
                <a:gd name="connsiteY32" fmla="*/ 311150 h 328613"/>
                <a:gd name="connsiteX33" fmla="*/ 222311 w 328437"/>
                <a:gd name="connsiteY33" fmla="*/ 285249 h 328613"/>
                <a:gd name="connsiteX34" fmla="*/ 222311 w 328437"/>
                <a:gd name="connsiteY34" fmla="*/ 157037 h 328613"/>
                <a:gd name="connsiteX35" fmla="*/ 223604 w 328437"/>
                <a:gd name="connsiteY35" fmla="*/ 154447 h 328613"/>
                <a:gd name="connsiteX36" fmla="*/ 257223 w 328437"/>
                <a:gd name="connsiteY36" fmla="*/ 151857 h 328613"/>
                <a:gd name="connsiteX37" fmla="*/ 258516 w 328437"/>
                <a:gd name="connsiteY37" fmla="*/ 151857 h 328613"/>
                <a:gd name="connsiteX38" fmla="*/ 259809 w 328437"/>
                <a:gd name="connsiteY38" fmla="*/ 153152 h 328613"/>
                <a:gd name="connsiteX39" fmla="*/ 259809 w 328437"/>
                <a:gd name="connsiteY39" fmla="*/ 265823 h 328613"/>
                <a:gd name="connsiteX40" fmla="*/ 293429 w 328437"/>
                <a:gd name="connsiteY40" fmla="*/ 247692 h 328613"/>
                <a:gd name="connsiteX41" fmla="*/ 294722 w 328437"/>
                <a:gd name="connsiteY41" fmla="*/ 118185 h 328613"/>
                <a:gd name="connsiteX42" fmla="*/ 296015 w 328437"/>
                <a:gd name="connsiteY42" fmla="*/ 114300 h 328613"/>
                <a:gd name="connsiteX43" fmla="*/ 301187 w 328437"/>
                <a:gd name="connsiteY43" fmla="*/ 111710 h 328613"/>
                <a:gd name="connsiteX44" fmla="*/ 307652 w 328437"/>
                <a:gd name="connsiteY44" fmla="*/ 113005 h 328613"/>
                <a:gd name="connsiteX45" fmla="*/ 235241 w 328437"/>
                <a:gd name="connsiteY45" fmla="*/ 15875 h 328613"/>
                <a:gd name="connsiteX46" fmla="*/ 235348 w 328437"/>
                <a:gd name="connsiteY46" fmla="*/ 0 h 328613"/>
                <a:gd name="connsiteX47" fmla="*/ 239233 w 328437"/>
                <a:gd name="connsiteY47" fmla="*/ 0 h 328613"/>
                <a:gd name="connsiteX48" fmla="*/ 241823 w 328437"/>
                <a:gd name="connsiteY48" fmla="*/ 2598 h 328613"/>
                <a:gd name="connsiteX49" fmla="*/ 327286 w 328437"/>
                <a:gd name="connsiteY49" fmla="*/ 115599 h 328613"/>
                <a:gd name="connsiteX50" fmla="*/ 327286 w 328437"/>
                <a:gd name="connsiteY50" fmla="*/ 123392 h 328613"/>
                <a:gd name="connsiteX51" fmla="*/ 322107 w 328437"/>
                <a:gd name="connsiteY51" fmla="*/ 125990 h 328613"/>
                <a:gd name="connsiteX52" fmla="*/ 307863 w 328437"/>
                <a:gd name="connsiteY52" fmla="*/ 124691 h 328613"/>
                <a:gd name="connsiteX53" fmla="*/ 307863 w 328437"/>
                <a:gd name="connsiteY53" fmla="*/ 251980 h 328613"/>
                <a:gd name="connsiteX54" fmla="*/ 303978 w 328437"/>
                <a:gd name="connsiteY54" fmla="*/ 257175 h 328613"/>
                <a:gd name="connsiteX55" fmla="*/ 169308 w 328437"/>
                <a:gd name="connsiteY55" fmla="*/ 327314 h 328613"/>
                <a:gd name="connsiteX56" fmla="*/ 166718 w 328437"/>
                <a:gd name="connsiteY56" fmla="*/ 328613 h 328613"/>
                <a:gd name="connsiteX57" fmla="*/ 164129 w 328437"/>
                <a:gd name="connsiteY57" fmla="*/ 327314 h 328613"/>
                <a:gd name="connsiteX58" fmla="*/ 25574 w 328437"/>
                <a:gd name="connsiteY58" fmla="*/ 254578 h 328613"/>
                <a:gd name="connsiteX59" fmla="*/ 21689 w 328437"/>
                <a:gd name="connsiteY59" fmla="*/ 249382 h 328613"/>
                <a:gd name="connsiteX60" fmla="*/ 21689 w 328437"/>
                <a:gd name="connsiteY60" fmla="*/ 129887 h 328613"/>
                <a:gd name="connsiteX61" fmla="*/ 6150 w 328437"/>
                <a:gd name="connsiteY61" fmla="*/ 129887 h 328613"/>
                <a:gd name="connsiteX62" fmla="*/ 971 w 328437"/>
                <a:gd name="connsiteY62" fmla="*/ 127289 h 328613"/>
                <a:gd name="connsiteX63" fmla="*/ 971 w 328437"/>
                <a:gd name="connsiteY63" fmla="*/ 120795 h 328613"/>
                <a:gd name="connsiteX64" fmla="*/ 34638 w 328437"/>
                <a:gd name="connsiteY64" fmla="*/ 54552 h 328613"/>
                <a:gd name="connsiteX65" fmla="*/ 38523 w 328437"/>
                <a:gd name="connsiteY65" fmla="*/ 50656 h 328613"/>
                <a:gd name="connsiteX66" fmla="*/ 59241 w 328437"/>
                <a:gd name="connsiteY66" fmla="*/ 45460 h 328613"/>
                <a:gd name="connsiteX67" fmla="*/ 59241 w 328437"/>
                <a:gd name="connsiteY67" fmla="*/ 27276 h 328613"/>
                <a:gd name="connsiteX68" fmla="*/ 63126 w 328437"/>
                <a:gd name="connsiteY68" fmla="*/ 20782 h 328613"/>
                <a:gd name="connsiteX69" fmla="*/ 83844 w 328437"/>
                <a:gd name="connsiteY69" fmla="*/ 14287 h 328613"/>
                <a:gd name="connsiteX70" fmla="*/ 85139 w 328437"/>
                <a:gd name="connsiteY70" fmla="*/ 14287 h 328613"/>
                <a:gd name="connsiteX71" fmla="*/ 86434 w 328437"/>
                <a:gd name="connsiteY71" fmla="*/ 14287 h 328613"/>
                <a:gd name="connsiteX72" fmla="*/ 98088 w 328437"/>
                <a:gd name="connsiteY72" fmla="*/ 16885 h 328613"/>
                <a:gd name="connsiteX73" fmla="*/ 103268 w 328437"/>
                <a:gd name="connsiteY73" fmla="*/ 22081 h 328613"/>
                <a:gd name="connsiteX74" fmla="*/ 103268 w 328437"/>
                <a:gd name="connsiteY74" fmla="*/ 33771 h 328613"/>
                <a:gd name="connsiteX75" fmla="*/ 235348 w 328437"/>
                <a:gd name="connsiteY75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328437" h="328613">
                  <a:moveTo>
                    <a:pt x="94638" y="163513"/>
                  </a:moveTo>
                  <a:cubicBezTo>
                    <a:pt x="94638" y="163513"/>
                    <a:pt x="95937" y="163513"/>
                    <a:pt x="95937" y="163513"/>
                  </a:cubicBezTo>
                  <a:cubicBezTo>
                    <a:pt x="95937" y="163513"/>
                    <a:pt x="95937" y="163513"/>
                    <a:pt x="134903" y="169971"/>
                  </a:cubicBezTo>
                  <a:cubicBezTo>
                    <a:pt x="136202" y="169971"/>
                    <a:pt x="136202" y="169971"/>
                    <a:pt x="136202" y="171262"/>
                  </a:cubicBezTo>
                  <a:cubicBezTo>
                    <a:pt x="136202" y="171262"/>
                    <a:pt x="136202" y="171262"/>
                    <a:pt x="136202" y="238422"/>
                  </a:cubicBezTo>
                  <a:cubicBezTo>
                    <a:pt x="136202" y="238422"/>
                    <a:pt x="136202" y="239713"/>
                    <a:pt x="136202" y="239713"/>
                  </a:cubicBezTo>
                  <a:cubicBezTo>
                    <a:pt x="134903" y="239713"/>
                    <a:pt x="134903" y="239713"/>
                    <a:pt x="134903" y="239713"/>
                  </a:cubicBezTo>
                  <a:cubicBezTo>
                    <a:pt x="134903" y="239713"/>
                    <a:pt x="134903" y="239713"/>
                    <a:pt x="133604" y="239713"/>
                  </a:cubicBezTo>
                  <a:cubicBezTo>
                    <a:pt x="133604" y="239713"/>
                    <a:pt x="133604" y="239713"/>
                    <a:pt x="94638" y="226798"/>
                  </a:cubicBezTo>
                  <a:cubicBezTo>
                    <a:pt x="94638" y="226798"/>
                    <a:pt x="93339" y="225506"/>
                    <a:pt x="93339" y="225506"/>
                  </a:cubicBezTo>
                  <a:cubicBezTo>
                    <a:pt x="93339" y="225506"/>
                    <a:pt x="93339" y="225506"/>
                    <a:pt x="93339" y="166096"/>
                  </a:cubicBezTo>
                  <a:cubicBezTo>
                    <a:pt x="93339" y="164805"/>
                    <a:pt x="94638" y="164805"/>
                    <a:pt x="94638" y="163513"/>
                  </a:cubicBezTo>
                  <a:close/>
                  <a:moveTo>
                    <a:pt x="45714" y="157163"/>
                  </a:moveTo>
                  <a:cubicBezTo>
                    <a:pt x="46971" y="157163"/>
                    <a:pt x="46971" y="157163"/>
                    <a:pt x="48227" y="157163"/>
                  </a:cubicBezTo>
                  <a:cubicBezTo>
                    <a:pt x="48227" y="157163"/>
                    <a:pt x="48227" y="157163"/>
                    <a:pt x="74620" y="161051"/>
                  </a:cubicBezTo>
                  <a:cubicBezTo>
                    <a:pt x="74620" y="161051"/>
                    <a:pt x="75877" y="161051"/>
                    <a:pt x="75877" y="162347"/>
                  </a:cubicBezTo>
                  <a:cubicBezTo>
                    <a:pt x="75877" y="162347"/>
                    <a:pt x="75877" y="162347"/>
                    <a:pt x="75877" y="218071"/>
                  </a:cubicBezTo>
                  <a:cubicBezTo>
                    <a:pt x="75877" y="219367"/>
                    <a:pt x="75877" y="219367"/>
                    <a:pt x="74620" y="219367"/>
                  </a:cubicBezTo>
                  <a:cubicBezTo>
                    <a:pt x="74620" y="220663"/>
                    <a:pt x="74620" y="220663"/>
                    <a:pt x="73363" y="220663"/>
                  </a:cubicBezTo>
                  <a:cubicBezTo>
                    <a:pt x="73363" y="220663"/>
                    <a:pt x="73363" y="220663"/>
                    <a:pt x="46971" y="211592"/>
                  </a:cubicBezTo>
                  <a:cubicBezTo>
                    <a:pt x="45714" y="210296"/>
                    <a:pt x="45714" y="210296"/>
                    <a:pt x="45714" y="209000"/>
                  </a:cubicBezTo>
                  <a:cubicBezTo>
                    <a:pt x="45714" y="209000"/>
                    <a:pt x="45714" y="209000"/>
                    <a:pt x="45714" y="158459"/>
                  </a:cubicBezTo>
                  <a:cubicBezTo>
                    <a:pt x="45714" y="158459"/>
                    <a:pt x="45714" y="157163"/>
                    <a:pt x="45714" y="157163"/>
                  </a:cubicBezTo>
                  <a:close/>
                  <a:moveTo>
                    <a:pt x="34601" y="131763"/>
                  </a:moveTo>
                  <a:lnTo>
                    <a:pt x="34601" y="246063"/>
                  </a:lnTo>
                  <a:lnTo>
                    <a:pt x="161601" y="311151"/>
                  </a:lnTo>
                  <a:lnTo>
                    <a:pt x="161601" y="133351"/>
                  </a:lnTo>
                  <a:lnTo>
                    <a:pt x="134613" y="133351"/>
                  </a:lnTo>
                  <a:close/>
                  <a:moveTo>
                    <a:pt x="235241" y="15875"/>
                  </a:moveTo>
                  <a:cubicBezTo>
                    <a:pt x="235241" y="15875"/>
                    <a:pt x="235241" y="15875"/>
                    <a:pt x="147314" y="120775"/>
                  </a:cubicBezTo>
                  <a:cubicBezTo>
                    <a:pt x="147314" y="120775"/>
                    <a:pt x="147314" y="120775"/>
                    <a:pt x="165417" y="120775"/>
                  </a:cubicBezTo>
                  <a:cubicBezTo>
                    <a:pt x="169296" y="120775"/>
                    <a:pt x="171882" y="123365"/>
                    <a:pt x="171882" y="127251"/>
                  </a:cubicBezTo>
                  <a:cubicBezTo>
                    <a:pt x="171882" y="127251"/>
                    <a:pt x="171882" y="127251"/>
                    <a:pt x="171882" y="311150"/>
                  </a:cubicBezTo>
                  <a:cubicBezTo>
                    <a:pt x="171882" y="311150"/>
                    <a:pt x="171882" y="311150"/>
                    <a:pt x="222311" y="285249"/>
                  </a:cubicBezTo>
                  <a:cubicBezTo>
                    <a:pt x="222311" y="285249"/>
                    <a:pt x="222311" y="285249"/>
                    <a:pt x="222311" y="157037"/>
                  </a:cubicBezTo>
                  <a:cubicBezTo>
                    <a:pt x="222311" y="155742"/>
                    <a:pt x="222311" y="154447"/>
                    <a:pt x="223604" y="154447"/>
                  </a:cubicBezTo>
                  <a:cubicBezTo>
                    <a:pt x="223604" y="154447"/>
                    <a:pt x="223604" y="154447"/>
                    <a:pt x="257223" y="151857"/>
                  </a:cubicBezTo>
                  <a:cubicBezTo>
                    <a:pt x="257223" y="151857"/>
                    <a:pt x="258516" y="151857"/>
                    <a:pt x="258516" y="151857"/>
                  </a:cubicBezTo>
                  <a:cubicBezTo>
                    <a:pt x="258516" y="153152"/>
                    <a:pt x="259809" y="153152"/>
                    <a:pt x="259809" y="153152"/>
                  </a:cubicBezTo>
                  <a:cubicBezTo>
                    <a:pt x="259809" y="153152"/>
                    <a:pt x="259809" y="153152"/>
                    <a:pt x="259809" y="265823"/>
                  </a:cubicBezTo>
                  <a:cubicBezTo>
                    <a:pt x="259809" y="265823"/>
                    <a:pt x="259809" y="265823"/>
                    <a:pt x="293429" y="247692"/>
                  </a:cubicBezTo>
                  <a:cubicBezTo>
                    <a:pt x="293429" y="247692"/>
                    <a:pt x="293429" y="247692"/>
                    <a:pt x="294722" y="118185"/>
                  </a:cubicBezTo>
                  <a:cubicBezTo>
                    <a:pt x="294722" y="116890"/>
                    <a:pt x="294722" y="115595"/>
                    <a:pt x="296015" y="114300"/>
                  </a:cubicBezTo>
                  <a:cubicBezTo>
                    <a:pt x="297308" y="113005"/>
                    <a:pt x="298601" y="111710"/>
                    <a:pt x="301187" y="111710"/>
                  </a:cubicBezTo>
                  <a:lnTo>
                    <a:pt x="307652" y="113005"/>
                  </a:lnTo>
                  <a:cubicBezTo>
                    <a:pt x="307652" y="113005"/>
                    <a:pt x="307652" y="113005"/>
                    <a:pt x="235241" y="15875"/>
                  </a:cubicBezTo>
                  <a:close/>
                  <a:moveTo>
                    <a:pt x="235348" y="0"/>
                  </a:moveTo>
                  <a:cubicBezTo>
                    <a:pt x="235348" y="0"/>
                    <a:pt x="237938" y="0"/>
                    <a:pt x="239233" y="0"/>
                  </a:cubicBezTo>
                  <a:cubicBezTo>
                    <a:pt x="241823" y="1299"/>
                    <a:pt x="241823" y="2598"/>
                    <a:pt x="241823" y="2598"/>
                  </a:cubicBezTo>
                  <a:cubicBezTo>
                    <a:pt x="241823" y="2598"/>
                    <a:pt x="241823" y="2598"/>
                    <a:pt x="327286" y="115599"/>
                  </a:cubicBezTo>
                  <a:cubicBezTo>
                    <a:pt x="327286" y="115599"/>
                    <a:pt x="329876" y="119496"/>
                    <a:pt x="327286" y="123392"/>
                  </a:cubicBezTo>
                  <a:cubicBezTo>
                    <a:pt x="324697" y="125990"/>
                    <a:pt x="322107" y="125990"/>
                    <a:pt x="322107" y="125990"/>
                  </a:cubicBezTo>
                  <a:cubicBezTo>
                    <a:pt x="322107" y="125990"/>
                    <a:pt x="322107" y="125990"/>
                    <a:pt x="307863" y="124691"/>
                  </a:cubicBezTo>
                  <a:cubicBezTo>
                    <a:pt x="307863" y="124691"/>
                    <a:pt x="307863" y="124691"/>
                    <a:pt x="307863" y="251980"/>
                  </a:cubicBezTo>
                  <a:cubicBezTo>
                    <a:pt x="307863" y="254578"/>
                    <a:pt x="306568" y="255877"/>
                    <a:pt x="303978" y="257175"/>
                  </a:cubicBezTo>
                  <a:cubicBezTo>
                    <a:pt x="303978" y="257175"/>
                    <a:pt x="303978" y="257175"/>
                    <a:pt x="169308" y="327314"/>
                  </a:cubicBezTo>
                  <a:cubicBezTo>
                    <a:pt x="169308" y="327314"/>
                    <a:pt x="168013" y="328613"/>
                    <a:pt x="166718" y="328613"/>
                  </a:cubicBezTo>
                  <a:cubicBezTo>
                    <a:pt x="165424" y="328613"/>
                    <a:pt x="164129" y="327314"/>
                    <a:pt x="164129" y="327314"/>
                  </a:cubicBezTo>
                  <a:cubicBezTo>
                    <a:pt x="164129" y="327314"/>
                    <a:pt x="164129" y="327314"/>
                    <a:pt x="25574" y="254578"/>
                  </a:cubicBezTo>
                  <a:cubicBezTo>
                    <a:pt x="22984" y="254578"/>
                    <a:pt x="21689" y="251980"/>
                    <a:pt x="21689" y="249382"/>
                  </a:cubicBezTo>
                  <a:cubicBezTo>
                    <a:pt x="21689" y="249382"/>
                    <a:pt x="21689" y="249382"/>
                    <a:pt x="21689" y="129887"/>
                  </a:cubicBezTo>
                  <a:cubicBezTo>
                    <a:pt x="21689" y="129887"/>
                    <a:pt x="21689" y="129887"/>
                    <a:pt x="6150" y="129887"/>
                  </a:cubicBezTo>
                  <a:cubicBezTo>
                    <a:pt x="3561" y="129887"/>
                    <a:pt x="2266" y="128588"/>
                    <a:pt x="971" y="127289"/>
                  </a:cubicBezTo>
                  <a:cubicBezTo>
                    <a:pt x="-324" y="125990"/>
                    <a:pt x="-324" y="123392"/>
                    <a:pt x="971" y="120795"/>
                  </a:cubicBezTo>
                  <a:cubicBezTo>
                    <a:pt x="971" y="120795"/>
                    <a:pt x="971" y="120795"/>
                    <a:pt x="34638" y="54552"/>
                  </a:cubicBezTo>
                  <a:cubicBezTo>
                    <a:pt x="35933" y="51955"/>
                    <a:pt x="37228" y="51955"/>
                    <a:pt x="38523" y="50656"/>
                  </a:cubicBezTo>
                  <a:cubicBezTo>
                    <a:pt x="38523" y="50656"/>
                    <a:pt x="38523" y="50656"/>
                    <a:pt x="59241" y="45460"/>
                  </a:cubicBezTo>
                  <a:cubicBezTo>
                    <a:pt x="59241" y="45460"/>
                    <a:pt x="59241" y="45460"/>
                    <a:pt x="59241" y="27276"/>
                  </a:cubicBezTo>
                  <a:cubicBezTo>
                    <a:pt x="59241" y="24678"/>
                    <a:pt x="60536" y="22081"/>
                    <a:pt x="63126" y="20782"/>
                  </a:cubicBezTo>
                  <a:cubicBezTo>
                    <a:pt x="63126" y="20782"/>
                    <a:pt x="63126" y="20782"/>
                    <a:pt x="83844" y="14287"/>
                  </a:cubicBezTo>
                  <a:cubicBezTo>
                    <a:pt x="83844" y="14287"/>
                    <a:pt x="83844" y="14287"/>
                    <a:pt x="85139" y="14287"/>
                  </a:cubicBezTo>
                  <a:cubicBezTo>
                    <a:pt x="86434" y="14287"/>
                    <a:pt x="86434" y="14287"/>
                    <a:pt x="86434" y="14287"/>
                  </a:cubicBezTo>
                  <a:cubicBezTo>
                    <a:pt x="86434" y="14287"/>
                    <a:pt x="86434" y="14287"/>
                    <a:pt x="98088" y="16885"/>
                  </a:cubicBezTo>
                  <a:cubicBezTo>
                    <a:pt x="100678" y="16885"/>
                    <a:pt x="103268" y="19483"/>
                    <a:pt x="103268" y="22081"/>
                  </a:cubicBezTo>
                  <a:cubicBezTo>
                    <a:pt x="103268" y="22081"/>
                    <a:pt x="103268" y="22081"/>
                    <a:pt x="103268" y="33771"/>
                  </a:cubicBezTo>
                  <a:cubicBezTo>
                    <a:pt x="103268" y="33771"/>
                    <a:pt x="103268" y="33771"/>
                    <a:pt x="23534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1" name="CustomText1"/>
          <p:cNvSpPr/>
          <p:nvPr/>
        </p:nvSpPr>
        <p:spPr>
          <a:xfrm>
            <a:off x="2184553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pPr algn="r"/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42" name="LineShape"/>
          <p:cNvCxnSpPr/>
          <p:nvPr/>
        </p:nvCxnSpPr>
        <p:spPr>
          <a:xfrm flipH="1">
            <a:off x="2262584" y="5143500"/>
            <a:ext cx="7757715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43" name="CustomText1"/>
          <p:cNvSpPr/>
          <p:nvPr/>
        </p:nvSpPr>
        <p:spPr>
          <a:xfrm>
            <a:off x="6449789" y="4885164"/>
            <a:ext cx="3570510" cy="191555"/>
          </a:xfrm>
          <a:prstGeom prst="rect">
            <a:avLst/>
          </a:prstGeom>
          <a:noFill/>
        </p:spPr>
        <p:txBody>
          <a:bodyPr wrap="none" lIns="0" tIns="0" rIns="0" bIns="0">
            <a:normAutofit fontScale="85000" lnSpcReduction="20000"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500">
        <p:random/>
      </p:transition>
    </mc:Choice>
    <mc:Fallback>
      <p:transition spd="slow" advTm="5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6" grpId="0"/>
      <p:bldP spid="27" grpId="0"/>
      <p:bldP spid="29" grpId="0"/>
      <p:bldP spid="31" grpId="0"/>
      <p:bldP spid="33" grpId="0" animBg="1"/>
      <p:bldP spid="34" grpId="0" animBg="1"/>
      <p:bldP spid="35" grpId="0" animBg="1"/>
      <p:bldP spid="36" grpId="0" animBg="1"/>
      <p:bldP spid="38" grpId="0"/>
      <p:bldP spid="39" grpId="0"/>
      <p:bldP spid="41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6" name="MH_Picture_1"/>
          <p:cNvSpPr/>
          <p:nvPr>
            <p:custDataLst>
              <p:tags r:id="rId2"/>
            </p:custDataLst>
          </p:nvPr>
        </p:nvSpPr>
        <p:spPr>
          <a:xfrm>
            <a:off x="3752658" y="1862446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MH_Picture_2"/>
          <p:cNvSpPr/>
          <p:nvPr>
            <p:custDataLst>
              <p:tags r:id="rId4"/>
            </p:custDataLst>
          </p:nvPr>
        </p:nvSpPr>
        <p:spPr>
          <a:xfrm>
            <a:off x="5033218" y="4115792"/>
            <a:ext cx="1830156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MH_Picture_3"/>
          <p:cNvSpPr/>
          <p:nvPr>
            <p:custDataLst>
              <p:tags r:id="rId6"/>
            </p:custDataLst>
          </p:nvPr>
        </p:nvSpPr>
        <p:spPr>
          <a:xfrm>
            <a:off x="7671281" y="2373571"/>
            <a:ext cx="1828782" cy="205686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rgbClr val="FE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329204" y="1854202"/>
            <a:ext cx="7533593" cy="3999687"/>
            <a:chOff x="2329204" y="1854202"/>
            <a:chExt cx="7533593" cy="3999687"/>
          </a:xfrm>
        </p:grpSpPr>
        <p:sp>
          <p:nvSpPr>
            <p:cNvPr id="9" name="MH_Other_1"/>
            <p:cNvSpPr/>
            <p:nvPr>
              <p:custDataLst>
                <p:tags r:id="rId8"/>
              </p:custDataLst>
            </p:nvPr>
          </p:nvSpPr>
          <p:spPr>
            <a:xfrm>
              <a:off x="2702929" y="220594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MH_Other_2"/>
            <p:cNvSpPr/>
            <p:nvPr>
              <p:custDataLst>
                <p:tags r:id="rId9"/>
              </p:custDataLst>
            </p:nvPr>
          </p:nvSpPr>
          <p:spPr>
            <a:xfrm>
              <a:off x="3172834" y="2414790"/>
              <a:ext cx="482270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MH_Other_3"/>
            <p:cNvSpPr/>
            <p:nvPr>
              <p:custDataLst>
                <p:tags r:id="rId10"/>
              </p:custDataLst>
            </p:nvPr>
          </p:nvSpPr>
          <p:spPr>
            <a:xfrm>
              <a:off x="2329204" y="3160866"/>
              <a:ext cx="255562" cy="287165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20000"/>
                  <a:lumOff val="8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MH_Other_4"/>
            <p:cNvSpPr/>
            <p:nvPr>
              <p:custDataLst>
                <p:tags r:id="rId11"/>
              </p:custDataLst>
            </p:nvPr>
          </p:nvSpPr>
          <p:spPr>
            <a:xfrm>
              <a:off x="7531134" y="2274642"/>
              <a:ext cx="365482" cy="4108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MH_Other_5"/>
            <p:cNvSpPr/>
            <p:nvPr>
              <p:custDataLst>
                <p:tags r:id="rId12"/>
              </p:custDataLst>
            </p:nvPr>
          </p:nvSpPr>
          <p:spPr>
            <a:xfrm>
              <a:off x="4897193" y="3809391"/>
              <a:ext cx="272050" cy="30640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MH_Other_6"/>
            <p:cNvSpPr/>
            <p:nvPr>
              <p:custDataLst>
                <p:tags r:id="rId13"/>
              </p:custDataLst>
            </p:nvPr>
          </p:nvSpPr>
          <p:spPr>
            <a:xfrm>
              <a:off x="7377247" y="4430435"/>
              <a:ext cx="153887" cy="17312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MH_Other_7"/>
            <p:cNvSpPr/>
            <p:nvPr>
              <p:custDataLst>
                <p:tags r:id="rId14"/>
              </p:custDataLst>
            </p:nvPr>
          </p:nvSpPr>
          <p:spPr>
            <a:xfrm>
              <a:off x="2988719" y="3956409"/>
              <a:ext cx="153887" cy="17174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MH_Other_8"/>
            <p:cNvSpPr/>
            <p:nvPr>
              <p:custDataLst>
                <p:tags r:id="rId15"/>
              </p:custDataLst>
            </p:nvPr>
          </p:nvSpPr>
          <p:spPr>
            <a:xfrm>
              <a:off x="3564422" y="206579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22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MH_Other_9"/>
            <p:cNvSpPr/>
            <p:nvPr>
              <p:custDataLst>
                <p:tags r:id="rId16"/>
              </p:custDataLst>
            </p:nvPr>
          </p:nvSpPr>
          <p:spPr>
            <a:xfrm>
              <a:off x="2748270" y="5568099"/>
              <a:ext cx="254189" cy="285790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MH_Other_10"/>
            <p:cNvSpPr/>
            <p:nvPr>
              <p:custDataLst>
                <p:tags r:id="rId17"/>
              </p:custDataLst>
            </p:nvPr>
          </p:nvSpPr>
          <p:spPr>
            <a:xfrm>
              <a:off x="9249997" y="1854202"/>
              <a:ext cx="255562" cy="28716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MH_Other_11"/>
            <p:cNvSpPr/>
            <p:nvPr>
              <p:custDataLst>
                <p:tags r:id="rId18"/>
              </p:custDataLst>
            </p:nvPr>
          </p:nvSpPr>
          <p:spPr>
            <a:xfrm>
              <a:off x="9377779" y="5010259"/>
              <a:ext cx="244570" cy="274798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MH_Other_12"/>
            <p:cNvSpPr/>
            <p:nvPr>
              <p:custDataLst>
                <p:tags r:id="rId19"/>
              </p:custDataLst>
            </p:nvPr>
          </p:nvSpPr>
          <p:spPr>
            <a:xfrm>
              <a:off x="9381900" y="4468907"/>
              <a:ext cx="480897" cy="54135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MH_Other_13"/>
            <p:cNvSpPr/>
            <p:nvPr>
              <p:custDataLst>
                <p:tags r:id="rId20"/>
              </p:custDataLst>
            </p:nvPr>
          </p:nvSpPr>
          <p:spPr>
            <a:xfrm>
              <a:off x="2911775" y="5533750"/>
              <a:ext cx="203351" cy="229456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MH_Other_14"/>
            <p:cNvSpPr/>
            <p:nvPr>
              <p:custDataLst>
                <p:tags r:id="rId21"/>
              </p:custDataLst>
            </p:nvPr>
          </p:nvSpPr>
          <p:spPr>
            <a:xfrm>
              <a:off x="7267327" y="4099303"/>
              <a:ext cx="372351" cy="417693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MH_Other_15"/>
            <p:cNvSpPr/>
            <p:nvPr>
              <p:custDataLst>
                <p:tags r:id="rId22"/>
              </p:custDataLst>
            </p:nvPr>
          </p:nvSpPr>
          <p:spPr>
            <a:xfrm>
              <a:off x="5169243" y="4196856"/>
              <a:ext cx="195107" cy="219839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MH_Other_16"/>
            <p:cNvSpPr/>
            <p:nvPr>
              <p:custDataLst>
                <p:tags r:id="rId23"/>
              </p:custDataLst>
            </p:nvPr>
          </p:nvSpPr>
          <p:spPr>
            <a:xfrm>
              <a:off x="2748271" y="4162506"/>
              <a:ext cx="322888" cy="362734"/>
            </a:xfrm>
            <a:custGeom>
              <a:avLst/>
              <a:gdLst>
                <a:gd name="connsiteX0" fmla="*/ 1050057 w 2114047"/>
                <a:gd name="connsiteY0" fmla="*/ 0 h 2376805"/>
                <a:gd name="connsiteX1" fmla="*/ 1054830 w 2114047"/>
                <a:gd name="connsiteY1" fmla="*/ 304 h 2376805"/>
                <a:gd name="connsiteX2" fmla="*/ 1227350 w 2114047"/>
                <a:gd name="connsiteY2" fmla="*/ 46188 h 2376805"/>
                <a:gd name="connsiteX3" fmla="*/ 2000596 w 2114047"/>
                <a:gd name="connsiteY3" fmla="*/ 560180 h 2376805"/>
                <a:gd name="connsiteX4" fmla="*/ 2007253 w 2114047"/>
                <a:gd name="connsiteY4" fmla="*/ 562963 h 2376805"/>
                <a:gd name="connsiteX5" fmla="*/ 2081453 w 2114047"/>
                <a:gd name="connsiteY5" fmla="*/ 628396 h 2376805"/>
                <a:gd name="connsiteX6" fmla="*/ 2083060 w 2114047"/>
                <a:gd name="connsiteY6" fmla="*/ 630503 h 2376805"/>
                <a:gd name="connsiteX7" fmla="*/ 2085012 w 2114047"/>
                <a:gd name="connsiteY7" fmla="*/ 634446 h 2376805"/>
                <a:gd name="connsiteX8" fmla="*/ 2087888 w 2114047"/>
                <a:gd name="connsiteY8" fmla="*/ 636815 h 2376805"/>
                <a:gd name="connsiteX9" fmla="*/ 2090638 w 2114047"/>
                <a:gd name="connsiteY9" fmla="*/ 645816 h 2376805"/>
                <a:gd name="connsiteX10" fmla="*/ 2105184 w 2114047"/>
                <a:gd name="connsiteY10" fmla="*/ 675213 h 2376805"/>
                <a:gd name="connsiteX11" fmla="*/ 2113343 w 2114047"/>
                <a:gd name="connsiteY11" fmla="*/ 722046 h 2376805"/>
                <a:gd name="connsiteX12" fmla="*/ 2114036 w 2114047"/>
                <a:gd name="connsiteY12" fmla="*/ 1184592 h 2376805"/>
                <a:gd name="connsiteX13" fmla="*/ 2114047 w 2114047"/>
                <a:gd name="connsiteY13" fmla="*/ 1184592 h 2376805"/>
                <a:gd name="connsiteX14" fmla="*/ 2114041 w 2114047"/>
                <a:gd name="connsiteY14" fmla="*/ 1188403 h 2376805"/>
                <a:gd name="connsiteX15" fmla="*/ 2114047 w 2114047"/>
                <a:gd name="connsiteY15" fmla="*/ 1192213 h 2376805"/>
                <a:gd name="connsiteX16" fmla="*/ 2114036 w 2114047"/>
                <a:gd name="connsiteY16" fmla="*/ 1192213 h 2376805"/>
                <a:gd name="connsiteX17" fmla="*/ 2113343 w 2114047"/>
                <a:gd name="connsiteY17" fmla="*/ 1654759 h 2376805"/>
                <a:gd name="connsiteX18" fmla="*/ 2105184 w 2114047"/>
                <a:gd name="connsiteY18" fmla="*/ 1701592 h 2376805"/>
                <a:gd name="connsiteX19" fmla="*/ 2090638 w 2114047"/>
                <a:gd name="connsiteY19" fmla="*/ 1730989 h 2376805"/>
                <a:gd name="connsiteX20" fmla="*/ 2087888 w 2114047"/>
                <a:gd name="connsiteY20" fmla="*/ 1739990 h 2376805"/>
                <a:gd name="connsiteX21" fmla="*/ 2085012 w 2114047"/>
                <a:gd name="connsiteY21" fmla="*/ 1742359 h 2376805"/>
                <a:gd name="connsiteX22" fmla="*/ 2083060 w 2114047"/>
                <a:gd name="connsiteY22" fmla="*/ 1746302 h 2376805"/>
                <a:gd name="connsiteX23" fmla="*/ 2081453 w 2114047"/>
                <a:gd name="connsiteY23" fmla="*/ 1748409 h 2376805"/>
                <a:gd name="connsiteX24" fmla="*/ 2007253 w 2114047"/>
                <a:gd name="connsiteY24" fmla="*/ 1813842 h 2376805"/>
                <a:gd name="connsiteX25" fmla="*/ 2000596 w 2114047"/>
                <a:gd name="connsiteY25" fmla="*/ 1816625 h 2376805"/>
                <a:gd name="connsiteX26" fmla="*/ 1227350 w 2114047"/>
                <a:gd name="connsiteY26" fmla="*/ 2330617 h 2376805"/>
                <a:gd name="connsiteX27" fmla="*/ 1054830 w 2114047"/>
                <a:gd name="connsiteY27" fmla="*/ 2376501 h 2376805"/>
                <a:gd name="connsiteX28" fmla="*/ 1050057 w 2114047"/>
                <a:gd name="connsiteY28" fmla="*/ 2376805 h 2376805"/>
                <a:gd name="connsiteX29" fmla="*/ 882307 w 2114047"/>
                <a:gd name="connsiteY29" fmla="*/ 2330617 h 2376805"/>
                <a:gd name="connsiteX30" fmla="*/ 100827 w 2114047"/>
                <a:gd name="connsiteY30" fmla="*/ 1811152 h 2376805"/>
                <a:gd name="connsiteX31" fmla="*/ 94114 w 2114047"/>
                <a:gd name="connsiteY31" fmla="*/ 1805689 h 2376805"/>
                <a:gd name="connsiteX32" fmla="*/ 65741 w 2114047"/>
                <a:gd name="connsiteY32" fmla="*/ 1787446 h 2376805"/>
                <a:gd name="connsiteX33" fmla="*/ 33999 w 2114047"/>
                <a:gd name="connsiteY33" fmla="*/ 1750063 h 2376805"/>
                <a:gd name="connsiteX34" fmla="*/ 21767 w 2114047"/>
                <a:gd name="connsiteY34" fmla="*/ 1739990 h 2376805"/>
                <a:gd name="connsiteX35" fmla="*/ 11934 w 2114047"/>
                <a:gd name="connsiteY35" fmla="*/ 1707798 h 2376805"/>
                <a:gd name="connsiteX36" fmla="*/ 8863 w 2114047"/>
                <a:gd name="connsiteY36" fmla="*/ 1701592 h 2376805"/>
                <a:gd name="connsiteX37" fmla="*/ 704 w 2114047"/>
                <a:gd name="connsiteY37" fmla="*/ 1654759 h 2376805"/>
                <a:gd name="connsiteX38" fmla="*/ 12 w 2114047"/>
                <a:gd name="connsiteY38" fmla="*/ 1192213 h 2376805"/>
                <a:gd name="connsiteX39" fmla="*/ 0 w 2114047"/>
                <a:gd name="connsiteY39" fmla="*/ 1192213 h 2376805"/>
                <a:gd name="connsiteX40" fmla="*/ 6 w 2114047"/>
                <a:gd name="connsiteY40" fmla="*/ 1188403 h 2376805"/>
                <a:gd name="connsiteX41" fmla="*/ 0 w 2114047"/>
                <a:gd name="connsiteY41" fmla="*/ 1184592 h 2376805"/>
                <a:gd name="connsiteX42" fmla="*/ 12 w 2114047"/>
                <a:gd name="connsiteY42" fmla="*/ 1184592 h 2376805"/>
                <a:gd name="connsiteX43" fmla="*/ 704 w 2114047"/>
                <a:gd name="connsiteY43" fmla="*/ 722046 h 2376805"/>
                <a:gd name="connsiteX44" fmla="*/ 8863 w 2114047"/>
                <a:gd name="connsiteY44" fmla="*/ 675213 h 2376805"/>
                <a:gd name="connsiteX45" fmla="*/ 11934 w 2114047"/>
                <a:gd name="connsiteY45" fmla="*/ 669007 h 2376805"/>
                <a:gd name="connsiteX46" fmla="*/ 21767 w 2114047"/>
                <a:gd name="connsiteY46" fmla="*/ 636815 h 2376805"/>
                <a:gd name="connsiteX47" fmla="*/ 33999 w 2114047"/>
                <a:gd name="connsiteY47" fmla="*/ 626742 h 2376805"/>
                <a:gd name="connsiteX48" fmla="*/ 65741 w 2114047"/>
                <a:gd name="connsiteY48" fmla="*/ 589359 h 2376805"/>
                <a:gd name="connsiteX49" fmla="*/ 94114 w 2114047"/>
                <a:gd name="connsiteY49" fmla="*/ 571116 h 2376805"/>
                <a:gd name="connsiteX50" fmla="*/ 100827 w 2114047"/>
                <a:gd name="connsiteY50" fmla="*/ 565653 h 2376805"/>
                <a:gd name="connsiteX51" fmla="*/ 882307 w 2114047"/>
                <a:gd name="connsiteY51" fmla="*/ 46188 h 2376805"/>
                <a:gd name="connsiteX52" fmla="*/ 1050057 w 2114047"/>
                <a:gd name="connsiteY52" fmla="*/ 0 h 237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114047" h="2376805">
                  <a:moveTo>
                    <a:pt x="1050057" y="0"/>
                  </a:moveTo>
                  <a:cubicBezTo>
                    <a:pt x="1051651" y="0"/>
                    <a:pt x="1053245" y="12"/>
                    <a:pt x="1054830" y="304"/>
                  </a:cubicBezTo>
                  <a:cubicBezTo>
                    <a:pt x="1117118" y="-796"/>
                    <a:pt x="1179812" y="14588"/>
                    <a:pt x="1227350" y="46188"/>
                  </a:cubicBezTo>
                  <a:lnTo>
                    <a:pt x="2000596" y="560180"/>
                  </a:lnTo>
                  <a:lnTo>
                    <a:pt x="2007253" y="562963"/>
                  </a:lnTo>
                  <a:cubicBezTo>
                    <a:pt x="2036439" y="575164"/>
                    <a:pt x="2062808" y="599340"/>
                    <a:pt x="2081453" y="628396"/>
                  </a:cubicBezTo>
                  <a:cubicBezTo>
                    <a:pt x="2082075" y="629037"/>
                    <a:pt x="2082570" y="629768"/>
                    <a:pt x="2083060" y="630503"/>
                  </a:cubicBezTo>
                  <a:lnTo>
                    <a:pt x="2085012" y="634446"/>
                  </a:lnTo>
                  <a:lnTo>
                    <a:pt x="2087888" y="636815"/>
                  </a:lnTo>
                  <a:lnTo>
                    <a:pt x="2090638" y="645816"/>
                  </a:lnTo>
                  <a:lnTo>
                    <a:pt x="2105184" y="675213"/>
                  </a:lnTo>
                  <a:cubicBezTo>
                    <a:pt x="2110416" y="690746"/>
                    <a:pt x="2113320" y="706634"/>
                    <a:pt x="2113343" y="722046"/>
                  </a:cubicBezTo>
                  <a:lnTo>
                    <a:pt x="2114036" y="1184592"/>
                  </a:lnTo>
                  <a:lnTo>
                    <a:pt x="2114047" y="1184592"/>
                  </a:lnTo>
                  <a:lnTo>
                    <a:pt x="2114041" y="1188403"/>
                  </a:lnTo>
                  <a:lnTo>
                    <a:pt x="2114047" y="1192213"/>
                  </a:lnTo>
                  <a:lnTo>
                    <a:pt x="2114036" y="1192213"/>
                  </a:lnTo>
                  <a:lnTo>
                    <a:pt x="2113343" y="1654759"/>
                  </a:lnTo>
                  <a:cubicBezTo>
                    <a:pt x="2113320" y="1670171"/>
                    <a:pt x="2110416" y="1686059"/>
                    <a:pt x="2105184" y="1701592"/>
                  </a:cubicBezTo>
                  <a:lnTo>
                    <a:pt x="2090638" y="1730989"/>
                  </a:lnTo>
                  <a:lnTo>
                    <a:pt x="2087888" y="1739990"/>
                  </a:lnTo>
                  <a:lnTo>
                    <a:pt x="2085012" y="1742359"/>
                  </a:lnTo>
                  <a:lnTo>
                    <a:pt x="2083060" y="1746302"/>
                  </a:lnTo>
                  <a:cubicBezTo>
                    <a:pt x="2082570" y="1747037"/>
                    <a:pt x="2082075" y="1747768"/>
                    <a:pt x="2081453" y="1748409"/>
                  </a:cubicBezTo>
                  <a:cubicBezTo>
                    <a:pt x="2062808" y="1777465"/>
                    <a:pt x="2036439" y="1801641"/>
                    <a:pt x="2007253" y="1813842"/>
                  </a:cubicBezTo>
                  <a:lnTo>
                    <a:pt x="2000596" y="1816625"/>
                  </a:lnTo>
                  <a:lnTo>
                    <a:pt x="1227350" y="2330617"/>
                  </a:lnTo>
                  <a:cubicBezTo>
                    <a:pt x="1179812" y="2362217"/>
                    <a:pt x="1117118" y="2377601"/>
                    <a:pt x="1054830" y="2376501"/>
                  </a:cubicBezTo>
                  <a:cubicBezTo>
                    <a:pt x="1053245" y="2376793"/>
                    <a:pt x="1051651" y="2376805"/>
                    <a:pt x="1050057" y="2376805"/>
                  </a:cubicBezTo>
                  <a:cubicBezTo>
                    <a:pt x="989345" y="2376805"/>
                    <a:pt x="928629" y="2361408"/>
                    <a:pt x="882307" y="2330617"/>
                  </a:cubicBezTo>
                  <a:lnTo>
                    <a:pt x="100827" y="1811152"/>
                  </a:lnTo>
                  <a:lnTo>
                    <a:pt x="94114" y="1805689"/>
                  </a:lnTo>
                  <a:lnTo>
                    <a:pt x="65741" y="1787446"/>
                  </a:lnTo>
                  <a:lnTo>
                    <a:pt x="33999" y="1750063"/>
                  </a:lnTo>
                  <a:lnTo>
                    <a:pt x="21767" y="1739990"/>
                  </a:lnTo>
                  <a:lnTo>
                    <a:pt x="11934" y="1707798"/>
                  </a:lnTo>
                  <a:lnTo>
                    <a:pt x="8863" y="1701592"/>
                  </a:lnTo>
                  <a:cubicBezTo>
                    <a:pt x="3631" y="1686059"/>
                    <a:pt x="727" y="1670171"/>
                    <a:pt x="704" y="1654759"/>
                  </a:cubicBezTo>
                  <a:lnTo>
                    <a:pt x="12" y="1192213"/>
                  </a:lnTo>
                  <a:lnTo>
                    <a:pt x="0" y="1192213"/>
                  </a:lnTo>
                  <a:lnTo>
                    <a:pt x="6" y="1188403"/>
                  </a:lnTo>
                  <a:lnTo>
                    <a:pt x="0" y="1184592"/>
                  </a:lnTo>
                  <a:lnTo>
                    <a:pt x="12" y="1184592"/>
                  </a:lnTo>
                  <a:lnTo>
                    <a:pt x="704" y="722046"/>
                  </a:lnTo>
                  <a:cubicBezTo>
                    <a:pt x="727" y="706634"/>
                    <a:pt x="3631" y="690746"/>
                    <a:pt x="8863" y="675213"/>
                  </a:cubicBezTo>
                  <a:lnTo>
                    <a:pt x="11934" y="669007"/>
                  </a:lnTo>
                  <a:lnTo>
                    <a:pt x="21767" y="636815"/>
                  </a:lnTo>
                  <a:lnTo>
                    <a:pt x="33999" y="626742"/>
                  </a:lnTo>
                  <a:lnTo>
                    <a:pt x="65741" y="589359"/>
                  </a:lnTo>
                  <a:lnTo>
                    <a:pt x="94114" y="571116"/>
                  </a:lnTo>
                  <a:lnTo>
                    <a:pt x="100827" y="565653"/>
                  </a:lnTo>
                  <a:lnTo>
                    <a:pt x="882307" y="46188"/>
                  </a:lnTo>
                  <a:cubicBezTo>
                    <a:pt x="928629" y="15397"/>
                    <a:pt x="989345" y="0"/>
                    <a:pt x="1050057" y="0"/>
                  </a:cubicBezTo>
                  <a:close/>
                </a:path>
              </a:pathLst>
            </a:custGeom>
            <a:solidFill>
              <a:schemeClr val="accent1">
                <a:alpha val="33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9" name="MH_Text_2"/>
          <p:cNvSpPr/>
          <p:nvPr>
            <p:custDataLst>
              <p:tags r:id="rId24"/>
            </p:custDataLst>
          </p:nvPr>
        </p:nvSpPr>
        <p:spPr>
          <a:xfrm>
            <a:off x="3186574" y="4338377"/>
            <a:ext cx="1786188" cy="13011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MH_Text_1"/>
          <p:cNvSpPr/>
          <p:nvPr>
            <p:custDataLst>
              <p:tags r:id="rId25"/>
            </p:custDataLst>
          </p:nvPr>
        </p:nvSpPr>
        <p:spPr>
          <a:xfrm>
            <a:off x="5681742" y="2205943"/>
            <a:ext cx="1784814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MH_Text_3"/>
          <p:cNvSpPr/>
          <p:nvPr>
            <p:custDataLst>
              <p:tags r:id="rId26"/>
            </p:custDataLst>
          </p:nvPr>
        </p:nvSpPr>
        <p:spPr>
          <a:xfrm>
            <a:off x="7503654" y="4633785"/>
            <a:ext cx="1786188" cy="13025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9" grpId="0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13" name="BackShape"/>
          <p:cNvSpPr/>
          <p:nvPr/>
        </p:nvSpPr>
        <p:spPr>
          <a:xfrm>
            <a:off x="3582837" y="255427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RelativeShape"/>
          <p:cNvSpPr/>
          <p:nvPr/>
        </p:nvSpPr>
        <p:spPr>
          <a:xfrm>
            <a:off x="3683334" y="263769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ValueShape"/>
          <p:cNvSpPr/>
          <p:nvPr/>
        </p:nvSpPr>
        <p:spPr>
          <a:xfrm>
            <a:off x="3683334" y="2637699"/>
            <a:ext cx="2030664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ValueText"/>
          <p:cNvSpPr txBox="1"/>
          <p:nvPr/>
        </p:nvSpPr>
        <p:spPr>
          <a:xfrm>
            <a:off x="8579105" y="255427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6" name="CustomText1"/>
          <p:cNvSpPr/>
          <p:nvPr/>
        </p:nvSpPr>
        <p:spPr>
          <a:xfrm>
            <a:off x="3582835" y="214996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27" name="LineShape"/>
          <p:cNvCxnSpPr/>
          <p:nvPr/>
        </p:nvCxnSpPr>
        <p:spPr>
          <a:xfrm flipH="1">
            <a:off x="2121355" y="314593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0" name="BackShape"/>
          <p:cNvSpPr/>
          <p:nvPr/>
        </p:nvSpPr>
        <p:spPr>
          <a:xfrm>
            <a:off x="3582837" y="374495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RelativeShape"/>
          <p:cNvSpPr/>
          <p:nvPr/>
        </p:nvSpPr>
        <p:spPr>
          <a:xfrm>
            <a:off x="3683334" y="382837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2" name="ValueShape"/>
          <p:cNvSpPr/>
          <p:nvPr/>
        </p:nvSpPr>
        <p:spPr>
          <a:xfrm>
            <a:off x="3683334" y="3828379"/>
            <a:ext cx="1332000" cy="2732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3" name="ValueText"/>
          <p:cNvSpPr txBox="1"/>
          <p:nvPr/>
        </p:nvSpPr>
        <p:spPr>
          <a:xfrm>
            <a:off x="8579105" y="374495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4" name="CustomText1"/>
          <p:cNvSpPr/>
          <p:nvPr/>
        </p:nvSpPr>
        <p:spPr>
          <a:xfrm>
            <a:off x="3582835" y="334064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35" name="LineShape"/>
          <p:cNvCxnSpPr/>
          <p:nvPr/>
        </p:nvCxnSpPr>
        <p:spPr>
          <a:xfrm flipH="1">
            <a:off x="2121355" y="433661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8" name="BackShape"/>
          <p:cNvSpPr/>
          <p:nvPr/>
        </p:nvSpPr>
        <p:spPr>
          <a:xfrm>
            <a:off x="3550377" y="4935638"/>
            <a:ext cx="4816140" cy="44012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9" name="RelativeShape"/>
          <p:cNvSpPr/>
          <p:nvPr/>
        </p:nvSpPr>
        <p:spPr>
          <a:xfrm>
            <a:off x="3650874" y="5019058"/>
            <a:ext cx="4615146" cy="273283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0" name="ValueShape"/>
          <p:cNvSpPr/>
          <p:nvPr/>
        </p:nvSpPr>
        <p:spPr>
          <a:xfrm>
            <a:off x="3650874" y="5019059"/>
            <a:ext cx="3348000" cy="2732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1" name="ValueText"/>
          <p:cNvSpPr txBox="1"/>
          <p:nvPr/>
        </p:nvSpPr>
        <p:spPr>
          <a:xfrm>
            <a:off x="8546645" y="4935638"/>
            <a:ext cx="582781" cy="437086"/>
          </a:xfrm>
          <a:prstGeom prst="rect">
            <a:avLst/>
          </a:prstGeom>
          <a:noFill/>
        </p:spPr>
        <p:txBody>
          <a:bodyPr wrap="square" anchor="ctr" anchorCtr="1">
            <a:prstTxWarp prst="textPlain">
              <a:avLst/>
            </a:prstTxWarp>
            <a:normAutofit fontScale="70000" lnSpcReduction="20000"/>
          </a:bodyPr>
          <a:lstStyle/>
          <a:p>
            <a:r>
              <a:rPr lang="en-US" altLang="zh-CN" sz="24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rPr>
              <a:t>44%</a:t>
            </a:r>
            <a:endParaRPr lang="en-US" altLang="zh-CN" sz="2400">
              <a:solidFill>
                <a:schemeClr val="accent1">
                  <a:lumMod val="10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2" name="CustomText1"/>
          <p:cNvSpPr/>
          <p:nvPr/>
        </p:nvSpPr>
        <p:spPr>
          <a:xfrm>
            <a:off x="3550375" y="4531322"/>
            <a:ext cx="4816140" cy="320897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dirty="0"/>
              <a:t>此处添加标题</a:t>
            </a:r>
            <a:endParaRPr lang="en-US" altLang="zh-CN" dirty="0"/>
          </a:p>
        </p:txBody>
      </p:sp>
      <p:cxnSp>
        <p:nvCxnSpPr>
          <p:cNvPr id="43" name="LineShape"/>
          <p:cNvCxnSpPr/>
          <p:nvPr/>
        </p:nvCxnSpPr>
        <p:spPr>
          <a:xfrm flipH="1">
            <a:off x="2088895" y="5527299"/>
            <a:ext cx="7072991" cy="0"/>
          </a:xfrm>
          <a:prstGeom prst="straightConnector1">
            <a:avLst/>
          </a:prstGeom>
          <a:noFill/>
          <a:ln w="3175" cap="flat" cmpd="sng">
            <a:solidFill>
              <a:schemeClr val="tx1">
                <a:lumMod val="20000"/>
                <a:lumOff val="80000"/>
              </a:schemeClr>
            </a:solidFill>
            <a:prstDash val="solid"/>
            <a:miter/>
            <a:headEnd type="none" w="med" len="med"/>
            <a:tailEnd type="none" w="med" len="med"/>
          </a:ln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26" grpId="0"/>
      <p:bldP spid="30" grpId="0" animBg="1"/>
      <p:bldP spid="32" grpId="0" animBg="1"/>
      <p:bldP spid="33" grpId="0"/>
      <p:bldP spid="34" grpId="0"/>
      <p:bldP spid="38" grpId="0" animBg="1"/>
      <p:bldP spid="40" grpId="0" animBg="1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2499519" y="2393552"/>
            <a:ext cx="27051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459832" y="2379265"/>
            <a:ext cx="2844800" cy="2732088"/>
          </a:xfrm>
          <a:custGeom>
            <a:avLst/>
            <a:gdLst>
              <a:gd name="T0" fmla="*/ 597 w 801"/>
              <a:gd name="T1" fmla="*/ 52 h 770"/>
              <a:gd name="T2" fmla="*/ 362 w 801"/>
              <a:gd name="T3" fmla="*/ 3 h 770"/>
              <a:gd name="T4" fmla="*/ 356 w 801"/>
              <a:gd name="T5" fmla="*/ 3 h 770"/>
              <a:gd name="T6" fmla="*/ 344 w 801"/>
              <a:gd name="T7" fmla="*/ 5 h 770"/>
              <a:gd name="T8" fmla="*/ 241 w 801"/>
              <a:gd name="T9" fmla="*/ 34 h 770"/>
              <a:gd name="T10" fmla="*/ 64 w 801"/>
              <a:gd name="T11" fmla="*/ 193 h 770"/>
              <a:gd name="T12" fmla="*/ 54 w 801"/>
              <a:gd name="T13" fmla="*/ 547 h 770"/>
              <a:gd name="T14" fmla="*/ 207 w 801"/>
              <a:gd name="T15" fmla="*/ 731 h 770"/>
              <a:gd name="T16" fmla="*/ 447 w 801"/>
              <a:gd name="T17" fmla="*/ 765 h 770"/>
              <a:gd name="T18" fmla="*/ 751 w 801"/>
              <a:gd name="T19" fmla="*/ 251 h 770"/>
              <a:gd name="T20" fmla="*/ 117 w 801"/>
              <a:gd name="T21" fmla="*/ 128 h 770"/>
              <a:gd name="T22" fmla="*/ 358 w 801"/>
              <a:gd name="T23" fmla="*/ 16 h 770"/>
              <a:gd name="T24" fmla="*/ 370 w 801"/>
              <a:gd name="T25" fmla="*/ 368 h 770"/>
              <a:gd name="T26" fmla="*/ 366 w 801"/>
              <a:gd name="T27" fmla="*/ 372 h 770"/>
              <a:gd name="T28" fmla="*/ 278 w 801"/>
              <a:gd name="T29" fmla="*/ 380 h 770"/>
              <a:gd name="T30" fmla="*/ 21 w 801"/>
              <a:gd name="T31" fmla="*/ 422 h 770"/>
              <a:gd name="T32" fmla="*/ 51 w 801"/>
              <a:gd name="T33" fmla="*/ 239 h 770"/>
              <a:gd name="T34" fmla="*/ 163 w 801"/>
              <a:gd name="T35" fmla="*/ 690 h 770"/>
              <a:gd name="T36" fmla="*/ 23 w 801"/>
              <a:gd name="T37" fmla="*/ 431 h 770"/>
              <a:gd name="T38" fmla="*/ 284 w 801"/>
              <a:gd name="T39" fmla="*/ 388 h 770"/>
              <a:gd name="T40" fmla="*/ 364 w 801"/>
              <a:gd name="T41" fmla="*/ 380 h 770"/>
              <a:gd name="T42" fmla="*/ 325 w 801"/>
              <a:gd name="T43" fmla="*/ 465 h 770"/>
              <a:gd name="T44" fmla="*/ 231 w 801"/>
              <a:gd name="T45" fmla="*/ 625 h 770"/>
              <a:gd name="T46" fmla="*/ 184 w 801"/>
              <a:gd name="T47" fmla="*/ 704 h 770"/>
              <a:gd name="T48" fmla="*/ 214 w 801"/>
              <a:gd name="T49" fmla="*/ 671 h 770"/>
              <a:gd name="T50" fmla="*/ 288 w 801"/>
              <a:gd name="T51" fmla="*/ 549 h 770"/>
              <a:gd name="T52" fmla="*/ 376 w 801"/>
              <a:gd name="T53" fmla="*/ 389 h 770"/>
              <a:gd name="T54" fmla="*/ 409 w 801"/>
              <a:gd name="T55" fmla="*/ 568 h 770"/>
              <a:gd name="T56" fmla="*/ 445 w 801"/>
              <a:gd name="T57" fmla="*/ 758 h 770"/>
              <a:gd name="T58" fmla="*/ 683 w 801"/>
              <a:gd name="T59" fmla="*/ 631 h 770"/>
              <a:gd name="T60" fmla="*/ 453 w 801"/>
              <a:gd name="T61" fmla="*/ 757 h 770"/>
              <a:gd name="T62" fmla="*/ 418 w 801"/>
              <a:gd name="T63" fmla="*/ 566 h 770"/>
              <a:gd name="T64" fmla="*/ 383 w 801"/>
              <a:gd name="T65" fmla="*/ 386 h 770"/>
              <a:gd name="T66" fmla="*/ 752 w 801"/>
              <a:gd name="T67" fmla="*/ 494 h 770"/>
              <a:gd name="T68" fmla="*/ 568 w 801"/>
              <a:gd name="T69" fmla="*/ 432 h 770"/>
              <a:gd name="T70" fmla="*/ 382 w 801"/>
              <a:gd name="T71" fmla="*/ 369 h 770"/>
              <a:gd name="T72" fmla="*/ 374 w 801"/>
              <a:gd name="T73" fmla="*/ 193 h 770"/>
              <a:gd name="T74" fmla="*/ 566 w 801"/>
              <a:gd name="T75" fmla="*/ 46 h 770"/>
              <a:gd name="T76" fmla="*/ 754 w 801"/>
              <a:gd name="T77" fmla="*/ 487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01" h="770">
                <a:moveTo>
                  <a:pt x="751" y="251"/>
                </a:moveTo>
                <a:cubicBezTo>
                  <a:pt x="724" y="168"/>
                  <a:pt x="675" y="95"/>
                  <a:pt x="597" y="52"/>
                </a:cubicBezTo>
                <a:cubicBezTo>
                  <a:pt x="526" y="14"/>
                  <a:pt x="443" y="0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1" y="3"/>
                  <a:pt x="360" y="3"/>
                </a:cubicBezTo>
                <a:cubicBezTo>
                  <a:pt x="359" y="3"/>
                  <a:pt x="357" y="3"/>
                  <a:pt x="356" y="3"/>
                </a:cubicBezTo>
                <a:cubicBezTo>
                  <a:pt x="354" y="3"/>
                  <a:pt x="351" y="3"/>
                  <a:pt x="348" y="3"/>
                </a:cubicBezTo>
                <a:cubicBezTo>
                  <a:pt x="347" y="4"/>
                  <a:pt x="346" y="5"/>
                  <a:pt x="344" y="5"/>
                </a:cubicBezTo>
                <a:cubicBezTo>
                  <a:pt x="343" y="5"/>
                  <a:pt x="343" y="6"/>
                  <a:pt x="344" y="7"/>
                </a:cubicBezTo>
                <a:cubicBezTo>
                  <a:pt x="308" y="6"/>
                  <a:pt x="274" y="19"/>
                  <a:pt x="241" y="34"/>
                </a:cubicBezTo>
                <a:cubicBezTo>
                  <a:pt x="204" y="51"/>
                  <a:pt x="165" y="70"/>
                  <a:pt x="134" y="97"/>
                </a:cubicBezTo>
                <a:cubicBezTo>
                  <a:pt x="105" y="124"/>
                  <a:pt x="83" y="158"/>
                  <a:pt x="64" y="193"/>
                </a:cubicBezTo>
                <a:cubicBezTo>
                  <a:pt x="45" y="231"/>
                  <a:pt x="27" y="271"/>
                  <a:pt x="18" y="313"/>
                </a:cubicBezTo>
                <a:cubicBezTo>
                  <a:pt x="0" y="393"/>
                  <a:pt x="18" y="474"/>
                  <a:pt x="54" y="547"/>
                </a:cubicBezTo>
                <a:cubicBezTo>
                  <a:pt x="73" y="584"/>
                  <a:pt x="96" y="620"/>
                  <a:pt x="121" y="653"/>
                </a:cubicBezTo>
                <a:cubicBezTo>
                  <a:pt x="145" y="685"/>
                  <a:pt x="171" y="713"/>
                  <a:pt x="207" y="731"/>
                </a:cubicBezTo>
                <a:cubicBezTo>
                  <a:pt x="244" y="749"/>
                  <a:pt x="286" y="757"/>
                  <a:pt x="326" y="763"/>
                </a:cubicBezTo>
                <a:cubicBezTo>
                  <a:pt x="366" y="768"/>
                  <a:pt x="407" y="770"/>
                  <a:pt x="447" y="765"/>
                </a:cubicBezTo>
                <a:cubicBezTo>
                  <a:pt x="521" y="758"/>
                  <a:pt x="593" y="730"/>
                  <a:pt x="650" y="680"/>
                </a:cubicBezTo>
                <a:cubicBezTo>
                  <a:pt x="771" y="574"/>
                  <a:pt x="801" y="400"/>
                  <a:pt x="751" y="251"/>
                </a:cubicBezTo>
                <a:close/>
                <a:moveTo>
                  <a:pt x="51" y="239"/>
                </a:moveTo>
                <a:cubicBezTo>
                  <a:pt x="69" y="199"/>
                  <a:pt x="89" y="160"/>
                  <a:pt x="117" y="128"/>
                </a:cubicBezTo>
                <a:cubicBezTo>
                  <a:pt x="145" y="94"/>
                  <a:pt x="182" y="72"/>
                  <a:pt x="222" y="53"/>
                </a:cubicBezTo>
                <a:cubicBezTo>
                  <a:pt x="264" y="32"/>
                  <a:pt x="309" y="11"/>
                  <a:pt x="358" y="16"/>
                </a:cubicBezTo>
                <a:cubicBezTo>
                  <a:pt x="356" y="75"/>
                  <a:pt x="361" y="134"/>
                  <a:pt x="363" y="193"/>
                </a:cubicBezTo>
                <a:cubicBezTo>
                  <a:pt x="365" y="251"/>
                  <a:pt x="367" y="310"/>
                  <a:pt x="370" y="368"/>
                </a:cubicBezTo>
                <a:cubicBezTo>
                  <a:pt x="369" y="369"/>
                  <a:pt x="367" y="370"/>
                  <a:pt x="367" y="371"/>
                </a:cubicBezTo>
                <a:cubicBezTo>
                  <a:pt x="367" y="372"/>
                  <a:pt x="366" y="372"/>
                  <a:pt x="366" y="372"/>
                </a:cubicBezTo>
                <a:cubicBezTo>
                  <a:pt x="366" y="372"/>
                  <a:pt x="366" y="373"/>
                  <a:pt x="365" y="373"/>
                </a:cubicBezTo>
                <a:cubicBezTo>
                  <a:pt x="337" y="372"/>
                  <a:pt x="307" y="378"/>
                  <a:pt x="278" y="380"/>
                </a:cubicBezTo>
                <a:cubicBezTo>
                  <a:pt x="248" y="383"/>
                  <a:pt x="218" y="386"/>
                  <a:pt x="189" y="390"/>
                </a:cubicBezTo>
                <a:cubicBezTo>
                  <a:pt x="132" y="396"/>
                  <a:pt x="76" y="406"/>
                  <a:pt x="21" y="422"/>
                </a:cubicBezTo>
                <a:cubicBezTo>
                  <a:pt x="20" y="409"/>
                  <a:pt x="18" y="395"/>
                  <a:pt x="18" y="382"/>
                </a:cubicBezTo>
                <a:cubicBezTo>
                  <a:pt x="18" y="332"/>
                  <a:pt x="32" y="284"/>
                  <a:pt x="51" y="239"/>
                </a:cubicBezTo>
                <a:close/>
                <a:moveTo>
                  <a:pt x="274" y="745"/>
                </a:moveTo>
                <a:cubicBezTo>
                  <a:pt x="233" y="735"/>
                  <a:pt x="195" y="720"/>
                  <a:pt x="163" y="690"/>
                </a:cubicBezTo>
                <a:cubicBezTo>
                  <a:pt x="136" y="663"/>
                  <a:pt x="114" y="632"/>
                  <a:pt x="94" y="600"/>
                </a:cubicBezTo>
                <a:cubicBezTo>
                  <a:pt x="61" y="549"/>
                  <a:pt x="33" y="491"/>
                  <a:pt x="23" y="431"/>
                </a:cubicBezTo>
                <a:cubicBezTo>
                  <a:pt x="80" y="414"/>
                  <a:pt x="138" y="404"/>
                  <a:pt x="197" y="397"/>
                </a:cubicBezTo>
                <a:cubicBezTo>
                  <a:pt x="226" y="394"/>
                  <a:pt x="255" y="391"/>
                  <a:pt x="284" y="388"/>
                </a:cubicBezTo>
                <a:cubicBezTo>
                  <a:pt x="310" y="385"/>
                  <a:pt x="338" y="385"/>
                  <a:pt x="364" y="379"/>
                </a:cubicBezTo>
                <a:cubicBezTo>
                  <a:pt x="364" y="379"/>
                  <a:pt x="364" y="379"/>
                  <a:pt x="364" y="380"/>
                </a:cubicBezTo>
                <a:cubicBezTo>
                  <a:pt x="364" y="384"/>
                  <a:pt x="367" y="387"/>
                  <a:pt x="371" y="388"/>
                </a:cubicBezTo>
                <a:cubicBezTo>
                  <a:pt x="354" y="413"/>
                  <a:pt x="340" y="439"/>
                  <a:pt x="325" y="465"/>
                </a:cubicBezTo>
                <a:cubicBezTo>
                  <a:pt x="310" y="492"/>
                  <a:pt x="294" y="519"/>
                  <a:pt x="278" y="546"/>
                </a:cubicBezTo>
                <a:cubicBezTo>
                  <a:pt x="263" y="573"/>
                  <a:pt x="247" y="599"/>
                  <a:pt x="231" y="625"/>
                </a:cubicBezTo>
                <a:cubicBezTo>
                  <a:pt x="223" y="638"/>
                  <a:pt x="214" y="652"/>
                  <a:pt x="206" y="666"/>
                </a:cubicBezTo>
                <a:cubicBezTo>
                  <a:pt x="199" y="678"/>
                  <a:pt x="189" y="690"/>
                  <a:pt x="184" y="704"/>
                </a:cubicBezTo>
                <a:cubicBezTo>
                  <a:pt x="183" y="707"/>
                  <a:pt x="188" y="709"/>
                  <a:pt x="190" y="707"/>
                </a:cubicBezTo>
                <a:cubicBezTo>
                  <a:pt x="200" y="697"/>
                  <a:pt x="207" y="683"/>
                  <a:pt x="214" y="671"/>
                </a:cubicBezTo>
                <a:cubicBezTo>
                  <a:pt x="222" y="658"/>
                  <a:pt x="230" y="645"/>
                  <a:pt x="238" y="632"/>
                </a:cubicBezTo>
                <a:cubicBezTo>
                  <a:pt x="255" y="605"/>
                  <a:pt x="272" y="577"/>
                  <a:pt x="288" y="549"/>
                </a:cubicBezTo>
                <a:cubicBezTo>
                  <a:pt x="304" y="522"/>
                  <a:pt x="320" y="495"/>
                  <a:pt x="335" y="468"/>
                </a:cubicBezTo>
                <a:cubicBezTo>
                  <a:pt x="349" y="442"/>
                  <a:pt x="365" y="416"/>
                  <a:pt x="376" y="389"/>
                </a:cubicBezTo>
                <a:cubicBezTo>
                  <a:pt x="376" y="389"/>
                  <a:pt x="376" y="389"/>
                  <a:pt x="376" y="389"/>
                </a:cubicBezTo>
                <a:cubicBezTo>
                  <a:pt x="385" y="449"/>
                  <a:pt x="398" y="509"/>
                  <a:pt x="409" y="568"/>
                </a:cubicBezTo>
                <a:cubicBezTo>
                  <a:pt x="421" y="631"/>
                  <a:pt x="433" y="694"/>
                  <a:pt x="445" y="757"/>
                </a:cubicBezTo>
                <a:cubicBezTo>
                  <a:pt x="445" y="757"/>
                  <a:pt x="445" y="757"/>
                  <a:pt x="445" y="758"/>
                </a:cubicBezTo>
                <a:cubicBezTo>
                  <a:pt x="388" y="763"/>
                  <a:pt x="330" y="758"/>
                  <a:pt x="274" y="745"/>
                </a:cubicBezTo>
                <a:close/>
                <a:moveTo>
                  <a:pt x="683" y="631"/>
                </a:moveTo>
                <a:cubicBezTo>
                  <a:pt x="637" y="688"/>
                  <a:pt x="575" y="729"/>
                  <a:pt x="504" y="747"/>
                </a:cubicBezTo>
                <a:cubicBezTo>
                  <a:pt x="487" y="751"/>
                  <a:pt x="470" y="755"/>
                  <a:pt x="453" y="757"/>
                </a:cubicBezTo>
                <a:cubicBezTo>
                  <a:pt x="453" y="756"/>
                  <a:pt x="453" y="755"/>
                  <a:pt x="453" y="755"/>
                </a:cubicBezTo>
                <a:cubicBezTo>
                  <a:pt x="442" y="692"/>
                  <a:pt x="429" y="629"/>
                  <a:pt x="418" y="566"/>
                </a:cubicBezTo>
                <a:cubicBezTo>
                  <a:pt x="406" y="506"/>
                  <a:pt x="396" y="446"/>
                  <a:pt x="382" y="386"/>
                </a:cubicBezTo>
                <a:cubicBezTo>
                  <a:pt x="383" y="386"/>
                  <a:pt x="383" y="386"/>
                  <a:pt x="383" y="386"/>
                </a:cubicBezTo>
                <a:cubicBezTo>
                  <a:pt x="442" y="409"/>
                  <a:pt x="505" y="423"/>
                  <a:pt x="565" y="440"/>
                </a:cubicBezTo>
                <a:cubicBezTo>
                  <a:pt x="628" y="458"/>
                  <a:pt x="689" y="479"/>
                  <a:pt x="752" y="494"/>
                </a:cubicBezTo>
                <a:cubicBezTo>
                  <a:pt x="739" y="543"/>
                  <a:pt x="717" y="590"/>
                  <a:pt x="683" y="631"/>
                </a:cubicBezTo>
                <a:close/>
                <a:moveTo>
                  <a:pt x="568" y="432"/>
                </a:moveTo>
                <a:cubicBezTo>
                  <a:pt x="508" y="413"/>
                  <a:pt x="447" y="392"/>
                  <a:pt x="386" y="379"/>
                </a:cubicBezTo>
                <a:cubicBezTo>
                  <a:pt x="386" y="376"/>
                  <a:pt x="385" y="372"/>
                  <a:pt x="382" y="369"/>
                </a:cubicBezTo>
                <a:cubicBezTo>
                  <a:pt x="382" y="369"/>
                  <a:pt x="381" y="369"/>
                  <a:pt x="381" y="368"/>
                </a:cubicBezTo>
                <a:cubicBezTo>
                  <a:pt x="379" y="310"/>
                  <a:pt x="376" y="252"/>
                  <a:pt x="374" y="193"/>
                </a:cubicBezTo>
                <a:cubicBezTo>
                  <a:pt x="372" y="132"/>
                  <a:pt x="372" y="70"/>
                  <a:pt x="365" y="9"/>
                </a:cubicBezTo>
                <a:cubicBezTo>
                  <a:pt x="434" y="10"/>
                  <a:pt x="502" y="19"/>
                  <a:pt x="566" y="46"/>
                </a:cubicBezTo>
                <a:cubicBezTo>
                  <a:pt x="636" y="76"/>
                  <a:pt x="688" y="128"/>
                  <a:pt x="721" y="196"/>
                </a:cubicBezTo>
                <a:cubicBezTo>
                  <a:pt x="765" y="287"/>
                  <a:pt x="778" y="391"/>
                  <a:pt x="754" y="487"/>
                </a:cubicBezTo>
                <a:cubicBezTo>
                  <a:pt x="693" y="466"/>
                  <a:pt x="630" y="450"/>
                  <a:pt x="568" y="432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3845719" y="3823890"/>
            <a:ext cx="1238250" cy="1198563"/>
          </a:xfrm>
          <a:custGeom>
            <a:avLst/>
            <a:gdLst>
              <a:gd name="T0" fmla="*/ 321 w 349"/>
              <a:gd name="T1" fmla="*/ 87 h 338"/>
              <a:gd name="T2" fmla="*/ 290 w 349"/>
              <a:gd name="T3" fmla="*/ 81 h 338"/>
              <a:gd name="T4" fmla="*/ 225 w 349"/>
              <a:gd name="T5" fmla="*/ 64 h 338"/>
              <a:gd name="T6" fmla="*/ 224 w 349"/>
              <a:gd name="T7" fmla="*/ 76 h 338"/>
              <a:gd name="T8" fmla="*/ 113 w 349"/>
              <a:gd name="T9" fmla="*/ 40 h 338"/>
              <a:gd name="T10" fmla="*/ 16 w 349"/>
              <a:gd name="T11" fmla="*/ 12 h 338"/>
              <a:gd name="T12" fmla="*/ 9 w 349"/>
              <a:gd name="T13" fmla="*/ 32 h 338"/>
              <a:gd name="T14" fmla="*/ 100 w 349"/>
              <a:gd name="T15" fmla="*/ 85 h 338"/>
              <a:gd name="T16" fmla="*/ 22 w 349"/>
              <a:gd name="T17" fmla="*/ 64 h 338"/>
              <a:gd name="T18" fmla="*/ 28 w 349"/>
              <a:gd name="T19" fmla="*/ 81 h 338"/>
              <a:gd name="T20" fmla="*/ 59 w 349"/>
              <a:gd name="T21" fmla="*/ 108 h 338"/>
              <a:gd name="T22" fmla="*/ 27 w 349"/>
              <a:gd name="T23" fmla="*/ 107 h 338"/>
              <a:gd name="T24" fmla="*/ 36 w 349"/>
              <a:gd name="T25" fmla="*/ 119 h 338"/>
              <a:gd name="T26" fmla="*/ 128 w 349"/>
              <a:gd name="T27" fmla="*/ 181 h 338"/>
              <a:gd name="T28" fmla="*/ 44 w 349"/>
              <a:gd name="T29" fmla="*/ 157 h 338"/>
              <a:gd name="T30" fmla="*/ 50 w 349"/>
              <a:gd name="T31" fmla="*/ 173 h 338"/>
              <a:gd name="T32" fmla="*/ 127 w 349"/>
              <a:gd name="T33" fmla="*/ 222 h 338"/>
              <a:gd name="T34" fmla="*/ 51 w 349"/>
              <a:gd name="T35" fmla="*/ 198 h 338"/>
              <a:gd name="T36" fmla="*/ 48 w 349"/>
              <a:gd name="T37" fmla="*/ 206 h 338"/>
              <a:gd name="T38" fmla="*/ 90 w 349"/>
              <a:gd name="T39" fmla="*/ 246 h 338"/>
              <a:gd name="T40" fmla="*/ 56 w 349"/>
              <a:gd name="T41" fmla="*/ 241 h 338"/>
              <a:gd name="T42" fmla="*/ 66 w 349"/>
              <a:gd name="T43" fmla="*/ 253 h 338"/>
              <a:gd name="T44" fmla="*/ 61 w 349"/>
              <a:gd name="T45" fmla="*/ 260 h 338"/>
              <a:gd name="T46" fmla="*/ 61 w 349"/>
              <a:gd name="T47" fmla="*/ 260 h 338"/>
              <a:gd name="T48" fmla="*/ 73 w 349"/>
              <a:gd name="T49" fmla="*/ 272 h 338"/>
              <a:gd name="T50" fmla="*/ 111 w 349"/>
              <a:gd name="T51" fmla="*/ 307 h 338"/>
              <a:gd name="T52" fmla="*/ 65 w 349"/>
              <a:gd name="T53" fmla="*/ 297 h 338"/>
              <a:gd name="T54" fmla="*/ 66 w 349"/>
              <a:gd name="T55" fmla="*/ 310 h 338"/>
              <a:gd name="T56" fmla="*/ 85 w 349"/>
              <a:gd name="T57" fmla="*/ 336 h 338"/>
              <a:gd name="T58" fmla="*/ 77 w 349"/>
              <a:gd name="T59" fmla="*/ 321 h 338"/>
              <a:gd name="T60" fmla="*/ 109 w 349"/>
              <a:gd name="T61" fmla="*/ 327 h 338"/>
              <a:gd name="T62" fmla="*/ 135 w 349"/>
              <a:gd name="T63" fmla="*/ 324 h 338"/>
              <a:gd name="T64" fmla="*/ 118 w 349"/>
              <a:gd name="T65" fmla="*/ 303 h 338"/>
              <a:gd name="T66" fmla="*/ 151 w 349"/>
              <a:gd name="T67" fmla="*/ 310 h 338"/>
              <a:gd name="T68" fmla="*/ 163 w 349"/>
              <a:gd name="T69" fmla="*/ 307 h 338"/>
              <a:gd name="T70" fmla="*/ 99 w 349"/>
              <a:gd name="T71" fmla="*/ 259 h 338"/>
              <a:gd name="T72" fmla="*/ 184 w 349"/>
              <a:gd name="T73" fmla="*/ 289 h 338"/>
              <a:gd name="T74" fmla="*/ 178 w 349"/>
              <a:gd name="T75" fmla="*/ 277 h 338"/>
              <a:gd name="T76" fmla="*/ 97 w 349"/>
              <a:gd name="T77" fmla="*/ 219 h 338"/>
              <a:gd name="T78" fmla="*/ 230 w 349"/>
              <a:gd name="T79" fmla="*/ 269 h 338"/>
              <a:gd name="T80" fmla="*/ 241 w 349"/>
              <a:gd name="T81" fmla="*/ 267 h 338"/>
              <a:gd name="T82" fmla="*/ 119 w 349"/>
              <a:gd name="T83" fmla="*/ 188 h 338"/>
              <a:gd name="T84" fmla="*/ 256 w 349"/>
              <a:gd name="T85" fmla="*/ 246 h 338"/>
              <a:gd name="T86" fmla="*/ 267 w 349"/>
              <a:gd name="T87" fmla="*/ 237 h 338"/>
              <a:gd name="T88" fmla="*/ 278 w 349"/>
              <a:gd name="T89" fmla="*/ 219 h 338"/>
              <a:gd name="T90" fmla="*/ 287 w 349"/>
              <a:gd name="T91" fmla="*/ 209 h 338"/>
              <a:gd name="T92" fmla="*/ 162 w 349"/>
              <a:gd name="T93" fmla="*/ 125 h 338"/>
              <a:gd name="T94" fmla="*/ 299 w 349"/>
              <a:gd name="T95" fmla="*/ 183 h 338"/>
              <a:gd name="T96" fmla="*/ 308 w 349"/>
              <a:gd name="T97" fmla="*/ 172 h 338"/>
              <a:gd name="T98" fmla="*/ 128 w 349"/>
              <a:gd name="T99" fmla="*/ 60 h 338"/>
              <a:gd name="T100" fmla="*/ 317 w 349"/>
              <a:gd name="T101" fmla="*/ 155 h 338"/>
              <a:gd name="T102" fmla="*/ 239 w 349"/>
              <a:gd name="T103" fmla="*/ 96 h 338"/>
              <a:gd name="T104" fmla="*/ 331 w 349"/>
              <a:gd name="T105" fmla="*/ 130 h 338"/>
              <a:gd name="T106" fmla="*/ 328 w 349"/>
              <a:gd name="T107" fmla="*/ 127 h 338"/>
              <a:gd name="T108" fmla="*/ 323 w 349"/>
              <a:gd name="T109" fmla="*/ 108 h 338"/>
              <a:gd name="T110" fmla="*/ 340 w 349"/>
              <a:gd name="T111" fmla="*/ 104 h 338"/>
              <a:gd name="T112" fmla="*/ 343 w 349"/>
              <a:gd name="T113" fmla="*/ 92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49" h="338">
                <a:moveTo>
                  <a:pt x="343" y="92"/>
                </a:moveTo>
                <a:cubicBezTo>
                  <a:pt x="336" y="89"/>
                  <a:pt x="329" y="87"/>
                  <a:pt x="321" y="87"/>
                </a:cubicBezTo>
                <a:cubicBezTo>
                  <a:pt x="318" y="87"/>
                  <a:pt x="316" y="90"/>
                  <a:pt x="315" y="92"/>
                </a:cubicBezTo>
                <a:cubicBezTo>
                  <a:pt x="307" y="89"/>
                  <a:pt x="298" y="85"/>
                  <a:pt x="290" y="81"/>
                </a:cubicBezTo>
                <a:cubicBezTo>
                  <a:pt x="286" y="79"/>
                  <a:pt x="281" y="83"/>
                  <a:pt x="281" y="87"/>
                </a:cubicBezTo>
                <a:cubicBezTo>
                  <a:pt x="263" y="78"/>
                  <a:pt x="245" y="70"/>
                  <a:pt x="225" y="64"/>
                </a:cubicBezTo>
                <a:cubicBezTo>
                  <a:pt x="219" y="62"/>
                  <a:pt x="216" y="71"/>
                  <a:pt x="221" y="74"/>
                </a:cubicBezTo>
                <a:cubicBezTo>
                  <a:pt x="222" y="75"/>
                  <a:pt x="223" y="76"/>
                  <a:pt x="224" y="76"/>
                </a:cubicBezTo>
                <a:cubicBezTo>
                  <a:pt x="189" y="60"/>
                  <a:pt x="154" y="44"/>
                  <a:pt x="118" y="30"/>
                </a:cubicBezTo>
                <a:cubicBezTo>
                  <a:pt x="113" y="28"/>
                  <a:pt x="109" y="36"/>
                  <a:pt x="113" y="40"/>
                </a:cubicBezTo>
                <a:cubicBezTo>
                  <a:pt x="83" y="25"/>
                  <a:pt x="52" y="12"/>
                  <a:pt x="21" y="2"/>
                </a:cubicBezTo>
                <a:cubicBezTo>
                  <a:pt x="15" y="0"/>
                  <a:pt x="11" y="9"/>
                  <a:pt x="16" y="12"/>
                </a:cubicBezTo>
                <a:cubicBezTo>
                  <a:pt x="60" y="35"/>
                  <a:pt x="104" y="59"/>
                  <a:pt x="148" y="83"/>
                </a:cubicBezTo>
                <a:cubicBezTo>
                  <a:pt x="104" y="61"/>
                  <a:pt x="59" y="42"/>
                  <a:pt x="9" y="32"/>
                </a:cubicBezTo>
                <a:cubicBezTo>
                  <a:pt x="2" y="31"/>
                  <a:pt x="0" y="40"/>
                  <a:pt x="6" y="43"/>
                </a:cubicBezTo>
                <a:cubicBezTo>
                  <a:pt x="38" y="56"/>
                  <a:pt x="69" y="70"/>
                  <a:pt x="100" y="85"/>
                </a:cubicBezTo>
                <a:cubicBezTo>
                  <a:pt x="76" y="74"/>
                  <a:pt x="51" y="64"/>
                  <a:pt x="26" y="54"/>
                </a:cubicBezTo>
                <a:cubicBezTo>
                  <a:pt x="20" y="51"/>
                  <a:pt x="16" y="61"/>
                  <a:pt x="22" y="64"/>
                </a:cubicBezTo>
                <a:cubicBezTo>
                  <a:pt x="51" y="79"/>
                  <a:pt x="80" y="94"/>
                  <a:pt x="109" y="109"/>
                </a:cubicBezTo>
                <a:cubicBezTo>
                  <a:pt x="82" y="98"/>
                  <a:pt x="55" y="89"/>
                  <a:pt x="28" y="81"/>
                </a:cubicBezTo>
                <a:cubicBezTo>
                  <a:pt x="22" y="80"/>
                  <a:pt x="18" y="88"/>
                  <a:pt x="24" y="91"/>
                </a:cubicBezTo>
                <a:cubicBezTo>
                  <a:pt x="35" y="97"/>
                  <a:pt x="47" y="102"/>
                  <a:pt x="59" y="108"/>
                </a:cubicBezTo>
                <a:cubicBezTo>
                  <a:pt x="49" y="104"/>
                  <a:pt x="40" y="101"/>
                  <a:pt x="31" y="98"/>
                </a:cubicBezTo>
                <a:cubicBezTo>
                  <a:pt x="25" y="96"/>
                  <a:pt x="21" y="104"/>
                  <a:pt x="27" y="107"/>
                </a:cubicBezTo>
                <a:cubicBezTo>
                  <a:pt x="58" y="122"/>
                  <a:pt x="90" y="138"/>
                  <a:pt x="121" y="154"/>
                </a:cubicBezTo>
                <a:cubicBezTo>
                  <a:pt x="93" y="141"/>
                  <a:pt x="65" y="130"/>
                  <a:pt x="36" y="119"/>
                </a:cubicBezTo>
                <a:cubicBezTo>
                  <a:pt x="31" y="117"/>
                  <a:pt x="27" y="126"/>
                  <a:pt x="32" y="128"/>
                </a:cubicBezTo>
                <a:cubicBezTo>
                  <a:pt x="65" y="145"/>
                  <a:pt x="97" y="163"/>
                  <a:pt x="128" y="181"/>
                </a:cubicBezTo>
                <a:cubicBezTo>
                  <a:pt x="102" y="169"/>
                  <a:pt x="75" y="158"/>
                  <a:pt x="48" y="148"/>
                </a:cubicBezTo>
                <a:cubicBezTo>
                  <a:pt x="42" y="146"/>
                  <a:pt x="39" y="155"/>
                  <a:pt x="44" y="157"/>
                </a:cubicBezTo>
                <a:cubicBezTo>
                  <a:pt x="63" y="168"/>
                  <a:pt x="83" y="179"/>
                  <a:pt x="102" y="190"/>
                </a:cubicBezTo>
                <a:cubicBezTo>
                  <a:pt x="85" y="183"/>
                  <a:pt x="68" y="178"/>
                  <a:pt x="50" y="173"/>
                </a:cubicBezTo>
                <a:cubicBezTo>
                  <a:pt x="45" y="171"/>
                  <a:pt x="41" y="179"/>
                  <a:pt x="46" y="182"/>
                </a:cubicBezTo>
                <a:cubicBezTo>
                  <a:pt x="73" y="195"/>
                  <a:pt x="100" y="208"/>
                  <a:pt x="127" y="222"/>
                </a:cubicBezTo>
                <a:cubicBezTo>
                  <a:pt x="103" y="212"/>
                  <a:pt x="79" y="201"/>
                  <a:pt x="56" y="190"/>
                </a:cubicBezTo>
                <a:cubicBezTo>
                  <a:pt x="50" y="187"/>
                  <a:pt x="46" y="194"/>
                  <a:pt x="51" y="198"/>
                </a:cubicBezTo>
                <a:cubicBezTo>
                  <a:pt x="64" y="207"/>
                  <a:pt x="76" y="216"/>
                  <a:pt x="90" y="225"/>
                </a:cubicBezTo>
                <a:cubicBezTo>
                  <a:pt x="76" y="219"/>
                  <a:pt x="62" y="213"/>
                  <a:pt x="48" y="206"/>
                </a:cubicBezTo>
                <a:cubicBezTo>
                  <a:pt x="42" y="204"/>
                  <a:pt x="38" y="211"/>
                  <a:pt x="43" y="214"/>
                </a:cubicBezTo>
                <a:cubicBezTo>
                  <a:pt x="59" y="225"/>
                  <a:pt x="74" y="236"/>
                  <a:pt x="90" y="246"/>
                </a:cubicBezTo>
                <a:cubicBezTo>
                  <a:pt x="80" y="242"/>
                  <a:pt x="70" y="237"/>
                  <a:pt x="59" y="233"/>
                </a:cubicBezTo>
                <a:cubicBezTo>
                  <a:pt x="54" y="232"/>
                  <a:pt x="52" y="239"/>
                  <a:pt x="56" y="241"/>
                </a:cubicBezTo>
                <a:cubicBezTo>
                  <a:pt x="70" y="251"/>
                  <a:pt x="84" y="260"/>
                  <a:pt x="98" y="269"/>
                </a:cubicBezTo>
                <a:cubicBezTo>
                  <a:pt x="87" y="263"/>
                  <a:pt x="76" y="258"/>
                  <a:pt x="66" y="253"/>
                </a:cubicBezTo>
                <a:cubicBezTo>
                  <a:pt x="62" y="251"/>
                  <a:pt x="57" y="256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1" y="260"/>
                  <a:pt x="61" y="260"/>
                  <a:pt x="61" y="260"/>
                </a:cubicBezTo>
                <a:cubicBezTo>
                  <a:pt x="69" y="266"/>
                  <a:pt x="77" y="272"/>
                  <a:pt x="85" y="278"/>
                </a:cubicBezTo>
                <a:cubicBezTo>
                  <a:pt x="81" y="276"/>
                  <a:pt x="77" y="274"/>
                  <a:pt x="73" y="272"/>
                </a:cubicBezTo>
                <a:cubicBezTo>
                  <a:pt x="69" y="270"/>
                  <a:pt x="65" y="276"/>
                  <a:pt x="69" y="279"/>
                </a:cubicBezTo>
                <a:cubicBezTo>
                  <a:pt x="83" y="288"/>
                  <a:pt x="97" y="298"/>
                  <a:pt x="111" y="307"/>
                </a:cubicBezTo>
                <a:cubicBezTo>
                  <a:pt x="97" y="302"/>
                  <a:pt x="83" y="297"/>
                  <a:pt x="69" y="291"/>
                </a:cubicBezTo>
                <a:cubicBezTo>
                  <a:pt x="66" y="289"/>
                  <a:pt x="61" y="294"/>
                  <a:pt x="65" y="297"/>
                </a:cubicBezTo>
                <a:cubicBezTo>
                  <a:pt x="74" y="304"/>
                  <a:pt x="83" y="312"/>
                  <a:pt x="91" y="320"/>
                </a:cubicBezTo>
                <a:cubicBezTo>
                  <a:pt x="83" y="316"/>
                  <a:pt x="74" y="313"/>
                  <a:pt x="66" y="310"/>
                </a:cubicBezTo>
                <a:cubicBezTo>
                  <a:pt x="62" y="308"/>
                  <a:pt x="61" y="313"/>
                  <a:pt x="62" y="315"/>
                </a:cubicBezTo>
                <a:cubicBezTo>
                  <a:pt x="69" y="323"/>
                  <a:pt x="76" y="330"/>
                  <a:pt x="85" y="336"/>
                </a:cubicBezTo>
                <a:cubicBezTo>
                  <a:pt x="87" y="338"/>
                  <a:pt x="91" y="333"/>
                  <a:pt x="88" y="331"/>
                </a:cubicBezTo>
                <a:cubicBezTo>
                  <a:pt x="84" y="328"/>
                  <a:pt x="80" y="325"/>
                  <a:pt x="77" y="321"/>
                </a:cubicBezTo>
                <a:cubicBezTo>
                  <a:pt x="86" y="325"/>
                  <a:pt x="96" y="329"/>
                  <a:pt x="106" y="333"/>
                </a:cubicBezTo>
                <a:cubicBezTo>
                  <a:pt x="109" y="335"/>
                  <a:pt x="112" y="330"/>
                  <a:pt x="109" y="327"/>
                </a:cubicBezTo>
                <a:cubicBezTo>
                  <a:pt x="103" y="320"/>
                  <a:pt x="96" y="314"/>
                  <a:pt x="89" y="307"/>
                </a:cubicBezTo>
                <a:cubicBezTo>
                  <a:pt x="104" y="313"/>
                  <a:pt x="119" y="319"/>
                  <a:pt x="135" y="324"/>
                </a:cubicBezTo>
                <a:cubicBezTo>
                  <a:pt x="140" y="325"/>
                  <a:pt x="142" y="319"/>
                  <a:pt x="138" y="317"/>
                </a:cubicBezTo>
                <a:cubicBezTo>
                  <a:pt x="132" y="312"/>
                  <a:pt x="125" y="307"/>
                  <a:pt x="118" y="303"/>
                </a:cubicBezTo>
                <a:cubicBezTo>
                  <a:pt x="128" y="308"/>
                  <a:pt x="137" y="312"/>
                  <a:pt x="147" y="317"/>
                </a:cubicBezTo>
                <a:cubicBezTo>
                  <a:pt x="151" y="319"/>
                  <a:pt x="156" y="312"/>
                  <a:pt x="151" y="310"/>
                </a:cubicBezTo>
                <a:cubicBezTo>
                  <a:pt x="135" y="301"/>
                  <a:pt x="119" y="291"/>
                  <a:pt x="104" y="281"/>
                </a:cubicBezTo>
                <a:cubicBezTo>
                  <a:pt x="123" y="290"/>
                  <a:pt x="143" y="299"/>
                  <a:pt x="163" y="307"/>
                </a:cubicBezTo>
                <a:cubicBezTo>
                  <a:pt x="168" y="309"/>
                  <a:pt x="172" y="302"/>
                  <a:pt x="167" y="300"/>
                </a:cubicBezTo>
                <a:cubicBezTo>
                  <a:pt x="144" y="287"/>
                  <a:pt x="121" y="273"/>
                  <a:pt x="99" y="259"/>
                </a:cubicBezTo>
                <a:cubicBezTo>
                  <a:pt x="126" y="271"/>
                  <a:pt x="153" y="283"/>
                  <a:pt x="179" y="297"/>
                </a:cubicBezTo>
                <a:cubicBezTo>
                  <a:pt x="184" y="299"/>
                  <a:pt x="189" y="291"/>
                  <a:pt x="184" y="289"/>
                </a:cubicBezTo>
                <a:cubicBezTo>
                  <a:pt x="152" y="273"/>
                  <a:pt x="122" y="255"/>
                  <a:pt x="92" y="236"/>
                </a:cubicBezTo>
                <a:cubicBezTo>
                  <a:pt x="121" y="250"/>
                  <a:pt x="149" y="263"/>
                  <a:pt x="178" y="277"/>
                </a:cubicBezTo>
                <a:cubicBezTo>
                  <a:pt x="183" y="280"/>
                  <a:pt x="188" y="272"/>
                  <a:pt x="182" y="269"/>
                </a:cubicBezTo>
                <a:cubicBezTo>
                  <a:pt x="153" y="254"/>
                  <a:pt x="125" y="237"/>
                  <a:pt x="97" y="219"/>
                </a:cubicBezTo>
                <a:cubicBezTo>
                  <a:pt x="140" y="239"/>
                  <a:pt x="183" y="258"/>
                  <a:pt x="225" y="278"/>
                </a:cubicBezTo>
                <a:cubicBezTo>
                  <a:pt x="231" y="280"/>
                  <a:pt x="236" y="273"/>
                  <a:pt x="230" y="269"/>
                </a:cubicBezTo>
                <a:cubicBezTo>
                  <a:pt x="195" y="248"/>
                  <a:pt x="160" y="229"/>
                  <a:pt x="124" y="210"/>
                </a:cubicBezTo>
                <a:cubicBezTo>
                  <a:pt x="164" y="227"/>
                  <a:pt x="203" y="247"/>
                  <a:pt x="241" y="267"/>
                </a:cubicBezTo>
                <a:cubicBezTo>
                  <a:pt x="247" y="270"/>
                  <a:pt x="252" y="262"/>
                  <a:pt x="246" y="259"/>
                </a:cubicBezTo>
                <a:cubicBezTo>
                  <a:pt x="204" y="235"/>
                  <a:pt x="161" y="211"/>
                  <a:pt x="119" y="188"/>
                </a:cubicBezTo>
                <a:cubicBezTo>
                  <a:pt x="164" y="208"/>
                  <a:pt x="208" y="230"/>
                  <a:pt x="251" y="255"/>
                </a:cubicBezTo>
                <a:cubicBezTo>
                  <a:pt x="256" y="258"/>
                  <a:pt x="261" y="249"/>
                  <a:pt x="256" y="246"/>
                </a:cubicBezTo>
                <a:cubicBezTo>
                  <a:pt x="209" y="216"/>
                  <a:pt x="162" y="188"/>
                  <a:pt x="114" y="161"/>
                </a:cubicBezTo>
                <a:cubicBezTo>
                  <a:pt x="166" y="184"/>
                  <a:pt x="217" y="209"/>
                  <a:pt x="267" y="237"/>
                </a:cubicBezTo>
                <a:cubicBezTo>
                  <a:pt x="273" y="240"/>
                  <a:pt x="278" y="233"/>
                  <a:pt x="273" y="229"/>
                </a:cubicBezTo>
                <a:cubicBezTo>
                  <a:pt x="279" y="231"/>
                  <a:pt x="283" y="223"/>
                  <a:pt x="278" y="219"/>
                </a:cubicBezTo>
                <a:cubicBezTo>
                  <a:pt x="222" y="181"/>
                  <a:pt x="162" y="148"/>
                  <a:pt x="101" y="117"/>
                </a:cubicBezTo>
                <a:cubicBezTo>
                  <a:pt x="165" y="143"/>
                  <a:pt x="226" y="176"/>
                  <a:pt x="287" y="209"/>
                </a:cubicBezTo>
                <a:cubicBezTo>
                  <a:pt x="293" y="212"/>
                  <a:pt x="298" y="203"/>
                  <a:pt x="292" y="200"/>
                </a:cubicBezTo>
                <a:cubicBezTo>
                  <a:pt x="250" y="173"/>
                  <a:pt x="206" y="149"/>
                  <a:pt x="162" y="125"/>
                </a:cubicBezTo>
                <a:cubicBezTo>
                  <a:pt x="206" y="146"/>
                  <a:pt x="250" y="168"/>
                  <a:pt x="293" y="192"/>
                </a:cubicBezTo>
                <a:cubicBezTo>
                  <a:pt x="300" y="196"/>
                  <a:pt x="305" y="187"/>
                  <a:pt x="299" y="183"/>
                </a:cubicBezTo>
                <a:cubicBezTo>
                  <a:pt x="235" y="142"/>
                  <a:pt x="168" y="105"/>
                  <a:pt x="99" y="72"/>
                </a:cubicBezTo>
                <a:cubicBezTo>
                  <a:pt x="170" y="102"/>
                  <a:pt x="236" y="145"/>
                  <a:pt x="308" y="172"/>
                </a:cubicBezTo>
                <a:cubicBezTo>
                  <a:pt x="313" y="174"/>
                  <a:pt x="317" y="165"/>
                  <a:pt x="312" y="162"/>
                </a:cubicBezTo>
                <a:cubicBezTo>
                  <a:pt x="251" y="127"/>
                  <a:pt x="190" y="93"/>
                  <a:pt x="128" y="60"/>
                </a:cubicBezTo>
                <a:cubicBezTo>
                  <a:pt x="140" y="66"/>
                  <a:pt x="153" y="72"/>
                  <a:pt x="165" y="78"/>
                </a:cubicBezTo>
                <a:cubicBezTo>
                  <a:pt x="215" y="104"/>
                  <a:pt x="266" y="130"/>
                  <a:pt x="317" y="155"/>
                </a:cubicBezTo>
                <a:cubicBezTo>
                  <a:pt x="323" y="159"/>
                  <a:pt x="329" y="150"/>
                  <a:pt x="322" y="146"/>
                </a:cubicBezTo>
                <a:cubicBezTo>
                  <a:pt x="295" y="129"/>
                  <a:pt x="267" y="112"/>
                  <a:pt x="239" y="96"/>
                </a:cubicBezTo>
                <a:cubicBezTo>
                  <a:pt x="268" y="110"/>
                  <a:pt x="297" y="124"/>
                  <a:pt x="325" y="140"/>
                </a:cubicBezTo>
                <a:cubicBezTo>
                  <a:pt x="331" y="143"/>
                  <a:pt x="337" y="134"/>
                  <a:pt x="331" y="130"/>
                </a:cubicBezTo>
                <a:cubicBezTo>
                  <a:pt x="316" y="121"/>
                  <a:pt x="301" y="112"/>
                  <a:pt x="286" y="102"/>
                </a:cubicBezTo>
                <a:cubicBezTo>
                  <a:pt x="301" y="110"/>
                  <a:pt x="315" y="118"/>
                  <a:pt x="328" y="127"/>
                </a:cubicBezTo>
                <a:cubicBezTo>
                  <a:pt x="333" y="131"/>
                  <a:pt x="340" y="122"/>
                  <a:pt x="335" y="118"/>
                </a:cubicBezTo>
                <a:cubicBezTo>
                  <a:pt x="331" y="115"/>
                  <a:pt x="327" y="112"/>
                  <a:pt x="323" y="108"/>
                </a:cubicBezTo>
                <a:cubicBezTo>
                  <a:pt x="326" y="110"/>
                  <a:pt x="330" y="111"/>
                  <a:pt x="334" y="113"/>
                </a:cubicBezTo>
                <a:cubicBezTo>
                  <a:pt x="339" y="115"/>
                  <a:pt x="345" y="109"/>
                  <a:pt x="340" y="104"/>
                </a:cubicBezTo>
                <a:cubicBezTo>
                  <a:pt x="340" y="104"/>
                  <a:pt x="340" y="103"/>
                  <a:pt x="339" y="103"/>
                </a:cubicBezTo>
                <a:cubicBezTo>
                  <a:pt x="345" y="104"/>
                  <a:pt x="349" y="95"/>
                  <a:pt x="343" y="92"/>
                </a:cubicBezTo>
                <a:close/>
              </a:path>
            </a:pathLst>
          </a:custGeom>
          <a:solidFill>
            <a:srgbClr val="E838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3205957" y="3876277"/>
            <a:ext cx="795338" cy="1214438"/>
          </a:xfrm>
          <a:custGeom>
            <a:avLst/>
            <a:gdLst>
              <a:gd name="T0" fmla="*/ 140 w 224"/>
              <a:gd name="T1" fmla="*/ 162 h 342"/>
              <a:gd name="T2" fmla="*/ 208 w 224"/>
              <a:gd name="T3" fmla="*/ 231 h 342"/>
              <a:gd name="T4" fmla="*/ 184 w 224"/>
              <a:gd name="T5" fmla="*/ 171 h 342"/>
              <a:gd name="T6" fmla="*/ 169 w 224"/>
              <a:gd name="T7" fmla="*/ 124 h 342"/>
              <a:gd name="T8" fmla="*/ 183 w 224"/>
              <a:gd name="T9" fmla="*/ 122 h 342"/>
              <a:gd name="T10" fmla="*/ 171 w 224"/>
              <a:gd name="T11" fmla="*/ 90 h 342"/>
              <a:gd name="T12" fmla="*/ 171 w 224"/>
              <a:gd name="T13" fmla="*/ 71 h 342"/>
              <a:gd name="T14" fmla="*/ 165 w 224"/>
              <a:gd name="T15" fmla="*/ 44 h 342"/>
              <a:gd name="T16" fmla="*/ 164 w 224"/>
              <a:gd name="T17" fmla="*/ 22 h 342"/>
              <a:gd name="T18" fmla="*/ 153 w 224"/>
              <a:gd name="T19" fmla="*/ 11 h 342"/>
              <a:gd name="T20" fmla="*/ 153 w 224"/>
              <a:gd name="T21" fmla="*/ 28 h 342"/>
              <a:gd name="T22" fmla="*/ 144 w 224"/>
              <a:gd name="T23" fmla="*/ 37 h 342"/>
              <a:gd name="T24" fmla="*/ 141 w 224"/>
              <a:gd name="T25" fmla="*/ 51 h 342"/>
              <a:gd name="T26" fmla="*/ 139 w 224"/>
              <a:gd name="T27" fmla="*/ 53 h 342"/>
              <a:gd name="T28" fmla="*/ 144 w 224"/>
              <a:gd name="T29" fmla="*/ 83 h 342"/>
              <a:gd name="T30" fmla="*/ 128 w 224"/>
              <a:gd name="T31" fmla="*/ 82 h 342"/>
              <a:gd name="T32" fmla="*/ 127 w 224"/>
              <a:gd name="T33" fmla="*/ 96 h 342"/>
              <a:gd name="T34" fmla="*/ 149 w 224"/>
              <a:gd name="T35" fmla="*/ 155 h 342"/>
              <a:gd name="T36" fmla="*/ 101 w 224"/>
              <a:gd name="T37" fmla="*/ 121 h 342"/>
              <a:gd name="T38" fmla="*/ 92 w 224"/>
              <a:gd name="T39" fmla="*/ 136 h 342"/>
              <a:gd name="T40" fmla="*/ 123 w 224"/>
              <a:gd name="T41" fmla="*/ 206 h 342"/>
              <a:gd name="T42" fmla="*/ 72 w 224"/>
              <a:gd name="T43" fmla="*/ 165 h 342"/>
              <a:gd name="T44" fmla="*/ 64 w 224"/>
              <a:gd name="T45" fmla="*/ 183 h 342"/>
              <a:gd name="T46" fmla="*/ 99 w 224"/>
              <a:gd name="T47" fmla="*/ 259 h 342"/>
              <a:gd name="T48" fmla="*/ 46 w 224"/>
              <a:gd name="T49" fmla="*/ 213 h 342"/>
              <a:gd name="T50" fmla="*/ 44 w 224"/>
              <a:gd name="T51" fmla="*/ 228 h 342"/>
              <a:gd name="T52" fmla="*/ 64 w 224"/>
              <a:gd name="T53" fmla="*/ 281 h 342"/>
              <a:gd name="T54" fmla="*/ 26 w 224"/>
              <a:gd name="T55" fmla="*/ 250 h 342"/>
              <a:gd name="T56" fmla="*/ 18 w 224"/>
              <a:gd name="T57" fmla="*/ 260 h 342"/>
              <a:gd name="T58" fmla="*/ 14 w 224"/>
              <a:gd name="T59" fmla="*/ 278 h 342"/>
              <a:gd name="T60" fmla="*/ 2 w 224"/>
              <a:gd name="T61" fmla="*/ 277 h 342"/>
              <a:gd name="T62" fmla="*/ 17 w 224"/>
              <a:gd name="T63" fmla="*/ 294 h 342"/>
              <a:gd name="T64" fmla="*/ 27 w 224"/>
              <a:gd name="T65" fmla="*/ 298 h 342"/>
              <a:gd name="T66" fmla="*/ 58 w 224"/>
              <a:gd name="T67" fmla="*/ 314 h 342"/>
              <a:gd name="T68" fmla="*/ 53 w 224"/>
              <a:gd name="T69" fmla="*/ 284 h 342"/>
              <a:gd name="T70" fmla="*/ 94 w 224"/>
              <a:gd name="T71" fmla="*/ 314 h 342"/>
              <a:gd name="T72" fmla="*/ 111 w 224"/>
              <a:gd name="T73" fmla="*/ 327 h 342"/>
              <a:gd name="T74" fmla="*/ 82 w 224"/>
              <a:gd name="T75" fmla="*/ 256 h 342"/>
              <a:gd name="T76" fmla="*/ 149 w 224"/>
              <a:gd name="T77" fmla="*/ 317 h 342"/>
              <a:gd name="T78" fmla="*/ 172 w 224"/>
              <a:gd name="T79" fmla="*/ 337 h 342"/>
              <a:gd name="T80" fmla="*/ 113 w 224"/>
              <a:gd name="T81" fmla="*/ 212 h 342"/>
              <a:gd name="T82" fmla="*/ 206 w 224"/>
              <a:gd name="T83" fmla="*/ 316 h 342"/>
              <a:gd name="T84" fmla="*/ 211 w 224"/>
              <a:gd name="T85" fmla="*/ 309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24" h="342">
                <a:moveTo>
                  <a:pt x="221" y="303"/>
                </a:moveTo>
                <a:cubicBezTo>
                  <a:pt x="195" y="255"/>
                  <a:pt x="169" y="208"/>
                  <a:pt x="140" y="162"/>
                </a:cubicBezTo>
                <a:cubicBezTo>
                  <a:pt x="161" y="186"/>
                  <a:pt x="180" y="211"/>
                  <a:pt x="198" y="237"/>
                </a:cubicBezTo>
                <a:cubicBezTo>
                  <a:pt x="203" y="243"/>
                  <a:pt x="212" y="238"/>
                  <a:pt x="208" y="231"/>
                </a:cubicBezTo>
                <a:cubicBezTo>
                  <a:pt x="190" y="201"/>
                  <a:pt x="172" y="171"/>
                  <a:pt x="154" y="141"/>
                </a:cubicBezTo>
                <a:cubicBezTo>
                  <a:pt x="164" y="151"/>
                  <a:pt x="174" y="161"/>
                  <a:pt x="184" y="171"/>
                </a:cubicBezTo>
                <a:cubicBezTo>
                  <a:pt x="188" y="176"/>
                  <a:pt x="196" y="170"/>
                  <a:pt x="193" y="164"/>
                </a:cubicBezTo>
                <a:cubicBezTo>
                  <a:pt x="185" y="151"/>
                  <a:pt x="177" y="138"/>
                  <a:pt x="169" y="124"/>
                </a:cubicBezTo>
                <a:cubicBezTo>
                  <a:pt x="171" y="126"/>
                  <a:pt x="172" y="127"/>
                  <a:pt x="174" y="129"/>
                </a:cubicBezTo>
                <a:cubicBezTo>
                  <a:pt x="178" y="133"/>
                  <a:pt x="186" y="127"/>
                  <a:pt x="183" y="122"/>
                </a:cubicBezTo>
                <a:cubicBezTo>
                  <a:pt x="174" y="108"/>
                  <a:pt x="166" y="94"/>
                  <a:pt x="157" y="80"/>
                </a:cubicBezTo>
                <a:cubicBezTo>
                  <a:pt x="162" y="84"/>
                  <a:pt x="166" y="87"/>
                  <a:pt x="171" y="90"/>
                </a:cubicBezTo>
                <a:cubicBezTo>
                  <a:pt x="176" y="94"/>
                  <a:pt x="183" y="87"/>
                  <a:pt x="179" y="82"/>
                </a:cubicBezTo>
                <a:cubicBezTo>
                  <a:pt x="171" y="71"/>
                  <a:pt x="171" y="71"/>
                  <a:pt x="171" y="71"/>
                </a:cubicBezTo>
                <a:cubicBezTo>
                  <a:pt x="173" y="70"/>
                  <a:pt x="175" y="67"/>
                  <a:pt x="174" y="64"/>
                </a:cubicBezTo>
                <a:cubicBezTo>
                  <a:pt x="171" y="57"/>
                  <a:pt x="168" y="50"/>
                  <a:pt x="165" y="44"/>
                </a:cubicBezTo>
                <a:cubicBezTo>
                  <a:pt x="168" y="43"/>
                  <a:pt x="170" y="40"/>
                  <a:pt x="169" y="36"/>
                </a:cubicBezTo>
                <a:cubicBezTo>
                  <a:pt x="168" y="31"/>
                  <a:pt x="166" y="27"/>
                  <a:pt x="164" y="22"/>
                </a:cubicBezTo>
                <a:cubicBezTo>
                  <a:pt x="170" y="18"/>
                  <a:pt x="171" y="7"/>
                  <a:pt x="160" y="2"/>
                </a:cubicBezTo>
                <a:cubicBezTo>
                  <a:pt x="154" y="0"/>
                  <a:pt x="151" y="6"/>
                  <a:pt x="153" y="11"/>
                </a:cubicBezTo>
                <a:cubicBezTo>
                  <a:pt x="149" y="11"/>
                  <a:pt x="146" y="15"/>
                  <a:pt x="149" y="20"/>
                </a:cubicBezTo>
                <a:cubicBezTo>
                  <a:pt x="150" y="22"/>
                  <a:pt x="152" y="25"/>
                  <a:pt x="153" y="28"/>
                </a:cubicBezTo>
                <a:cubicBezTo>
                  <a:pt x="152" y="28"/>
                  <a:pt x="151" y="27"/>
                  <a:pt x="150" y="27"/>
                </a:cubicBezTo>
                <a:cubicBezTo>
                  <a:pt x="144" y="25"/>
                  <a:pt x="140" y="33"/>
                  <a:pt x="144" y="37"/>
                </a:cubicBezTo>
                <a:cubicBezTo>
                  <a:pt x="146" y="39"/>
                  <a:pt x="147" y="41"/>
                  <a:pt x="148" y="42"/>
                </a:cubicBezTo>
                <a:cubicBezTo>
                  <a:pt x="144" y="41"/>
                  <a:pt x="138" y="46"/>
                  <a:pt x="141" y="51"/>
                </a:cubicBezTo>
                <a:cubicBezTo>
                  <a:pt x="143" y="54"/>
                  <a:pt x="146" y="57"/>
                  <a:pt x="148" y="59"/>
                </a:cubicBezTo>
                <a:cubicBezTo>
                  <a:pt x="145" y="57"/>
                  <a:pt x="142" y="55"/>
                  <a:pt x="139" y="53"/>
                </a:cubicBezTo>
                <a:cubicBezTo>
                  <a:pt x="134" y="50"/>
                  <a:pt x="128" y="57"/>
                  <a:pt x="131" y="62"/>
                </a:cubicBezTo>
                <a:cubicBezTo>
                  <a:pt x="135" y="69"/>
                  <a:pt x="140" y="76"/>
                  <a:pt x="144" y="83"/>
                </a:cubicBezTo>
                <a:cubicBezTo>
                  <a:pt x="142" y="80"/>
                  <a:pt x="139" y="78"/>
                  <a:pt x="137" y="75"/>
                </a:cubicBezTo>
                <a:cubicBezTo>
                  <a:pt x="132" y="70"/>
                  <a:pt x="124" y="76"/>
                  <a:pt x="128" y="82"/>
                </a:cubicBezTo>
                <a:cubicBezTo>
                  <a:pt x="138" y="97"/>
                  <a:pt x="148" y="112"/>
                  <a:pt x="158" y="127"/>
                </a:cubicBezTo>
                <a:cubicBezTo>
                  <a:pt x="147" y="117"/>
                  <a:pt x="137" y="106"/>
                  <a:pt x="127" y="96"/>
                </a:cubicBezTo>
                <a:cubicBezTo>
                  <a:pt x="123" y="91"/>
                  <a:pt x="115" y="97"/>
                  <a:pt x="118" y="103"/>
                </a:cubicBezTo>
                <a:cubicBezTo>
                  <a:pt x="128" y="120"/>
                  <a:pt x="139" y="138"/>
                  <a:pt x="149" y="155"/>
                </a:cubicBezTo>
                <a:cubicBezTo>
                  <a:pt x="137" y="141"/>
                  <a:pt x="124" y="127"/>
                  <a:pt x="110" y="114"/>
                </a:cubicBezTo>
                <a:cubicBezTo>
                  <a:pt x="105" y="110"/>
                  <a:pt x="97" y="115"/>
                  <a:pt x="101" y="121"/>
                </a:cubicBezTo>
                <a:cubicBezTo>
                  <a:pt x="120" y="151"/>
                  <a:pt x="139" y="181"/>
                  <a:pt x="157" y="212"/>
                </a:cubicBezTo>
                <a:cubicBezTo>
                  <a:pt x="137" y="185"/>
                  <a:pt x="116" y="159"/>
                  <a:pt x="92" y="136"/>
                </a:cubicBezTo>
                <a:cubicBezTo>
                  <a:pt x="87" y="131"/>
                  <a:pt x="79" y="137"/>
                  <a:pt x="83" y="143"/>
                </a:cubicBezTo>
                <a:cubicBezTo>
                  <a:pt x="96" y="164"/>
                  <a:pt x="109" y="185"/>
                  <a:pt x="123" y="206"/>
                </a:cubicBezTo>
                <a:cubicBezTo>
                  <a:pt x="109" y="189"/>
                  <a:pt x="95" y="173"/>
                  <a:pt x="81" y="158"/>
                </a:cubicBezTo>
                <a:cubicBezTo>
                  <a:pt x="77" y="153"/>
                  <a:pt x="69" y="159"/>
                  <a:pt x="72" y="165"/>
                </a:cubicBezTo>
                <a:cubicBezTo>
                  <a:pt x="93" y="200"/>
                  <a:pt x="113" y="235"/>
                  <a:pt x="133" y="270"/>
                </a:cubicBezTo>
                <a:cubicBezTo>
                  <a:pt x="110" y="241"/>
                  <a:pt x="87" y="212"/>
                  <a:pt x="64" y="183"/>
                </a:cubicBezTo>
                <a:cubicBezTo>
                  <a:pt x="60" y="178"/>
                  <a:pt x="52" y="184"/>
                  <a:pt x="55" y="190"/>
                </a:cubicBezTo>
                <a:cubicBezTo>
                  <a:pt x="70" y="213"/>
                  <a:pt x="85" y="236"/>
                  <a:pt x="99" y="259"/>
                </a:cubicBezTo>
                <a:cubicBezTo>
                  <a:pt x="84" y="241"/>
                  <a:pt x="69" y="224"/>
                  <a:pt x="54" y="207"/>
                </a:cubicBezTo>
                <a:cubicBezTo>
                  <a:pt x="50" y="202"/>
                  <a:pt x="43" y="208"/>
                  <a:pt x="46" y="213"/>
                </a:cubicBezTo>
                <a:cubicBezTo>
                  <a:pt x="56" y="232"/>
                  <a:pt x="67" y="250"/>
                  <a:pt x="77" y="268"/>
                </a:cubicBezTo>
                <a:cubicBezTo>
                  <a:pt x="66" y="255"/>
                  <a:pt x="55" y="241"/>
                  <a:pt x="44" y="228"/>
                </a:cubicBezTo>
                <a:cubicBezTo>
                  <a:pt x="41" y="223"/>
                  <a:pt x="33" y="229"/>
                  <a:pt x="36" y="234"/>
                </a:cubicBezTo>
                <a:cubicBezTo>
                  <a:pt x="64" y="281"/>
                  <a:pt x="64" y="281"/>
                  <a:pt x="64" y="281"/>
                </a:cubicBezTo>
                <a:cubicBezTo>
                  <a:pt x="53" y="269"/>
                  <a:pt x="44" y="257"/>
                  <a:pt x="34" y="245"/>
                </a:cubicBezTo>
                <a:cubicBezTo>
                  <a:pt x="30" y="240"/>
                  <a:pt x="23" y="244"/>
                  <a:pt x="26" y="250"/>
                </a:cubicBezTo>
                <a:cubicBezTo>
                  <a:pt x="33" y="264"/>
                  <a:pt x="40" y="279"/>
                  <a:pt x="47" y="293"/>
                </a:cubicBezTo>
                <a:cubicBezTo>
                  <a:pt x="36" y="283"/>
                  <a:pt x="26" y="272"/>
                  <a:pt x="18" y="260"/>
                </a:cubicBezTo>
                <a:cubicBezTo>
                  <a:pt x="15" y="256"/>
                  <a:pt x="9" y="259"/>
                  <a:pt x="10" y="264"/>
                </a:cubicBezTo>
                <a:cubicBezTo>
                  <a:pt x="11" y="269"/>
                  <a:pt x="12" y="274"/>
                  <a:pt x="14" y="278"/>
                </a:cubicBezTo>
                <a:cubicBezTo>
                  <a:pt x="12" y="277"/>
                  <a:pt x="10" y="276"/>
                  <a:pt x="9" y="274"/>
                </a:cubicBezTo>
                <a:cubicBezTo>
                  <a:pt x="6" y="273"/>
                  <a:pt x="2" y="274"/>
                  <a:pt x="2" y="277"/>
                </a:cubicBezTo>
                <a:cubicBezTo>
                  <a:pt x="0" y="288"/>
                  <a:pt x="3" y="296"/>
                  <a:pt x="12" y="302"/>
                </a:cubicBezTo>
                <a:cubicBezTo>
                  <a:pt x="17" y="305"/>
                  <a:pt x="21" y="298"/>
                  <a:pt x="17" y="294"/>
                </a:cubicBezTo>
                <a:cubicBezTo>
                  <a:pt x="16" y="293"/>
                  <a:pt x="15" y="291"/>
                  <a:pt x="15" y="289"/>
                </a:cubicBezTo>
                <a:cubicBezTo>
                  <a:pt x="19" y="292"/>
                  <a:pt x="23" y="295"/>
                  <a:pt x="27" y="298"/>
                </a:cubicBezTo>
                <a:cubicBezTo>
                  <a:pt x="31" y="300"/>
                  <a:pt x="34" y="297"/>
                  <a:pt x="34" y="294"/>
                </a:cubicBezTo>
                <a:cubicBezTo>
                  <a:pt x="41" y="301"/>
                  <a:pt x="49" y="308"/>
                  <a:pt x="58" y="314"/>
                </a:cubicBezTo>
                <a:cubicBezTo>
                  <a:pt x="62" y="317"/>
                  <a:pt x="66" y="311"/>
                  <a:pt x="64" y="307"/>
                </a:cubicBezTo>
                <a:cubicBezTo>
                  <a:pt x="61" y="299"/>
                  <a:pt x="57" y="292"/>
                  <a:pt x="53" y="284"/>
                </a:cubicBezTo>
                <a:cubicBezTo>
                  <a:pt x="64" y="296"/>
                  <a:pt x="75" y="308"/>
                  <a:pt x="86" y="320"/>
                </a:cubicBezTo>
                <a:cubicBezTo>
                  <a:pt x="90" y="324"/>
                  <a:pt x="97" y="319"/>
                  <a:pt x="94" y="314"/>
                </a:cubicBezTo>
                <a:cubicBezTo>
                  <a:pt x="79" y="287"/>
                  <a:pt x="79" y="287"/>
                  <a:pt x="79" y="287"/>
                </a:cubicBezTo>
                <a:cubicBezTo>
                  <a:pt x="90" y="300"/>
                  <a:pt x="100" y="313"/>
                  <a:pt x="111" y="327"/>
                </a:cubicBezTo>
                <a:cubicBezTo>
                  <a:pt x="115" y="331"/>
                  <a:pt x="122" y="325"/>
                  <a:pt x="119" y="320"/>
                </a:cubicBezTo>
                <a:cubicBezTo>
                  <a:pt x="107" y="299"/>
                  <a:pt x="95" y="277"/>
                  <a:pt x="82" y="256"/>
                </a:cubicBezTo>
                <a:cubicBezTo>
                  <a:pt x="102" y="278"/>
                  <a:pt x="121" y="301"/>
                  <a:pt x="141" y="323"/>
                </a:cubicBezTo>
                <a:cubicBezTo>
                  <a:pt x="145" y="328"/>
                  <a:pt x="153" y="322"/>
                  <a:pt x="149" y="317"/>
                </a:cubicBezTo>
                <a:cubicBezTo>
                  <a:pt x="140" y="303"/>
                  <a:pt x="132" y="289"/>
                  <a:pt x="123" y="275"/>
                </a:cubicBezTo>
                <a:cubicBezTo>
                  <a:pt x="139" y="295"/>
                  <a:pt x="156" y="316"/>
                  <a:pt x="172" y="337"/>
                </a:cubicBezTo>
                <a:cubicBezTo>
                  <a:pt x="176" y="342"/>
                  <a:pt x="184" y="336"/>
                  <a:pt x="181" y="330"/>
                </a:cubicBezTo>
                <a:cubicBezTo>
                  <a:pt x="158" y="291"/>
                  <a:pt x="136" y="251"/>
                  <a:pt x="113" y="212"/>
                </a:cubicBezTo>
                <a:cubicBezTo>
                  <a:pt x="142" y="247"/>
                  <a:pt x="170" y="284"/>
                  <a:pt x="196" y="322"/>
                </a:cubicBezTo>
                <a:cubicBezTo>
                  <a:pt x="200" y="328"/>
                  <a:pt x="210" y="322"/>
                  <a:pt x="206" y="316"/>
                </a:cubicBezTo>
                <a:cubicBezTo>
                  <a:pt x="181" y="276"/>
                  <a:pt x="155" y="235"/>
                  <a:pt x="129" y="195"/>
                </a:cubicBezTo>
                <a:cubicBezTo>
                  <a:pt x="159" y="231"/>
                  <a:pt x="185" y="270"/>
                  <a:pt x="211" y="309"/>
                </a:cubicBezTo>
                <a:cubicBezTo>
                  <a:pt x="215" y="315"/>
                  <a:pt x="224" y="310"/>
                  <a:pt x="221" y="303"/>
                </a:cubicBezTo>
                <a:close/>
              </a:path>
            </a:pathLst>
          </a:custGeom>
          <a:solidFill>
            <a:srgbClr val="ED7C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2559844" y="3752452"/>
            <a:ext cx="1154113" cy="1082675"/>
          </a:xfrm>
          <a:custGeom>
            <a:avLst/>
            <a:gdLst>
              <a:gd name="T0" fmla="*/ 276 w 325"/>
              <a:gd name="T1" fmla="*/ 7 h 305"/>
              <a:gd name="T2" fmla="*/ 117 w 325"/>
              <a:gd name="T3" fmla="*/ 27 h 305"/>
              <a:gd name="T4" fmla="*/ 133 w 325"/>
              <a:gd name="T5" fmla="*/ 38 h 305"/>
              <a:gd name="T6" fmla="*/ 43 w 325"/>
              <a:gd name="T7" fmla="*/ 55 h 305"/>
              <a:gd name="T8" fmla="*/ 8 w 325"/>
              <a:gd name="T9" fmla="*/ 60 h 305"/>
              <a:gd name="T10" fmla="*/ 138 w 325"/>
              <a:gd name="T11" fmla="*/ 75 h 305"/>
              <a:gd name="T12" fmla="*/ 22 w 325"/>
              <a:gd name="T13" fmla="*/ 93 h 305"/>
              <a:gd name="T14" fmla="*/ 30 w 325"/>
              <a:gd name="T15" fmla="*/ 103 h 305"/>
              <a:gd name="T16" fmla="*/ 188 w 325"/>
              <a:gd name="T17" fmla="*/ 122 h 305"/>
              <a:gd name="T18" fmla="*/ 37 w 325"/>
              <a:gd name="T19" fmla="*/ 141 h 305"/>
              <a:gd name="T20" fmla="*/ 43 w 325"/>
              <a:gd name="T21" fmla="*/ 159 h 305"/>
              <a:gd name="T22" fmla="*/ 43 w 325"/>
              <a:gd name="T23" fmla="*/ 159 h 305"/>
              <a:gd name="T24" fmla="*/ 43 w 325"/>
              <a:gd name="T25" fmla="*/ 170 h 305"/>
              <a:gd name="T26" fmla="*/ 59 w 325"/>
              <a:gd name="T27" fmla="*/ 180 h 305"/>
              <a:gd name="T28" fmla="*/ 159 w 325"/>
              <a:gd name="T29" fmla="*/ 193 h 305"/>
              <a:gd name="T30" fmla="*/ 75 w 325"/>
              <a:gd name="T31" fmla="*/ 215 h 305"/>
              <a:gd name="T32" fmla="*/ 91 w 325"/>
              <a:gd name="T33" fmla="*/ 221 h 305"/>
              <a:gd name="T34" fmla="*/ 135 w 325"/>
              <a:gd name="T35" fmla="*/ 230 h 305"/>
              <a:gd name="T36" fmla="*/ 103 w 325"/>
              <a:gd name="T37" fmla="*/ 246 h 305"/>
              <a:gd name="T38" fmla="*/ 116 w 325"/>
              <a:gd name="T39" fmla="*/ 249 h 305"/>
              <a:gd name="T40" fmla="*/ 140 w 325"/>
              <a:gd name="T41" fmla="*/ 258 h 305"/>
              <a:gd name="T42" fmla="*/ 130 w 325"/>
              <a:gd name="T43" fmla="*/ 272 h 305"/>
              <a:gd name="T44" fmla="*/ 137 w 325"/>
              <a:gd name="T45" fmla="*/ 277 h 305"/>
              <a:gd name="T46" fmla="*/ 141 w 325"/>
              <a:gd name="T47" fmla="*/ 286 h 305"/>
              <a:gd name="T48" fmla="*/ 134 w 325"/>
              <a:gd name="T49" fmla="*/ 296 h 305"/>
              <a:gd name="T50" fmla="*/ 136 w 325"/>
              <a:gd name="T51" fmla="*/ 304 h 305"/>
              <a:gd name="T52" fmla="*/ 158 w 325"/>
              <a:gd name="T53" fmla="*/ 293 h 305"/>
              <a:gd name="T54" fmla="*/ 166 w 325"/>
              <a:gd name="T55" fmla="*/ 288 h 305"/>
              <a:gd name="T56" fmla="*/ 158 w 325"/>
              <a:gd name="T57" fmla="*/ 279 h 305"/>
              <a:gd name="T58" fmla="*/ 167 w 325"/>
              <a:gd name="T59" fmla="*/ 266 h 305"/>
              <a:gd name="T60" fmla="*/ 169 w 325"/>
              <a:gd name="T61" fmla="*/ 258 h 305"/>
              <a:gd name="T62" fmla="*/ 160 w 325"/>
              <a:gd name="T63" fmla="*/ 249 h 305"/>
              <a:gd name="T64" fmla="*/ 180 w 325"/>
              <a:gd name="T65" fmla="*/ 233 h 305"/>
              <a:gd name="T66" fmla="*/ 196 w 325"/>
              <a:gd name="T67" fmla="*/ 220 h 305"/>
              <a:gd name="T68" fmla="*/ 212 w 325"/>
              <a:gd name="T69" fmla="*/ 217 h 305"/>
              <a:gd name="T70" fmla="*/ 141 w 325"/>
              <a:gd name="T71" fmla="*/ 205 h 305"/>
              <a:gd name="T72" fmla="*/ 219 w 325"/>
              <a:gd name="T73" fmla="*/ 184 h 305"/>
              <a:gd name="T74" fmla="*/ 230 w 325"/>
              <a:gd name="T75" fmla="*/ 177 h 305"/>
              <a:gd name="T76" fmla="*/ 114 w 325"/>
              <a:gd name="T77" fmla="*/ 162 h 305"/>
              <a:gd name="T78" fmla="*/ 229 w 325"/>
              <a:gd name="T79" fmla="*/ 147 h 305"/>
              <a:gd name="T80" fmla="*/ 254 w 325"/>
              <a:gd name="T81" fmla="*/ 129 h 305"/>
              <a:gd name="T82" fmla="*/ 91 w 325"/>
              <a:gd name="T83" fmla="*/ 111 h 305"/>
              <a:gd name="T84" fmla="*/ 269 w 325"/>
              <a:gd name="T85" fmla="*/ 93 h 305"/>
              <a:gd name="T86" fmla="*/ 282 w 325"/>
              <a:gd name="T87" fmla="*/ 79 h 305"/>
              <a:gd name="T88" fmla="*/ 163 w 325"/>
              <a:gd name="T89" fmla="*/ 65 h 305"/>
              <a:gd name="T90" fmla="*/ 299 w 325"/>
              <a:gd name="T91" fmla="*/ 47 h 305"/>
              <a:gd name="T92" fmla="*/ 308 w 325"/>
              <a:gd name="T93" fmla="*/ 37 h 305"/>
              <a:gd name="T94" fmla="*/ 267 w 325"/>
              <a:gd name="T95" fmla="*/ 25 h 305"/>
              <a:gd name="T96" fmla="*/ 321 w 325"/>
              <a:gd name="T97" fmla="*/ 1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25" h="305">
                <a:moveTo>
                  <a:pt x="318" y="1"/>
                </a:moveTo>
                <a:cubicBezTo>
                  <a:pt x="276" y="7"/>
                  <a:pt x="276" y="7"/>
                  <a:pt x="276" y="7"/>
                </a:cubicBezTo>
                <a:cubicBezTo>
                  <a:pt x="272" y="7"/>
                  <a:pt x="270" y="10"/>
                  <a:pt x="270" y="13"/>
                </a:cubicBezTo>
                <a:cubicBezTo>
                  <a:pt x="219" y="18"/>
                  <a:pt x="168" y="22"/>
                  <a:pt x="117" y="27"/>
                </a:cubicBezTo>
                <a:cubicBezTo>
                  <a:pt x="109" y="27"/>
                  <a:pt x="109" y="38"/>
                  <a:pt x="117" y="38"/>
                </a:cubicBezTo>
                <a:cubicBezTo>
                  <a:pt x="122" y="38"/>
                  <a:pt x="127" y="38"/>
                  <a:pt x="133" y="38"/>
                </a:cubicBezTo>
                <a:cubicBezTo>
                  <a:pt x="103" y="40"/>
                  <a:pt x="73" y="42"/>
                  <a:pt x="43" y="44"/>
                </a:cubicBezTo>
                <a:cubicBezTo>
                  <a:pt x="36" y="44"/>
                  <a:pt x="36" y="55"/>
                  <a:pt x="43" y="55"/>
                </a:cubicBezTo>
                <a:cubicBezTo>
                  <a:pt x="62" y="55"/>
                  <a:pt x="81" y="56"/>
                  <a:pt x="99" y="56"/>
                </a:cubicBezTo>
                <a:cubicBezTo>
                  <a:pt x="69" y="57"/>
                  <a:pt x="38" y="59"/>
                  <a:pt x="8" y="60"/>
                </a:cubicBezTo>
                <a:cubicBezTo>
                  <a:pt x="0" y="60"/>
                  <a:pt x="0" y="72"/>
                  <a:pt x="8" y="72"/>
                </a:cubicBezTo>
                <a:cubicBezTo>
                  <a:pt x="51" y="73"/>
                  <a:pt x="95" y="74"/>
                  <a:pt x="138" y="75"/>
                </a:cubicBezTo>
                <a:cubicBezTo>
                  <a:pt x="99" y="77"/>
                  <a:pt x="61" y="79"/>
                  <a:pt x="22" y="81"/>
                </a:cubicBezTo>
                <a:cubicBezTo>
                  <a:pt x="15" y="82"/>
                  <a:pt x="15" y="92"/>
                  <a:pt x="22" y="93"/>
                </a:cubicBezTo>
                <a:cubicBezTo>
                  <a:pt x="62" y="94"/>
                  <a:pt x="102" y="96"/>
                  <a:pt x="142" y="98"/>
                </a:cubicBezTo>
                <a:cubicBezTo>
                  <a:pt x="105" y="100"/>
                  <a:pt x="68" y="101"/>
                  <a:pt x="30" y="103"/>
                </a:cubicBezTo>
                <a:cubicBezTo>
                  <a:pt x="24" y="103"/>
                  <a:pt x="23" y="112"/>
                  <a:pt x="29" y="114"/>
                </a:cubicBezTo>
                <a:cubicBezTo>
                  <a:pt x="81" y="128"/>
                  <a:pt x="135" y="121"/>
                  <a:pt x="188" y="122"/>
                </a:cubicBezTo>
                <a:cubicBezTo>
                  <a:pt x="137" y="125"/>
                  <a:pt x="87" y="127"/>
                  <a:pt x="37" y="130"/>
                </a:cubicBezTo>
                <a:cubicBezTo>
                  <a:pt x="30" y="130"/>
                  <a:pt x="30" y="140"/>
                  <a:pt x="37" y="141"/>
                </a:cubicBezTo>
                <a:cubicBezTo>
                  <a:pt x="72" y="144"/>
                  <a:pt x="106" y="147"/>
                  <a:pt x="141" y="150"/>
                </a:cubicBezTo>
                <a:cubicBezTo>
                  <a:pt x="109" y="152"/>
                  <a:pt x="76" y="155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43" y="159"/>
                  <a:pt x="42" y="159"/>
                  <a:pt x="42" y="159"/>
                </a:cubicBezTo>
                <a:cubicBezTo>
                  <a:pt x="36" y="160"/>
                  <a:pt x="38" y="170"/>
                  <a:pt x="43" y="170"/>
                </a:cubicBezTo>
                <a:cubicBezTo>
                  <a:pt x="76" y="171"/>
                  <a:pt x="108" y="172"/>
                  <a:pt x="140" y="173"/>
                </a:cubicBezTo>
                <a:cubicBezTo>
                  <a:pt x="113" y="176"/>
                  <a:pt x="86" y="178"/>
                  <a:pt x="59" y="180"/>
                </a:cubicBezTo>
                <a:cubicBezTo>
                  <a:pt x="53" y="180"/>
                  <a:pt x="53" y="190"/>
                  <a:pt x="59" y="190"/>
                </a:cubicBezTo>
                <a:cubicBezTo>
                  <a:pt x="92" y="191"/>
                  <a:pt x="126" y="192"/>
                  <a:pt x="159" y="193"/>
                </a:cubicBezTo>
                <a:cubicBezTo>
                  <a:pt x="130" y="197"/>
                  <a:pt x="102" y="201"/>
                  <a:pt x="74" y="204"/>
                </a:cubicBezTo>
                <a:cubicBezTo>
                  <a:pt x="68" y="205"/>
                  <a:pt x="69" y="214"/>
                  <a:pt x="75" y="215"/>
                </a:cubicBezTo>
                <a:cubicBezTo>
                  <a:pt x="95" y="215"/>
                  <a:pt x="115" y="215"/>
                  <a:pt x="135" y="215"/>
                </a:cubicBezTo>
                <a:cubicBezTo>
                  <a:pt x="120" y="217"/>
                  <a:pt x="106" y="219"/>
                  <a:pt x="91" y="221"/>
                </a:cubicBezTo>
                <a:cubicBezTo>
                  <a:pt x="84" y="221"/>
                  <a:pt x="84" y="231"/>
                  <a:pt x="91" y="231"/>
                </a:cubicBezTo>
                <a:cubicBezTo>
                  <a:pt x="135" y="230"/>
                  <a:pt x="135" y="230"/>
                  <a:pt x="135" y="230"/>
                </a:cubicBezTo>
                <a:cubicBezTo>
                  <a:pt x="124" y="232"/>
                  <a:pt x="113" y="234"/>
                  <a:pt x="101" y="236"/>
                </a:cubicBezTo>
                <a:cubicBezTo>
                  <a:pt x="96" y="237"/>
                  <a:pt x="97" y="246"/>
                  <a:pt x="103" y="246"/>
                </a:cubicBezTo>
                <a:cubicBezTo>
                  <a:pt x="114" y="246"/>
                  <a:pt x="126" y="245"/>
                  <a:pt x="137" y="245"/>
                </a:cubicBezTo>
                <a:cubicBezTo>
                  <a:pt x="130" y="246"/>
                  <a:pt x="123" y="248"/>
                  <a:pt x="116" y="249"/>
                </a:cubicBezTo>
                <a:cubicBezTo>
                  <a:pt x="110" y="250"/>
                  <a:pt x="112" y="259"/>
                  <a:pt x="117" y="259"/>
                </a:cubicBezTo>
                <a:cubicBezTo>
                  <a:pt x="125" y="259"/>
                  <a:pt x="132" y="259"/>
                  <a:pt x="140" y="258"/>
                </a:cubicBezTo>
                <a:cubicBezTo>
                  <a:pt x="136" y="260"/>
                  <a:pt x="132" y="261"/>
                  <a:pt x="128" y="262"/>
                </a:cubicBezTo>
                <a:cubicBezTo>
                  <a:pt x="123" y="264"/>
                  <a:pt x="124" y="271"/>
                  <a:pt x="130" y="272"/>
                </a:cubicBezTo>
                <a:cubicBezTo>
                  <a:pt x="135" y="272"/>
                  <a:pt x="141" y="273"/>
                  <a:pt x="146" y="273"/>
                </a:cubicBezTo>
                <a:cubicBezTo>
                  <a:pt x="137" y="277"/>
                  <a:pt x="137" y="277"/>
                  <a:pt x="137" y="277"/>
                </a:cubicBezTo>
                <a:cubicBezTo>
                  <a:pt x="132" y="279"/>
                  <a:pt x="133" y="285"/>
                  <a:pt x="138" y="286"/>
                </a:cubicBezTo>
                <a:cubicBezTo>
                  <a:pt x="139" y="286"/>
                  <a:pt x="140" y="286"/>
                  <a:pt x="141" y="286"/>
                </a:cubicBezTo>
                <a:cubicBezTo>
                  <a:pt x="139" y="287"/>
                  <a:pt x="137" y="287"/>
                  <a:pt x="134" y="288"/>
                </a:cubicBezTo>
                <a:cubicBezTo>
                  <a:pt x="131" y="289"/>
                  <a:pt x="130" y="296"/>
                  <a:pt x="134" y="296"/>
                </a:cubicBezTo>
                <a:cubicBezTo>
                  <a:pt x="135" y="296"/>
                  <a:pt x="135" y="296"/>
                  <a:pt x="136" y="297"/>
                </a:cubicBezTo>
                <a:cubicBezTo>
                  <a:pt x="133" y="298"/>
                  <a:pt x="133" y="303"/>
                  <a:pt x="136" y="304"/>
                </a:cubicBezTo>
                <a:cubicBezTo>
                  <a:pt x="145" y="305"/>
                  <a:pt x="151" y="304"/>
                  <a:pt x="159" y="300"/>
                </a:cubicBezTo>
                <a:cubicBezTo>
                  <a:pt x="162" y="299"/>
                  <a:pt x="161" y="294"/>
                  <a:pt x="158" y="293"/>
                </a:cubicBezTo>
                <a:cubicBezTo>
                  <a:pt x="156" y="293"/>
                  <a:pt x="155" y="292"/>
                  <a:pt x="153" y="292"/>
                </a:cubicBezTo>
                <a:cubicBezTo>
                  <a:pt x="157" y="291"/>
                  <a:pt x="161" y="290"/>
                  <a:pt x="166" y="288"/>
                </a:cubicBezTo>
                <a:cubicBezTo>
                  <a:pt x="171" y="287"/>
                  <a:pt x="169" y="280"/>
                  <a:pt x="164" y="280"/>
                </a:cubicBezTo>
                <a:cubicBezTo>
                  <a:pt x="162" y="279"/>
                  <a:pt x="160" y="279"/>
                  <a:pt x="158" y="279"/>
                </a:cubicBezTo>
                <a:cubicBezTo>
                  <a:pt x="161" y="278"/>
                  <a:pt x="165" y="276"/>
                  <a:pt x="168" y="275"/>
                </a:cubicBezTo>
                <a:cubicBezTo>
                  <a:pt x="173" y="273"/>
                  <a:pt x="172" y="266"/>
                  <a:pt x="167" y="266"/>
                </a:cubicBezTo>
                <a:cubicBezTo>
                  <a:pt x="162" y="265"/>
                  <a:pt x="156" y="265"/>
                  <a:pt x="151" y="264"/>
                </a:cubicBezTo>
                <a:cubicBezTo>
                  <a:pt x="157" y="262"/>
                  <a:pt x="163" y="260"/>
                  <a:pt x="169" y="258"/>
                </a:cubicBezTo>
                <a:cubicBezTo>
                  <a:pt x="174" y="256"/>
                  <a:pt x="173" y="249"/>
                  <a:pt x="168" y="249"/>
                </a:cubicBezTo>
                <a:cubicBezTo>
                  <a:pt x="165" y="249"/>
                  <a:pt x="162" y="249"/>
                  <a:pt x="160" y="249"/>
                </a:cubicBezTo>
                <a:cubicBezTo>
                  <a:pt x="167" y="247"/>
                  <a:pt x="173" y="245"/>
                  <a:pt x="180" y="242"/>
                </a:cubicBezTo>
                <a:cubicBezTo>
                  <a:pt x="185" y="241"/>
                  <a:pt x="185" y="234"/>
                  <a:pt x="180" y="233"/>
                </a:cubicBezTo>
                <a:cubicBezTo>
                  <a:pt x="186" y="232"/>
                  <a:pt x="192" y="231"/>
                  <a:pt x="197" y="230"/>
                </a:cubicBezTo>
                <a:cubicBezTo>
                  <a:pt x="203" y="229"/>
                  <a:pt x="201" y="220"/>
                  <a:pt x="196" y="220"/>
                </a:cubicBezTo>
                <a:cubicBezTo>
                  <a:pt x="192" y="220"/>
                  <a:pt x="187" y="220"/>
                  <a:pt x="183" y="220"/>
                </a:cubicBezTo>
                <a:cubicBezTo>
                  <a:pt x="193" y="219"/>
                  <a:pt x="202" y="218"/>
                  <a:pt x="212" y="217"/>
                </a:cubicBezTo>
                <a:cubicBezTo>
                  <a:pt x="218" y="216"/>
                  <a:pt x="219" y="207"/>
                  <a:pt x="212" y="206"/>
                </a:cubicBezTo>
                <a:cubicBezTo>
                  <a:pt x="188" y="206"/>
                  <a:pt x="165" y="206"/>
                  <a:pt x="141" y="205"/>
                </a:cubicBezTo>
                <a:cubicBezTo>
                  <a:pt x="167" y="202"/>
                  <a:pt x="194" y="198"/>
                  <a:pt x="220" y="194"/>
                </a:cubicBezTo>
                <a:cubicBezTo>
                  <a:pt x="226" y="193"/>
                  <a:pt x="224" y="185"/>
                  <a:pt x="219" y="184"/>
                </a:cubicBezTo>
                <a:cubicBezTo>
                  <a:pt x="198" y="184"/>
                  <a:pt x="177" y="183"/>
                  <a:pt x="156" y="183"/>
                </a:cubicBezTo>
                <a:cubicBezTo>
                  <a:pt x="181" y="181"/>
                  <a:pt x="205" y="179"/>
                  <a:pt x="230" y="177"/>
                </a:cubicBezTo>
                <a:cubicBezTo>
                  <a:pt x="236" y="176"/>
                  <a:pt x="237" y="167"/>
                  <a:pt x="230" y="166"/>
                </a:cubicBezTo>
                <a:cubicBezTo>
                  <a:pt x="191" y="165"/>
                  <a:pt x="153" y="163"/>
                  <a:pt x="114" y="162"/>
                </a:cubicBezTo>
                <a:cubicBezTo>
                  <a:pt x="153" y="159"/>
                  <a:pt x="191" y="157"/>
                  <a:pt x="229" y="158"/>
                </a:cubicBezTo>
                <a:cubicBezTo>
                  <a:pt x="236" y="158"/>
                  <a:pt x="236" y="148"/>
                  <a:pt x="229" y="147"/>
                </a:cubicBezTo>
                <a:cubicBezTo>
                  <a:pt x="190" y="144"/>
                  <a:pt x="151" y="140"/>
                  <a:pt x="111" y="137"/>
                </a:cubicBezTo>
                <a:cubicBezTo>
                  <a:pt x="159" y="134"/>
                  <a:pt x="206" y="132"/>
                  <a:pt x="254" y="129"/>
                </a:cubicBezTo>
                <a:cubicBezTo>
                  <a:pt x="260" y="129"/>
                  <a:pt x="261" y="120"/>
                  <a:pt x="255" y="118"/>
                </a:cubicBezTo>
                <a:cubicBezTo>
                  <a:pt x="201" y="106"/>
                  <a:pt x="146" y="114"/>
                  <a:pt x="91" y="111"/>
                </a:cubicBezTo>
                <a:cubicBezTo>
                  <a:pt x="150" y="109"/>
                  <a:pt x="210" y="107"/>
                  <a:pt x="269" y="104"/>
                </a:cubicBezTo>
                <a:cubicBezTo>
                  <a:pt x="276" y="104"/>
                  <a:pt x="276" y="94"/>
                  <a:pt x="269" y="93"/>
                </a:cubicBezTo>
                <a:cubicBezTo>
                  <a:pt x="225" y="91"/>
                  <a:pt x="180" y="89"/>
                  <a:pt x="135" y="87"/>
                </a:cubicBezTo>
                <a:cubicBezTo>
                  <a:pt x="184" y="84"/>
                  <a:pt x="233" y="82"/>
                  <a:pt x="282" y="79"/>
                </a:cubicBezTo>
                <a:cubicBezTo>
                  <a:pt x="289" y="79"/>
                  <a:pt x="289" y="68"/>
                  <a:pt x="282" y="68"/>
                </a:cubicBezTo>
                <a:cubicBezTo>
                  <a:pt x="242" y="67"/>
                  <a:pt x="203" y="66"/>
                  <a:pt x="163" y="65"/>
                </a:cubicBezTo>
                <a:cubicBezTo>
                  <a:pt x="208" y="63"/>
                  <a:pt x="253" y="60"/>
                  <a:pt x="299" y="58"/>
                </a:cubicBezTo>
                <a:cubicBezTo>
                  <a:pt x="306" y="58"/>
                  <a:pt x="306" y="47"/>
                  <a:pt x="299" y="47"/>
                </a:cubicBezTo>
                <a:cubicBezTo>
                  <a:pt x="262" y="46"/>
                  <a:pt x="225" y="46"/>
                  <a:pt x="188" y="46"/>
                </a:cubicBezTo>
                <a:cubicBezTo>
                  <a:pt x="228" y="43"/>
                  <a:pt x="268" y="40"/>
                  <a:pt x="308" y="37"/>
                </a:cubicBezTo>
                <a:cubicBezTo>
                  <a:pt x="316" y="37"/>
                  <a:pt x="316" y="26"/>
                  <a:pt x="308" y="26"/>
                </a:cubicBezTo>
                <a:cubicBezTo>
                  <a:pt x="295" y="25"/>
                  <a:pt x="281" y="25"/>
                  <a:pt x="267" y="25"/>
                </a:cubicBezTo>
                <a:cubicBezTo>
                  <a:pt x="284" y="24"/>
                  <a:pt x="300" y="22"/>
                  <a:pt x="316" y="21"/>
                </a:cubicBezTo>
                <a:cubicBezTo>
                  <a:pt x="321" y="20"/>
                  <a:pt x="322" y="15"/>
                  <a:pt x="321" y="12"/>
                </a:cubicBezTo>
                <a:cubicBezTo>
                  <a:pt x="325" y="9"/>
                  <a:pt x="325" y="0"/>
                  <a:pt x="318" y="1"/>
                </a:cubicBezTo>
                <a:close/>
              </a:path>
            </a:pathLst>
          </a:custGeom>
          <a:solidFill>
            <a:srgbClr val="FFE4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2528094" y="2471340"/>
            <a:ext cx="1206500" cy="1363663"/>
          </a:xfrm>
          <a:custGeom>
            <a:avLst/>
            <a:gdLst>
              <a:gd name="T0" fmla="*/ 321 w 340"/>
              <a:gd name="T1" fmla="*/ 187 h 384"/>
              <a:gd name="T2" fmla="*/ 316 w 340"/>
              <a:gd name="T3" fmla="*/ 150 h 384"/>
              <a:gd name="T4" fmla="*/ 313 w 340"/>
              <a:gd name="T5" fmla="*/ 125 h 384"/>
              <a:gd name="T6" fmla="*/ 324 w 340"/>
              <a:gd name="T7" fmla="*/ 103 h 384"/>
              <a:gd name="T8" fmla="*/ 312 w 340"/>
              <a:gd name="T9" fmla="*/ 70 h 384"/>
              <a:gd name="T10" fmla="*/ 318 w 340"/>
              <a:gd name="T11" fmla="*/ 56 h 384"/>
              <a:gd name="T12" fmla="*/ 326 w 340"/>
              <a:gd name="T13" fmla="*/ 29 h 384"/>
              <a:gd name="T14" fmla="*/ 304 w 340"/>
              <a:gd name="T15" fmla="*/ 1 h 384"/>
              <a:gd name="T16" fmla="*/ 290 w 340"/>
              <a:gd name="T17" fmla="*/ 9 h 384"/>
              <a:gd name="T18" fmla="*/ 276 w 340"/>
              <a:gd name="T19" fmla="*/ 21 h 384"/>
              <a:gd name="T20" fmla="*/ 248 w 340"/>
              <a:gd name="T21" fmla="*/ 32 h 384"/>
              <a:gd name="T22" fmla="*/ 225 w 340"/>
              <a:gd name="T23" fmla="*/ 42 h 384"/>
              <a:gd name="T24" fmla="*/ 205 w 340"/>
              <a:gd name="T25" fmla="*/ 56 h 384"/>
              <a:gd name="T26" fmla="*/ 183 w 340"/>
              <a:gd name="T27" fmla="*/ 67 h 384"/>
              <a:gd name="T28" fmla="*/ 158 w 340"/>
              <a:gd name="T29" fmla="*/ 69 h 384"/>
              <a:gd name="T30" fmla="*/ 160 w 340"/>
              <a:gd name="T31" fmla="*/ 96 h 384"/>
              <a:gd name="T32" fmla="*/ 138 w 340"/>
              <a:gd name="T33" fmla="*/ 110 h 384"/>
              <a:gd name="T34" fmla="*/ 139 w 340"/>
              <a:gd name="T35" fmla="*/ 111 h 384"/>
              <a:gd name="T36" fmla="*/ 117 w 340"/>
              <a:gd name="T37" fmla="*/ 119 h 384"/>
              <a:gd name="T38" fmla="*/ 91 w 340"/>
              <a:gd name="T39" fmla="*/ 136 h 384"/>
              <a:gd name="T40" fmla="*/ 84 w 340"/>
              <a:gd name="T41" fmla="*/ 162 h 384"/>
              <a:gd name="T42" fmla="*/ 72 w 340"/>
              <a:gd name="T43" fmla="*/ 185 h 384"/>
              <a:gd name="T44" fmla="*/ 49 w 340"/>
              <a:gd name="T45" fmla="*/ 191 h 384"/>
              <a:gd name="T46" fmla="*/ 43 w 340"/>
              <a:gd name="T47" fmla="*/ 222 h 384"/>
              <a:gd name="T48" fmla="*/ 48 w 340"/>
              <a:gd name="T49" fmla="*/ 252 h 384"/>
              <a:gd name="T50" fmla="*/ 43 w 340"/>
              <a:gd name="T51" fmla="*/ 265 h 384"/>
              <a:gd name="T52" fmla="*/ 30 w 340"/>
              <a:gd name="T53" fmla="*/ 278 h 384"/>
              <a:gd name="T54" fmla="*/ 26 w 340"/>
              <a:gd name="T55" fmla="*/ 297 h 384"/>
              <a:gd name="T56" fmla="*/ 16 w 340"/>
              <a:gd name="T57" fmla="*/ 310 h 384"/>
              <a:gd name="T58" fmla="*/ 9 w 340"/>
              <a:gd name="T59" fmla="*/ 330 h 384"/>
              <a:gd name="T60" fmla="*/ 10 w 340"/>
              <a:gd name="T61" fmla="*/ 347 h 384"/>
              <a:gd name="T62" fmla="*/ 2 w 340"/>
              <a:gd name="T63" fmla="*/ 356 h 384"/>
              <a:gd name="T64" fmla="*/ 19 w 340"/>
              <a:gd name="T65" fmla="*/ 381 h 384"/>
              <a:gd name="T66" fmla="*/ 30 w 340"/>
              <a:gd name="T67" fmla="*/ 382 h 384"/>
              <a:gd name="T68" fmla="*/ 34 w 340"/>
              <a:gd name="T69" fmla="*/ 374 h 384"/>
              <a:gd name="T70" fmla="*/ 31 w 340"/>
              <a:gd name="T71" fmla="*/ 360 h 384"/>
              <a:gd name="T72" fmla="*/ 33 w 340"/>
              <a:gd name="T73" fmla="*/ 343 h 384"/>
              <a:gd name="T74" fmla="*/ 57 w 340"/>
              <a:gd name="T75" fmla="*/ 342 h 384"/>
              <a:gd name="T76" fmla="*/ 54 w 340"/>
              <a:gd name="T77" fmla="*/ 318 h 384"/>
              <a:gd name="T78" fmla="*/ 58 w 340"/>
              <a:gd name="T79" fmla="*/ 297 h 384"/>
              <a:gd name="T80" fmla="*/ 91 w 340"/>
              <a:gd name="T81" fmla="*/ 304 h 384"/>
              <a:gd name="T82" fmla="*/ 111 w 340"/>
              <a:gd name="T83" fmla="*/ 306 h 384"/>
              <a:gd name="T84" fmla="*/ 80 w 340"/>
              <a:gd name="T85" fmla="*/ 251 h 384"/>
              <a:gd name="T86" fmla="*/ 76 w 340"/>
              <a:gd name="T87" fmla="*/ 212 h 384"/>
              <a:gd name="T88" fmla="*/ 250 w 340"/>
              <a:gd name="T89" fmla="*/ 341 h 384"/>
              <a:gd name="T90" fmla="*/ 248 w 340"/>
              <a:gd name="T91" fmla="*/ 331 h 384"/>
              <a:gd name="T92" fmla="*/ 282 w 340"/>
              <a:gd name="T93" fmla="*/ 344 h 384"/>
              <a:gd name="T94" fmla="*/ 322 w 340"/>
              <a:gd name="T95" fmla="*/ 341 h 384"/>
              <a:gd name="T96" fmla="*/ 320 w 340"/>
              <a:gd name="T97" fmla="*/ 314 h 384"/>
              <a:gd name="T98" fmla="*/ 323 w 340"/>
              <a:gd name="T99" fmla="*/ 278 h 384"/>
              <a:gd name="T100" fmla="*/ 324 w 340"/>
              <a:gd name="T101" fmla="*/ 279 h 384"/>
              <a:gd name="T102" fmla="*/ 321 w 340"/>
              <a:gd name="T103" fmla="*/ 252 h 384"/>
              <a:gd name="T104" fmla="*/ 328 w 340"/>
              <a:gd name="T105" fmla="*/ 218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0" h="384">
                <a:moveTo>
                  <a:pt x="334" y="207"/>
                </a:moveTo>
                <a:cubicBezTo>
                  <a:pt x="292" y="177"/>
                  <a:pt x="252" y="144"/>
                  <a:pt x="215" y="109"/>
                </a:cubicBezTo>
                <a:cubicBezTo>
                  <a:pt x="251" y="134"/>
                  <a:pt x="286" y="160"/>
                  <a:pt x="321" y="187"/>
                </a:cubicBezTo>
                <a:cubicBezTo>
                  <a:pt x="327" y="191"/>
                  <a:pt x="333" y="182"/>
                  <a:pt x="328" y="177"/>
                </a:cubicBezTo>
                <a:cubicBezTo>
                  <a:pt x="300" y="151"/>
                  <a:pt x="270" y="125"/>
                  <a:pt x="241" y="99"/>
                </a:cubicBezTo>
                <a:cubicBezTo>
                  <a:pt x="266" y="115"/>
                  <a:pt x="291" y="132"/>
                  <a:pt x="316" y="150"/>
                </a:cubicBezTo>
                <a:cubicBezTo>
                  <a:pt x="321" y="154"/>
                  <a:pt x="328" y="145"/>
                  <a:pt x="323" y="140"/>
                </a:cubicBezTo>
                <a:cubicBezTo>
                  <a:pt x="304" y="124"/>
                  <a:pt x="286" y="108"/>
                  <a:pt x="267" y="92"/>
                </a:cubicBezTo>
                <a:cubicBezTo>
                  <a:pt x="283" y="103"/>
                  <a:pt x="298" y="114"/>
                  <a:pt x="313" y="125"/>
                </a:cubicBezTo>
                <a:cubicBezTo>
                  <a:pt x="319" y="129"/>
                  <a:pt x="326" y="120"/>
                  <a:pt x="321" y="116"/>
                </a:cubicBezTo>
                <a:cubicBezTo>
                  <a:pt x="306" y="102"/>
                  <a:pt x="291" y="88"/>
                  <a:pt x="277" y="74"/>
                </a:cubicBezTo>
                <a:cubicBezTo>
                  <a:pt x="292" y="83"/>
                  <a:pt x="308" y="93"/>
                  <a:pt x="324" y="103"/>
                </a:cubicBezTo>
                <a:cubicBezTo>
                  <a:pt x="330" y="107"/>
                  <a:pt x="337" y="98"/>
                  <a:pt x="331" y="93"/>
                </a:cubicBezTo>
                <a:cubicBezTo>
                  <a:pt x="321" y="83"/>
                  <a:pt x="310" y="73"/>
                  <a:pt x="299" y="62"/>
                </a:cubicBezTo>
                <a:cubicBezTo>
                  <a:pt x="303" y="65"/>
                  <a:pt x="308" y="68"/>
                  <a:pt x="312" y="70"/>
                </a:cubicBezTo>
                <a:cubicBezTo>
                  <a:pt x="319" y="74"/>
                  <a:pt x="324" y="66"/>
                  <a:pt x="320" y="60"/>
                </a:cubicBezTo>
                <a:cubicBezTo>
                  <a:pt x="318" y="58"/>
                  <a:pt x="317" y="56"/>
                  <a:pt x="315" y="54"/>
                </a:cubicBezTo>
                <a:cubicBezTo>
                  <a:pt x="318" y="56"/>
                  <a:pt x="318" y="56"/>
                  <a:pt x="318" y="56"/>
                </a:cubicBezTo>
                <a:cubicBezTo>
                  <a:pt x="325" y="59"/>
                  <a:pt x="332" y="51"/>
                  <a:pt x="326" y="46"/>
                </a:cubicBezTo>
                <a:cubicBezTo>
                  <a:pt x="323" y="43"/>
                  <a:pt x="320" y="39"/>
                  <a:pt x="317" y="36"/>
                </a:cubicBezTo>
                <a:cubicBezTo>
                  <a:pt x="321" y="38"/>
                  <a:pt x="328" y="34"/>
                  <a:pt x="326" y="29"/>
                </a:cubicBezTo>
                <a:cubicBezTo>
                  <a:pt x="324" y="24"/>
                  <a:pt x="322" y="19"/>
                  <a:pt x="319" y="15"/>
                </a:cubicBezTo>
                <a:cubicBezTo>
                  <a:pt x="322" y="12"/>
                  <a:pt x="323" y="7"/>
                  <a:pt x="319" y="4"/>
                </a:cubicBezTo>
                <a:cubicBezTo>
                  <a:pt x="314" y="1"/>
                  <a:pt x="310" y="0"/>
                  <a:pt x="304" y="1"/>
                </a:cubicBezTo>
                <a:cubicBezTo>
                  <a:pt x="299" y="1"/>
                  <a:pt x="295" y="8"/>
                  <a:pt x="300" y="12"/>
                </a:cubicBezTo>
                <a:cubicBezTo>
                  <a:pt x="300" y="13"/>
                  <a:pt x="301" y="14"/>
                  <a:pt x="302" y="15"/>
                </a:cubicBezTo>
                <a:cubicBezTo>
                  <a:pt x="298" y="13"/>
                  <a:pt x="294" y="11"/>
                  <a:pt x="290" y="9"/>
                </a:cubicBezTo>
                <a:cubicBezTo>
                  <a:pt x="283" y="6"/>
                  <a:pt x="276" y="14"/>
                  <a:pt x="282" y="19"/>
                </a:cubicBezTo>
                <a:cubicBezTo>
                  <a:pt x="285" y="22"/>
                  <a:pt x="287" y="25"/>
                  <a:pt x="290" y="28"/>
                </a:cubicBezTo>
                <a:cubicBezTo>
                  <a:pt x="285" y="25"/>
                  <a:pt x="281" y="23"/>
                  <a:pt x="276" y="21"/>
                </a:cubicBezTo>
                <a:cubicBezTo>
                  <a:pt x="270" y="18"/>
                  <a:pt x="266" y="24"/>
                  <a:pt x="267" y="28"/>
                </a:cubicBezTo>
                <a:cubicBezTo>
                  <a:pt x="263" y="26"/>
                  <a:pt x="259" y="24"/>
                  <a:pt x="256" y="22"/>
                </a:cubicBezTo>
                <a:cubicBezTo>
                  <a:pt x="250" y="18"/>
                  <a:pt x="243" y="27"/>
                  <a:pt x="248" y="32"/>
                </a:cubicBezTo>
                <a:cubicBezTo>
                  <a:pt x="258" y="41"/>
                  <a:pt x="268" y="51"/>
                  <a:pt x="278" y="60"/>
                </a:cubicBezTo>
                <a:cubicBezTo>
                  <a:pt x="263" y="51"/>
                  <a:pt x="248" y="41"/>
                  <a:pt x="233" y="32"/>
                </a:cubicBezTo>
                <a:cubicBezTo>
                  <a:pt x="227" y="28"/>
                  <a:pt x="220" y="37"/>
                  <a:pt x="225" y="42"/>
                </a:cubicBezTo>
                <a:cubicBezTo>
                  <a:pt x="235" y="51"/>
                  <a:pt x="246" y="61"/>
                  <a:pt x="256" y="71"/>
                </a:cubicBezTo>
                <a:cubicBezTo>
                  <a:pt x="242" y="62"/>
                  <a:pt x="228" y="54"/>
                  <a:pt x="213" y="46"/>
                </a:cubicBezTo>
                <a:cubicBezTo>
                  <a:pt x="207" y="43"/>
                  <a:pt x="200" y="51"/>
                  <a:pt x="205" y="56"/>
                </a:cubicBezTo>
                <a:cubicBezTo>
                  <a:pt x="217" y="65"/>
                  <a:pt x="228" y="75"/>
                  <a:pt x="239" y="84"/>
                </a:cubicBezTo>
                <a:cubicBezTo>
                  <a:pt x="223" y="75"/>
                  <a:pt x="207" y="66"/>
                  <a:pt x="191" y="57"/>
                </a:cubicBezTo>
                <a:cubicBezTo>
                  <a:pt x="185" y="54"/>
                  <a:pt x="178" y="62"/>
                  <a:pt x="183" y="67"/>
                </a:cubicBezTo>
                <a:cubicBezTo>
                  <a:pt x="197" y="78"/>
                  <a:pt x="211" y="89"/>
                  <a:pt x="224" y="101"/>
                </a:cubicBezTo>
                <a:cubicBezTo>
                  <a:pt x="204" y="87"/>
                  <a:pt x="185" y="73"/>
                  <a:pt x="165" y="60"/>
                </a:cubicBezTo>
                <a:cubicBezTo>
                  <a:pt x="159" y="56"/>
                  <a:pt x="153" y="65"/>
                  <a:pt x="158" y="69"/>
                </a:cubicBezTo>
                <a:cubicBezTo>
                  <a:pt x="170" y="82"/>
                  <a:pt x="183" y="95"/>
                  <a:pt x="196" y="108"/>
                </a:cubicBezTo>
                <a:cubicBezTo>
                  <a:pt x="186" y="101"/>
                  <a:pt x="177" y="94"/>
                  <a:pt x="167" y="86"/>
                </a:cubicBezTo>
                <a:cubicBezTo>
                  <a:pt x="161" y="82"/>
                  <a:pt x="155" y="91"/>
                  <a:pt x="160" y="96"/>
                </a:cubicBezTo>
                <a:cubicBezTo>
                  <a:pt x="182" y="119"/>
                  <a:pt x="204" y="142"/>
                  <a:pt x="227" y="164"/>
                </a:cubicBezTo>
                <a:cubicBezTo>
                  <a:pt x="200" y="144"/>
                  <a:pt x="174" y="123"/>
                  <a:pt x="147" y="102"/>
                </a:cubicBezTo>
                <a:cubicBezTo>
                  <a:pt x="142" y="99"/>
                  <a:pt x="133" y="104"/>
                  <a:pt x="138" y="110"/>
                </a:cubicBezTo>
                <a:cubicBezTo>
                  <a:pt x="138" y="110"/>
                  <a:pt x="138" y="110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47" y="122"/>
                  <a:pt x="157" y="133"/>
                  <a:pt x="166" y="143"/>
                </a:cubicBezTo>
                <a:cubicBezTo>
                  <a:pt x="153" y="133"/>
                  <a:pt x="139" y="122"/>
                  <a:pt x="125" y="111"/>
                </a:cubicBezTo>
                <a:cubicBezTo>
                  <a:pt x="120" y="107"/>
                  <a:pt x="113" y="114"/>
                  <a:pt x="117" y="119"/>
                </a:cubicBezTo>
                <a:cubicBezTo>
                  <a:pt x="143" y="150"/>
                  <a:pt x="171" y="179"/>
                  <a:pt x="199" y="206"/>
                </a:cubicBezTo>
                <a:cubicBezTo>
                  <a:pt x="165" y="180"/>
                  <a:pt x="131" y="154"/>
                  <a:pt x="97" y="127"/>
                </a:cubicBezTo>
                <a:cubicBezTo>
                  <a:pt x="92" y="124"/>
                  <a:pt x="86" y="132"/>
                  <a:pt x="91" y="136"/>
                </a:cubicBezTo>
                <a:cubicBezTo>
                  <a:pt x="121" y="166"/>
                  <a:pt x="153" y="196"/>
                  <a:pt x="186" y="224"/>
                </a:cubicBezTo>
                <a:cubicBezTo>
                  <a:pt x="154" y="200"/>
                  <a:pt x="122" y="177"/>
                  <a:pt x="91" y="153"/>
                </a:cubicBezTo>
                <a:cubicBezTo>
                  <a:pt x="86" y="149"/>
                  <a:pt x="80" y="158"/>
                  <a:pt x="84" y="162"/>
                </a:cubicBezTo>
                <a:cubicBezTo>
                  <a:pt x="113" y="188"/>
                  <a:pt x="142" y="215"/>
                  <a:pt x="170" y="241"/>
                </a:cubicBezTo>
                <a:cubicBezTo>
                  <a:pt x="140" y="219"/>
                  <a:pt x="109" y="197"/>
                  <a:pt x="78" y="177"/>
                </a:cubicBezTo>
                <a:cubicBezTo>
                  <a:pt x="73" y="174"/>
                  <a:pt x="68" y="181"/>
                  <a:pt x="72" y="185"/>
                </a:cubicBezTo>
                <a:cubicBezTo>
                  <a:pt x="91" y="204"/>
                  <a:pt x="110" y="222"/>
                  <a:pt x="129" y="240"/>
                </a:cubicBezTo>
                <a:cubicBezTo>
                  <a:pt x="105" y="221"/>
                  <a:pt x="81" y="203"/>
                  <a:pt x="57" y="184"/>
                </a:cubicBezTo>
                <a:cubicBezTo>
                  <a:pt x="52" y="180"/>
                  <a:pt x="47" y="187"/>
                  <a:pt x="49" y="191"/>
                </a:cubicBezTo>
                <a:cubicBezTo>
                  <a:pt x="71" y="234"/>
                  <a:pt x="111" y="261"/>
                  <a:pt x="147" y="291"/>
                </a:cubicBezTo>
                <a:cubicBezTo>
                  <a:pt x="115" y="266"/>
                  <a:pt x="83" y="240"/>
                  <a:pt x="51" y="215"/>
                </a:cubicBezTo>
                <a:cubicBezTo>
                  <a:pt x="45" y="211"/>
                  <a:pt x="39" y="217"/>
                  <a:pt x="43" y="222"/>
                </a:cubicBezTo>
                <a:cubicBezTo>
                  <a:pt x="56" y="238"/>
                  <a:pt x="69" y="254"/>
                  <a:pt x="82" y="269"/>
                </a:cubicBezTo>
                <a:cubicBezTo>
                  <a:pt x="73" y="261"/>
                  <a:pt x="64" y="253"/>
                  <a:pt x="55" y="245"/>
                </a:cubicBezTo>
                <a:cubicBezTo>
                  <a:pt x="50" y="241"/>
                  <a:pt x="44" y="247"/>
                  <a:pt x="48" y="252"/>
                </a:cubicBezTo>
                <a:cubicBezTo>
                  <a:pt x="52" y="258"/>
                  <a:pt x="57" y="263"/>
                  <a:pt x="62" y="268"/>
                </a:cubicBezTo>
                <a:cubicBezTo>
                  <a:pt x="57" y="265"/>
                  <a:pt x="53" y="261"/>
                  <a:pt x="49" y="258"/>
                </a:cubicBezTo>
                <a:cubicBezTo>
                  <a:pt x="45" y="254"/>
                  <a:pt x="39" y="260"/>
                  <a:pt x="43" y="265"/>
                </a:cubicBezTo>
                <a:cubicBezTo>
                  <a:pt x="52" y="274"/>
                  <a:pt x="60" y="284"/>
                  <a:pt x="69" y="294"/>
                </a:cubicBezTo>
                <a:cubicBezTo>
                  <a:pt x="58" y="286"/>
                  <a:pt x="47" y="278"/>
                  <a:pt x="36" y="271"/>
                </a:cubicBezTo>
                <a:cubicBezTo>
                  <a:pt x="31" y="269"/>
                  <a:pt x="27" y="275"/>
                  <a:pt x="30" y="278"/>
                </a:cubicBezTo>
                <a:cubicBezTo>
                  <a:pt x="39" y="289"/>
                  <a:pt x="48" y="299"/>
                  <a:pt x="57" y="309"/>
                </a:cubicBezTo>
                <a:cubicBezTo>
                  <a:pt x="49" y="302"/>
                  <a:pt x="40" y="296"/>
                  <a:pt x="31" y="290"/>
                </a:cubicBezTo>
                <a:cubicBezTo>
                  <a:pt x="27" y="287"/>
                  <a:pt x="23" y="293"/>
                  <a:pt x="26" y="297"/>
                </a:cubicBezTo>
                <a:cubicBezTo>
                  <a:pt x="34" y="307"/>
                  <a:pt x="42" y="316"/>
                  <a:pt x="50" y="326"/>
                </a:cubicBezTo>
                <a:cubicBezTo>
                  <a:pt x="41" y="319"/>
                  <a:pt x="31" y="311"/>
                  <a:pt x="22" y="304"/>
                </a:cubicBezTo>
                <a:cubicBezTo>
                  <a:pt x="17" y="301"/>
                  <a:pt x="12" y="306"/>
                  <a:pt x="16" y="310"/>
                </a:cubicBezTo>
                <a:cubicBezTo>
                  <a:pt x="24" y="319"/>
                  <a:pt x="32" y="328"/>
                  <a:pt x="41" y="337"/>
                </a:cubicBezTo>
                <a:cubicBezTo>
                  <a:pt x="32" y="332"/>
                  <a:pt x="23" y="327"/>
                  <a:pt x="14" y="323"/>
                </a:cubicBezTo>
                <a:cubicBezTo>
                  <a:pt x="10" y="321"/>
                  <a:pt x="6" y="326"/>
                  <a:pt x="9" y="330"/>
                </a:cubicBezTo>
                <a:cubicBezTo>
                  <a:pt x="14" y="335"/>
                  <a:pt x="19" y="341"/>
                  <a:pt x="25" y="346"/>
                </a:cubicBezTo>
                <a:cubicBezTo>
                  <a:pt x="22" y="344"/>
                  <a:pt x="19" y="343"/>
                  <a:pt x="16" y="341"/>
                </a:cubicBezTo>
                <a:cubicBezTo>
                  <a:pt x="12" y="339"/>
                  <a:pt x="7" y="343"/>
                  <a:pt x="10" y="347"/>
                </a:cubicBezTo>
                <a:cubicBezTo>
                  <a:pt x="11" y="349"/>
                  <a:pt x="13" y="352"/>
                  <a:pt x="15" y="354"/>
                </a:cubicBezTo>
                <a:cubicBezTo>
                  <a:pt x="12" y="353"/>
                  <a:pt x="9" y="352"/>
                  <a:pt x="7" y="351"/>
                </a:cubicBezTo>
                <a:cubicBezTo>
                  <a:pt x="4" y="350"/>
                  <a:pt x="0" y="354"/>
                  <a:pt x="2" y="356"/>
                </a:cubicBezTo>
                <a:cubicBezTo>
                  <a:pt x="4" y="359"/>
                  <a:pt x="7" y="362"/>
                  <a:pt x="9" y="365"/>
                </a:cubicBezTo>
                <a:cubicBezTo>
                  <a:pt x="7" y="365"/>
                  <a:pt x="5" y="368"/>
                  <a:pt x="7" y="370"/>
                </a:cubicBezTo>
                <a:cubicBezTo>
                  <a:pt x="11" y="374"/>
                  <a:pt x="15" y="378"/>
                  <a:pt x="19" y="381"/>
                </a:cubicBezTo>
                <a:cubicBezTo>
                  <a:pt x="21" y="384"/>
                  <a:pt x="24" y="380"/>
                  <a:pt x="22" y="378"/>
                </a:cubicBezTo>
                <a:cubicBezTo>
                  <a:pt x="21" y="376"/>
                  <a:pt x="21" y="376"/>
                  <a:pt x="21" y="376"/>
                </a:cubicBezTo>
                <a:cubicBezTo>
                  <a:pt x="24" y="378"/>
                  <a:pt x="27" y="380"/>
                  <a:pt x="30" y="382"/>
                </a:cubicBezTo>
                <a:cubicBezTo>
                  <a:pt x="34" y="384"/>
                  <a:pt x="38" y="378"/>
                  <a:pt x="34" y="375"/>
                </a:cubicBezTo>
                <a:cubicBezTo>
                  <a:pt x="29" y="372"/>
                  <a:pt x="25" y="369"/>
                  <a:pt x="21" y="366"/>
                </a:cubicBezTo>
                <a:cubicBezTo>
                  <a:pt x="26" y="368"/>
                  <a:pt x="30" y="371"/>
                  <a:pt x="34" y="374"/>
                </a:cubicBezTo>
                <a:cubicBezTo>
                  <a:pt x="36" y="376"/>
                  <a:pt x="38" y="377"/>
                  <a:pt x="40" y="378"/>
                </a:cubicBezTo>
                <a:cubicBezTo>
                  <a:pt x="45" y="382"/>
                  <a:pt x="49" y="374"/>
                  <a:pt x="45" y="371"/>
                </a:cubicBezTo>
                <a:cubicBezTo>
                  <a:pt x="40" y="368"/>
                  <a:pt x="35" y="364"/>
                  <a:pt x="31" y="360"/>
                </a:cubicBezTo>
                <a:cubicBezTo>
                  <a:pt x="38" y="364"/>
                  <a:pt x="45" y="368"/>
                  <a:pt x="51" y="372"/>
                </a:cubicBezTo>
                <a:cubicBezTo>
                  <a:pt x="55" y="374"/>
                  <a:pt x="60" y="368"/>
                  <a:pt x="57" y="365"/>
                </a:cubicBezTo>
                <a:cubicBezTo>
                  <a:pt x="49" y="358"/>
                  <a:pt x="41" y="351"/>
                  <a:pt x="33" y="343"/>
                </a:cubicBezTo>
                <a:cubicBezTo>
                  <a:pt x="45" y="350"/>
                  <a:pt x="57" y="358"/>
                  <a:pt x="68" y="367"/>
                </a:cubicBezTo>
                <a:cubicBezTo>
                  <a:pt x="72" y="370"/>
                  <a:pt x="78" y="365"/>
                  <a:pt x="74" y="361"/>
                </a:cubicBezTo>
                <a:cubicBezTo>
                  <a:pt x="68" y="355"/>
                  <a:pt x="62" y="348"/>
                  <a:pt x="57" y="342"/>
                </a:cubicBezTo>
                <a:cubicBezTo>
                  <a:pt x="63" y="347"/>
                  <a:pt x="69" y="352"/>
                  <a:pt x="76" y="357"/>
                </a:cubicBezTo>
                <a:cubicBezTo>
                  <a:pt x="80" y="360"/>
                  <a:pt x="85" y="355"/>
                  <a:pt x="82" y="351"/>
                </a:cubicBezTo>
                <a:cubicBezTo>
                  <a:pt x="73" y="340"/>
                  <a:pt x="63" y="329"/>
                  <a:pt x="54" y="318"/>
                </a:cubicBezTo>
                <a:cubicBezTo>
                  <a:pt x="68" y="328"/>
                  <a:pt x="81" y="339"/>
                  <a:pt x="94" y="351"/>
                </a:cubicBezTo>
                <a:cubicBezTo>
                  <a:pt x="98" y="355"/>
                  <a:pt x="104" y="349"/>
                  <a:pt x="100" y="345"/>
                </a:cubicBezTo>
                <a:cubicBezTo>
                  <a:pt x="86" y="329"/>
                  <a:pt x="72" y="313"/>
                  <a:pt x="58" y="297"/>
                </a:cubicBezTo>
                <a:cubicBezTo>
                  <a:pt x="77" y="310"/>
                  <a:pt x="95" y="325"/>
                  <a:pt x="112" y="342"/>
                </a:cubicBezTo>
                <a:cubicBezTo>
                  <a:pt x="116" y="346"/>
                  <a:pt x="122" y="340"/>
                  <a:pt x="118" y="335"/>
                </a:cubicBezTo>
                <a:cubicBezTo>
                  <a:pt x="109" y="325"/>
                  <a:pt x="100" y="314"/>
                  <a:pt x="91" y="304"/>
                </a:cubicBezTo>
                <a:cubicBezTo>
                  <a:pt x="104" y="315"/>
                  <a:pt x="118" y="326"/>
                  <a:pt x="131" y="338"/>
                </a:cubicBezTo>
                <a:cubicBezTo>
                  <a:pt x="136" y="341"/>
                  <a:pt x="143" y="335"/>
                  <a:pt x="138" y="331"/>
                </a:cubicBezTo>
                <a:cubicBezTo>
                  <a:pt x="129" y="323"/>
                  <a:pt x="120" y="314"/>
                  <a:pt x="111" y="306"/>
                </a:cubicBezTo>
                <a:cubicBezTo>
                  <a:pt x="124" y="318"/>
                  <a:pt x="138" y="330"/>
                  <a:pt x="152" y="341"/>
                </a:cubicBezTo>
                <a:cubicBezTo>
                  <a:pt x="157" y="346"/>
                  <a:pt x="164" y="339"/>
                  <a:pt x="159" y="335"/>
                </a:cubicBezTo>
                <a:cubicBezTo>
                  <a:pt x="131" y="308"/>
                  <a:pt x="105" y="280"/>
                  <a:pt x="80" y="251"/>
                </a:cubicBezTo>
                <a:cubicBezTo>
                  <a:pt x="119" y="282"/>
                  <a:pt x="157" y="312"/>
                  <a:pt x="196" y="343"/>
                </a:cubicBezTo>
                <a:cubicBezTo>
                  <a:pt x="200" y="347"/>
                  <a:pt x="208" y="342"/>
                  <a:pt x="204" y="337"/>
                </a:cubicBezTo>
                <a:cubicBezTo>
                  <a:pt x="171" y="286"/>
                  <a:pt x="113" y="259"/>
                  <a:pt x="76" y="212"/>
                </a:cubicBezTo>
                <a:cubicBezTo>
                  <a:pt x="131" y="255"/>
                  <a:pt x="186" y="298"/>
                  <a:pt x="241" y="340"/>
                </a:cubicBezTo>
                <a:cubicBezTo>
                  <a:pt x="244" y="343"/>
                  <a:pt x="247" y="342"/>
                  <a:pt x="249" y="340"/>
                </a:cubicBezTo>
                <a:cubicBezTo>
                  <a:pt x="249" y="341"/>
                  <a:pt x="249" y="341"/>
                  <a:pt x="250" y="341"/>
                </a:cubicBezTo>
                <a:cubicBezTo>
                  <a:pt x="252" y="343"/>
                  <a:pt x="256" y="338"/>
                  <a:pt x="253" y="336"/>
                </a:cubicBezTo>
                <a:cubicBezTo>
                  <a:pt x="252" y="335"/>
                  <a:pt x="251" y="334"/>
                  <a:pt x="250" y="333"/>
                </a:cubicBezTo>
                <a:cubicBezTo>
                  <a:pt x="250" y="332"/>
                  <a:pt x="249" y="332"/>
                  <a:pt x="248" y="331"/>
                </a:cubicBezTo>
                <a:cubicBezTo>
                  <a:pt x="247" y="330"/>
                  <a:pt x="245" y="329"/>
                  <a:pt x="244" y="328"/>
                </a:cubicBezTo>
                <a:cubicBezTo>
                  <a:pt x="202" y="293"/>
                  <a:pt x="162" y="256"/>
                  <a:pt x="122" y="219"/>
                </a:cubicBezTo>
                <a:cubicBezTo>
                  <a:pt x="177" y="258"/>
                  <a:pt x="231" y="300"/>
                  <a:pt x="282" y="344"/>
                </a:cubicBezTo>
                <a:cubicBezTo>
                  <a:pt x="287" y="348"/>
                  <a:pt x="294" y="341"/>
                  <a:pt x="289" y="336"/>
                </a:cubicBezTo>
                <a:cubicBezTo>
                  <a:pt x="250" y="300"/>
                  <a:pt x="210" y="263"/>
                  <a:pt x="171" y="227"/>
                </a:cubicBezTo>
                <a:cubicBezTo>
                  <a:pt x="221" y="265"/>
                  <a:pt x="272" y="303"/>
                  <a:pt x="322" y="341"/>
                </a:cubicBezTo>
                <a:cubicBezTo>
                  <a:pt x="327" y="344"/>
                  <a:pt x="334" y="336"/>
                  <a:pt x="329" y="332"/>
                </a:cubicBezTo>
                <a:cubicBezTo>
                  <a:pt x="283" y="293"/>
                  <a:pt x="237" y="255"/>
                  <a:pt x="192" y="215"/>
                </a:cubicBezTo>
                <a:cubicBezTo>
                  <a:pt x="235" y="248"/>
                  <a:pt x="278" y="281"/>
                  <a:pt x="320" y="314"/>
                </a:cubicBezTo>
                <a:cubicBezTo>
                  <a:pt x="326" y="319"/>
                  <a:pt x="334" y="311"/>
                  <a:pt x="329" y="306"/>
                </a:cubicBezTo>
                <a:cubicBezTo>
                  <a:pt x="273" y="259"/>
                  <a:pt x="218" y="211"/>
                  <a:pt x="167" y="158"/>
                </a:cubicBezTo>
                <a:cubicBezTo>
                  <a:pt x="219" y="198"/>
                  <a:pt x="271" y="23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3" y="278"/>
                  <a:pt x="323" y="278"/>
                  <a:pt x="323" y="278"/>
                </a:cubicBezTo>
                <a:cubicBezTo>
                  <a:pt x="324" y="279"/>
                  <a:pt x="324" y="279"/>
                  <a:pt x="324" y="279"/>
                </a:cubicBezTo>
                <a:cubicBezTo>
                  <a:pt x="330" y="283"/>
                  <a:pt x="336" y="275"/>
                  <a:pt x="331" y="270"/>
                </a:cubicBezTo>
                <a:cubicBezTo>
                  <a:pt x="289" y="226"/>
                  <a:pt x="236" y="193"/>
                  <a:pt x="191" y="151"/>
                </a:cubicBezTo>
                <a:cubicBezTo>
                  <a:pt x="234" y="185"/>
                  <a:pt x="278" y="218"/>
                  <a:pt x="321" y="252"/>
                </a:cubicBezTo>
                <a:cubicBezTo>
                  <a:pt x="326" y="256"/>
                  <a:pt x="335" y="248"/>
                  <a:pt x="329" y="243"/>
                </a:cubicBezTo>
                <a:cubicBezTo>
                  <a:pt x="290" y="209"/>
                  <a:pt x="252" y="173"/>
                  <a:pt x="215" y="136"/>
                </a:cubicBezTo>
                <a:cubicBezTo>
                  <a:pt x="252" y="163"/>
                  <a:pt x="290" y="190"/>
                  <a:pt x="328" y="218"/>
                </a:cubicBezTo>
                <a:cubicBezTo>
                  <a:pt x="334" y="222"/>
                  <a:pt x="340" y="212"/>
                  <a:pt x="334" y="207"/>
                </a:cubicBezTo>
                <a:close/>
              </a:path>
            </a:pathLst>
          </a:custGeom>
          <a:solidFill>
            <a:srgbClr val="33AC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6" name="Group 82"/>
          <p:cNvGrpSpPr/>
          <p:nvPr/>
        </p:nvGrpSpPr>
        <p:grpSpPr>
          <a:xfrm>
            <a:off x="6629401" y="2951212"/>
            <a:ext cx="4172905" cy="783987"/>
            <a:chOff x="6439270" y="1469392"/>
            <a:chExt cx="4236946" cy="467630"/>
          </a:xfrm>
        </p:grpSpPr>
        <p:sp>
          <p:nvSpPr>
            <p:cNvPr id="27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  <a:endParaRPr lang="zh-CN" altLang="en-US" sz="1600" b="1" dirty="0">
                <a:solidFill>
                  <a:srgbClr val="F7943D"/>
                </a:solidFill>
              </a:endParaRPr>
            </a:p>
          </p:txBody>
        </p:sp>
        <p:sp>
          <p:nvSpPr>
            <p:cNvPr id="28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82"/>
          <p:cNvGrpSpPr/>
          <p:nvPr/>
        </p:nvGrpSpPr>
        <p:grpSpPr>
          <a:xfrm>
            <a:off x="6629401" y="3731185"/>
            <a:ext cx="4172905" cy="783987"/>
            <a:chOff x="6439270" y="1469392"/>
            <a:chExt cx="4236946" cy="467630"/>
          </a:xfrm>
        </p:grpSpPr>
        <p:sp>
          <p:nvSpPr>
            <p:cNvPr id="3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31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82"/>
          <p:cNvGrpSpPr/>
          <p:nvPr/>
        </p:nvGrpSpPr>
        <p:grpSpPr>
          <a:xfrm>
            <a:off x="6629401" y="4511158"/>
            <a:ext cx="4172905" cy="783987"/>
            <a:chOff x="6439270" y="1469392"/>
            <a:chExt cx="4236946" cy="467630"/>
          </a:xfrm>
        </p:grpSpPr>
        <p:sp>
          <p:nvSpPr>
            <p:cNvPr id="33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34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Group 82"/>
          <p:cNvGrpSpPr/>
          <p:nvPr/>
        </p:nvGrpSpPr>
        <p:grpSpPr>
          <a:xfrm>
            <a:off x="6629401" y="2171239"/>
            <a:ext cx="4172905" cy="783987"/>
            <a:chOff x="6439270" y="1469392"/>
            <a:chExt cx="4236946" cy="467630"/>
          </a:xfrm>
        </p:grpSpPr>
        <p:sp>
          <p:nvSpPr>
            <p:cNvPr id="36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37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124691" y="2374130"/>
            <a:ext cx="2180609" cy="2176217"/>
            <a:chOff x="2124691" y="2374130"/>
            <a:chExt cx="2180609" cy="2176217"/>
          </a:xfrm>
        </p:grpSpPr>
        <p:sp>
          <p:nvSpPr>
            <p:cNvPr id="12" name="BackShape"/>
            <p:cNvSpPr/>
            <p:nvPr/>
          </p:nvSpPr>
          <p:spPr bwMode="auto">
            <a:xfrm>
              <a:off x="2124691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BackShape"/>
            <p:cNvSpPr/>
            <p:nvPr/>
          </p:nvSpPr>
          <p:spPr bwMode="auto">
            <a:xfrm>
              <a:off x="2243274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4" name="ValueShape"/>
          <p:cNvSpPr/>
          <p:nvPr/>
        </p:nvSpPr>
        <p:spPr>
          <a:xfrm>
            <a:off x="2295976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BackShape"/>
          <p:cNvSpPr/>
          <p:nvPr/>
        </p:nvSpPr>
        <p:spPr>
          <a:xfrm>
            <a:off x="2264918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ValueText"/>
          <p:cNvSpPr txBox="1"/>
          <p:nvPr/>
        </p:nvSpPr>
        <p:spPr>
          <a:xfrm>
            <a:off x="2958575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005695" y="2374130"/>
            <a:ext cx="2180609" cy="2176217"/>
            <a:chOff x="5005695" y="2374130"/>
            <a:chExt cx="2180609" cy="2176217"/>
          </a:xfrm>
        </p:grpSpPr>
        <p:sp>
          <p:nvSpPr>
            <p:cNvPr id="27" name="BackShape"/>
            <p:cNvSpPr/>
            <p:nvPr/>
          </p:nvSpPr>
          <p:spPr bwMode="auto">
            <a:xfrm>
              <a:off x="500569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BackShape"/>
            <p:cNvSpPr/>
            <p:nvPr/>
          </p:nvSpPr>
          <p:spPr bwMode="auto">
            <a:xfrm>
              <a:off x="512427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9" name="ValueShape"/>
          <p:cNvSpPr/>
          <p:nvPr/>
        </p:nvSpPr>
        <p:spPr>
          <a:xfrm>
            <a:off x="51769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0" name="BackShape"/>
          <p:cNvSpPr/>
          <p:nvPr/>
        </p:nvSpPr>
        <p:spPr>
          <a:xfrm>
            <a:off x="51459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1" name="ValueText"/>
          <p:cNvSpPr txBox="1"/>
          <p:nvPr/>
        </p:nvSpPr>
        <p:spPr>
          <a:xfrm>
            <a:off x="58395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 dirty="0">
                <a:latin typeface="Impact" panose="020B0806030902050204" pitchFamily="34" charset="0"/>
              </a:rPr>
              <a:t>44%</a:t>
            </a:r>
            <a:endParaRPr lang="en-US" altLang="zh-CN" dirty="0">
              <a:latin typeface="Impact" panose="020B080603090205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901295" y="2374130"/>
            <a:ext cx="2180609" cy="2176217"/>
            <a:chOff x="8301345" y="2374130"/>
            <a:chExt cx="2180609" cy="2176217"/>
          </a:xfrm>
        </p:grpSpPr>
        <p:sp>
          <p:nvSpPr>
            <p:cNvPr id="33" name="BackShape"/>
            <p:cNvSpPr/>
            <p:nvPr/>
          </p:nvSpPr>
          <p:spPr bwMode="auto">
            <a:xfrm>
              <a:off x="8301345" y="2374130"/>
              <a:ext cx="2180609" cy="2176217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BackShape"/>
            <p:cNvSpPr/>
            <p:nvPr/>
          </p:nvSpPr>
          <p:spPr bwMode="auto">
            <a:xfrm>
              <a:off x="8419928" y="2487223"/>
              <a:ext cx="1943443" cy="19500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35" name="ValueShape"/>
          <p:cNvSpPr/>
          <p:nvPr/>
        </p:nvSpPr>
        <p:spPr>
          <a:xfrm>
            <a:off x="8072580" y="2544280"/>
            <a:ext cx="1838039" cy="1835917"/>
          </a:xfrm>
          <a:prstGeom prst="pie">
            <a:avLst>
              <a:gd name="adj1" fmla="val 16200000"/>
              <a:gd name="adj2" fmla="val 4104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BackShape"/>
          <p:cNvSpPr/>
          <p:nvPr/>
        </p:nvSpPr>
        <p:spPr>
          <a:xfrm>
            <a:off x="8041522" y="2512161"/>
            <a:ext cx="1900154" cy="1900154"/>
          </a:xfrm>
          <a:custGeom>
            <a:avLst/>
            <a:gdLst>
              <a:gd name="connsiteX0" fmla="*/ 1227878 w 2312360"/>
              <a:gd name="connsiteY0" fmla="*/ 1361235 h 2312360"/>
              <a:gd name="connsiteX1" fmla="*/ 1199200 w 2312360"/>
              <a:gd name="connsiteY1" fmla="*/ 1390938 h 2312360"/>
              <a:gd name="connsiteX2" fmla="*/ 1199200 w 2312360"/>
              <a:gd name="connsiteY2" fmla="*/ 1541291 h 2312360"/>
              <a:gd name="connsiteX3" fmla="*/ 1199200 w 2312360"/>
              <a:gd name="connsiteY3" fmla="*/ 2083474 h 2312360"/>
              <a:gd name="connsiteX4" fmla="*/ 1199200 w 2312360"/>
              <a:gd name="connsiteY4" fmla="*/ 2281307 h 2312360"/>
              <a:gd name="connsiteX5" fmla="*/ 1271051 w 2312360"/>
              <a:gd name="connsiteY5" fmla="*/ 2277666 h 2312360"/>
              <a:gd name="connsiteX6" fmla="*/ 1870829 w 2312360"/>
              <a:gd name="connsiteY6" fmla="*/ 2026064 h 2312360"/>
              <a:gd name="connsiteX7" fmla="*/ 1925754 w 2312360"/>
              <a:gd name="connsiteY7" fmla="*/ 1975976 h 2312360"/>
              <a:gd name="connsiteX8" fmla="*/ 1919380 w 2312360"/>
              <a:gd name="connsiteY8" fmla="*/ 1969653 h 2312360"/>
              <a:gd name="connsiteX9" fmla="*/ 1406975 w 2312360"/>
              <a:gd name="connsiteY9" fmla="*/ 1461395 h 2312360"/>
              <a:gd name="connsiteX10" fmla="*/ 1305998 w 2312360"/>
              <a:gd name="connsiteY10" fmla="*/ 1361235 h 2312360"/>
              <a:gd name="connsiteX11" fmla="*/ 1002366 w 2312360"/>
              <a:gd name="connsiteY11" fmla="*/ 1361235 h 2312360"/>
              <a:gd name="connsiteX12" fmla="*/ 910235 w 2312360"/>
              <a:gd name="connsiteY12" fmla="*/ 1453210 h 2312360"/>
              <a:gd name="connsiteX13" fmla="*/ 527663 w 2312360"/>
              <a:gd name="connsiteY13" fmla="*/ 1835134 h 2312360"/>
              <a:gd name="connsiteX14" fmla="*/ 386594 w 2312360"/>
              <a:gd name="connsiteY14" fmla="*/ 1975965 h 2312360"/>
              <a:gd name="connsiteX15" fmla="*/ 441531 w 2312360"/>
              <a:gd name="connsiteY15" fmla="*/ 2026064 h 2312360"/>
              <a:gd name="connsiteX16" fmla="*/ 1041309 w 2312360"/>
              <a:gd name="connsiteY16" fmla="*/ 2277666 h 2312360"/>
              <a:gd name="connsiteX17" fmla="*/ 1116031 w 2312360"/>
              <a:gd name="connsiteY17" fmla="*/ 2281452 h 2312360"/>
              <a:gd name="connsiteX18" fmla="*/ 1116031 w 2312360"/>
              <a:gd name="connsiteY18" fmla="*/ 2274438 h 2312360"/>
              <a:gd name="connsiteX19" fmla="*/ 1116031 w 2312360"/>
              <a:gd name="connsiteY19" fmla="*/ 1447849 h 2312360"/>
              <a:gd name="connsiteX20" fmla="*/ 1116031 w 2312360"/>
              <a:gd name="connsiteY20" fmla="*/ 1412858 h 2312360"/>
              <a:gd name="connsiteX21" fmla="*/ 1064408 w 2312360"/>
              <a:gd name="connsiteY21" fmla="*/ 1361235 h 2312360"/>
              <a:gd name="connsiteX22" fmla="*/ 1392833 w 2312360"/>
              <a:gd name="connsiteY22" fmla="*/ 1197763 h 2312360"/>
              <a:gd name="connsiteX23" fmla="*/ 1354066 w 2312360"/>
              <a:gd name="connsiteY23" fmla="*/ 1237915 h 2312360"/>
              <a:gd name="connsiteX24" fmla="*/ 1354066 w 2312360"/>
              <a:gd name="connsiteY24" fmla="*/ 1298187 h 2312360"/>
              <a:gd name="connsiteX25" fmla="*/ 1453716 w 2312360"/>
              <a:gd name="connsiteY25" fmla="*/ 1398310 h 2312360"/>
              <a:gd name="connsiteX26" fmla="*/ 1836288 w 2312360"/>
              <a:gd name="connsiteY26" fmla="*/ 1782699 h 2312360"/>
              <a:gd name="connsiteX27" fmla="*/ 1977046 w 2312360"/>
              <a:gd name="connsiteY27" fmla="*/ 1924124 h 2312360"/>
              <a:gd name="connsiteX28" fmla="*/ 2023126 w 2312360"/>
              <a:gd name="connsiteY28" fmla="*/ 1873251 h 2312360"/>
              <a:gd name="connsiteX29" fmla="*/ 2273878 w 2312360"/>
              <a:gd name="connsiteY29" fmla="*/ 1271441 h 2312360"/>
              <a:gd name="connsiteX30" fmla="*/ 2277586 w 2312360"/>
              <a:gd name="connsiteY30" fmla="*/ 1197763 h 2312360"/>
              <a:gd name="connsiteX31" fmla="*/ 2275803 w 2312360"/>
              <a:gd name="connsiteY31" fmla="*/ 1197763 h 2312360"/>
              <a:gd name="connsiteX32" fmla="*/ 1448205 w 2312360"/>
              <a:gd name="connsiteY32" fmla="*/ 1197763 h 2312360"/>
              <a:gd name="connsiteX33" fmla="*/ 34774 w 2312360"/>
              <a:gd name="connsiteY33" fmla="*/ 1197763 h 2312360"/>
              <a:gd name="connsiteX34" fmla="*/ 38482 w 2312360"/>
              <a:gd name="connsiteY34" fmla="*/ 1271441 h 2312360"/>
              <a:gd name="connsiteX35" fmla="*/ 289234 w 2312360"/>
              <a:gd name="connsiteY35" fmla="*/ 1873251 h 2312360"/>
              <a:gd name="connsiteX36" fmla="*/ 330431 w 2312360"/>
              <a:gd name="connsiteY36" fmla="*/ 1918733 h 2312360"/>
              <a:gd name="connsiteX37" fmla="*/ 331079 w 2312360"/>
              <a:gd name="connsiteY37" fmla="*/ 1918085 h 2312360"/>
              <a:gd name="connsiteX38" fmla="*/ 843484 w 2312360"/>
              <a:gd name="connsiteY38" fmla="*/ 1406548 h 2312360"/>
              <a:gd name="connsiteX39" fmla="*/ 941088 w 2312360"/>
              <a:gd name="connsiteY39" fmla="*/ 1309109 h 2312360"/>
              <a:gd name="connsiteX40" fmla="*/ 941088 w 2312360"/>
              <a:gd name="connsiteY40" fmla="*/ 1237915 h 2312360"/>
              <a:gd name="connsiteX41" fmla="*/ 900936 w 2312360"/>
              <a:gd name="connsiteY41" fmla="*/ 1197763 h 2312360"/>
              <a:gd name="connsiteX42" fmla="*/ 770601 w 2312360"/>
              <a:gd name="connsiteY42" fmla="*/ 1197763 h 2312360"/>
              <a:gd name="connsiteX43" fmla="*/ 227756 w 2312360"/>
              <a:gd name="connsiteY43" fmla="*/ 1197763 h 2312360"/>
              <a:gd name="connsiteX44" fmla="*/ 330461 w 2312360"/>
              <a:gd name="connsiteY44" fmla="*/ 393593 h 2312360"/>
              <a:gd name="connsiteX45" fmla="*/ 289234 w 2312360"/>
              <a:gd name="connsiteY45" fmla="*/ 439109 h 2312360"/>
              <a:gd name="connsiteX46" fmla="*/ 38482 w 2312360"/>
              <a:gd name="connsiteY46" fmla="*/ 1040919 h 2312360"/>
              <a:gd name="connsiteX47" fmla="*/ 34775 w 2312360"/>
              <a:gd name="connsiteY47" fmla="*/ 1114594 h 2312360"/>
              <a:gd name="connsiteX48" fmla="*/ 36559 w 2312360"/>
              <a:gd name="connsiteY48" fmla="*/ 1114594 h 2312360"/>
              <a:gd name="connsiteX49" fmla="*/ 864157 w 2312360"/>
              <a:gd name="connsiteY49" fmla="*/ 1114594 h 2312360"/>
              <a:gd name="connsiteX50" fmla="*/ 899505 w 2312360"/>
              <a:gd name="connsiteY50" fmla="*/ 1114594 h 2312360"/>
              <a:gd name="connsiteX51" fmla="*/ 941088 w 2312360"/>
              <a:gd name="connsiteY51" fmla="*/ 1074445 h 2312360"/>
              <a:gd name="connsiteX52" fmla="*/ 941088 w 2312360"/>
              <a:gd name="connsiteY52" fmla="*/ 999279 h 2312360"/>
              <a:gd name="connsiteX53" fmla="*/ 851738 w 2312360"/>
              <a:gd name="connsiteY53" fmla="*/ 910651 h 2312360"/>
              <a:gd name="connsiteX54" fmla="*/ 466697 w 2312360"/>
              <a:gd name="connsiteY54" fmla="*/ 528727 h 2312360"/>
              <a:gd name="connsiteX55" fmla="*/ 1977032 w 2312360"/>
              <a:gd name="connsiteY55" fmla="*/ 388220 h 2312360"/>
              <a:gd name="connsiteX56" fmla="*/ 1971033 w 2312360"/>
              <a:gd name="connsiteY56" fmla="*/ 394208 h 2312360"/>
              <a:gd name="connsiteX57" fmla="*/ 1461913 w 2312360"/>
              <a:gd name="connsiteY57" fmla="*/ 902466 h 2312360"/>
              <a:gd name="connsiteX58" fmla="*/ 1354066 w 2312360"/>
              <a:gd name="connsiteY58" fmla="*/ 1010130 h 2312360"/>
              <a:gd name="connsiteX59" fmla="*/ 1354066 w 2312360"/>
              <a:gd name="connsiteY59" fmla="*/ 1074445 h 2312360"/>
              <a:gd name="connsiteX60" fmla="*/ 1394215 w 2312360"/>
              <a:gd name="connsiteY60" fmla="*/ 1114594 h 2312360"/>
              <a:gd name="connsiteX61" fmla="*/ 1541761 w 2312360"/>
              <a:gd name="connsiteY61" fmla="*/ 1114594 h 2312360"/>
              <a:gd name="connsiteX62" fmla="*/ 2084606 w 2312360"/>
              <a:gd name="connsiteY62" fmla="*/ 1114594 h 2312360"/>
              <a:gd name="connsiteX63" fmla="*/ 2277585 w 2312360"/>
              <a:gd name="connsiteY63" fmla="*/ 1114594 h 2312360"/>
              <a:gd name="connsiteX64" fmla="*/ 2273878 w 2312360"/>
              <a:gd name="connsiteY64" fmla="*/ 1040919 h 2312360"/>
              <a:gd name="connsiteX65" fmla="*/ 2023126 w 2312360"/>
              <a:gd name="connsiteY65" fmla="*/ 439109 h 2312360"/>
              <a:gd name="connsiteX66" fmla="*/ 1199200 w 2312360"/>
              <a:gd name="connsiteY66" fmla="*/ 31054 h 2312360"/>
              <a:gd name="connsiteX67" fmla="*/ 1199200 w 2312360"/>
              <a:gd name="connsiteY67" fmla="*/ 37923 h 2312360"/>
              <a:gd name="connsiteX68" fmla="*/ 1199200 w 2312360"/>
              <a:gd name="connsiteY68" fmla="*/ 864512 h 2312360"/>
              <a:gd name="connsiteX69" fmla="*/ 1199200 w 2312360"/>
              <a:gd name="connsiteY69" fmla="*/ 921423 h 2312360"/>
              <a:gd name="connsiteX70" fmla="*/ 1227878 w 2312360"/>
              <a:gd name="connsiteY70" fmla="*/ 951125 h 2312360"/>
              <a:gd name="connsiteX71" fmla="*/ 1299680 w 2312360"/>
              <a:gd name="connsiteY71" fmla="*/ 951125 h 2312360"/>
              <a:gd name="connsiteX72" fmla="*/ 1398721 w 2312360"/>
              <a:gd name="connsiteY72" fmla="*/ 852251 h 2312360"/>
              <a:gd name="connsiteX73" fmla="*/ 1783762 w 2312360"/>
              <a:gd name="connsiteY73" fmla="*/ 467862 h 2312360"/>
              <a:gd name="connsiteX74" fmla="*/ 1920376 w 2312360"/>
              <a:gd name="connsiteY74" fmla="*/ 331480 h 2312360"/>
              <a:gd name="connsiteX75" fmla="*/ 1870829 w 2312360"/>
              <a:gd name="connsiteY75" fmla="*/ 286296 h 2312360"/>
              <a:gd name="connsiteX76" fmla="*/ 1271051 w 2312360"/>
              <a:gd name="connsiteY76" fmla="*/ 34694 h 2312360"/>
              <a:gd name="connsiteX77" fmla="*/ 1116031 w 2312360"/>
              <a:gd name="connsiteY77" fmla="*/ 30908 h 2312360"/>
              <a:gd name="connsiteX78" fmla="*/ 1041309 w 2312360"/>
              <a:gd name="connsiteY78" fmla="*/ 34694 h 2312360"/>
              <a:gd name="connsiteX79" fmla="*/ 441531 w 2312360"/>
              <a:gd name="connsiteY79" fmla="*/ 286296 h 2312360"/>
              <a:gd name="connsiteX80" fmla="*/ 391954 w 2312360"/>
              <a:gd name="connsiteY80" fmla="*/ 331507 h 2312360"/>
              <a:gd name="connsiteX81" fmla="*/ 392918 w 2312360"/>
              <a:gd name="connsiteY81" fmla="*/ 332476 h 2312360"/>
              <a:gd name="connsiteX82" fmla="*/ 902038 w 2312360"/>
              <a:gd name="connsiteY82" fmla="*/ 844013 h 2312360"/>
              <a:gd name="connsiteX83" fmla="*/ 1008644 w 2312360"/>
              <a:gd name="connsiteY83" fmla="*/ 951125 h 2312360"/>
              <a:gd name="connsiteX84" fmla="*/ 1064408 w 2312360"/>
              <a:gd name="connsiteY84" fmla="*/ 951125 h 2312360"/>
              <a:gd name="connsiteX85" fmla="*/ 1116031 w 2312360"/>
              <a:gd name="connsiteY85" fmla="*/ 899502 h 2312360"/>
              <a:gd name="connsiteX86" fmla="*/ 1116031 w 2312360"/>
              <a:gd name="connsiteY86" fmla="*/ 771070 h 2312360"/>
              <a:gd name="connsiteX87" fmla="*/ 1116031 w 2312360"/>
              <a:gd name="connsiteY87" fmla="*/ 228887 h 2312360"/>
              <a:gd name="connsiteX88" fmla="*/ 1156180 w 2312360"/>
              <a:gd name="connsiteY88" fmla="*/ 0 h 2312360"/>
              <a:gd name="connsiteX89" fmla="*/ 2312360 w 2312360"/>
              <a:gd name="connsiteY89" fmla="*/ 1156180 h 2312360"/>
              <a:gd name="connsiteX90" fmla="*/ 1156180 w 2312360"/>
              <a:gd name="connsiteY90" fmla="*/ 2312360 h 2312360"/>
              <a:gd name="connsiteX91" fmla="*/ 0 w 2312360"/>
              <a:gd name="connsiteY91" fmla="*/ 1156180 h 2312360"/>
              <a:gd name="connsiteX92" fmla="*/ 1156180 w 2312360"/>
              <a:gd name="connsiteY92" fmla="*/ 0 h 2312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2312360" h="2312360">
                <a:moveTo>
                  <a:pt x="1227878" y="1361235"/>
                </a:moveTo>
                <a:lnTo>
                  <a:pt x="1199200" y="1390938"/>
                </a:lnTo>
                <a:lnTo>
                  <a:pt x="1199200" y="1541291"/>
                </a:lnTo>
                <a:cubicBezTo>
                  <a:pt x="1199200" y="1703967"/>
                  <a:pt x="1199200" y="1884072"/>
                  <a:pt x="1199200" y="2083474"/>
                </a:cubicBezTo>
                <a:lnTo>
                  <a:pt x="1199200" y="2281307"/>
                </a:lnTo>
                <a:lnTo>
                  <a:pt x="1271051" y="2277666"/>
                </a:lnTo>
                <a:cubicBezTo>
                  <a:pt x="1497664" y="2254574"/>
                  <a:pt x="1704366" y="2163907"/>
                  <a:pt x="1870829" y="2026064"/>
                </a:cubicBezTo>
                <a:lnTo>
                  <a:pt x="1925754" y="1975976"/>
                </a:lnTo>
                <a:lnTo>
                  <a:pt x="1919380" y="1969653"/>
                </a:lnTo>
                <a:cubicBezTo>
                  <a:pt x="1891088" y="1941590"/>
                  <a:pt x="1787350" y="1838691"/>
                  <a:pt x="1406975" y="1461395"/>
                </a:cubicBezTo>
                <a:lnTo>
                  <a:pt x="1305998" y="1361235"/>
                </a:lnTo>
                <a:close/>
                <a:moveTo>
                  <a:pt x="1002366" y="1361235"/>
                </a:moveTo>
                <a:lnTo>
                  <a:pt x="910235" y="1453210"/>
                </a:lnTo>
                <a:cubicBezTo>
                  <a:pt x="795449" y="1567802"/>
                  <a:pt x="668364" y="1694672"/>
                  <a:pt x="527663" y="1835134"/>
                </a:cubicBezTo>
                <a:lnTo>
                  <a:pt x="386594" y="1975965"/>
                </a:lnTo>
                <a:lnTo>
                  <a:pt x="441531" y="2026064"/>
                </a:lnTo>
                <a:cubicBezTo>
                  <a:pt x="607994" y="2163907"/>
                  <a:pt x="814696" y="2254574"/>
                  <a:pt x="1041309" y="2277666"/>
                </a:cubicBezTo>
                <a:lnTo>
                  <a:pt x="1116031" y="2281452"/>
                </a:lnTo>
                <a:lnTo>
                  <a:pt x="1116031" y="2274438"/>
                </a:lnTo>
                <a:cubicBezTo>
                  <a:pt x="1116031" y="2232110"/>
                  <a:pt x="1116031" y="2069849"/>
                  <a:pt x="1116031" y="1447849"/>
                </a:cubicBezTo>
                <a:lnTo>
                  <a:pt x="1116031" y="1412858"/>
                </a:lnTo>
                <a:lnTo>
                  <a:pt x="1064408" y="1361235"/>
                </a:lnTo>
                <a:close/>
                <a:moveTo>
                  <a:pt x="1392833" y="1197763"/>
                </a:moveTo>
                <a:lnTo>
                  <a:pt x="1354066" y="1237915"/>
                </a:lnTo>
                <a:lnTo>
                  <a:pt x="1354066" y="1298187"/>
                </a:lnTo>
                <a:lnTo>
                  <a:pt x="1453716" y="1398310"/>
                </a:lnTo>
                <a:cubicBezTo>
                  <a:pt x="1568502" y="1513641"/>
                  <a:pt x="1695587" y="1641330"/>
                  <a:pt x="1836288" y="1782699"/>
                </a:cubicBezTo>
                <a:lnTo>
                  <a:pt x="1977046" y="1924124"/>
                </a:lnTo>
                <a:lnTo>
                  <a:pt x="2023126" y="1873251"/>
                </a:lnTo>
                <a:cubicBezTo>
                  <a:pt x="2160503" y="1706224"/>
                  <a:pt x="2250864" y="1498821"/>
                  <a:pt x="2273878" y="1271441"/>
                </a:cubicBezTo>
                <a:lnTo>
                  <a:pt x="2277586" y="1197763"/>
                </a:lnTo>
                <a:lnTo>
                  <a:pt x="2275803" y="1197763"/>
                </a:lnTo>
                <a:cubicBezTo>
                  <a:pt x="2233423" y="1197763"/>
                  <a:pt x="2070964" y="1197763"/>
                  <a:pt x="1448205" y="1197763"/>
                </a:cubicBezTo>
                <a:close/>
                <a:moveTo>
                  <a:pt x="34774" y="1197763"/>
                </a:moveTo>
                <a:lnTo>
                  <a:pt x="38482" y="1271441"/>
                </a:lnTo>
                <a:cubicBezTo>
                  <a:pt x="61496" y="1498821"/>
                  <a:pt x="151857" y="1706224"/>
                  <a:pt x="289234" y="1873251"/>
                </a:cubicBezTo>
                <a:lnTo>
                  <a:pt x="330431" y="1918733"/>
                </a:lnTo>
                <a:lnTo>
                  <a:pt x="331079" y="1918085"/>
                </a:lnTo>
                <a:cubicBezTo>
                  <a:pt x="359371" y="1889841"/>
                  <a:pt x="463109" y="1786278"/>
                  <a:pt x="843484" y="1406548"/>
                </a:cubicBezTo>
                <a:lnTo>
                  <a:pt x="941088" y="1309109"/>
                </a:lnTo>
                <a:lnTo>
                  <a:pt x="941088" y="1237915"/>
                </a:lnTo>
                <a:lnTo>
                  <a:pt x="900936" y="1197763"/>
                </a:lnTo>
                <a:lnTo>
                  <a:pt x="770601" y="1197763"/>
                </a:lnTo>
                <a:cubicBezTo>
                  <a:pt x="607727" y="1197763"/>
                  <a:pt x="427402" y="1197763"/>
                  <a:pt x="227756" y="1197763"/>
                </a:cubicBezTo>
                <a:close/>
                <a:moveTo>
                  <a:pt x="330461" y="393593"/>
                </a:moveTo>
                <a:lnTo>
                  <a:pt x="289234" y="439109"/>
                </a:lnTo>
                <a:cubicBezTo>
                  <a:pt x="151857" y="606136"/>
                  <a:pt x="61496" y="813539"/>
                  <a:pt x="38482" y="1040919"/>
                </a:cubicBezTo>
                <a:lnTo>
                  <a:pt x="34775" y="1114594"/>
                </a:lnTo>
                <a:lnTo>
                  <a:pt x="36559" y="1114594"/>
                </a:lnTo>
                <a:cubicBezTo>
                  <a:pt x="78939" y="1114594"/>
                  <a:pt x="241398" y="1114594"/>
                  <a:pt x="864157" y="1114594"/>
                </a:cubicBezTo>
                <a:lnTo>
                  <a:pt x="899505" y="1114594"/>
                </a:lnTo>
                <a:lnTo>
                  <a:pt x="941088" y="1074445"/>
                </a:lnTo>
                <a:lnTo>
                  <a:pt x="941088" y="999279"/>
                </a:lnTo>
                <a:lnTo>
                  <a:pt x="851738" y="910651"/>
                </a:lnTo>
                <a:cubicBezTo>
                  <a:pt x="736211" y="796059"/>
                  <a:pt x="608306" y="669190"/>
                  <a:pt x="466697" y="528727"/>
                </a:cubicBezTo>
                <a:close/>
                <a:moveTo>
                  <a:pt x="1977032" y="388220"/>
                </a:moveTo>
                <a:lnTo>
                  <a:pt x="1971033" y="394208"/>
                </a:lnTo>
                <a:cubicBezTo>
                  <a:pt x="1942923" y="422271"/>
                  <a:pt x="1839849" y="525170"/>
                  <a:pt x="1461913" y="902466"/>
                </a:cubicBezTo>
                <a:lnTo>
                  <a:pt x="1354066" y="1010130"/>
                </a:lnTo>
                <a:lnTo>
                  <a:pt x="1354066" y="1074445"/>
                </a:lnTo>
                <a:lnTo>
                  <a:pt x="1394215" y="1114594"/>
                </a:lnTo>
                <a:lnTo>
                  <a:pt x="1541761" y="1114594"/>
                </a:lnTo>
                <a:cubicBezTo>
                  <a:pt x="1704635" y="1114594"/>
                  <a:pt x="1884960" y="1114594"/>
                  <a:pt x="2084606" y="1114594"/>
                </a:cubicBezTo>
                <a:lnTo>
                  <a:pt x="2277585" y="1114594"/>
                </a:lnTo>
                <a:lnTo>
                  <a:pt x="2273878" y="1040919"/>
                </a:lnTo>
                <a:cubicBezTo>
                  <a:pt x="2250864" y="813539"/>
                  <a:pt x="2160503" y="606136"/>
                  <a:pt x="2023126" y="439109"/>
                </a:cubicBezTo>
                <a:close/>
                <a:moveTo>
                  <a:pt x="1199200" y="31054"/>
                </a:moveTo>
                <a:lnTo>
                  <a:pt x="1199200" y="37923"/>
                </a:lnTo>
                <a:cubicBezTo>
                  <a:pt x="1199200" y="80251"/>
                  <a:pt x="1199200" y="242512"/>
                  <a:pt x="1199200" y="864512"/>
                </a:cubicBezTo>
                <a:lnTo>
                  <a:pt x="1199200" y="921423"/>
                </a:lnTo>
                <a:lnTo>
                  <a:pt x="1227878" y="951125"/>
                </a:lnTo>
                <a:lnTo>
                  <a:pt x="1299680" y="951125"/>
                </a:lnTo>
                <a:lnTo>
                  <a:pt x="1398721" y="852251"/>
                </a:lnTo>
                <a:cubicBezTo>
                  <a:pt x="1514248" y="736920"/>
                  <a:pt x="1642153" y="609232"/>
                  <a:pt x="1783762" y="467862"/>
                </a:cubicBezTo>
                <a:lnTo>
                  <a:pt x="1920376" y="331480"/>
                </a:lnTo>
                <a:lnTo>
                  <a:pt x="1870829" y="286296"/>
                </a:lnTo>
                <a:cubicBezTo>
                  <a:pt x="1704366" y="148453"/>
                  <a:pt x="1497664" y="57786"/>
                  <a:pt x="1271051" y="34694"/>
                </a:cubicBezTo>
                <a:close/>
                <a:moveTo>
                  <a:pt x="1116031" y="30908"/>
                </a:moveTo>
                <a:lnTo>
                  <a:pt x="1041309" y="34694"/>
                </a:lnTo>
                <a:cubicBezTo>
                  <a:pt x="814696" y="57786"/>
                  <a:pt x="607994" y="148453"/>
                  <a:pt x="441531" y="286296"/>
                </a:cubicBezTo>
                <a:lnTo>
                  <a:pt x="391954" y="331507"/>
                </a:lnTo>
                <a:lnTo>
                  <a:pt x="392918" y="332476"/>
                </a:lnTo>
                <a:cubicBezTo>
                  <a:pt x="421029" y="360720"/>
                  <a:pt x="524102" y="464283"/>
                  <a:pt x="902038" y="844013"/>
                </a:cubicBezTo>
                <a:lnTo>
                  <a:pt x="1008644" y="951125"/>
                </a:lnTo>
                <a:lnTo>
                  <a:pt x="1064408" y="951125"/>
                </a:lnTo>
                <a:lnTo>
                  <a:pt x="1116031" y="899502"/>
                </a:lnTo>
                <a:lnTo>
                  <a:pt x="1116031" y="771070"/>
                </a:lnTo>
                <a:cubicBezTo>
                  <a:pt x="1116031" y="608394"/>
                  <a:pt x="1116031" y="428289"/>
                  <a:pt x="1116031" y="228887"/>
                </a:cubicBezTo>
                <a:close/>
                <a:moveTo>
                  <a:pt x="1156180" y="0"/>
                </a:moveTo>
                <a:cubicBezTo>
                  <a:pt x="1794721" y="0"/>
                  <a:pt x="2312360" y="517639"/>
                  <a:pt x="2312360" y="1156180"/>
                </a:cubicBezTo>
                <a:cubicBezTo>
                  <a:pt x="2312360" y="1794721"/>
                  <a:pt x="1794721" y="2312360"/>
                  <a:pt x="1156180" y="2312360"/>
                </a:cubicBezTo>
                <a:cubicBezTo>
                  <a:pt x="517639" y="2312360"/>
                  <a:pt x="0" y="1794721"/>
                  <a:pt x="0" y="1156180"/>
                </a:cubicBezTo>
                <a:cubicBezTo>
                  <a:pt x="0" y="517639"/>
                  <a:pt x="517639" y="0"/>
                  <a:pt x="115618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7" name="ValueText"/>
          <p:cNvSpPr txBox="1"/>
          <p:nvPr/>
        </p:nvSpPr>
        <p:spPr>
          <a:xfrm>
            <a:off x="8735179" y="4663441"/>
            <a:ext cx="512839" cy="384629"/>
          </a:xfrm>
          <a:prstGeom prst="rect">
            <a:avLst/>
          </a:prstGeom>
        </p:spPr>
        <p:txBody>
          <a:bodyPr wrap="none" lIns="0" tIns="0" rIns="0" bIns="0">
            <a:prstTxWarp prst="textPlain">
              <a:avLst/>
            </a:prstTxWarp>
            <a:normAutofit/>
          </a:bodyPr>
          <a:lstStyle/>
          <a:p>
            <a:r>
              <a:rPr lang="en-US" altLang="zh-CN">
                <a:latin typeface="Impact" panose="020B0806030902050204" pitchFamily="34" charset="0"/>
              </a:rPr>
              <a:t>44%</a:t>
            </a:r>
            <a:endParaRPr lang="en-US" altLang="zh-CN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29" grpId="0" animBg="1"/>
      <p:bldP spid="30" grpId="0" animBg="1"/>
      <p:bldP spid="31" grpId="0"/>
      <p:bldP spid="35" grpId="0" animBg="1"/>
      <p:bldP spid="36" grpId="0" animBg="1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6"/>
          <p:cNvSpPr/>
          <p:nvPr/>
        </p:nvSpPr>
        <p:spPr>
          <a:xfrm>
            <a:off x="1622749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Freeform: Shape 34"/>
          <p:cNvSpPr/>
          <p:nvPr/>
        </p:nvSpPr>
        <p:spPr>
          <a:xfrm>
            <a:off x="8619150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Freeform: Shape 35"/>
          <p:cNvSpPr/>
          <p:nvPr/>
        </p:nvSpPr>
        <p:spPr>
          <a:xfrm>
            <a:off x="5120951" y="3217617"/>
            <a:ext cx="1749101" cy="2623652"/>
          </a:xfrm>
          <a:custGeom>
            <a:avLst/>
            <a:gdLst>
              <a:gd name="connsiteX0" fmla="*/ 528059 w 1920214"/>
              <a:gd name="connsiteY0" fmla="*/ 0 h 2880321"/>
              <a:gd name="connsiteX1" fmla="*/ 672075 w 1920214"/>
              <a:gd name="connsiteY1" fmla="*/ 0 h 2880321"/>
              <a:gd name="connsiteX2" fmla="*/ 1248139 w 1920214"/>
              <a:gd name="connsiteY2" fmla="*/ 0 h 2880321"/>
              <a:gd name="connsiteX3" fmla="*/ 1392154 w 1920214"/>
              <a:gd name="connsiteY3" fmla="*/ 0 h 2880321"/>
              <a:gd name="connsiteX4" fmla="*/ 1440160 w 1920214"/>
              <a:gd name="connsiteY4" fmla="*/ 48006 h 2880321"/>
              <a:gd name="connsiteX5" fmla="*/ 1440160 w 1920214"/>
              <a:gd name="connsiteY5" fmla="*/ 240026 h 2880321"/>
              <a:gd name="connsiteX6" fmla="*/ 1392154 w 1920214"/>
              <a:gd name="connsiteY6" fmla="*/ 288032 h 2880321"/>
              <a:gd name="connsiteX7" fmla="*/ 1248139 w 1920214"/>
              <a:gd name="connsiteY7" fmla="*/ 288032 h 2880321"/>
              <a:gd name="connsiteX8" fmla="*/ 1248139 w 1920214"/>
              <a:gd name="connsiteY8" fmla="*/ 1102527 h 2880321"/>
              <a:gd name="connsiteX9" fmla="*/ 1333824 w 1920214"/>
              <a:gd name="connsiteY9" fmla="*/ 1127795 h 2880321"/>
              <a:gd name="connsiteX10" fmla="*/ 1920214 w 1920214"/>
              <a:gd name="connsiteY10" fmla="*/ 1968219 h 2880321"/>
              <a:gd name="connsiteX11" fmla="*/ 960107 w 1920214"/>
              <a:gd name="connsiteY11" fmla="*/ 2880321 h 2880321"/>
              <a:gd name="connsiteX12" fmla="*/ 0 w 1920214"/>
              <a:gd name="connsiteY12" fmla="*/ 1968219 h 2880321"/>
              <a:gd name="connsiteX13" fmla="*/ 586390 w 1920214"/>
              <a:gd name="connsiteY13" fmla="*/ 1127795 h 2880321"/>
              <a:gd name="connsiteX14" fmla="*/ 672075 w 1920214"/>
              <a:gd name="connsiteY14" fmla="*/ 1102527 h 2880321"/>
              <a:gd name="connsiteX15" fmla="*/ 672075 w 1920214"/>
              <a:gd name="connsiteY15" fmla="*/ 288032 h 2880321"/>
              <a:gd name="connsiteX16" fmla="*/ 528059 w 1920214"/>
              <a:gd name="connsiteY16" fmla="*/ 288032 h 2880321"/>
              <a:gd name="connsiteX17" fmla="*/ 480053 w 1920214"/>
              <a:gd name="connsiteY17" fmla="*/ 240026 h 2880321"/>
              <a:gd name="connsiteX18" fmla="*/ 480053 w 1920214"/>
              <a:gd name="connsiteY18" fmla="*/ 48006 h 2880321"/>
              <a:gd name="connsiteX19" fmla="*/ 528059 w 1920214"/>
              <a:gd name="connsiteY19" fmla="*/ 0 h 2880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920214" h="2880321">
                <a:moveTo>
                  <a:pt x="528059" y="0"/>
                </a:moveTo>
                <a:lnTo>
                  <a:pt x="672075" y="0"/>
                </a:lnTo>
                <a:lnTo>
                  <a:pt x="1248139" y="0"/>
                </a:lnTo>
                <a:lnTo>
                  <a:pt x="1392154" y="0"/>
                </a:lnTo>
                <a:cubicBezTo>
                  <a:pt x="1418667" y="0"/>
                  <a:pt x="1440160" y="21493"/>
                  <a:pt x="1440160" y="48006"/>
                </a:cubicBezTo>
                <a:lnTo>
                  <a:pt x="1440160" y="240026"/>
                </a:lnTo>
                <a:cubicBezTo>
                  <a:pt x="1440160" y="266539"/>
                  <a:pt x="1418667" y="288032"/>
                  <a:pt x="1392154" y="288032"/>
                </a:cubicBezTo>
                <a:lnTo>
                  <a:pt x="1248139" y="288032"/>
                </a:lnTo>
                <a:lnTo>
                  <a:pt x="1248139" y="1102527"/>
                </a:lnTo>
                <a:lnTo>
                  <a:pt x="1333824" y="1127795"/>
                </a:lnTo>
                <a:cubicBezTo>
                  <a:pt x="1678421" y="1266259"/>
                  <a:pt x="1920214" y="1590414"/>
                  <a:pt x="1920214" y="1968219"/>
                </a:cubicBezTo>
                <a:cubicBezTo>
                  <a:pt x="1920214" y="2471959"/>
                  <a:pt x="1490359" y="2880321"/>
                  <a:pt x="960107" y="2880321"/>
                </a:cubicBezTo>
                <a:cubicBezTo>
                  <a:pt x="429855" y="2880321"/>
                  <a:pt x="0" y="2471959"/>
                  <a:pt x="0" y="1968219"/>
                </a:cubicBezTo>
                <a:cubicBezTo>
                  <a:pt x="0" y="1590414"/>
                  <a:pt x="241793" y="1266259"/>
                  <a:pt x="586390" y="1127795"/>
                </a:cubicBezTo>
                <a:lnTo>
                  <a:pt x="672075" y="1102527"/>
                </a:lnTo>
                <a:lnTo>
                  <a:pt x="672075" y="288032"/>
                </a:lnTo>
                <a:lnTo>
                  <a:pt x="528059" y="288032"/>
                </a:lnTo>
                <a:cubicBezTo>
                  <a:pt x="501546" y="288032"/>
                  <a:pt x="480053" y="266539"/>
                  <a:pt x="480053" y="240026"/>
                </a:cubicBezTo>
                <a:lnTo>
                  <a:pt x="480053" y="48006"/>
                </a:lnTo>
                <a:cubicBezTo>
                  <a:pt x="480053" y="21493"/>
                  <a:pt x="501546" y="0"/>
                  <a:pt x="528059" y="0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Freeform: Shape 14"/>
          <p:cNvSpPr/>
          <p:nvPr/>
        </p:nvSpPr>
        <p:spPr>
          <a:xfrm rot="17384753">
            <a:off x="1814982" y="4342712"/>
            <a:ext cx="1302061" cy="1564458"/>
          </a:xfrm>
          <a:custGeom>
            <a:avLst/>
            <a:gdLst>
              <a:gd name="connsiteX0" fmla="*/ 1072041 w 1230349"/>
              <a:gd name="connsiteY0" fmla="*/ 1139095 h 1364458"/>
              <a:gd name="connsiteX1" fmla="*/ 283459 w 1230349"/>
              <a:gd name="connsiteY1" fmla="*/ 1256777 h 1364458"/>
              <a:gd name="connsiteX2" fmla="*/ 17206 w 1230349"/>
              <a:gd name="connsiteY2" fmla="*/ 522003 h 1364458"/>
              <a:gd name="connsiteX3" fmla="*/ 615175 w 1230349"/>
              <a:gd name="connsiteY3" fmla="*/ -1 h 1364458"/>
              <a:gd name="connsiteX4" fmla="*/ 1072041 w 1230349"/>
              <a:gd name="connsiteY4" fmla="*/ 1139095 h 1364458"/>
              <a:gd name="connsiteX0-1" fmla="*/ 1072080 w 1072080"/>
              <a:gd name="connsiteY0-2" fmla="*/ 1139096 h 1364480"/>
              <a:gd name="connsiteX1-3" fmla="*/ 283498 w 1072080"/>
              <a:gd name="connsiteY1-4" fmla="*/ 1256778 h 1364480"/>
              <a:gd name="connsiteX2-5" fmla="*/ 17245 w 1072080"/>
              <a:gd name="connsiteY2-6" fmla="*/ 522004 h 1364480"/>
              <a:gd name="connsiteX3-7" fmla="*/ 615214 w 1072080"/>
              <a:gd name="connsiteY3-8" fmla="*/ 0 h 1364480"/>
              <a:gd name="connsiteX4-9" fmla="*/ 1072080 w 1072080"/>
              <a:gd name="connsiteY4-10" fmla="*/ 1139096 h 1364480"/>
              <a:gd name="connsiteX0-11" fmla="*/ 1072080 w 1072080"/>
              <a:gd name="connsiteY0-12" fmla="*/ 1139096 h 1364480"/>
              <a:gd name="connsiteX1-13" fmla="*/ 283498 w 1072080"/>
              <a:gd name="connsiteY1-14" fmla="*/ 1256778 h 1364480"/>
              <a:gd name="connsiteX2-15" fmla="*/ 17245 w 1072080"/>
              <a:gd name="connsiteY2-16" fmla="*/ 522004 h 1364480"/>
              <a:gd name="connsiteX3-17" fmla="*/ 615214 w 1072080"/>
              <a:gd name="connsiteY3-18" fmla="*/ 0 h 1364480"/>
              <a:gd name="connsiteX4-19" fmla="*/ 1072080 w 1072080"/>
              <a:gd name="connsiteY4-20" fmla="*/ 1139096 h 1364480"/>
              <a:gd name="connsiteX0-21" fmla="*/ 1072080 w 1072080"/>
              <a:gd name="connsiteY0-22" fmla="*/ 1139096 h 1364480"/>
              <a:gd name="connsiteX1-23" fmla="*/ 283498 w 1072080"/>
              <a:gd name="connsiteY1-24" fmla="*/ 1256778 h 1364480"/>
              <a:gd name="connsiteX2-25" fmla="*/ 17245 w 1072080"/>
              <a:gd name="connsiteY2-26" fmla="*/ 522004 h 1364480"/>
              <a:gd name="connsiteX3-27" fmla="*/ 615214 w 1072080"/>
              <a:gd name="connsiteY3-28" fmla="*/ 0 h 1364480"/>
              <a:gd name="connsiteX4-29" fmla="*/ 1072080 w 1072080"/>
              <a:gd name="connsiteY4-30" fmla="*/ 1139096 h 1364480"/>
              <a:gd name="connsiteX0-31" fmla="*/ 1072080 w 1072080"/>
              <a:gd name="connsiteY0-32" fmla="*/ 1139096 h 1364480"/>
              <a:gd name="connsiteX1-33" fmla="*/ 283498 w 1072080"/>
              <a:gd name="connsiteY1-34" fmla="*/ 1256778 h 1364480"/>
              <a:gd name="connsiteX2-35" fmla="*/ 17245 w 1072080"/>
              <a:gd name="connsiteY2-36" fmla="*/ 522004 h 1364480"/>
              <a:gd name="connsiteX3-37" fmla="*/ 615214 w 1072080"/>
              <a:gd name="connsiteY3-38" fmla="*/ 0 h 1364480"/>
              <a:gd name="connsiteX4-39" fmla="*/ 1072080 w 1072080"/>
              <a:gd name="connsiteY4-40" fmla="*/ 1139096 h 1364480"/>
              <a:gd name="connsiteX0-41" fmla="*/ 1072080 w 1072080"/>
              <a:gd name="connsiteY0-42" fmla="*/ 1097514 h 1322898"/>
              <a:gd name="connsiteX1-43" fmla="*/ 283498 w 1072080"/>
              <a:gd name="connsiteY1-44" fmla="*/ 1215196 h 1322898"/>
              <a:gd name="connsiteX2-45" fmla="*/ 17245 w 1072080"/>
              <a:gd name="connsiteY2-46" fmla="*/ 480422 h 1322898"/>
              <a:gd name="connsiteX3-47" fmla="*/ 512972 w 1072080"/>
              <a:gd name="connsiteY3-48" fmla="*/ 0 h 1322898"/>
              <a:gd name="connsiteX4-49" fmla="*/ 1072080 w 1072080"/>
              <a:gd name="connsiteY4-50" fmla="*/ 1097514 h 13228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2080" h="1322898">
                <a:moveTo>
                  <a:pt x="1072080" y="1097514"/>
                </a:moveTo>
                <a:cubicBezTo>
                  <a:pt x="870556" y="1345364"/>
                  <a:pt x="536931" y="1395152"/>
                  <a:pt x="283498" y="1215196"/>
                </a:cubicBezTo>
                <a:cubicBezTo>
                  <a:pt x="62539" y="1058299"/>
                  <a:pt x="-44374" y="763253"/>
                  <a:pt x="17245" y="480422"/>
                </a:cubicBezTo>
                <a:cubicBezTo>
                  <a:pt x="83967" y="174169"/>
                  <a:pt x="228873" y="0"/>
                  <a:pt x="512972" y="0"/>
                </a:cubicBezTo>
                <a:cubicBezTo>
                  <a:pt x="666152" y="164569"/>
                  <a:pt x="708983" y="905772"/>
                  <a:pt x="1072080" y="10975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8" name="Freeform: Shape 15"/>
          <p:cNvSpPr/>
          <p:nvPr/>
        </p:nvSpPr>
        <p:spPr>
          <a:xfrm rot="17481949">
            <a:off x="9045414" y="4739772"/>
            <a:ext cx="820620" cy="1311017"/>
          </a:xfrm>
          <a:custGeom>
            <a:avLst/>
            <a:gdLst>
              <a:gd name="connsiteX0" fmla="*/ 675667 w 1191804"/>
              <a:gd name="connsiteY0" fmla="*/ 1295968 h 1301826"/>
              <a:gd name="connsiteX1" fmla="*/ 54536 w 1191804"/>
              <a:gd name="connsiteY1" fmla="*/ 922944 h 1301826"/>
              <a:gd name="connsiteX2" fmla="*/ 147348 w 1191804"/>
              <a:gd name="connsiteY2" fmla="*/ 222399 h 1301826"/>
              <a:gd name="connsiteX3" fmla="*/ 675667 w 1191804"/>
              <a:gd name="connsiteY3" fmla="*/ 1295968 h 1301826"/>
              <a:gd name="connsiteX0-1" fmla="*/ 675676 w 675676"/>
              <a:gd name="connsiteY0-2" fmla="*/ 1073569 h 1079455"/>
              <a:gd name="connsiteX1-3" fmla="*/ 54545 w 675676"/>
              <a:gd name="connsiteY1-4" fmla="*/ 700545 h 1079455"/>
              <a:gd name="connsiteX2-5" fmla="*/ 147357 w 675676"/>
              <a:gd name="connsiteY2-6" fmla="*/ 0 h 1079455"/>
              <a:gd name="connsiteX3-7" fmla="*/ 675676 w 675676"/>
              <a:gd name="connsiteY3-8" fmla="*/ 1073569 h 1079455"/>
              <a:gd name="connsiteX0-9" fmla="*/ 675676 w 675676"/>
              <a:gd name="connsiteY0-10" fmla="*/ 1073569 h 1079455"/>
              <a:gd name="connsiteX1-11" fmla="*/ 54545 w 675676"/>
              <a:gd name="connsiteY1-12" fmla="*/ 700545 h 1079455"/>
              <a:gd name="connsiteX2-13" fmla="*/ 147357 w 675676"/>
              <a:gd name="connsiteY2-14" fmla="*/ 0 h 1079455"/>
              <a:gd name="connsiteX3-15" fmla="*/ 675676 w 675676"/>
              <a:gd name="connsiteY3-16" fmla="*/ 1073569 h 10794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75676" h="1079455">
                <a:moveTo>
                  <a:pt x="675676" y="1073569"/>
                </a:moveTo>
                <a:cubicBezTo>
                  <a:pt x="416077" y="1111870"/>
                  <a:pt x="164022" y="960497"/>
                  <a:pt x="54545" y="700545"/>
                </a:cubicBezTo>
                <a:cubicBezTo>
                  <a:pt x="-43619" y="467458"/>
                  <a:pt x="-7274" y="193127"/>
                  <a:pt x="147357" y="0"/>
                </a:cubicBezTo>
                <a:cubicBezTo>
                  <a:pt x="296367" y="435512"/>
                  <a:pt x="505724" y="560036"/>
                  <a:pt x="675676" y="10735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Freeform: Shape 16"/>
          <p:cNvSpPr/>
          <p:nvPr/>
        </p:nvSpPr>
        <p:spPr>
          <a:xfrm rot="17360487">
            <a:off x="5447898" y="4528100"/>
            <a:ext cx="956164" cy="1571836"/>
          </a:xfrm>
          <a:custGeom>
            <a:avLst/>
            <a:gdLst>
              <a:gd name="connsiteX0" fmla="*/ 784880 w 1308604"/>
              <a:gd name="connsiteY0" fmla="*/ 1275518 h 1288478"/>
              <a:gd name="connsiteX1" fmla="*/ 27967 w 1308604"/>
              <a:gd name="connsiteY1" fmla="*/ 830578 h 1288478"/>
              <a:gd name="connsiteX2" fmla="*/ 418231 w 1308604"/>
              <a:gd name="connsiteY2" fmla="*/ 43393 h 1288478"/>
              <a:gd name="connsiteX3" fmla="*/ 784880 w 1308604"/>
              <a:gd name="connsiteY3" fmla="*/ 1275518 h 1288478"/>
              <a:gd name="connsiteX0-1" fmla="*/ 787279 w 787279"/>
              <a:gd name="connsiteY0-2" fmla="*/ 1281152 h 1294205"/>
              <a:gd name="connsiteX1-3" fmla="*/ 30366 w 787279"/>
              <a:gd name="connsiteY1-4" fmla="*/ 836212 h 1294205"/>
              <a:gd name="connsiteX2-5" fmla="*/ 398693 w 787279"/>
              <a:gd name="connsiteY2-6" fmla="*/ 0 h 1294205"/>
              <a:gd name="connsiteX3-7" fmla="*/ 787279 w 787279"/>
              <a:gd name="connsiteY3-8" fmla="*/ 1281152 h 1294205"/>
              <a:gd name="connsiteX0-9" fmla="*/ 787279 w 787279"/>
              <a:gd name="connsiteY0-10" fmla="*/ 1281152 h 1294205"/>
              <a:gd name="connsiteX1-11" fmla="*/ 30366 w 787279"/>
              <a:gd name="connsiteY1-12" fmla="*/ 836212 h 1294205"/>
              <a:gd name="connsiteX2-13" fmla="*/ 398693 w 787279"/>
              <a:gd name="connsiteY2-14" fmla="*/ 0 h 1294205"/>
              <a:gd name="connsiteX3-15" fmla="*/ 787279 w 787279"/>
              <a:gd name="connsiteY3-16" fmla="*/ 1281152 h 1294205"/>
              <a:gd name="connsiteX0-17" fmla="*/ 787279 w 787279"/>
              <a:gd name="connsiteY0-18" fmla="*/ 1281152 h 1294205"/>
              <a:gd name="connsiteX1-19" fmla="*/ 30366 w 787279"/>
              <a:gd name="connsiteY1-20" fmla="*/ 836212 h 1294205"/>
              <a:gd name="connsiteX2-21" fmla="*/ 398693 w 787279"/>
              <a:gd name="connsiteY2-22" fmla="*/ 0 h 1294205"/>
              <a:gd name="connsiteX3-23" fmla="*/ 787279 w 787279"/>
              <a:gd name="connsiteY3-24" fmla="*/ 1281152 h 12942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787279" h="1294205">
                <a:moveTo>
                  <a:pt x="787279" y="1281152"/>
                </a:moveTo>
                <a:cubicBezTo>
                  <a:pt x="456136" y="1347557"/>
                  <a:pt x="128113" y="1154734"/>
                  <a:pt x="30366" y="836212"/>
                </a:cubicBezTo>
                <a:cubicBezTo>
                  <a:pt x="-68603" y="513706"/>
                  <a:pt x="79571" y="121555"/>
                  <a:pt x="398693" y="0"/>
                </a:cubicBezTo>
                <a:cubicBezTo>
                  <a:pt x="590757" y="367281"/>
                  <a:pt x="584119" y="747583"/>
                  <a:pt x="787279" y="12811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Teardrop 17"/>
          <p:cNvSpPr/>
          <p:nvPr/>
        </p:nvSpPr>
        <p:spPr>
          <a:xfrm rot="18900000">
            <a:off x="2376727" y="2922135"/>
            <a:ext cx="262365" cy="26236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Teardrop 18"/>
          <p:cNvSpPr/>
          <p:nvPr/>
        </p:nvSpPr>
        <p:spPr>
          <a:xfrm rot="18900000">
            <a:off x="5874928" y="2922135"/>
            <a:ext cx="262365" cy="262365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Teardrop 19"/>
          <p:cNvSpPr/>
          <p:nvPr/>
        </p:nvSpPr>
        <p:spPr>
          <a:xfrm rot="18900000">
            <a:off x="9373129" y="2922135"/>
            <a:ext cx="262365" cy="262365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13" name="Group 25"/>
          <p:cNvGrpSpPr/>
          <p:nvPr/>
        </p:nvGrpSpPr>
        <p:grpSpPr>
          <a:xfrm>
            <a:off x="1436909" y="1913522"/>
            <a:ext cx="2434783" cy="1008613"/>
            <a:chOff x="5157231" y="1101621"/>
            <a:chExt cx="3074329" cy="1107285"/>
          </a:xfrm>
        </p:grpSpPr>
        <p:sp>
          <p:nvSpPr>
            <p:cNvPr id="20" name="TextBox 26"/>
            <p:cNvSpPr txBox="1"/>
            <p:nvPr/>
          </p:nvSpPr>
          <p:spPr>
            <a:xfrm>
              <a:off x="5301553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1" name="TextBox 27"/>
            <p:cNvSpPr txBox="1"/>
            <p:nvPr/>
          </p:nvSpPr>
          <p:spPr>
            <a:xfrm>
              <a:off x="5157231" y="1500087"/>
              <a:ext cx="3074329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Group 28"/>
          <p:cNvGrpSpPr/>
          <p:nvPr/>
        </p:nvGrpSpPr>
        <p:grpSpPr>
          <a:xfrm>
            <a:off x="4936952" y="1913522"/>
            <a:ext cx="2434781" cy="1008613"/>
            <a:chOff x="5157231" y="1101621"/>
            <a:chExt cx="3074327" cy="1107285"/>
          </a:xfrm>
        </p:grpSpPr>
        <p:sp>
          <p:nvSpPr>
            <p:cNvPr id="18" name="TextBox 29"/>
            <p:cNvSpPr txBox="1"/>
            <p:nvPr/>
          </p:nvSpPr>
          <p:spPr>
            <a:xfrm>
              <a:off x="5301553" y="1101621"/>
              <a:ext cx="2699992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5157231" y="1500087"/>
              <a:ext cx="3074327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Group 31"/>
          <p:cNvGrpSpPr/>
          <p:nvPr/>
        </p:nvGrpSpPr>
        <p:grpSpPr>
          <a:xfrm>
            <a:off x="8292925" y="1913522"/>
            <a:ext cx="2462167" cy="1029075"/>
            <a:chOff x="4975317" y="1101621"/>
            <a:chExt cx="3108906" cy="1129749"/>
          </a:xfrm>
        </p:grpSpPr>
        <p:sp>
          <p:nvSpPr>
            <p:cNvPr id="16" name="TextBox 32"/>
            <p:cNvSpPr txBox="1"/>
            <p:nvPr/>
          </p:nvSpPr>
          <p:spPr>
            <a:xfrm>
              <a:off x="5157230" y="1101621"/>
              <a:ext cx="2699991" cy="398468"/>
            </a:xfrm>
            <a:prstGeom prst="rect">
              <a:avLst/>
            </a:prstGeom>
            <a:noFill/>
          </p:spPr>
          <p:txBody>
            <a:bodyPr wrap="none" lIns="216000" tIns="0" rIns="216000" bIns="0" anchor="ctr" anchorCtr="1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  <a:endParaRPr lang="zh-CN" altLang="en-US" sz="1400" b="1">
                <a:solidFill>
                  <a:schemeClr val="accent3"/>
                </a:solidFill>
              </a:endParaRPr>
            </a:p>
          </p:txBody>
        </p:sp>
        <p:sp>
          <p:nvSpPr>
            <p:cNvPr id="17" name="TextBox 33"/>
            <p:cNvSpPr txBox="1"/>
            <p:nvPr/>
          </p:nvSpPr>
          <p:spPr>
            <a:xfrm>
              <a:off x="4975317" y="1522551"/>
              <a:ext cx="3108906" cy="708819"/>
            </a:xfrm>
            <a:prstGeom prst="rect">
              <a:avLst/>
            </a:prstGeom>
          </p:spPr>
          <p:txBody>
            <a:bodyPr vert="horz" wrap="square" lIns="216000" tIns="0" rIns="21600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800">
        <p:random/>
      </p:transition>
    </mc:Choice>
    <mc:Fallback>
      <p:transition spd="slow" advTm="3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1"/>
          <p:cNvGrpSpPr/>
          <p:nvPr/>
        </p:nvGrpSpPr>
        <p:grpSpPr>
          <a:xfrm>
            <a:off x="2852914" y="3362197"/>
            <a:ext cx="809972" cy="1794727"/>
            <a:chOff x="1752600" y="3476625"/>
            <a:chExt cx="1085850" cy="2406015"/>
          </a:xfrm>
        </p:grpSpPr>
        <p:sp>
          <p:nvSpPr>
            <p:cNvPr id="39" name="Rectangle: Rounded Corners 1"/>
            <p:cNvSpPr/>
            <p:nvPr/>
          </p:nvSpPr>
          <p:spPr>
            <a:xfrm>
              <a:off x="175260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0" name="Rectangle: Rounded Corners 2"/>
            <p:cNvSpPr/>
            <p:nvPr/>
          </p:nvSpPr>
          <p:spPr>
            <a:xfrm>
              <a:off x="195262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1" name="Rectangle 3"/>
            <p:cNvSpPr/>
            <p:nvPr/>
          </p:nvSpPr>
          <p:spPr>
            <a:xfrm>
              <a:off x="2043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2" name="Rectangle 4"/>
            <p:cNvSpPr/>
            <p:nvPr/>
          </p:nvSpPr>
          <p:spPr>
            <a:xfrm>
              <a:off x="242411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43" name="Straight Connector 6"/>
            <p:cNvCxnSpPr/>
            <p:nvPr/>
          </p:nvCxnSpPr>
          <p:spPr>
            <a:xfrm>
              <a:off x="229552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0"/>
          <p:cNvGrpSpPr/>
          <p:nvPr/>
        </p:nvGrpSpPr>
        <p:grpSpPr>
          <a:xfrm>
            <a:off x="4753272" y="3362197"/>
            <a:ext cx="809972" cy="1794727"/>
            <a:chOff x="4091940" y="3476625"/>
            <a:chExt cx="1085850" cy="2406015"/>
          </a:xfrm>
        </p:grpSpPr>
        <p:sp>
          <p:nvSpPr>
            <p:cNvPr id="34" name="Rectangle: Rounded Corners 13"/>
            <p:cNvSpPr/>
            <p:nvPr/>
          </p:nvSpPr>
          <p:spPr>
            <a:xfrm>
              <a:off x="409194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Rectangle: Rounded Corners 14"/>
            <p:cNvSpPr/>
            <p:nvPr/>
          </p:nvSpPr>
          <p:spPr>
            <a:xfrm>
              <a:off x="429196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6" name="Rectangle 15"/>
            <p:cNvSpPr/>
            <p:nvPr/>
          </p:nvSpPr>
          <p:spPr>
            <a:xfrm>
              <a:off x="4382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Rectangle 16"/>
            <p:cNvSpPr/>
            <p:nvPr/>
          </p:nvSpPr>
          <p:spPr>
            <a:xfrm>
              <a:off x="476345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8" name="Straight Connector 17"/>
            <p:cNvCxnSpPr/>
            <p:nvPr/>
          </p:nvCxnSpPr>
          <p:spPr>
            <a:xfrm>
              <a:off x="463486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29"/>
          <p:cNvGrpSpPr/>
          <p:nvPr/>
        </p:nvGrpSpPr>
        <p:grpSpPr>
          <a:xfrm>
            <a:off x="6661680" y="3362197"/>
            <a:ext cx="809972" cy="1794727"/>
            <a:chOff x="6831330" y="3476625"/>
            <a:chExt cx="1085850" cy="2406015"/>
          </a:xfrm>
        </p:grpSpPr>
        <p:sp>
          <p:nvSpPr>
            <p:cNvPr id="29" name="Rectangle: Rounded Corners 18"/>
            <p:cNvSpPr/>
            <p:nvPr/>
          </p:nvSpPr>
          <p:spPr>
            <a:xfrm>
              <a:off x="6831330" y="4124325"/>
              <a:ext cx="1085850" cy="1758315"/>
            </a:xfrm>
            <a:prstGeom prst="roundRect">
              <a:avLst>
                <a:gd name="adj" fmla="val 1386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Rectangle: Rounded Corners 19"/>
            <p:cNvSpPr/>
            <p:nvPr/>
          </p:nvSpPr>
          <p:spPr>
            <a:xfrm>
              <a:off x="7031355" y="3476625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Rectangle 20"/>
            <p:cNvSpPr/>
            <p:nvPr/>
          </p:nvSpPr>
          <p:spPr>
            <a:xfrm>
              <a:off x="7121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Rectangle 21"/>
            <p:cNvSpPr/>
            <p:nvPr/>
          </p:nvSpPr>
          <p:spPr>
            <a:xfrm>
              <a:off x="750284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33" name="Straight Connector 22"/>
            <p:cNvCxnSpPr/>
            <p:nvPr/>
          </p:nvCxnSpPr>
          <p:spPr>
            <a:xfrm>
              <a:off x="7374255" y="3534866"/>
              <a:ext cx="0" cy="42644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8"/>
          <p:cNvGrpSpPr/>
          <p:nvPr/>
        </p:nvGrpSpPr>
        <p:grpSpPr>
          <a:xfrm>
            <a:off x="8562037" y="3354480"/>
            <a:ext cx="809972" cy="1802444"/>
            <a:chOff x="9170670" y="3466280"/>
            <a:chExt cx="1085850" cy="2416360"/>
          </a:xfrm>
          <a:solidFill>
            <a:schemeClr val="accent3"/>
          </a:solidFill>
        </p:grpSpPr>
        <p:sp>
          <p:nvSpPr>
            <p:cNvPr id="24" name="Rectangle: Rounded Corners 23"/>
            <p:cNvSpPr/>
            <p:nvPr/>
          </p:nvSpPr>
          <p:spPr>
            <a:xfrm>
              <a:off x="9170670" y="4124325"/>
              <a:ext cx="1085850" cy="1758315"/>
            </a:xfrm>
            <a:prstGeom prst="roundRect">
              <a:avLst>
                <a:gd name="adj" fmla="val 13860"/>
              </a:avLst>
            </a:prstGeom>
            <a:grp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Rectangle: Rounded Corners 24"/>
            <p:cNvSpPr/>
            <p:nvPr/>
          </p:nvSpPr>
          <p:spPr>
            <a:xfrm>
              <a:off x="9370694" y="3466280"/>
              <a:ext cx="685800" cy="542925"/>
            </a:xfrm>
            <a:prstGeom prst="roundRect">
              <a:avLst>
                <a:gd name="adj" fmla="val 0"/>
              </a:avLst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461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842182" y="3704034"/>
              <a:ext cx="126207" cy="88107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9713595" y="3534866"/>
              <a:ext cx="0" cy="426443"/>
            </a:xfrm>
            <a:prstGeom prst="lin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: Shape 55"/>
          <p:cNvSpPr>
            <a:spLocks noChangeAspect="1"/>
          </p:cNvSpPr>
          <p:nvPr/>
        </p:nvSpPr>
        <p:spPr bwMode="auto">
          <a:xfrm>
            <a:off x="3102375" y="4280584"/>
            <a:ext cx="342315" cy="426393"/>
          </a:xfrm>
          <a:custGeom>
            <a:avLst/>
            <a:gdLst>
              <a:gd name="connsiteX0" fmla="*/ 79065 w 271462"/>
              <a:gd name="connsiteY0" fmla="*/ 301625 h 338138"/>
              <a:gd name="connsiteX1" fmla="*/ 69850 w 271462"/>
              <a:gd name="connsiteY1" fmla="*/ 312632 h 338138"/>
              <a:gd name="connsiteX2" fmla="*/ 79065 w 271462"/>
              <a:gd name="connsiteY2" fmla="*/ 322263 h 338138"/>
              <a:gd name="connsiteX3" fmla="*/ 114610 w 271462"/>
              <a:gd name="connsiteY3" fmla="*/ 322263 h 338138"/>
              <a:gd name="connsiteX4" fmla="*/ 123825 w 271462"/>
              <a:gd name="connsiteY4" fmla="*/ 312632 h 338138"/>
              <a:gd name="connsiteX5" fmla="*/ 114610 w 271462"/>
              <a:gd name="connsiteY5" fmla="*/ 301625 h 338138"/>
              <a:gd name="connsiteX6" fmla="*/ 79065 w 271462"/>
              <a:gd name="connsiteY6" fmla="*/ 301625 h 338138"/>
              <a:gd name="connsiteX7" fmla="*/ 166687 w 271462"/>
              <a:gd name="connsiteY7" fmla="*/ 152400 h 338138"/>
              <a:gd name="connsiteX8" fmla="*/ 166687 w 271462"/>
              <a:gd name="connsiteY8" fmla="*/ 166688 h 338138"/>
              <a:gd name="connsiteX9" fmla="*/ 171450 w 271462"/>
              <a:gd name="connsiteY9" fmla="*/ 166688 h 338138"/>
              <a:gd name="connsiteX10" fmla="*/ 171450 w 271462"/>
              <a:gd name="connsiteY10" fmla="*/ 193676 h 338138"/>
              <a:gd name="connsiteX11" fmla="*/ 166687 w 271462"/>
              <a:gd name="connsiteY11" fmla="*/ 193676 h 338138"/>
              <a:gd name="connsiteX12" fmla="*/ 166687 w 271462"/>
              <a:gd name="connsiteY12" fmla="*/ 207963 h 338138"/>
              <a:gd name="connsiteX13" fmla="*/ 193675 w 271462"/>
              <a:gd name="connsiteY13" fmla="*/ 207963 h 338138"/>
              <a:gd name="connsiteX14" fmla="*/ 193675 w 271462"/>
              <a:gd name="connsiteY14" fmla="*/ 193676 h 338138"/>
              <a:gd name="connsiteX15" fmla="*/ 190500 w 271462"/>
              <a:gd name="connsiteY15" fmla="*/ 193676 h 338138"/>
              <a:gd name="connsiteX16" fmla="*/ 190500 w 271462"/>
              <a:gd name="connsiteY16" fmla="*/ 152400 h 338138"/>
              <a:gd name="connsiteX17" fmla="*/ 179388 w 271462"/>
              <a:gd name="connsiteY17" fmla="*/ 125413 h 338138"/>
              <a:gd name="connsiteX18" fmla="*/ 168275 w 271462"/>
              <a:gd name="connsiteY18" fmla="*/ 135732 h 338138"/>
              <a:gd name="connsiteX19" fmla="*/ 179388 w 271462"/>
              <a:gd name="connsiteY19" fmla="*/ 146051 h 338138"/>
              <a:gd name="connsiteX20" fmla="*/ 190501 w 271462"/>
              <a:gd name="connsiteY20" fmla="*/ 135732 h 338138"/>
              <a:gd name="connsiteX21" fmla="*/ 179388 w 271462"/>
              <a:gd name="connsiteY21" fmla="*/ 125413 h 338138"/>
              <a:gd name="connsiteX22" fmla="*/ 180975 w 271462"/>
              <a:gd name="connsiteY22" fmla="*/ 88900 h 338138"/>
              <a:gd name="connsiteX23" fmla="*/ 271462 w 271462"/>
              <a:gd name="connsiteY23" fmla="*/ 169069 h 338138"/>
              <a:gd name="connsiteX24" fmla="*/ 180975 w 271462"/>
              <a:gd name="connsiteY24" fmla="*/ 249238 h 338138"/>
              <a:gd name="connsiteX25" fmla="*/ 131141 w 271462"/>
              <a:gd name="connsiteY25" fmla="*/ 236096 h 338138"/>
              <a:gd name="connsiteX26" fmla="*/ 97044 w 271462"/>
              <a:gd name="connsiteY26" fmla="*/ 242667 h 338138"/>
              <a:gd name="connsiteX27" fmla="*/ 95732 w 271462"/>
              <a:gd name="connsiteY27" fmla="*/ 237410 h 338138"/>
              <a:gd name="connsiteX28" fmla="*/ 110158 w 271462"/>
              <a:gd name="connsiteY28" fmla="*/ 219011 h 338138"/>
              <a:gd name="connsiteX29" fmla="*/ 90487 w 271462"/>
              <a:gd name="connsiteY29" fmla="*/ 169069 h 338138"/>
              <a:gd name="connsiteX30" fmla="*/ 180975 w 271462"/>
              <a:gd name="connsiteY30" fmla="*/ 88900 h 338138"/>
              <a:gd name="connsiteX31" fmla="*/ 37042 w 271462"/>
              <a:gd name="connsiteY31" fmla="*/ 0 h 338138"/>
              <a:gd name="connsiteX32" fmla="*/ 162719 w 271462"/>
              <a:gd name="connsiteY32" fmla="*/ 0 h 338138"/>
              <a:gd name="connsiteX33" fmla="*/ 198438 w 271462"/>
              <a:gd name="connsiteY33" fmla="*/ 38304 h 338138"/>
              <a:gd name="connsiteX34" fmla="*/ 198438 w 271462"/>
              <a:gd name="connsiteY34" fmla="*/ 67363 h 338138"/>
              <a:gd name="connsiteX35" fmla="*/ 181240 w 271462"/>
              <a:gd name="connsiteY35" fmla="*/ 66042 h 338138"/>
              <a:gd name="connsiteX36" fmla="*/ 165365 w 271462"/>
              <a:gd name="connsiteY36" fmla="*/ 67363 h 338138"/>
              <a:gd name="connsiteX37" fmla="*/ 165365 w 271462"/>
              <a:gd name="connsiteY37" fmla="*/ 51513 h 338138"/>
              <a:gd name="connsiteX38" fmla="*/ 34396 w 271462"/>
              <a:gd name="connsiteY38" fmla="*/ 51513 h 338138"/>
              <a:gd name="connsiteX39" fmla="*/ 33073 w 271462"/>
              <a:gd name="connsiteY39" fmla="*/ 51513 h 338138"/>
              <a:gd name="connsiteX40" fmla="*/ 33073 w 271462"/>
              <a:gd name="connsiteY40" fmla="*/ 286625 h 338138"/>
              <a:gd name="connsiteX41" fmla="*/ 34396 w 271462"/>
              <a:gd name="connsiteY41" fmla="*/ 286625 h 338138"/>
              <a:gd name="connsiteX42" fmla="*/ 165365 w 271462"/>
              <a:gd name="connsiteY42" fmla="*/ 286625 h 338138"/>
              <a:gd name="connsiteX43" fmla="*/ 165365 w 271462"/>
              <a:gd name="connsiteY43" fmla="*/ 270775 h 338138"/>
              <a:gd name="connsiteX44" fmla="*/ 181240 w 271462"/>
              <a:gd name="connsiteY44" fmla="*/ 272096 h 338138"/>
              <a:gd name="connsiteX45" fmla="*/ 198438 w 271462"/>
              <a:gd name="connsiteY45" fmla="*/ 270775 h 338138"/>
              <a:gd name="connsiteX46" fmla="*/ 198438 w 271462"/>
              <a:gd name="connsiteY46" fmla="*/ 299834 h 338138"/>
              <a:gd name="connsiteX47" fmla="*/ 162719 w 271462"/>
              <a:gd name="connsiteY47" fmla="*/ 338138 h 338138"/>
              <a:gd name="connsiteX48" fmla="*/ 37042 w 271462"/>
              <a:gd name="connsiteY48" fmla="*/ 338138 h 338138"/>
              <a:gd name="connsiteX49" fmla="*/ 0 w 271462"/>
              <a:gd name="connsiteY49" fmla="*/ 299834 h 338138"/>
              <a:gd name="connsiteX50" fmla="*/ 0 w 271462"/>
              <a:gd name="connsiteY50" fmla="*/ 38304 h 338138"/>
              <a:gd name="connsiteX51" fmla="*/ 37042 w 271462"/>
              <a:gd name="connsiteY51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71462" h="338138">
                <a:moveTo>
                  <a:pt x="79065" y="301625"/>
                </a:moveTo>
                <a:cubicBezTo>
                  <a:pt x="73799" y="301625"/>
                  <a:pt x="69850" y="305753"/>
                  <a:pt x="69850" y="312632"/>
                </a:cubicBezTo>
                <a:cubicBezTo>
                  <a:pt x="69850" y="318136"/>
                  <a:pt x="73799" y="322263"/>
                  <a:pt x="79065" y="322263"/>
                </a:cubicBezTo>
                <a:cubicBezTo>
                  <a:pt x="79065" y="322263"/>
                  <a:pt x="79065" y="322263"/>
                  <a:pt x="114610" y="322263"/>
                </a:cubicBezTo>
                <a:cubicBezTo>
                  <a:pt x="119875" y="322263"/>
                  <a:pt x="123825" y="318136"/>
                  <a:pt x="123825" y="312632"/>
                </a:cubicBezTo>
                <a:cubicBezTo>
                  <a:pt x="123825" y="305753"/>
                  <a:pt x="119875" y="301625"/>
                  <a:pt x="114610" y="301625"/>
                </a:cubicBezTo>
                <a:cubicBezTo>
                  <a:pt x="114610" y="301625"/>
                  <a:pt x="114610" y="301625"/>
                  <a:pt x="79065" y="301625"/>
                </a:cubicBezTo>
                <a:close/>
                <a:moveTo>
                  <a:pt x="166687" y="152400"/>
                </a:moveTo>
                <a:lnTo>
                  <a:pt x="166687" y="166688"/>
                </a:lnTo>
                <a:lnTo>
                  <a:pt x="171450" y="166688"/>
                </a:lnTo>
                <a:lnTo>
                  <a:pt x="171450" y="193676"/>
                </a:lnTo>
                <a:lnTo>
                  <a:pt x="166687" y="193676"/>
                </a:lnTo>
                <a:lnTo>
                  <a:pt x="166687" y="207963"/>
                </a:lnTo>
                <a:lnTo>
                  <a:pt x="193675" y="207963"/>
                </a:lnTo>
                <a:lnTo>
                  <a:pt x="193675" y="193676"/>
                </a:lnTo>
                <a:lnTo>
                  <a:pt x="190500" y="193676"/>
                </a:lnTo>
                <a:lnTo>
                  <a:pt x="190500" y="152400"/>
                </a:lnTo>
                <a:close/>
                <a:moveTo>
                  <a:pt x="179388" y="125413"/>
                </a:moveTo>
                <a:cubicBezTo>
                  <a:pt x="173250" y="125413"/>
                  <a:pt x="168275" y="130033"/>
                  <a:pt x="168275" y="135732"/>
                </a:cubicBezTo>
                <a:cubicBezTo>
                  <a:pt x="168275" y="141431"/>
                  <a:pt x="173250" y="146051"/>
                  <a:pt x="179388" y="146051"/>
                </a:cubicBezTo>
                <a:cubicBezTo>
                  <a:pt x="185526" y="146051"/>
                  <a:pt x="190501" y="141431"/>
                  <a:pt x="190501" y="135732"/>
                </a:cubicBezTo>
                <a:cubicBezTo>
                  <a:pt x="190501" y="130033"/>
                  <a:pt x="185526" y="125413"/>
                  <a:pt x="179388" y="125413"/>
                </a:cubicBezTo>
                <a:close/>
                <a:moveTo>
                  <a:pt x="180975" y="88900"/>
                </a:moveTo>
                <a:cubicBezTo>
                  <a:pt x="230808" y="88900"/>
                  <a:pt x="271462" y="124384"/>
                  <a:pt x="271462" y="169069"/>
                </a:cubicBezTo>
                <a:cubicBezTo>
                  <a:pt x="271462" y="212439"/>
                  <a:pt x="230808" y="249238"/>
                  <a:pt x="180975" y="249238"/>
                </a:cubicBezTo>
                <a:cubicBezTo>
                  <a:pt x="162614" y="249238"/>
                  <a:pt x="145566" y="243981"/>
                  <a:pt x="131141" y="236096"/>
                </a:cubicBezTo>
                <a:cubicBezTo>
                  <a:pt x="119338" y="243981"/>
                  <a:pt x="104912" y="242667"/>
                  <a:pt x="97044" y="242667"/>
                </a:cubicBezTo>
                <a:cubicBezTo>
                  <a:pt x="94421" y="241353"/>
                  <a:pt x="94421" y="238724"/>
                  <a:pt x="95732" y="237410"/>
                </a:cubicBezTo>
                <a:cubicBezTo>
                  <a:pt x="103601" y="232153"/>
                  <a:pt x="107535" y="225582"/>
                  <a:pt x="110158" y="219011"/>
                </a:cubicBezTo>
                <a:cubicBezTo>
                  <a:pt x="97044" y="205868"/>
                  <a:pt x="90487" y="187469"/>
                  <a:pt x="90487" y="169069"/>
                </a:cubicBezTo>
                <a:cubicBezTo>
                  <a:pt x="90487" y="124384"/>
                  <a:pt x="131141" y="88900"/>
                  <a:pt x="180975" y="88900"/>
                </a:cubicBezTo>
                <a:close/>
                <a:moveTo>
                  <a:pt x="37042" y="0"/>
                </a:moveTo>
                <a:cubicBezTo>
                  <a:pt x="37042" y="0"/>
                  <a:pt x="37042" y="0"/>
                  <a:pt x="162719" y="0"/>
                </a:cubicBezTo>
                <a:cubicBezTo>
                  <a:pt x="182563" y="0"/>
                  <a:pt x="198438" y="17171"/>
                  <a:pt x="198438" y="38304"/>
                </a:cubicBezTo>
                <a:cubicBezTo>
                  <a:pt x="198438" y="38304"/>
                  <a:pt x="198438" y="38304"/>
                  <a:pt x="198438" y="67363"/>
                </a:cubicBezTo>
                <a:cubicBezTo>
                  <a:pt x="193147" y="67363"/>
                  <a:pt x="186532" y="66042"/>
                  <a:pt x="181240" y="66042"/>
                </a:cubicBezTo>
                <a:cubicBezTo>
                  <a:pt x="175949" y="66042"/>
                  <a:pt x="170657" y="67363"/>
                  <a:pt x="165365" y="67363"/>
                </a:cubicBezTo>
                <a:cubicBezTo>
                  <a:pt x="165365" y="67363"/>
                  <a:pt x="165365" y="67363"/>
                  <a:pt x="165365" y="51513"/>
                </a:cubicBezTo>
                <a:cubicBezTo>
                  <a:pt x="165365" y="51513"/>
                  <a:pt x="165365" y="51513"/>
                  <a:pt x="34396" y="51513"/>
                </a:cubicBezTo>
                <a:cubicBezTo>
                  <a:pt x="34396" y="51513"/>
                  <a:pt x="33073" y="51513"/>
                  <a:pt x="33073" y="51513"/>
                </a:cubicBezTo>
                <a:cubicBezTo>
                  <a:pt x="33073" y="51513"/>
                  <a:pt x="33073" y="51513"/>
                  <a:pt x="33073" y="286625"/>
                </a:cubicBezTo>
                <a:cubicBezTo>
                  <a:pt x="33073" y="286625"/>
                  <a:pt x="34396" y="286625"/>
                  <a:pt x="34396" y="286625"/>
                </a:cubicBezTo>
                <a:cubicBezTo>
                  <a:pt x="34396" y="286625"/>
                  <a:pt x="34396" y="286625"/>
                  <a:pt x="165365" y="286625"/>
                </a:cubicBezTo>
                <a:cubicBezTo>
                  <a:pt x="165365" y="286625"/>
                  <a:pt x="165365" y="286625"/>
                  <a:pt x="165365" y="270775"/>
                </a:cubicBezTo>
                <a:cubicBezTo>
                  <a:pt x="170657" y="270775"/>
                  <a:pt x="175949" y="272096"/>
                  <a:pt x="181240" y="272096"/>
                </a:cubicBezTo>
                <a:cubicBezTo>
                  <a:pt x="186532" y="272096"/>
                  <a:pt x="193147" y="270775"/>
                  <a:pt x="198438" y="270775"/>
                </a:cubicBezTo>
                <a:cubicBezTo>
                  <a:pt x="198438" y="270775"/>
                  <a:pt x="198438" y="270775"/>
                  <a:pt x="198438" y="299834"/>
                </a:cubicBezTo>
                <a:cubicBezTo>
                  <a:pt x="198438" y="320967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7042" y="338138"/>
                </a:cubicBezTo>
                <a:cubicBezTo>
                  <a:pt x="17198" y="338138"/>
                  <a:pt x="0" y="320967"/>
                  <a:pt x="0" y="299834"/>
                </a:cubicBezTo>
                <a:cubicBezTo>
                  <a:pt x="0" y="299834"/>
                  <a:pt x="0" y="299834"/>
                  <a:pt x="0" y="38304"/>
                </a:cubicBezTo>
                <a:cubicBezTo>
                  <a:pt x="0" y="17171"/>
                  <a:pt x="17198" y="0"/>
                  <a:pt x="370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9" name="Freeform: Shape 50"/>
          <p:cNvSpPr/>
          <p:nvPr/>
        </p:nvSpPr>
        <p:spPr bwMode="auto">
          <a:xfrm>
            <a:off x="6854242" y="4285643"/>
            <a:ext cx="424848" cy="414874"/>
          </a:xfrm>
          <a:custGeom>
            <a:avLst/>
            <a:gdLst>
              <a:gd name="connsiteX0" fmla="*/ 279401 w 338138"/>
              <a:gd name="connsiteY0" fmla="*/ 293687 h 330200"/>
              <a:gd name="connsiteX1" fmla="*/ 274109 w 338138"/>
              <a:gd name="connsiteY1" fmla="*/ 296374 h 330200"/>
              <a:gd name="connsiteX2" fmla="*/ 271463 w 338138"/>
              <a:gd name="connsiteY2" fmla="*/ 303090 h 330200"/>
              <a:gd name="connsiteX3" fmla="*/ 274109 w 338138"/>
              <a:gd name="connsiteY3" fmla="*/ 308464 h 330200"/>
              <a:gd name="connsiteX4" fmla="*/ 279401 w 338138"/>
              <a:gd name="connsiteY4" fmla="*/ 311150 h 330200"/>
              <a:gd name="connsiteX5" fmla="*/ 286015 w 338138"/>
              <a:gd name="connsiteY5" fmla="*/ 308464 h 330200"/>
              <a:gd name="connsiteX6" fmla="*/ 287338 w 338138"/>
              <a:gd name="connsiteY6" fmla="*/ 303090 h 330200"/>
              <a:gd name="connsiteX7" fmla="*/ 286015 w 338138"/>
              <a:gd name="connsiteY7" fmla="*/ 296374 h 330200"/>
              <a:gd name="connsiteX8" fmla="*/ 279401 w 338138"/>
              <a:gd name="connsiteY8" fmla="*/ 293687 h 330200"/>
              <a:gd name="connsiteX9" fmla="*/ 222250 w 338138"/>
              <a:gd name="connsiteY9" fmla="*/ 282575 h 330200"/>
              <a:gd name="connsiteX10" fmla="*/ 223567 w 338138"/>
              <a:gd name="connsiteY10" fmla="*/ 282575 h 330200"/>
              <a:gd name="connsiteX11" fmla="*/ 338138 w 338138"/>
              <a:gd name="connsiteY11" fmla="*/ 282575 h 330200"/>
              <a:gd name="connsiteX12" fmla="*/ 338138 w 338138"/>
              <a:gd name="connsiteY12" fmla="*/ 298450 h 330200"/>
              <a:gd name="connsiteX13" fmla="*/ 305215 w 338138"/>
              <a:gd name="connsiteY13" fmla="*/ 330200 h 330200"/>
              <a:gd name="connsiteX14" fmla="*/ 255173 w 338138"/>
              <a:gd name="connsiteY14" fmla="*/ 330200 h 330200"/>
              <a:gd name="connsiteX15" fmla="*/ 222250 w 338138"/>
              <a:gd name="connsiteY15" fmla="*/ 298450 h 330200"/>
              <a:gd name="connsiteX16" fmla="*/ 222250 w 338138"/>
              <a:gd name="connsiteY16" fmla="*/ 282575 h 330200"/>
              <a:gd name="connsiteX17" fmla="*/ 55563 w 338138"/>
              <a:gd name="connsiteY17" fmla="*/ 274637 h 330200"/>
              <a:gd name="connsiteX18" fmla="*/ 149226 w 338138"/>
              <a:gd name="connsiteY18" fmla="*/ 274637 h 330200"/>
              <a:gd name="connsiteX19" fmla="*/ 103054 w 338138"/>
              <a:gd name="connsiteY19" fmla="*/ 312737 h 330200"/>
              <a:gd name="connsiteX20" fmla="*/ 55563 w 338138"/>
              <a:gd name="connsiteY20" fmla="*/ 274637 h 330200"/>
              <a:gd name="connsiteX21" fmla="*/ 168911 w 338138"/>
              <a:gd name="connsiteY21" fmla="*/ 244475 h 330200"/>
              <a:gd name="connsiteX22" fmla="*/ 205459 w 338138"/>
              <a:gd name="connsiteY22" fmla="*/ 244475 h 330200"/>
              <a:gd name="connsiteX23" fmla="*/ 215901 w 338138"/>
              <a:gd name="connsiteY23" fmla="*/ 256381 h 330200"/>
              <a:gd name="connsiteX24" fmla="*/ 205459 w 338138"/>
              <a:gd name="connsiteY24" fmla="*/ 268288 h 330200"/>
              <a:gd name="connsiteX25" fmla="*/ 168911 w 338138"/>
              <a:gd name="connsiteY25" fmla="*/ 268288 h 330200"/>
              <a:gd name="connsiteX26" fmla="*/ 157163 w 338138"/>
              <a:gd name="connsiteY26" fmla="*/ 256381 h 330200"/>
              <a:gd name="connsiteX27" fmla="*/ 168911 w 338138"/>
              <a:gd name="connsiteY27" fmla="*/ 244475 h 330200"/>
              <a:gd name="connsiteX28" fmla="*/ 53975 w 338138"/>
              <a:gd name="connsiteY28" fmla="*/ 236537 h 330200"/>
              <a:gd name="connsiteX29" fmla="*/ 150813 w 338138"/>
              <a:gd name="connsiteY29" fmla="*/ 236537 h 330200"/>
              <a:gd name="connsiteX30" fmla="*/ 150813 w 338138"/>
              <a:gd name="connsiteY30" fmla="*/ 258762 h 330200"/>
              <a:gd name="connsiteX31" fmla="*/ 53975 w 338138"/>
              <a:gd name="connsiteY31" fmla="*/ 258762 h 330200"/>
              <a:gd name="connsiteX32" fmla="*/ 255173 w 338138"/>
              <a:gd name="connsiteY32" fmla="*/ 150812 h 330200"/>
              <a:gd name="connsiteX33" fmla="*/ 305215 w 338138"/>
              <a:gd name="connsiteY33" fmla="*/ 150812 h 330200"/>
              <a:gd name="connsiteX34" fmla="*/ 338138 w 338138"/>
              <a:gd name="connsiteY34" fmla="*/ 182063 h 330200"/>
              <a:gd name="connsiteX35" fmla="*/ 338138 w 338138"/>
              <a:gd name="connsiteY35" fmla="*/ 266700 h 330200"/>
              <a:gd name="connsiteX36" fmla="*/ 223567 w 338138"/>
              <a:gd name="connsiteY36" fmla="*/ 266700 h 330200"/>
              <a:gd name="connsiteX37" fmla="*/ 222250 w 338138"/>
              <a:gd name="connsiteY37" fmla="*/ 266700 h 330200"/>
              <a:gd name="connsiteX38" fmla="*/ 222250 w 338138"/>
              <a:gd name="connsiteY38" fmla="*/ 182063 h 330200"/>
              <a:gd name="connsiteX39" fmla="*/ 255173 w 338138"/>
              <a:gd name="connsiteY39" fmla="*/ 150812 h 330200"/>
              <a:gd name="connsiteX40" fmla="*/ 85111 w 338138"/>
              <a:gd name="connsiteY40" fmla="*/ 128587 h 330200"/>
              <a:gd name="connsiteX41" fmla="*/ 97913 w 338138"/>
              <a:gd name="connsiteY41" fmla="*/ 135164 h 330200"/>
              <a:gd name="connsiteX42" fmla="*/ 106875 w 338138"/>
              <a:gd name="connsiteY42" fmla="*/ 135164 h 330200"/>
              <a:gd name="connsiteX43" fmla="*/ 119678 w 338138"/>
              <a:gd name="connsiteY43" fmla="*/ 128587 h 330200"/>
              <a:gd name="connsiteX44" fmla="*/ 122238 w 338138"/>
              <a:gd name="connsiteY44" fmla="*/ 129902 h 330200"/>
              <a:gd name="connsiteX45" fmla="*/ 109435 w 338138"/>
              <a:gd name="connsiteY45" fmla="*/ 220662 h 330200"/>
              <a:gd name="connsiteX46" fmla="*/ 95353 w 338138"/>
              <a:gd name="connsiteY46" fmla="*/ 220662 h 330200"/>
              <a:gd name="connsiteX47" fmla="*/ 82550 w 338138"/>
              <a:gd name="connsiteY47" fmla="*/ 129902 h 330200"/>
              <a:gd name="connsiteX48" fmla="*/ 85111 w 338138"/>
              <a:gd name="connsiteY48" fmla="*/ 128587 h 330200"/>
              <a:gd name="connsiteX49" fmla="*/ 224631 w 338138"/>
              <a:gd name="connsiteY49" fmla="*/ 60325 h 330200"/>
              <a:gd name="connsiteX50" fmla="*/ 280194 w 338138"/>
              <a:gd name="connsiteY50" fmla="*/ 60325 h 330200"/>
              <a:gd name="connsiteX51" fmla="*/ 292100 w 338138"/>
              <a:gd name="connsiteY51" fmla="*/ 70872 h 330200"/>
              <a:gd name="connsiteX52" fmla="*/ 292100 w 338138"/>
              <a:gd name="connsiteY52" fmla="*/ 127565 h 330200"/>
              <a:gd name="connsiteX53" fmla="*/ 280194 w 338138"/>
              <a:gd name="connsiteY53" fmla="*/ 138113 h 330200"/>
              <a:gd name="connsiteX54" fmla="*/ 269610 w 338138"/>
              <a:gd name="connsiteY54" fmla="*/ 127565 h 330200"/>
              <a:gd name="connsiteX55" fmla="*/ 269610 w 338138"/>
              <a:gd name="connsiteY55" fmla="*/ 82738 h 330200"/>
              <a:gd name="connsiteX56" fmla="*/ 224631 w 338138"/>
              <a:gd name="connsiteY56" fmla="*/ 82738 h 330200"/>
              <a:gd name="connsiteX57" fmla="*/ 212725 w 338138"/>
              <a:gd name="connsiteY57" fmla="*/ 70872 h 330200"/>
              <a:gd name="connsiteX58" fmla="*/ 224631 w 338138"/>
              <a:gd name="connsiteY58" fmla="*/ 60325 h 330200"/>
              <a:gd name="connsiteX59" fmla="*/ 103055 w 338138"/>
              <a:gd name="connsiteY59" fmla="*/ 0 h 330200"/>
              <a:gd name="connsiteX60" fmla="*/ 204788 w 338138"/>
              <a:gd name="connsiteY60" fmla="*/ 101137 h 330200"/>
              <a:gd name="connsiteX61" fmla="*/ 161188 w 338138"/>
              <a:gd name="connsiteY61" fmla="*/ 185199 h 330200"/>
              <a:gd name="connsiteX62" fmla="*/ 151940 w 338138"/>
              <a:gd name="connsiteY62" fmla="*/ 220663 h 330200"/>
              <a:gd name="connsiteX63" fmla="*/ 125515 w 338138"/>
              <a:gd name="connsiteY63" fmla="*/ 220663 h 330200"/>
              <a:gd name="connsiteX64" fmla="*/ 137406 w 338138"/>
              <a:gd name="connsiteY64" fmla="*/ 136601 h 330200"/>
              <a:gd name="connsiteX65" fmla="*/ 138727 w 338138"/>
              <a:gd name="connsiteY65" fmla="*/ 136601 h 330200"/>
              <a:gd name="connsiteX66" fmla="*/ 149297 w 338138"/>
              <a:gd name="connsiteY66" fmla="*/ 130033 h 330200"/>
              <a:gd name="connsiteX67" fmla="*/ 144012 w 338138"/>
              <a:gd name="connsiteY67" fmla="*/ 115585 h 330200"/>
              <a:gd name="connsiteX68" fmla="*/ 125515 w 338138"/>
              <a:gd name="connsiteY68" fmla="*/ 106391 h 330200"/>
              <a:gd name="connsiteX69" fmla="*/ 116267 w 338138"/>
              <a:gd name="connsiteY69" fmla="*/ 106391 h 330200"/>
              <a:gd name="connsiteX70" fmla="*/ 103055 w 338138"/>
              <a:gd name="connsiteY70" fmla="*/ 112958 h 330200"/>
              <a:gd name="connsiteX71" fmla="*/ 88521 w 338138"/>
              <a:gd name="connsiteY71" fmla="*/ 106391 h 330200"/>
              <a:gd name="connsiteX72" fmla="*/ 79273 w 338138"/>
              <a:gd name="connsiteY72" fmla="*/ 106391 h 330200"/>
              <a:gd name="connsiteX73" fmla="*/ 60776 w 338138"/>
              <a:gd name="connsiteY73" fmla="*/ 115585 h 330200"/>
              <a:gd name="connsiteX74" fmla="*/ 55491 w 338138"/>
              <a:gd name="connsiteY74" fmla="*/ 130033 h 330200"/>
              <a:gd name="connsiteX75" fmla="*/ 67382 w 338138"/>
              <a:gd name="connsiteY75" fmla="*/ 136601 h 330200"/>
              <a:gd name="connsiteX76" fmla="*/ 79273 w 338138"/>
              <a:gd name="connsiteY76" fmla="*/ 220663 h 330200"/>
              <a:gd name="connsiteX77" fmla="*/ 52848 w 338138"/>
              <a:gd name="connsiteY77" fmla="*/ 220663 h 330200"/>
              <a:gd name="connsiteX78" fmla="*/ 43600 w 338138"/>
              <a:gd name="connsiteY78" fmla="*/ 185199 h 330200"/>
              <a:gd name="connsiteX79" fmla="*/ 0 w 338138"/>
              <a:gd name="connsiteY79" fmla="*/ 101137 h 330200"/>
              <a:gd name="connsiteX80" fmla="*/ 103055 w 338138"/>
              <a:gd name="connsiteY80" fmla="*/ 0 h 33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338138" h="330200">
                <a:moveTo>
                  <a:pt x="279401" y="293687"/>
                </a:moveTo>
                <a:cubicBezTo>
                  <a:pt x="276755" y="293687"/>
                  <a:pt x="275432" y="295030"/>
                  <a:pt x="274109" y="296374"/>
                </a:cubicBezTo>
                <a:cubicBezTo>
                  <a:pt x="271463" y="297717"/>
                  <a:pt x="271463" y="300404"/>
                  <a:pt x="271463" y="303090"/>
                </a:cubicBezTo>
                <a:cubicBezTo>
                  <a:pt x="271463" y="304434"/>
                  <a:pt x="271463" y="307120"/>
                  <a:pt x="274109" y="308464"/>
                </a:cubicBezTo>
                <a:cubicBezTo>
                  <a:pt x="275432" y="309807"/>
                  <a:pt x="276755" y="311150"/>
                  <a:pt x="279401" y="311150"/>
                </a:cubicBezTo>
                <a:cubicBezTo>
                  <a:pt x="282046" y="311150"/>
                  <a:pt x="283369" y="309807"/>
                  <a:pt x="286015" y="308464"/>
                </a:cubicBezTo>
                <a:cubicBezTo>
                  <a:pt x="287338" y="307120"/>
                  <a:pt x="287338" y="304434"/>
                  <a:pt x="287338" y="303090"/>
                </a:cubicBezTo>
                <a:cubicBezTo>
                  <a:pt x="287338" y="300404"/>
                  <a:pt x="287338" y="297717"/>
                  <a:pt x="286015" y="296374"/>
                </a:cubicBezTo>
                <a:cubicBezTo>
                  <a:pt x="283369" y="295030"/>
                  <a:pt x="282046" y="293687"/>
                  <a:pt x="279401" y="293687"/>
                </a:cubicBezTo>
                <a:close/>
                <a:moveTo>
                  <a:pt x="222250" y="282575"/>
                </a:moveTo>
                <a:cubicBezTo>
                  <a:pt x="223567" y="282575"/>
                  <a:pt x="223567" y="282575"/>
                  <a:pt x="223567" y="282575"/>
                </a:cubicBezTo>
                <a:lnTo>
                  <a:pt x="338138" y="282575"/>
                </a:lnTo>
                <a:cubicBezTo>
                  <a:pt x="338138" y="282575"/>
                  <a:pt x="338138" y="282575"/>
                  <a:pt x="338138" y="298450"/>
                </a:cubicBezTo>
                <a:cubicBezTo>
                  <a:pt x="338138" y="315648"/>
                  <a:pt x="323652" y="330200"/>
                  <a:pt x="305215" y="330200"/>
                </a:cubicBezTo>
                <a:cubicBezTo>
                  <a:pt x="305215" y="330200"/>
                  <a:pt x="305215" y="330200"/>
                  <a:pt x="255173" y="330200"/>
                </a:cubicBezTo>
                <a:cubicBezTo>
                  <a:pt x="236736" y="330200"/>
                  <a:pt x="222250" y="315648"/>
                  <a:pt x="222250" y="298450"/>
                </a:cubicBezTo>
                <a:cubicBezTo>
                  <a:pt x="222250" y="298450"/>
                  <a:pt x="222250" y="298450"/>
                  <a:pt x="222250" y="282575"/>
                </a:cubicBezTo>
                <a:close/>
                <a:moveTo>
                  <a:pt x="55563" y="274637"/>
                </a:moveTo>
                <a:cubicBezTo>
                  <a:pt x="55563" y="274637"/>
                  <a:pt x="55563" y="274637"/>
                  <a:pt x="149226" y="274637"/>
                </a:cubicBezTo>
                <a:cubicBezTo>
                  <a:pt x="145268" y="296227"/>
                  <a:pt x="125481" y="312737"/>
                  <a:pt x="103054" y="312737"/>
                </a:cubicBezTo>
                <a:cubicBezTo>
                  <a:pt x="79309" y="312737"/>
                  <a:pt x="59521" y="296227"/>
                  <a:pt x="55563" y="274637"/>
                </a:cubicBezTo>
                <a:close/>
                <a:moveTo>
                  <a:pt x="168911" y="244475"/>
                </a:moveTo>
                <a:cubicBezTo>
                  <a:pt x="168911" y="244475"/>
                  <a:pt x="168911" y="244475"/>
                  <a:pt x="205459" y="244475"/>
                </a:cubicBezTo>
                <a:cubicBezTo>
                  <a:pt x="211985" y="244475"/>
                  <a:pt x="215901" y="249767"/>
                  <a:pt x="215901" y="256381"/>
                </a:cubicBezTo>
                <a:cubicBezTo>
                  <a:pt x="215901" y="262996"/>
                  <a:pt x="211985" y="268288"/>
                  <a:pt x="205459" y="268288"/>
                </a:cubicBezTo>
                <a:cubicBezTo>
                  <a:pt x="205459" y="268288"/>
                  <a:pt x="205459" y="268288"/>
                  <a:pt x="168911" y="268288"/>
                </a:cubicBezTo>
                <a:cubicBezTo>
                  <a:pt x="162384" y="268288"/>
                  <a:pt x="157163" y="262996"/>
                  <a:pt x="157163" y="256381"/>
                </a:cubicBezTo>
                <a:cubicBezTo>
                  <a:pt x="157163" y="249767"/>
                  <a:pt x="162384" y="244475"/>
                  <a:pt x="168911" y="244475"/>
                </a:cubicBezTo>
                <a:close/>
                <a:moveTo>
                  <a:pt x="53975" y="236537"/>
                </a:moveTo>
                <a:lnTo>
                  <a:pt x="150813" y="236537"/>
                </a:lnTo>
                <a:lnTo>
                  <a:pt x="150813" y="258762"/>
                </a:lnTo>
                <a:lnTo>
                  <a:pt x="53975" y="258762"/>
                </a:lnTo>
                <a:close/>
                <a:moveTo>
                  <a:pt x="255173" y="150812"/>
                </a:moveTo>
                <a:cubicBezTo>
                  <a:pt x="255173" y="150812"/>
                  <a:pt x="255173" y="150812"/>
                  <a:pt x="305215" y="150812"/>
                </a:cubicBezTo>
                <a:cubicBezTo>
                  <a:pt x="323652" y="150812"/>
                  <a:pt x="338138" y="165135"/>
                  <a:pt x="338138" y="182063"/>
                </a:cubicBezTo>
                <a:cubicBezTo>
                  <a:pt x="338138" y="182063"/>
                  <a:pt x="338138" y="182063"/>
                  <a:pt x="338138" y="266700"/>
                </a:cubicBezTo>
                <a:cubicBezTo>
                  <a:pt x="338138" y="266700"/>
                  <a:pt x="338138" y="266700"/>
                  <a:pt x="223567" y="266700"/>
                </a:cubicBezTo>
                <a:cubicBezTo>
                  <a:pt x="223567" y="266700"/>
                  <a:pt x="223567" y="266700"/>
                  <a:pt x="222250" y="266700"/>
                </a:cubicBezTo>
                <a:cubicBezTo>
                  <a:pt x="222250" y="266700"/>
                  <a:pt x="222250" y="266700"/>
                  <a:pt x="222250" y="182063"/>
                </a:cubicBezTo>
                <a:cubicBezTo>
                  <a:pt x="222250" y="165135"/>
                  <a:pt x="236736" y="150812"/>
                  <a:pt x="255173" y="150812"/>
                </a:cubicBezTo>
                <a:close/>
                <a:moveTo>
                  <a:pt x="85111" y="128587"/>
                </a:moveTo>
                <a:cubicBezTo>
                  <a:pt x="85111" y="128587"/>
                  <a:pt x="85111" y="128587"/>
                  <a:pt x="97913" y="135164"/>
                </a:cubicBezTo>
                <a:cubicBezTo>
                  <a:pt x="100474" y="136479"/>
                  <a:pt x="104314" y="136479"/>
                  <a:pt x="106875" y="135164"/>
                </a:cubicBezTo>
                <a:cubicBezTo>
                  <a:pt x="106875" y="135164"/>
                  <a:pt x="106875" y="135164"/>
                  <a:pt x="119678" y="128587"/>
                </a:cubicBezTo>
                <a:cubicBezTo>
                  <a:pt x="119678" y="128587"/>
                  <a:pt x="119678" y="128587"/>
                  <a:pt x="122238" y="129902"/>
                </a:cubicBezTo>
                <a:lnTo>
                  <a:pt x="109435" y="220662"/>
                </a:lnTo>
                <a:cubicBezTo>
                  <a:pt x="109435" y="220662"/>
                  <a:pt x="109435" y="220662"/>
                  <a:pt x="95353" y="220662"/>
                </a:cubicBezTo>
                <a:cubicBezTo>
                  <a:pt x="95353" y="220662"/>
                  <a:pt x="95353" y="220662"/>
                  <a:pt x="82550" y="129902"/>
                </a:cubicBezTo>
                <a:cubicBezTo>
                  <a:pt x="82550" y="129902"/>
                  <a:pt x="82550" y="129902"/>
                  <a:pt x="85111" y="128587"/>
                </a:cubicBezTo>
                <a:close/>
                <a:moveTo>
                  <a:pt x="224631" y="60325"/>
                </a:moveTo>
                <a:cubicBezTo>
                  <a:pt x="224631" y="60325"/>
                  <a:pt x="224631" y="60325"/>
                  <a:pt x="280194" y="60325"/>
                </a:cubicBezTo>
                <a:cubicBezTo>
                  <a:pt x="286808" y="60325"/>
                  <a:pt x="292100" y="65599"/>
                  <a:pt x="292100" y="70872"/>
                </a:cubicBezTo>
                <a:cubicBezTo>
                  <a:pt x="292100" y="70872"/>
                  <a:pt x="292100" y="70872"/>
                  <a:pt x="292100" y="127565"/>
                </a:cubicBezTo>
                <a:cubicBezTo>
                  <a:pt x="292100" y="132839"/>
                  <a:pt x="286808" y="138113"/>
                  <a:pt x="280194" y="138113"/>
                </a:cubicBezTo>
                <a:cubicBezTo>
                  <a:pt x="273579" y="138113"/>
                  <a:pt x="269610" y="132839"/>
                  <a:pt x="269610" y="127565"/>
                </a:cubicBezTo>
                <a:cubicBezTo>
                  <a:pt x="269610" y="127565"/>
                  <a:pt x="269610" y="127565"/>
                  <a:pt x="269610" y="82738"/>
                </a:cubicBezTo>
                <a:cubicBezTo>
                  <a:pt x="269610" y="82738"/>
                  <a:pt x="269610" y="82738"/>
                  <a:pt x="224631" y="82738"/>
                </a:cubicBezTo>
                <a:cubicBezTo>
                  <a:pt x="218017" y="82738"/>
                  <a:pt x="212725" y="77465"/>
                  <a:pt x="212725" y="70872"/>
                </a:cubicBezTo>
                <a:cubicBezTo>
                  <a:pt x="212725" y="65599"/>
                  <a:pt x="218017" y="60325"/>
                  <a:pt x="224631" y="60325"/>
                </a:cubicBezTo>
                <a:close/>
                <a:moveTo>
                  <a:pt x="103055" y="0"/>
                </a:moveTo>
                <a:cubicBezTo>
                  <a:pt x="158546" y="0"/>
                  <a:pt x="204788" y="44658"/>
                  <a:pt x="204788" y="101137"/>
                </a:cubicBezTo>
                <a:cubicBezTo>
                  <a:pt x="204788" y="135287"/>
                  <a:pt x="188934" y="165497"/>
                  <a:pt x="161188" y="185199"/>
                </a:cubicBezTo>
                <a:cubicBezTo>
                  <a:pt x="161188" y="185199"/>
                  <a:pt x="161188" y="185199"/>
                  <a:pt x="151940" y="220663"/>
                </a:cubicBezTo>
                <a:cubicBezTo>
                  <a:pt x="151940" y="220663"/>
                  <a:pt x="151940" y="220663"/>
                  <a:pt x="125515" y="220663"/>
                </a:cubicBezTo>
                <a:cubicBezTo>
                  <a:pt x="125515" y="220663"/>
                  <a:pt x="125515" y="220663"/>
                  <a:pt x="137406" y="136601"/>
                </a:cubicBezTo>
                <a:cubicBezTo>
                  <a:pt x="137406" y="136601"/>
                  <a:pt x="138727" y="136601"/>
                  <a:pt x="138727" y="136601"/>
                </a:cubicBezTo>
                <a:cubicBezTo>
                  <a:pt x="142691" y="136601"/>
                  <a:pt x="146655" y="133974"/>
                  <a:pt x="149297" y="130033"/>
                </a:cubicBezTo>
                <a:cubicBezTo>
                  <a:pt x="151940" y="124780"/>
                  <a:pt x="149297" y="118212"/>
                  <a:pt x="144012" y="115585"/>
                </a:cubicBezTo>
                <a:cubicBezTo>
                  <a:pt x="144012" y="115585"/>
                  <a:pt x="144012" y="115585"/>
                  <a:pt x="125515" y="106391"/>
                </a:cubicBezTo>
                <a:cubicBezTo>
                  <a:pt x="122873" y="105077"/>
                  <a:pt x="118909" y="105077"/>
                  <a:pt x="116267" y="106391"/>
                </a:cubicBezTo>
                <a:cubicBezTo>
                  <a:pt x="116267" y="106391"/>
                  <a:pt x="116267" y="106391"/>
                  <a:pt x="103055" y="112958"/>
                </a:cubicBezTo>
                <a:cubicBezTo>
                  <a:pt x="103055" y="112958"/>
                  <a:pt x="103055" y="112958"/>
                  <a:pt x="88521" y="106391"/>
                </a:cubicBezTo>
                <a:cubicBezTo>
                  <a:pt x="85879" y="105077"/>
                  <a:pt x="81915" y="105077"/>
                  <a:pt x="79273" y="106391"/>
                </a:cubicBezTo>
                <a:cubicBezTo>
                  <a:pt x="79273" y="106391"/>
                  <a:pt x="79273" y="106391"/>
                  <a:pt x="60776" y="115585"/>
                </a:cubicBezTo>
                <a:cubicBezTo>
                  <a:pt x="55491" y="118212"/>
                  <a:pt x="52848" y="124780"/>
                  <a:pt x="55491" y="130033"/>
                </a:cubicBezTo>
                <a:cubicBezTo>
                  <a:pt x="58133" y="135287"/>
                  <a:pt x="63418" y="136601"/>
                  <a:pt x="67382" y="136601"/>
                </a:cubicBezTo>
                <a:cubicBezTo>
                  <a:pt x="67382" y="136601"/>
                  <a:pt x="67382" y="136601"/>
                  <a:pt x="79273" y="220663"/>
                </a:cubicBezTo>
                <a:cubicBezTo>
                  <a:pt x="79273" y="220663"/>
                  <a:pt x="79273" y="220663"/>
                  <a:pt x="52848" y="220663"/>
                </a:cubicBezTo>
                <a:cubicBezTo>
                  <a:pt x="52848" y="220663"/>
                  <a:pt x="52848" y="220663"/>
                  <a:pt x="43600" y="185199"/>
                </a:cubicBezTo>
                <a:cubicBezTo>
                  <a:pt x="15854" y="165497"/>
                  <a:pt x="0" y="135287"/>
                  <a:pt x="0" y="101137"/>
                </a:cubicBezTo>
                <a:cubicBezTo>
                  <a:pt x="0" y="44658"/>
                  <a:pt x="46242" y="0"/>
                  <a:pt x="1030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Freeform: Shape 49"/>
          <p:cNvSpPr/>
          <p:nvPr/>
        </p:nvSpPr>
        <p:spPr bwMode="auto">
          <a:xfrm>
            <a:off x="5009551" y="4305245"/>
            <a:ext cx="297413" cy="428922"/>
          </a:xfrm>
          <a:custGeom>
            <a:avLst/>
            <a:gdLst>
              <a:gd name="connsiteX0" fmla="*/ 79296 w 233363"/>
              <a:gd name="connsiteY0" fmla="*/ 303213 h 336550"/>
              <a:gd name="connsiteX1" fmla="*/ 69850 w 233363"/>
              <a:gd name="connsiteY1" fmla="*/ 311945 h 336550"/>
              <a:gd name="connsiteX2" fmla="*/ 79296 w 233363"/>
              <a:gd name="connsiteY2" fmla="*/ 320676 h 336550"/>
              <a:gd name="connsiteX3" fmla="*/ 114379 w 233363"/>
              <a:gd name="connsiteY3" fmla="*/ 320676 h 336550"/>
              <a:gd name="connsiteX4" fmla="*/ 123825 w 233363"/>
              <a:gd name="connsiteY4" fmla="*/ 311945 h 336550"/>
              <a:gd name="connsiteX5" fmla="*/ 114379 w 233363"/>
              <a:gd name="connsiteY5" fmla="*/ 303213 h 336550"/>
              <a:gd name="connsiteX6" fmla="*/ 79296 w 233363"/>
              <a:gd name="connsiteY6" fmla="*/ 303213 h 336550"/>
              <a:gd name="connsiteX7" fmla="*/ 189026 w 233363"/>
              <a:gd name="connsiteY7" fmla="*/ 179388 h 336550"/>
              <a:gd name="connsiteX8" fmla="*/ 179047 w 233363"/>
              <a:gd name="connsiteY8" fmla="*/ 184562 h 336550"/>
              <a:gd name="connsiteX9" fmla="*/ 182789 w 233363"/>
              <a:gd name="connsiteY9" fmla="*/ 194910 h 336550"/>
              <a:gd name="connsiteX10" fmla="*/ 182789 w 233363"/>
              <a:gd name="connsiteY10" fmla="*/ 197497 h 336550"/>
              <a:gd name="connsiteX11" fmla="*/ 182789 w 233363"/>
              <a:gd name="connsiteY11" fmla="*/ 207846 h 336550"/>
              <a:gd name="connsiteX12" fmla="*/ 189026 w 233363"/>
              <a:gd name="connsiteY12" fmla="*/ 211726 h 336550"/>
              <a:gd name="connsiteX13" fmla="*/ 191521 w 233363"/>
              <a:gd name="connsiteY13" fmla="*/ 207846 h 336550"/>
              <a:gd name="connsiteX14" fmla="*/ 191521 w 233363"/>
              <a:gd name="connsiteY14" fmla="*/ 197497 h 336550"/>
              <a:gd name="connsiteX15" fmla="*/ 192768 w 233363"/>
              <a:gd name="connsiteY15" fmla="*/ 194910 h 336550"/>
              <a:gd name="connsiteX16" fmla="*/ 195263 w 233363"/>
              <a:gd name="connsiteY16" fmla="*/ 188443 h 336550"/>
              <a:gd name="connsiteX17" fmla="*/ 189026 w 233363"/>
              <a:gd name="connsiteY17" fmla="*/ 179388 h 336550"/>
              <a:gd name="connsiteX18" fmla="*/ 186659 w 233363"/>
              <a:gd name="connsiteY18" fmla="*/ 125413 h 336550"/>
              <a:gd name="connsiteX19" fmla="*/ 166687 w 233363"/>
              <a:gd name="connsiteY19" fmla="*/ 145257 h 336550"/>
              <a:gd name="connsiteX20" fmla="*/ 166687 w 233363"/>
              <a:gd name="connsiteY20" fmla="*/ 157163 h 336550"/>
              <a:gd name="connsiteX21" fmla="*/ 207962 w 233363"/>
              <a:gd name="connsiteY21" fmla="*/ 157163 h 336550"/>
              <a:gd name="connsiteX22" fmla="*/ 207962 w 233363"/>
              <a:gd name="connsiteY22" fmla="*/ 145257 h 336550"/>
              <a:gd name="connsiteX23" fmla="*/ 186659 w 233363"/>
              <a:gd name="connsiteY23" fmla="*/ 125413 h 336550"/>
              <a:gd name="connsiteX24" fmla="*/ 186532 w 233363"/>
              <a:gd name="connsiteY24" fmla="*/ 109538 h 336550"/>
              <a:gd name="connsiteX25" fmla="*/ 223997 w 233363"/>
              <a:gd name="connsiteY25" fmla="*/ 144781 h 336550"/>
              <a:gd name="connsiteX26" fmla="*/ 223997 w 233363"/>
              <a:gd name="connsiteY26" fmla="*/ 156528 h 336550"/>
              <a:gd name="connsiteX27" fmla="*/ 233363 w 233363"/>
              <a:gd name="connsiteY27" fmla="*/ 166970 h 336550"/>
              <a:gd name="connsiteX28" fmla="*/ 233363 w 233363"/>
              <a:gd name="connsiteY28" fmla="*/ 217876 h 336550"/>
              <a:gd name="connsiteX29" fmla="*/ 223997 w 233363"/>
              <a:gd name="connsiteY29" fmla="*/ 227013 h 336550"/>
              <a:gd name="connsiteX30" fmla="*/ 150404 w 233363"/>
              <a:gd name="connsiteY30" fmla="*/ 227013 h 336550"/>
              <a:gd name="connsiteX31" fmla="*/ 139700 w 233363"/>
              <a:gd name="connsiteY31" fmla="*/ 217876 h 336550"/>
              <a:gd name="connsiteX32" fmla="*/ 139700 w 233363"/>
              <a:gd name="connsiteY32" fmla="*/ 166970 h 336550"/>
              <a:gd name="connsiteX33" fmla="*/ 150404 w 233363"/>
              <a:gd name="connsiteY33" fmla="*/ 156528 h 336550"/>
              <a:gd name="connsiteX34" fmla="*/ 150404 w 233363"/>
              <a:gd name="connsiteY34" fmla="*/ 144781 h 336550"/>
              <a:gd name="connsiteX35" fmla="*/ 186532 w 233363"/>
              <a:gd name="connsiteY35" fmla="*/ 109538 h 336550"/>
              <a:gd name="connsiteX36" fmla="*/ 35671 w 233363"/>
              <a:gd name="connsiteY36" fmla="*/ 0 h 336550"/>
              <a:gd name="connsiteX37" fmla="*/ 159858 w 233363"/>
              <a:gd name="connsiteY37" fmla="*/ 0 h 336550"/>
              <a:gd name="connsiteX38" fmla="*/ 196850 w 233363"/>
              <a:gd name="connsiteY38" fmla="*/ 36810 h 336550"/>
              <a:gd name="connsiteX39" fmla="*/ 196850 w 233363"/>
              <a:gd name="connsiteY39" fmla="*/ 90711 h 336550"/>
              <a:gd name="connsiteX40" fmla="*/ 186281 w 233363"/>
              <a:gd name="connsiteY40" fmla="*/ 90711 h 336550"/>
              <a:gd name="connsiteX41" fmla="*/ 177033 w 233363"/>
              <a:gd name="connsiteY41" fmla="*/ 90711 h 336550"/>
              <a:gd name="connsiteX42" fmla="*/ 177033 w 233363"/>
              <a:gd name="connsiteY42" fmla="*/ 60474 h 336550"/>
              <a:gd name="connsiteX43" fmla="*/ 177033 w 233363"/>
              <a:gd name="connsiteY43" fmla="*/ 59159 h 336550"/>
              <a:gd name="connsiteX44" fmla="*/ 167785 w 233363"/>
              <a:gd name="connsiteY44" fmla="*/ 48642 h 336550"/>
              <a:gd name="connsiteX45" fmla="*/ 29065 w 233363"/>
              <a:gd name="connsiteY45" fmla="*/ 48642 h 336550"/>
              <a:gd name="connsiteX46" fmla="*/ 19817 w 233363"/>
              <a:gd name="connsiteY46" fmla="*/ 59159 h 336550"/>
              <a:gd name="connsiteX47" fmla="*/ 19817 w 233363"/>
              <a:gd name="connsiteY47" fmla="*/ 278706 h 336550"/>
              <a:gd name="connsiteX48" fmla="*/ 29065 w 233363"/>
              <a:gd name="connsiteY48" fmla="*/ 287908 h 336550"/>
              <a:gd name="connsiteX49" fmla="*/ 167785 w 233363"/>
              <a:gd name="connsiteY49" fmla="*/ 287908 h 336550"/>
              <a:gd name="connsiteX50" fmla="*/ 177033 w 233363"/>
              <a:gd name="connsiteY50" fmla="*/ 278706 h 336550"/>
              <a:gd name="connsiteX51" fmla="*/ 177033 w 233363"/>
              <a:gd name="connsiteY51" fmla="*/ 245839 h 336550"/>
              <a:gd name="connsiteX52" fmla="*/ 196850 w 233363"/>
              <a:gd name="connsiteY52" fmla="*/ 245839 h 336550"/>
              <a:gd name="connsiteX53" fmla="*/ 196850 w 233363"/>
              <a:gd name="connsiteY53" fmla="*/ 299740 h 336550"/>
              <a:gd name="connsiteX54" fmla="*/ 159858 w 233363"/>
              <a:gd name="connsiteY54" fmla="*/ 336550 h 336550"/>
              <a:gd name="connsiteX55" fmla="*/ 35671 w 233363"/>
              <a:gd name="connsiteY55" fmla="*/ 336550 h 336550"/>
              <a:gd name="connsiteX56" fmla="*/ 0 w 233363"/>
              <a:gd name="connsiteY56" fmla="*/ 299740 h 336550"/>
              <a:gd name="connsiteX57" fmla="*/ 0 w 233363"/>
              <a:gd name="connsiteY57" fmla="*/ 36810 h 336550"/>
              <a:gd name="connsiteX58" fmla="*/ 35671 w 233363"/>
              <a:gd name="connsiteY5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33363" h="336550">
                <a:moveTo>
                  <a:pt x="79296" y="303213"/>
                </a:moveTo>
                <a:cubicBezTo>
                  <a:pt x="73898" y="303213"/>
                  <a:pt x="69850" y="306955"/>
                  <a:pt x="69850" y="311945"/>
                </a:cubicBezTo>
                <a:cubicBezTo>
                  <a:pt x="69850" y="316934"/>
                  <a:pt x="73898" y="320676"/>
                  <a:pt x="79296" y="320676"/>
                </a:cubicBezTo>
                <a:cubicBezTo>
                  <a:pt x="79296" y="320676"/>
                  <a:pt x="79296" y="320676"/>
                  <a:pt x="114379" y="320676"/>
                </a:cubicBezTo>
                <a:cubicBezTo>
                  <a:pt x="119777" y="320676"/>
                  <a:pt x="123825" y="316934"/>
                  <a:pt x="123825" y="311945"/>
                </a:cubicBezTo>
                <a:cubicBezTo>
                  <a:pt x="123825" y="306955"/>
                  <a:pt x="119777" y="303213"/>
                  <a:pt x="114379" y="303213"/>
                </a:cubicBezTo>
                <a:cubicBezTo>
                  <a:pt x="114379" y="303213"/>
                  <a:pt x="114379" y="303213"/>
                  <a:pt x="79296" y="303213"/>
                </a:cubicBezTo>
                <a:close/>
                <a:moveTo>
                  <a:pt x="189026" y="179388"/>
                </a:moveTo>
                <a:cubicBezTo>
                  <a:pt x="185284" y="179388"/>
                  <a:pt x="181542" y="180682"/>
                  <a:pt x="179047" y="184562"/>
                </a:cubicBezTo>
                <a:cubicBezTo>
                  <a:pt x="177800" y="188443"/>
                  <a:pt x="179047" y="192323"/>
                  <a:pt x="182789" y="194910"/>
                </a:cubicBezTo>
                <a:cubicBezTo>
                  <a:pt x="182789" y="196204"/>
                  <a:pt x="182789" y="196204"/>
                  <a:pt x="182789" y="197497"/>
                </a:cubicBezTo>
                <a:cubicBezTo>
                  <a:pt x="182789" y="197497"/>
                  <a:pt x="182789" y="197497"/>
                  <a:pt x="182789" y="207846"/>
                </a:cubicBezTo>
                <a:cubicBezTo>
                  <a:pt x="182789" y="211726"/>
                  <a:pt x="186532" y="214313"/>
                  <a:pt x="189026" y="211726"/>
                </a:cubicBezTo>
                <a:cubicBezTo>
                  <a:pt x="190274" y="211726"/>
                  <a:pt x="191521" y="210433"/>
                  <a:pt x="191521" y="207846"/>
                </a:cubicBezTo>
                <a:cubicBezTo>
                  <a:pt x="191521" y="207846"/>
                  <a:pt x="191521" y="207846"/>
                  <a:pt x="191521" y="197497"/>
                </a:cubicBezTo>
                <a:cubicBezTo>
                  <a:pt x="191521" y="196204"/>
                  <a:pt x="191521" y="196204"/>
                  <a:pt x="192768" y="194910"/>
                </a:cubicBezTo>
                <a:cubicBezTo>
                  <a:pt x="194016" y="193617"/>
                  <a:pt x="195263" y="191030"/>
                  <a:pt x="195263" y="188443"/>
                </a:cubicBezTo>
                <a:cubicBezTo>
                  <a:pt x="195263" y="183269"/>
                  <a:pt x="192768" y="180682"/>
                  <a:pt x="189026" y="179388"/>
                </a:cubicBezTo>
                <a:close/>
                <a:moveTo>
                  <a:pt x="186659" y="125413"/>
                </a:moveTo>
                <a:cubicBezTo>
                  <a:pt x="176007" y="125413"/>
                  <a:pt x="166687" y="133351"/>
                  <a:pt x="166687" y="145257"/>
                </a:cubicBezTo>
                <a:cubicBezTo>
                  <a:pt x="166687" y="145257"/>
                  <a:pt x="166687" y="145257"/>
                  <a:pt x="166687" y="157163"/>
                </a:cubicBezTo>
                <a:cubicBezTo>
                  <a:pt x="166687" y="157163"/>
                  <a:pt x="166687" y="157163"/>
                  <a:pt x="207962" y="157163"/>
                </a:cubicBezTo>
                <a:lnTo>
                  <a:pt x="207962" y="145257"/>
                </a:lnTo>
                <a:cubicBezTo>
                  <a:pt x="207962" y="133351"/>
                  <a:pt x="198642" y="125413"/>
                  <a:pt x="186659" y="125413"/>
                </a:cubicBezTo>
                <a:close/>
                <a:moveTo>
                  <a:pt x="186532" y="109538"/>
                </a:moveTo>
                <a:cubicBezTo>
                  <a:pt x="206602" y="109538"/>
                  <a:pt x="223997" y="125201"/>
                  <a:pt x="223997" y="144781"/>
                </a:cubicBezTo>
                <a:cubicBezTo>
                  <a:pt x="223997" y="144781"/>
                  <a:pt x="223997" y="144781"/>
                  <a:pt x="223997" y="156528"/>
                </a:cubicBezTo>
                <a:cubicBezTo>
                  <a:pt x="229349" y="156528"/>
                  <a:pt x="233363" y="161749"/>
                  <a:pt x="233363" y="166970"/>
                </a:cubicBezTo>
                <a:cubicBezTo>
                  <a:pt x="233363" y="166970"/>
                  <a:pt x="233363" y="166970"/>
                  <a:pt x="233363" y="217876"/>
                </a:cubicBezTo>
                <a:cubicBezTo>
                  <a:pt x="233363" y="223097"/>
                  <a:pt x="229349" y="227013"/>
                  <a:pt x="223997" y="227013"/>
                </a:cubicBezTo>
                <a:cubicBezTo>
                  <a:pt x="223997" y="227013"/>
                  <a:pt x="223997" y="227013"/>
                  <a:pt x="150404" y="227013"/>
                </a:cubicBezTo>
                <a:cubicBezTo>
                  <a:pt x="145052" y="227013"/>
                  <a:pt x="139700" y="223097"/>
                  <a:pt x="139700" y="217876"/>
                </a:cubicBezTo>
                <a:cubicBezTo>
                  <a:pt x="139700" y="217876"/>
                  <a:pt x="139700" y="217876"/>
                  <a:pt x="139700" y="166970"/>
                </a:cubicBezTo>
                <a:cubicBezTo>
                  <a:pt x="139700" y="161749"/>
                  <a:pt x="145052" y="156528"/>
                  <a:pt x="150404" y="156528"/>
                </a:cubicBezTo>
                <a:cubicBezTo>
                  <a:pt x="150404" y="156528"/>
                  <a:pt x="150404" y="156528"/>
                  <a:pt x="150404" y="144781"/>
                </a:cubicBezTo>
                <a:cubicBezTo>
                  <a:pt x="150404" y="125201"/>
                  <a:pt x="166461" y="109538"/>
                  <a:pt x="186532" y="109538"/>
                </a:cubicBezTo>
                <a:close/>
                <a:moveTo>
                  <a:pt x="35671" y="0"/>
                </a:moveTo>
                <a:cubicBezTo>
                  <a:pt x="35671" y="0"/>
                  <a:pt x="35671" y="0"/>
                  <a:pt x="159858" y="0"/>
                </a:cubicBezTo>
                <a:cubicBezTo>
                  <a:pt x="180996" y="0"/>
                  <a:pt x="196850" y="15776"/>
                  <a:pt x="196850" y="36810"/>
                </a:cubicBezTo>
                <a:cubicBezTo>
                  <a:pt x="196850" y="36810"/>
                  <a:pt x="196850" y="36810"/>
                  <a:pt x="196850" y="90711"/>
                </a:cubicBezTo>
                <a:cubicBezTo>
                  <a:pt x="194208" y="90711"/>
                  <a:pt x="190244" y="90711"/>
                  <a:pt x="186281" y="90711"/>
                </a:cubicBezTo>
                <a:cubicBezTo>
                  <a:pt x="183639" y="90711"/>
                  <a:pt x="180996" y="90711"/>
                  <a:pt x="177033" y="90711"/>
                </a:cubicBezTo>
                <a:cubicBezTo>
                  <a:pt x="177033" y="90711"/>
                  <a:pt x="177033" y="90711"/>
                  <a:pt x="177033" y="60474"/>
                </a:cubicBezTo>
                <a:cubicBezTo>
                  <a:pt x="177033" y="60474"/>
                  <a:pt x="177033" y="60474"/>
                  <a:pt x="177033" y="59159"/>
                </a:cubicBezTo>
                <a:cubicBezTo>
                  <a:pt x="177033" y="53900"/>
                  <a:pt x="173070" y="48642"/>
                  <a:pt x="167785" y="48642"/>
                </a:cubicBezTo>
                <a:cubicBezTo>
                  <a:pt x="167785" y="48642"/>
                  <a:pt x="167785" y="48642"/>
                  <a:pt x="29065" y="48642"/>
                </a:cubicBezTo>
                <a:cubicBezTo>
                  <a:pt x="23780" y="48642"/>
                  <a:pt x="19817" y="53900"/>
                  <a:pt x="19817" y="59159"/>
                </a:cubicBezTo>
                <a:cubicBezTo>
                  <a:pt x="19817" y="59159"/>
                  <a:pt x="19817" y="59159"/>
                  <a:pt x="19817" y="278706"/>
                </a:cubicBezTo>
                <a:cubicBezTo>
                  <a:pt x="19817" y="282650"/>
                  <a:pt x="23780" y="287908"/>
                  <a:pt x="29065" y="287908"/>
                </a:cubicBezTo>
                <a:cubicBezTo>
                  <a:pt x="29065" y="287908"/>
                  <a:pt x="29065" y="287908"/>
                  <a:pt x="167785" y="287908"/>
                </a:cubicBezTo>
                <a:cubicBezTo>
                  <a:pt x="173070" y="287908"/>
                  <a:pt x="177033" y="282650"/>
                  <a:pt x="177033" y="278706"/>
                </a:cubicBezTo>
                <a:cubicBezTo>
                  <a:pt x="177033" y="278706"/>
                  <a:pt x="177033" y="278706"/>
                  <a:pt x="177033" y="245839"/>
                </a:cubicBezTo>
                <a:cubicBezTo>
                  <a:pt x="177033" y="245839"/>
                  <a:pt x="177033" y="245839"/>
                  <a:pt x="196850" y="245839"/>
                </a:cubicBezTo>
                <a:cubicBezTo>
                  <a:pt x="196850" y="245839"/>
                  <a:pt x="196850" y="245839"/>
                  <a:pt x="196850" y="299740"/>
                </a:cubicBezTo>
                <a:cubicBezTo>
                  <a:pt x="196850" y="320774"/>
                  <a:pt x="180996" y="336550"/>
                  <a:pt x="159858" y="336550"/>
                </a:cubicBezTo>
                <a:cubicBezTo>
                  <a:pt x="159858" y="336550"/>
                  <a:pt x="159858" y="336550"/>
                  <a:pt x="35671" y="336550"/>
                </a:cubicBezTo>
                <a:cubicBezTo>
                  <a:pt x="15854" y="336550"/>
                  <a:pt x="0" y="320774"/>
                  <a:pt x="0" y="299740"/>
                </a:cubicBezTo>
                <a:cubicBezTo>
                  <a:pt x="0" y="299740"/>
                  <a:pt x="0" y="299740"/>
                  <a:pt x="0" y="36810"/>
                </a:cubicBezTo>
                <a:cubicBezTo>
                  <a:pt x="0" y="15776"/>
                  <a:pt x="15854" y="0"/>
                  <a:pt x="356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Freeform: Shape 51"/>
          <p:cNvSpPr/>
          <p:nvPr/>
        </p:nvSpPr>
        <p:spPr bwMode="auto">
          <a:xfrm>
            <a:off x="8738385" y="4293689"/>
            <a:ext cx="457276" cy="38643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12" name="Group 40"/>
          <p:cNvGrpSpPr/>
          <p:nvPr/>
        </p:nvGrpSpPr>
        <p:grpSpPr>
          <a:xfrm>
            <a:off x="2471219" y="2378847"/>
            <a:ext cx="1507514" cy="692033"/>
            <a:chOff x="5122025" y="525814"/>
            <a:chExt cx="2020976" cy="927740"/>
          </a:xfrm>
        </p:grpSpPr>
        <p:sp>
          <p:nvSpPr>
            <p:cNvPr id="22" name="TextBox 41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  <a:endParaRPr lang="zh-CN" altLang="en-US" sz="1000"/>
            </a:p>
          </p:txBody>
        </p:sp>
        <p:sp>
          <p:nvSpPr>
            <p:cNvPr id="23" name="Rectangle 42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Group 43"/>
          <p:cNvGrpSpPr/>
          <p:nvPr/>
        </p:nvGrpSpPr>
        <p:grpSpPr>
          <a:xfrm>
            <a:off x="4404501" y="2378847"/>
            <a:ext cx="1507514" cy="692033"/>
            <a:chOff x="5122025" y="525814"/>
            <a:chExt cx="2020976" cy="927740"/>
          </a:xfrm>
        </p:grpSpPr>
        <p:sp>
          <p:nvSpPr>
            <p:cNvPr id="20" name="TextBox 44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/>
                <a:t>此部分内容作为文字排版占位显示 （建议使用主题字体）</a:t>
              </a:r>
              <a:endParaRPr lang="zh-CN" altLang="en-US" sz="1000"/>
            </a:p>
          </p:txBody>
        </p:sp>
        <p:sp>
          <p:nvSpPr>
            <p:cNvPr id="21" name="Rectangle 45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14" name="Group 46"/>
          <p:cNvGrpSpPr/>
          <p:nvPr/>
        </p:nvGrpSpPr>
        <p:grpSpPr>
          <a:xfrm>
            <a:off x="6312909" y="2378847"/>
            <a:ext cx="1507514" cy="692033"/>
            <a:chOff x="5122025" y="525814"/>
            <a:chExt cx="2020976" cy="927740"/>
          </a:xfrm>
        </p:grpSpPr>
        <p:sp>
          <p:nvSpPr>
            <p:cNvPr id="18" name="TextBox 47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  <a:endParaRPr lang="zh-CN" altLang="en-US" sz="1000" dirty="0"/>
            </a:p>
          </p:txBody>
        </p:sp>
        <p:sp>
          <p:nvSpPr>
            <p:cNvPr id="19" name="Rectangle 48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8213266" y="2378847"/>
            <a:ext cx="1507514" cy="692033"/>
            <a:chOff x="5122025" y="525814"/>
            <a:chExt cx="2020976" cy="927740"/>
          </a:xfrm>
        </p:grpSpPr>
        <p:sp>
          <p:nvSpPr>
            <p:cNvPr id="16" name="TextBox 53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此部分内容作为文字排版占位显示 （建议使用主题字体）</a:t>
              </a:r>
              <a:endParaRPr lang="zh-CN" altLang="en-US" sz="1000" dirty="0"/>
            </a:p>
          </p:txBody>
        </p:sp>
        <p:sp>
          <p:nvSpPr>
            <p:cNvPr id="17" name="Rectangle 54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46" name="矩形 45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3895549" y="2651513"/>
            <a:ext cx="4361854" cy="2872987"/>
            <a:chOff x="3319461" y="1866899"/>
            <a:chExt cx="5553078" cy="3657601"/>
          </a:xfrm>
        </p:grpSpPr>
        <p:sp>
          <p:nvSpPr>
            <p:cNvPr id="29" name="Freeform: Shape 84"/>
            <p:cNvSpPr/>
            <p:nvPr/>
          </p:nvSpPr>
          <p:spPr>
            <a:xfrm>
              <a:off x="3319461" y="1866899"/>
              <a:ext cx="4605340" cy="2120245"/>
            </a:xfrm>
            <a:custGeom>
              <a:avLst/>
              <a:gdLst>
                <a:gd name="connsiteX0" fmla="*/ 2910418 w 4605340"/>
                <a:gd name="connsiteY0" fmla="*/ 832046 h 2120245"/>
                <a:gd name="connsiteX1" fmla="*/ 3468674 w 4605340"/>
                <a:gd name="connsiteY1" fmla="*/ 832046 h 2120245"/>
                <a:gd name="connsiteX2" fmla="*/ 3549096 w 4605340"/>
                <a:gd name="connsiteY2" fmla="*/ 964424 h 2120245"/>
                <a:gd name="connsiteX3" fmla="*/ 3564392 w 4605340"/>
                <a:gd name="connsiteY3" fmla="*/ 996175 h 2120245"/>
                <a:gd name="connsiteX4" fmla="*/ 3475056 w 4605340"/>
                <a:gd name="connsiteY4" fmla="*/ 957424 h 2120245"/>
                <a:gd name="connsiteX5" fmla="*/ 2971315 w 4605340"/>
                <a:gd name="connsiteY5" fmla="*/ 835122 h 2120245"/>
                <a:gd name="connsiteX6" fmla="*/ 2910431 w 4605340"/>
                <a:gd name="connsiteY6" fmla="*/ 832048 h 2120245"/>
                <a:gd name="connsiteX7" fmla="*/ 0 w 4605340"/>
                <a:gd name="connsiteY7" fmla="*/ 1 h 2120245"/>
                <a:gd name="connsiteX8" fmla="*/ 947738 w 4605340"/>
                <a:gd name="connsiteY8" fmla="*/ 1 h 2120245"/>
                <a:gd name="connsiteX9" fmla="*/ 947738 w 4605340"/>
                <a:gd name="connsiteY9" fmla="*/ 45720 h 2120245"/>
                <a:gd name="connsiteX10" fmla="*/ 947737 w 4605340"/>
                <a:gd name="connsiteY10" fmla="*/ 45720 h 2120245"/>
                <a:gd name="connsiteX11" fmla="*/ 947737 w 4605340"/>
                <a:gd name="connsiteY11" fmla="*/ 832044 h 2120245"/>
                <a:gd name="connsiteX12" fmla="*/ 0 w 4605340"/>
                <a:gd name="connsiteY12" fmla="*/ 832044 h 2120245"/>
                <a:gd name="connsiteX13" fmla="*/ 947740 w 4605340"/>
                <a:gd name="connsiteY13" fmla="*/ 0 h 2120245"/>
                <a:gd name="connsiteX14" fmla="*/ 3470350 w 4605340"/>
                <a:gd name="connsiteY14" fmla="*/ 0 h 2120245"/>
                <a:gd name="connsiteX15" fmla="*/ 3470350 w 4605340"/>
                <a:gd name="connsiteY15" fmla="*/ 832043 h 2120245"/>
                <a:gd name="connsiteX16" fmla="*/ 4308648 w 4605340"/>
                <a:gd name="connsiteY16" fmla="*/ 832043 h 2120245"/>
                <a:gd name="connsiteX17" fmla="*/ 4384614 w 4605340"/>
                <a:gd name="connsiteY17" fmla="*/ 957086 h 2120245"/>
                <a:gd name="connsiteX18" fmla="*/ 4605340 w 4605340"/>
                <a:gd name="connsiteY18" fmla="*/ 1828801 h 2120245"/>
                <a:gd name="connsiteX19" fmla="*/ 4595898 w 4605340"/>
                <a:gd name="connsiteY19" fmla="*/ 2015785 h 2120245"/>
                <a:gd name="connsiteX20" fmla="*/ 4579956 w 4605340"/>
                <a:gd name="connsiteY20" fmla="*/ 2120245 h 2120245"/>
                <a:gd name="connsiteX21" fmla="*/ 4531836 w 4605340"/>
                <a:gd name="connsiteY21" fmla="*/ 1988772 h 2120245"/>
                <a:gd name="connsiteX22" fmla="*/ 3592009 w 4605340"/>
                <a:gd name="connsiteY22" fmla="*/ 1008152 h 2120245"/>
                <a:gd name="connsiteX23" fmla="*/ 3564392 w 4605340"/>
                <a:gd name="connsiteY23" fmla="*/ 996172 h 2120245"/>
                <a:gd name="connsiteX24" fmla="*/ 3549096 w 4605340"/>
                <a:gd name="connsiteY24" fmla="*/ 964421 h 2120245"/>
                <a:gd name="connsiteX25" fmla="*/ 3468674 w 4605340"/>
                <a:gd name="connsiteY25" fmla="*/ 832043 h 2120245"/>
                <a:gd name="connsiteX26" fmla="*/ 947740 w 4605340"/>
                <a:gd name="connsiteY26" fmla="*/ 832043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605340" h="2120245">
                  <a:moveTo>
                    <a:pt x="2910418" y="832046"/>
                  </a:moveTo>
                  <a:lnTo>
                    <a:pt x="3468674" y="832046"/>
                  </a:lnTo>
                  <a:lnTo>
                    <a:pt x="3549096" y="964424"/>
                  </a:lnTo>
                  <a:lnTo>
                    <a:pt x="3564392" y="996175"/>
                  </a:lnTo>
                  <a:lnTo>
                    <a:pt x="3475056" y="957424"/>
                  </a:lnTo>
                  <a:cubicBezTo>
                    <a:pt x="3316447" y="894881"/>
                    <a:pt x="3147427" y="853007"/>
                    <a:pt x="2971315" y="835122"/>
                  </a:cubicBezTo>
                  <a:lnTo>
                    <a:pt x="2910431" y="832048"/>
                  </a:lnTo>
                  <a:close/>
                  <a:moveTo>
                    <a:pt x="0" y="1"/>
                  </a:moveTo>
                  <a:lnTo>
                    <a:pt x="947738" y="1"/>
                  </a:lnTo>
                  <a:lnTo>
                    <a:pt x="947738" y="45720"/>
                  </a:lnTo>
                  <a:lnTo>
                    <a:pt x="947737" y="45720"/>
                  </a:lnTo>
                  <a:lnTo>
                    <a:pt x="947737" y="832044"/>
                  </a:lnTo>
                  <a:lnTo>
                    <a:pt x="0" y="832044"/>
                  </a:lnTo>
                  <a:close/>
                  <a:moveTo>
                    <a:pt x="947740" y="0"/>
                  </a:moveTo>
                  <a:lnTo>
                    <a:pt x="3470350" y="0"/>
                  </a:lnTo>
                  <a:lnTo>
                    <a:pt x="3470350" y="832043"/>
                  </a:lnTo>
                  <a:lnTo>
                    <a:pt x="4308648" y="832043"/>
                  </a:lnTo>
                  <a:lnTo>
                    <a:pt x="4384614" y="957086"/>
                  </a:lnTo>
                  <a:cubicBezTo>
                    <a:pt x="4525381" y="1216215"/>
                    <a:pt x="4605340" y="1513171"/>
                    <a:pt x="4605340" y="1828801"/>
                  </a:cubicBezTo>
                  <a:cubicBezTo>
                    <a:pt x="4605340" y="1891927"/>
                    <a:pt x="4602142" y="1954306"/>
                    <a:pt x="4595898" y="2015785"/>
                  </a:cubicBezTo>
                  <a:lnTo>
                    <a:pt x="4579956" y="2120245"/>
                  </a:lnTo>
                  <a:lnTo>
                    <a:pt x="4531836" y="1988772"/>
                  </a:lnTo>
                  <a:cubicBezTo>
                    <a:pt x="4349583" y="1557878"/>
                    <a:pt x="4013299" y="1207996"/>
                    <a:pt x="3592009" y="1008152"/>
                  </a:cubicBezTo>
                  <a:lnTo>
                    <a:pt x="3564392" y="996172"/>
                  </a:lnTo>
                  <a:lnTo>
                    <a:pt x="3549096" y="964421"/>
                  </a:lnTo>
                  <a:lnTo>
                    <a:pt x="3468674" y="832043"/>
                  </a:lnTo>
                  <a:lnTo>
                    <a:pt x="947740" y="832043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3"/>
            <p:cNvSpPr/>
            <p:nvPr/>
          </p:nvSpPr>
          <p:spPr>
            <a:xfrm>
              <a:off x="5362862" y="2698944"/>
              <a:ext cx="2536557" cy="2381056"/>
            </a:xfrm>
            <a:custGeom>
              <a:avLst/>
              <a:gdLst>
                <a:gd name="connsiteX0" fmla="*/ 867032 w 2536557"/>
                <a:gd name="connsiteY0" fmla="*/ 0 h 2381056"/>
                <a:gd name="connsiteX1" fmla="*/ 927916 w 2536557"/>
                <a:gd name="connsiteY1" fmla="*/ 3074 h 2381056"/>
                <a:gd name="connsiteX2" fmla="*/ 2488437 w 2536557"/>
                <a:gd name="connsiteY2" fmla="*/ 1156727 h 2381056"/>
                <a:gd name="connsiteX3" fmla="*/ 2536557 w 2536557"/>
                <a:gd name="connsiteY3" fmla="*/ 1288200 h 2381056"/>
                <a:gd name="connsiteX4" fmla="*/ 2524786 w 2536557"/>
                <a:gd name="connsiteY4" fmla="*/ 1365323 h 2381056"/>
                <a:gd name="connsiteX5" fmla="*/ 2115984 w 2536557"/>
                <a:gd name="connsiteY5" fmla="*/ 2193570 h 2381056"/>
                <a:gd name="connsiteX6" fmla="*/ 2014147 w 2536557"/>
                <a:gd name="connsiteY6" fmla="*/ 2301668 h 2381056"/>
                <a:gd name="connsiteX7" fmla="*/ 1855915 w 2536557"/>
                <a:gd name="connsiteY7" fmla="*/ 2342353 h 2381056"/>
                <a:gd name="connsiteX8" fmla="*/ 1471991 w 2536557"/>
                <a:gd name="connsiteY8" fmla="*/ 2381056 h 2381056"/>
                <a:gd name="connsiteX9" fmla="*/ 2001 w 2536557"/>
                <a:gd name="connsiteY9" fmla="*/ 1687813 h 2381056"/>
                <a:gd name="connsiteX10" fmla="*/ 0 w 2536557"/>
                <a:gd name="connsiteY10" fmla="*/ 1685137 h 2381056"/>
                <a:gd name="connsiteX11" fmla="*/ 21312 w 2536557"/>
                <a:gd name="connsiteY11" fmla="*/ 1708586 h 2381056"/>
                <a:gd name="connsiteX12" fmla="*/ 733141 w 2536557"/>
                <a:gd name="connsiteY12" fmla="*/ 2003435 h 2381056"/>
                <a:gd name="connsiteX13" fmla="*/ 1739820 w 2536557"/>
                <a:gd name="connsiteY13" fmla="*/ 996756 h 2381056"/>
                <a:gd name="connsiteX14" fmla="*/ 936022 w 2536557"/>
                <a:gd name="connsiteY14" fmla="*/ 10529 h 2381056"/>
                <a:gd name="connsiteX15" fmla="*/ 867032 w 2536557"/>
                <a:gd name="connsiteY15" fmla="*/ 0 h 238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36557" h="2381056">
                  <a:moveTo>
                    <a:pt x="867032" y="0"/>
                  </a:moveTo>
                  <a:lnTo>
                    <a:pt x="927916" y="3074"/>
                  </a:lnTo>
                  <a:cubicBezTo>
                    <a:pt x="1632362" y="74615"/>
                    <a:pt x="2223342" y="529972"/>
                    <a:pt x="2488437" y="1156727"/>
                  </a:cubicBezTo>
                  <a:lnTo>
                    <a:pt x="2536557" y="1288200"/>
                  </a:lnTo>
                  <a:lnTo>
                    <a:pt x="2524786" y="1365323"/>
                  </a:lnTo>
                  <a:cubicBezTo>
                    <a:pt x="2460838" y="1677831"/>
                    <a:pt x="2317181" y="1961303"/>
                    <a:pt x="2115984" y="2193570"/>
                  </a:cubicBezTo>
                  <a:lnTo>
                    <a:pt x="2014147" y="2301668"/>
                  </a:lnTo>
                  <a:lnTo>
                    <a:pt x="1855915" y="2342353"/>
                  </a:lnTo>
                  <a:cubicBezTo>
                    <a:pt x="1731904" y="2367730"/>
                    <a:pt x="1603504" y="2381056"/>
                    <a:pt x="1471991" y="2381056"/>
                  </a:cubicBezTo>
                  <a:cubicBezTo>
                    <a:pt x="880184" y="2381056"/>
                    <a:pt x="351406" y="2111194"/>
                    <a:pt x="2001" y="1687813"/>
                  </a:cubicBezTo>
                  <a:lnTo>
                    <a:pt x="0" y="1685137"/>
                  </a:lnTo>
                  <a:lnTo>
                    <a:pt x="21312" y="1708586"/>
                  </a:lnTo>
                  <a:cubicBezTo>
                    <a:pt x="203485" y="1890759"/>
                    <a:pt x="455155" y="2003435"/>
                    <a:pt x="733141" y="2003435"/>
                  </a:cubicBezTo>
                  <a:cubicBezTo>
                    <a:pt x="1289115" y="2003435"/>
                    <a:pt x="1739820" y="1552730"/>
                    <a:pt x="1739820" y="996756"/>
                  </a:cubicBezTo>
                  <a:cubicBezTo>
                    <a:pt x="1739820" y="510280"/>
                    <a:pt x="1394749" y="104398"/>
                    <a:pt x="936022" y="10529"/>
                  </a:cubicBezTo>
                  <a:lnTo>
                    <a:pt x="867032" y="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69"/>
            <p:cNvSpPr/>
            <p:nvPr/>
          </p:nvSpPr>
          <p:spPr>
            <a:xfrm>
              <a:off x="4292588" y="2698945"/>
              <a:ext cx="3084421" cy="2825555"/>
            </a:xfrm>
            <a:custGeom>
              <a:avLst/>
              <a:gdLst>
                <a:gd name="connsiteX0" fmla="*/ 1669524 w 3084421"/>
                <a:gd name="connsiteY0" fmla="*/ 0 h 2825555"/>
                <a:gd name="connsiteX1" fmla="*/ 1600534 w 3084421"/>
                <a:gd name="connsiteY1" fmla="*/ 10529 h 2825555"/>
                <a:gd name="connsiteX2" fmla="*/ 796736 w 3084421"/>
                <a:gd name="connsiteY2" fmla="*/ 996756 h 2825555"/>
                <a:gd name="connsiteX3" fmla="*/ 875846 w 3084421"/>
                <a:gd name="connsiteY3" fmla="*/ 1388601 h 2825555"/>
                <a:gd name="connsiteX4" fmla="*/ 898510 w 3084421"/>
                <a:gd name="connsiteY4" fmla="*/ 1435648 h 2825555"/>
                <a:gd name="connsiteX5" fmla="*/ 898512 w 3084421"/>
                <a:gd name="connsiteY5" fmla="*/ 1435652 h 2825555"/>
                <a:gd name="connsiteX6" fmla="*/ 898516 w 3084421"/>
                <a:gd name="connsiteY6" fmla="*/ 1435660 h 2825555"/>
                <a:gd name="connsiteX7" fmla="*/ 962608 w 3084421"/>
                <a:gd name="connsiteY7" fmla="*/ 1541158 h 2825555"/>
                <a:gd name="connsiteX8" fmla="*/ 1070269 w 3084421"/>
                <a:gd name="connsiteY8" fmla="*/ 1685130 h 2825555"/>
                <a:gd name="connsiteX9" fmla="*/ 1070274 w 3084421"/>
                <a:gd name="connsiteY9" fmla="*/ 1685136 h 2825555"/>
                <a:gd name="connsiteX10" fmla="*/ 1072275 w 3084421"/>
                <a:gd name="connsiteY10" fmla="*/ 1687812 h 2825555"/>
                <a:gd name="connsiteX11" fmla="*/ 2542265 w 3084421"/>
                <a:gd name="connsiteY11" fmla="*/ 2381055 h 2825555"/>
                <a:gd name="connsiteX12" fmla="*/ 2926189 w 3084421"/>
                <a:gd name="connsiteY12" fmla="*/ 2342352 h 2825555"/>
                <a:gd name="connsiteX13" fmla="*/ 3084421 w 3084421"/>
                <a:gd name="connsiteY13" fmla="*/ 2301667 h 2825555"/>
                <a:gd name="connsiteX14" fmla="*/ 3080967 w 3084421"/>
                <a:gd name="connsiteY14" fmla="*/ 2305333 h 2825555"/>
                <a:gd name="connsiteX15" fmla="*/ 1803415 w 3084421"/>
                <a:gd name="connsiteY15" fmla="*/ 2825555 h 2825555"/>
                <a:gd name="connsiteX16" fmla="*/ 11770 w 3084421"/>
                <a:gd name="connsiteY16" fmla="*/ 1365322 h 2825555"/>
                <a:gd name="connsiteX17" fmla="*/ 0 w 3084421"/>
                <a:gd name="connsiteY17" fmla="*/ 1288199 h 2825555"/>
                <a:gd name="connsiteX18" fmla="*/ 48119 w 3084421"/>
                <a:gd name="connsiteY18" fmla="*/ 1156726 h 2825555"/>
                <a:gd name="connsiteX19" fmla="*/ 472633 w 3084421"/>
                <a:gd name="connsiteY19" fmla="*/ 535137 h 2825555"/>
                <a:gd name="connsiteX20" fmla="*/ 641582 w 3084421"/>
                <a:gd name="connsiteY20" fmla="*/ 390557 h 2825555"/>
                <a:gd name="connsiteX21" fmla="*/ 637265 w 3084421"/>
                <a:gd name="connsiteY21" fmla="*/ 476055 h 2825555"/>
                <a:gd name="connsiteX22" fmla="*/ 637265 w 3084421"/>
                <a:gd name="connsiteY22" fmla="*/ 476056 h 2825555"/>
                <a:gd name="connsiteX23" fmla="*/ 641582 w 3084421"/>
                <a:gd name="connsiteY23" fmla="*/ 390558 h 2825555"/>
                <a:gd name="connsiteX24" fmla="*/ 663624 w 3084421"/>
                <a:gd name="connsiteY24" fmla="*/ 371695 h 2825555"/>
                <a:gd name="connsiteX25" fmla="*/ 1608640 w 3084421"/>
                <a:gd name="connsiteY25" fmla="*/ 3074 h 2825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084421" h="2825555">
                  <a:moveTo>
                    <a:pt x="1669524" y="0"/>
                  </a:moveTo>
                  <a:lnTo>
                    <a:pt x="1600534" y="10529"/>
                  </a:lnTo>
                  <a:cubicBezTo>
                    <a:pt x="1141808" y="104398"/>
                    <a:pt x="796736" y="510280"/>
                    <a:pt x="796736" y="996756"/>
                  </a:cubicBezTo>
                  <a:cubicBezTo>
                    <a:pt x="796736" y="1135750"/>
                    <a:pt x="824905" y="1268164"/>
                    <a:pt x="875846" y="1388601"/>
                  </a:cubicBezTo>
                  <a:lnTo>
                    <a:pt x="898510" y="1435648"/>
                  </a:lnTo>
                  <a:lnTo>
                    <a:pt x="898512" y="1435652"/>
                  </a:lnTo>
                  <a:lnTo>
                    <a:pt x="898516" y="1435660"/>
                  </a:lnTo>
                  <a:lnTo>
                    <a:pt x="962608" y="1541158"/>
                  </a:lnTo>
                  <a:lnTo>
                    <a:pt x="1070269" y="1685130"/>
                  </a:lnTo>
                  <a:lnTo>
                    <a:pt x="1070274" y="1685136"/>
                  </a:lnTo>
                  <a:lnTo>
                    <a:pt x="1072275" y="1687812"/>
                  </a:lnTo>
                  <a:cubicBezTo>
                    <a:pt x="1421680" y="2111193"/>
                    <a:pt x="1950458" y="2381055"/>
                    <a:pt x="2542265" y="2381055"/>
                  </a:cubicBezTo>
                  <a:cubicBezTo>
                    <a:pt x="2673778" y="2381055"/>
                    <a:pt x="2802178" y="2367729"/>
                    <a:pt x="2926189" y="2342352"/>
                  </a:cubicBezTo>
                  <a:lnTo>
                    <a:pt x="3084421" y="2301667"/>
                  </a:lnTo>
                  <a:lnTo>
                    <a:pt x="3080967" y="2305333"/>
                  </a:lnTo>
                  <a:cubicBezTo>
                    <a:pt x="2751326" y="2627207"/>
                    <a:pt x="2300534" y="2825555"/>
                    <a:pt x="1803415" y="2825555"/>
                  </a:cubicBezTo>
                  <a:cubicBezTo>
                    <a:pt x="919649" y="2825555"/>
                    <a:pt x="182299" y="2198676"/>
                    <a:pt x="11770" y="1365322"/>
                  </a:cubicBezTo>
                  <a:lnTo>
                    <a:pt x="0" y="1288199"/>
                  </a:lnTo>
                  <a:lnTo>
                    <a:pt x="48119" y="1156726"/>
                  </a:lnTo>
                  <a:cubicBezTo>
                    <a:pt x="147530" y="921693"/>
                    <a:pt x="292768" y="710763"/>
                    <a:pt x="472633" y="535137"/>
                  </a:cubicBezTo>
                  <a:lnTo>
                    <a:pt x="641582" y="390557"/>
                  </a:lnTo>
                  <a:lnTo>
                    <a:pt x="637265" y="476055"/>
                  </a:lnTo>
                  <a:lnTo>
                    <a:pt x="637265" y="476056"/>
                  </a:lnTo>
                  <a:lnTo>
                    <a:pt x="641582" y="390558"/>
                  </a:lnTo>
                  <a:lnTo>
                    <a:pt x="663624" y="371695"/>
                  </a:lnTo>
                  <a:cubicBezTo>
                    <a:pt x="932561" y="170569"/>
                    <a:pt x="1256418" y="38845"/>
                    <a:pt x="1608640" y="3074"/>
                  </a:cubicBez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5"/>
            <p:cNvSpPr/>
            <p:nvPr/>
          </p:nvSpPr>
          <p:spPr>
            <a:xfrm>
              <a:off x="4267200" y="1866900"/>
              <a:ext cx="4605339" cy="2120245"/>
            </a:xfrm>
            <a:custGeom>
              <a:avLst/>
              <a:gdLst>
                <a:gd name="connsiteX0" fmla="*/ 1445492 w 4605339"/>
                <a:gd name="connsiteY0" fmla="*/ 40946 h 2120245"/>
                <a:gd name="connsiteX1" fmla="*/ 1445493 w 4605339"/>
                <a:gd name="connsiteY1" fmla="*/ 40946 h 2120245"/>
                <a:gd name="connsiteX2" fmla="*/ 1492769 w 4605339"/>
                <a:gd name="connsiteY2" fmla="*/ 53102 h 2120245"/>
                <a:gd name="connsiteX3" fmla="*/ 2505936 w 4605339"/>
                <a:gd name="connsiteY3" fmla="*/ 807354 h 2120245"/>
                <a:gd name="connsiteX4" fmla="*/ 2520935 w 4605339"/>
                <a:gd name="connsiteY4" fmla="*/ 832043 h 2120245"/>
                <a:gd name="connsiteX5" fmla="*/ 2520934 w 4605339"/>
                <a:gd name="connsiteY5" fmla="*/ 832043 h 2120245"/>
                <a:gd name="connsiteX6" fmla="*/ 2520934 w 4605339"/>
                <a:gd name="connsiteY6" fmla="*/ 832044 h 2120245"/>
                <a:gd name="connsiteX7" fmla="*/ 1962686 w 4605339"/>
                <a:gd name="connsiteY7" fmla="*/ 832044 h 2120245"/>
                <a:gd name="connsiteX8" fmla="*/ 1962692 w 4605339"/>
                <a:gd name="connsiteY8" fmla="*/ 832045 h 2120245"/>
                <a:gd name="connsiteX9" fmla="*/ 1962672 w 4605339"/>
                <a:gd name="connsiteY9" fmla="*/ 832044 h 2120245"/>
                <a:gd name="connsiteX10" fmla="*/ 1694930 w 4605339"/>
                <a:gd name="connsiteY10" fmla="*/ 832044 h 2120245"/>
                <a:gd name="connsiteX11" fmla="*/ 1694910 w 4605339"/>
                <a:gd name="connsiteY11" fmla="*/ 832045 h 2120245"/>
                <a:gd name="connsiteX12" fmla="*/ 1694916 w 4605339"/>
                <a:gd name="connsiteY12" fmla="*/ 832044 h 2120245"/>
                <a:gd name="connsiteX13" fmla="*/ 1694909 w 4605339"/>
                <a:gd name="connsiteY13" fmla="*/ 832045 h 2120245"/>
                <a:gd name="connsiteX14" fmla="*/ 1634025 w 4605339"/>
                <a:gd name="connsiteY14" fmla="*/ 835119 h 2120245"/>
                <a:gd name="connsiteX15" fmla="*/ 73504 w 4605339"/>
                <a:gd name="connsiteY15" fmla="*/ 1988772 h 2120245"/>
                <a:gd name="connsiteX16" fmla="*/ 25385 w 4605339"/>
                <a:gd name="connsiteY16" fmla="*/ 2120245 h 2120245"/>
                <a:gd name="connsiteX17" fmla="*/ 9442 w 4605339"/>
                <a:gd name="connsiteY17" fmla="*/ 2015785 h 2120245"/>
                <a:gd name="connsiteX18" fmla="*/ 0 w 4605339"/>
                <a:gd name="connsiteY18" fmla="*/ 1828801 h 2120245"/>
                <a:gd name="connsiteX19" fmla="*/ 1284971 w 4605339"/>
                <a:gd name="connsiteY19" fmla="*/ 82220 h 2120245"/>
                <a:gd name="connsiteX20" fmla="*/ 1445492 w 4605339"/>
                <a:gd name="connsiteY20" fmla="*/ 40946 h 2120245"/>
                <a:gd name="connsiteX21" fmla="*/ 1445492 w 4605339"/>
                <a:gd name="connsiteY21" fmla="*/ 40947 h 2120245"/>
                <a:gd name="connsiteX22" fmla="*/ 1445515 w 4605339"/>
                <a:gd name="connsiteY22" fmla="*/ 40953 h 2120245"/>
                <a:gd name="connsiteX23" fmla="*/ 1771651 w 4605339"/>
                <a:gd name="connsiteY23" fmla="*/ 0 h 2120245"/>
                <a:gd name="connsiteX24" fmla="*/ 1828801 w 4605339"/>
                <a:gd name="connsiteY24" fmla="*/ 0 h 2120245"/>
                <a:gd name="connsiteX25" fmla="*/ 3657601 w 4605339"/>
                <a:gd name="connsiteY25" fmla="*/ 0 h 2120245"/>
                <a:gd name="connsiteX26" fmla="*/ 4605339 w 4605339"/>
                <a:gd name="connsiteY26" fmla="*/ 0 h 2120245"/>
                <a:gd name="connsiteX27" fmla="*/ 4605339 w 4605339"/>
                <a:gd name="connsiteY27" fmla="*/ 45719 h 2120245"/>
                <a:gd name="connsiteX28" fmla="*/ 4605338 w 4605339"/>
                <a:gd name="connsiteY28" fmla="*/ 45719 h 2120245"/>
                <a:gd name="connsiteX29" fmla="*/ 4605338 w 4605339"/>
                <a:gd name="connsiteY29" fmla="*/ 832043 h 2120245"/>
                <a:gd name="connsiteX30" fmla="*/ 3657601 w 4605339"/>
                <a:gd name="connsiteY30" fmla="*/ 832043 h 2120245"/>
                <a:gd name="connsiteX31" fmla="*/ 3360909 w 4605339"/>
                <a:gd name="connsiteY31" fmla="*/ 832043 h 2120245"/>
                <a:gd name="connsiteX32" fmla="*/ 3360909 w 4605339"/>
                <a:gd name="connsiteY32" fmla="*/ 832042 h 2120245"/>
                <a:gd name="connsiteX33" fmla="*/ 2520935 w 4605339"/>
                <a:gd name="connsiteY33" fmla="*/ 832042 h 2120245"/>
                <a:gd name="connsiteX34" fmla="*/ 2505936 w 4605339"/>
                <a:gd name="connsiteY34" fmla="*/ 807353 h 2120245"/>
                <a:gd name="connsiteX35" fmla="*/ 1492769 w 4605339"/>
                <a:gd name="connsiteY35" fmla="*/ 53101 h 2120245"/>
                <a:gd name="connsiteX36" fmla="*/ 1445497 w 4605339"/>
                <a:gd name="connsiteY36" fmla="*/ 40946 h 2120245"/>
                <a:gd name="connsiteX37" fmla="*/ 1445493 w 4605339"/>
                <a:gd name="connsiteY37" fmla="*/ 40946 h 2120245"/>
                <a:gd name="connsiteX38" fmla="*/ 1445495 w 4605339"/>
                <a:gd name="connsiteY38" fmla="*/ 40945 h 2120245"/>
                <a:gd name="connsiteX39" fmla="*/ 1445497 w 4605339"/>
                <a:gd name="connsiteY39" fmla="*/ 40945 h 2120245"/>
                <a:gd name="connsiteX40" fmla="*/ 1460234 w 4605339"/>
                <a:gd name="connsiteY40" fmla="*/ 37156 h 2120245"/>
                <a:gd name="connsiteX41" fmla="*/ 1641817 w 4605339"/>
                <a:gd name="connsiteY41" fmla="*/ 9443 h 2120245"/>
                <a:gd name="connsiteX42" fmla="*/ 1771651 w 4605339"/>
                <a:gd name="connsiteY42" fmla="*/ 2887 h 2120245"/>
                <a:gd name="connsiteX43" fmla="*/ 1771651 w 4605339"/>
                <a:gd name="connsiteY43" fmla="*/ 2886 h 21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605339" h="2120245">
                  <a:moveTo>
                    <a:pt x="1445492" y="40946"/>
                  </a:moveTo>
                  <a:lnTo>
                    <a:pt x="1445493" y="40946"/>
                  </a:lnTo>
                  <a:lnTo>
                    <a:pt x="1492769" y="53102"/>
                  </a:lnTo>
                  <a:cubicBezTo>
                    <a:pt x="1910327" y="182977"/>
                    <a:pt x="2266297" y="452640"/>
                    <a:pt x="2505936" y="807354"/>
                  </a:cubicBezTo>
                  <a:lnTo>
                    <a:pt x="2520935" y="832043"/>
                  </a:lnTo>
                  <a:lnTo>
                    <a:pt x="2520934" y="832043"/>
                  </a:lnTo>
                  <a:lnTo>
                    <a:pt x="2520934" y="832044"/>
                  </a:lnTo>
                  <a:lnTo>
                    <a:pt x="1962686" y="832044"/>
                  </a:lnTo>
                  <a:lnTo>
                    <a:pt x="1962692" y="832045"/>
                  </a:lnTo>
                  <a:lnTo>
                    <a:pt x="1962672" y="832044"/>
                  </a:lnTo>
                  <a:lnTo>
                    <a:pt x="1694930" y="832044"/>
                  </a:lnTo>
                  <a:lnTo>
                    <a:pt x="1694910" y="832045"/>
                  </a:lnTo>
                  <a:lnTo>
                    <a:pt x="1694916" y="832044"/>
                  </a:lnTo>
                  <a:lnTo>
                    <a:pt x="1694909" y="832045"/>
                  </a:lnTo>
                  <a:lnTo>
                    <a:pt x="1634025" y="835119"/>
                  </a:lnTo>
                  <a:cubicBezTo>
                    <a:pt x="929580" y="906660"/>
                    <a:pt x="338600" y="1362017"/>
                    <a:pt x="73504" y="1988772"/>
                  </a:cubicBezTo>
                  <a:lnTo>
                    <a:pt x="25385" y="2120245"/>
                  </a:lnTo>
                  <a:lnTo>
                    <a:pt x="9442" y="2015785"/>
                  </a:lnTo>
                  <a:cubicBezTo>
                    <a:pt x="3199" y="1954306"/>
                    <a:pt x="0" y="1891927"/>
                    <a:pt x="0" y="1828801"/>
                  </a:cubicBezTo>
                  <a:cubicBezTo>
                    <a:pt x="0" y="1008162"/>
                    <a:pt x="540524" y="313767"/>
                    <a:pt x="1284971" y="82220"/>
                  </a:cubicBezTo>
                  <a:lnTo>
                    <a:pt x="1445492" y="40946"/>
                  </a:lnTo>
                  <a:lnTo>
                    <a:pt x="1445492" y="40947"/>
                  </a:lnTo>
                  <a:lnTo>
                    <a:pt x="1445515" y="40953"/>
                  </a:lnTo>
                  <a:close/>
                  <a:moveTo>
                    <a:pt x="1771651" y="0"/>
                  </a:moveTo>
                  <a:lnTo>
                    <a:pt x="1828801" y="0"/>
                  </a:lnTo>
                  <a:lnTo>
                    <a:pt x="3657601" y="0"/>
                  </a:lnTo>
                  <a:lnTo>
                    <a:pt x="4605339" y="0"/>
                  </a:lnTo>
                  <a:lnTo>
                    <a:pt x="4605339" y="45719"/>
                  </a:lnTo>
                  <a:lnTo>
                    <a:pt x="4605338" y="45719"/>
                  </a:lnTo>
                  <a:lnTo>
                    <a:pt x="4605338" y="832043"/>
                  </a:lnTo>
                  <a:lnTo>
                    <a:pt x="3657601" y="832043"/>
                  </a:lnTo>
                  <a:lnTo>
                    <a:pt x="3360909" y="832043"/>
                  </a:lnTo>
                  <a:lnTo>
                    <a:pt x="3360909" y="832042"/>
                  </a:lnTo>
                  <a:lnTo>
                    <a:pt x="2520935" y="832042"/>
                  </a:lnTo>
                  <a:lnTo>
                    <a:pt x="2505936" y="807353"/>
                  </a:lnTo>
                  <a:cubicBezTo>
                    <a:pt x="2266297" y="452639"/>
                    <a:pt x="1910327" y="182976"/>
                    <a:pt x="1492769" y="53101"/>
                  </a:cubicBezTo>
                  <a:lnTo>
                    <a:pt x="1445497" y="40946"/>
                  </a:lnTo>
                  <a:lnTo>
                    <a:pt x="1445493" y="40946"/>
                  </a:lnTo>
                  <a:lnTo>
                    <a:pt x="1445495" y="40945"/>
                  </a:lnTo>
                  <a:lnTo>
                    <a:pt x="1445497" y="40945"/>
                  </a:lnTo>
                  <a:lnTo>
                    <a:pt x="1460234" y="37156"/>
                  </a:lnTo>
                  <a:cubicBezTo>
                    <a:pt x="1519760" y="24976"/>
                    <a:pt x="1580338" y="15687"/>
                    <a:pt x="1641817" y="9443"/>
                  </a:cubicBezTo>
                  <a:lnTo>
                    <a:pt x="1771651" y="2887"/>
                  </a:lnTo>
                  <a:lnTo>
                    <a:pt x="1771651" y="288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</p:grpSp>
      <p:grpSp>
        <p:nvGrpSpPr>
          <p:cNvPr id="5" name="Group 6"/>
          <p:cNvGrpSpPr/>
          <p:nvPr/>
        </p:nvGrpSpPr>
        <p:grpSpPr>
          <a:xfrm>
            <a:off x="7683956" y="4601039"/>
            <a:ext cx="1930193" cy="656489"/>
            <a:chOff x="9029821" y="3139323"/>
            <a:chExt cx="2457329" cy="835777"/>
          </a:xfrm>
        </p:grpSpPr>
        <p:sp>
          <p:nvSpPr>
            <p:cNvPr id="27" name="TextBox 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8" name="Rectangle 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6" name="Group 9"/>
          <p:cNvGrpSpPr/>
          <p:nvPr/>
        </p:nvGrpSpPr>
        <p:grpSpPr>
          <a:xfrm>
            <a:off x="2568432" y="4601039"/>
            <a:ext cx="1891143" cy="656489"/>
            <a:chOff x="609599" y="3139323"/>
            <a:chExt cx="2407615" cy="835777"/>
          </a:xfrm>
        </p:grpSpPr>
        <p:sp>
          <p:nvSpPr>
            <p:cNvPr id="25" name="TextBox 1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6" name="Rectangle 1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7" name="Group 12"/>
          <p:cNvGrpSpPr/>
          <p:nvPr/>
        </p:nvGrpSpPr>
        <p:grpSpPr>
          <a:xfrm>
            <a:off x="8484501" y="2660717"/>
            <a:ext cx="1930193" cy="656489"/>
            <a:chOff x="9029821" y="3139323"/>
            <a:chExt cx="2457329" cy="835777"/>
          </a:xfrm>
        </p:grpSpPr>
        <p:sp>
          <p:nvSpPr>
            <p:cNvPr id="23" name="TextBox 1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8" name="Group 15"/>
          <p:cNvGrpSpPr/>
          <p:nvPr/>
        </p:nvGrpSpPr>
        <p:grpSpPr>
          <a:xfrm>
            <a:off x="1777307" y="2660717"/>
            <a:ext cx="1891143" cy="656489"/>
            <a:chOff x="609599" y="3139323"/>
            <a:chExt cx="2407615" cy="835777"/>
          </a:xfrm>
        </p:grpSpPr>
        <p:sp>
          <p:nvSpPr>
            <p:cNvPr id="21" name="TextBox 16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  <p:sp>
          <p:nvSpPr>
            <p:cNvPr id="22" name="Rectangle 1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592121" y="2660717"/>
            <a:ext cx="581954" cy="583404"/>
            <a:chOff x="5746699" y="2884815"/>
            <a:chExt cx="712151" cy="713925"/>
          </a:xfrm>
          <a:effectLst/>
        </p:grpSpPr>
        <p:sp>
          <p:nvSpPr>
            <p:cNvPr id="19" name="Freeform: Shape 26"/>
            <p:cNvSpPr/>
            <p:nvPr/>
          </p:nvSpPr>
          <p:spPr bwMode="auto">
            <a:xfrm>
              <a:off x="5746699" y="2884815"/>
              <a:ext cx="712151" cy="713925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7"/>
            <p:cNvSpPr/>
            <p:nvPr/>
          </p:nvSpPr>
          <p:spPr bwMode="auto">
            <a:xfrm>
              <a:off x="5997161" y="3069587"/>
              <a:ext cx="191871" cy="345367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Group 28"/>
          <p:cNvGrpSpPr/>
          <p:nvPr/>
        </p:nvGrpSpPr>
        <p:grpSpPr>
          <a:xfrm>
            <a:off x="3978877" y="2660717"/>
            <a:ext cx="581954" cy="584856"/>
            <a:chOff x="5746699" y="2048352"/>
            <a:chExt cx="712151" cy="715702"/>
          </a:xfrm>
          <a:effectLst/>
        </p:grpSpPr>
        <p:sp>
          <p:nvSpPr>
            <p:cNvPr id="17" name="Freeform: Shape 29"/>
            <p:cNvSpPr/>
            <p:nvPr/>
          </p:nvSpPr>
          <p:spPr bwMode="auto">
            <a:xfrm>
              <a:off x="5746699" y="2048352"/>
              <a:ext cx="712151" cy="715702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30"/>
            <p:cNvSpPr/>
            <p:nvPr/>
          </p:nvSpPr>
          <p:spPr bwMode="auto">
            <a:xfrm>
              <a:off x="5941326" y="2262120"/>
              <a:ext cx="350166" cy="2878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Group 31"/>
          <p:cNvGrpSpPr/>
          <p:nvPr/>
        </p:nvGrpSpPr>
        <p:grpSpPr>
          <a:xfrm>
            <a:off x="6793051" y="4310062"/>
            <a:ext cx="581954" cy="583404"/>
            <a:chOff x="7851592" y="3089385"/>
            <a:chExt cx="740886" cy="742732"/>
          </a:xfrm>
        </p:grpSpPr>
        <p:sp>
          <p:nvSpPr>
            <p:cNvPr id="15" name="Freeform: Shape 32"/>
            <p:cNvSpPr/>
            <p:nvPr/>
          </p:nvSpPr>
          <p:spPr bwMode="auto">
            <a:xfrm>
              <a:off x="7851592" y="3089385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4"/>
            <p:cNvSpPr/>
            <p:nvPr/>
          </p:nvSpPr>
          <p:spPr bwMode="auto">
            <a:xfrm>
              <a:off x="8019874" y="3274411"/>
              <a:ext cx="388375" cy="374251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Group 35"/>
          <p:cNvGrpSpPr/>
          <p:nvPr/>
        </p:nvGrpSpPr>
        <p:grpSpPr>
          <a:xfrm>
            <a:off x="4778592" y="4308610"/>
            <a:ext cx="583406" cy="584856"/>
            <a:chOff x="5746696" y="4552422"/>
            <a:chExt cx="713926" cy="715702"/>
          </a:xfrm>
          <a:effectLst/>
        </p:grpSpPr>
        <p:sp>
          <p:nvSpPr>
            <p:cNvPr id="13" name="Freeform: Shape 36"/>
            <p:cNvSpPr/>
            <p:nvPr/>
          </p:nvSpPr>
          <p:spPr bwMode="auto">
            <a:xfrm>
              <a:off x="5746696" y="4552422"/>
              <a:ext cx="713926" cy="715702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37"/>
            <p:cNvSpPr/>
            <p:nvPr/>
          </p:nvSpPr>
          <p:spPr bwMode="auto">
            <a:xfrm>
              <a:off x="5945318" y="4753898"/>
              <a:ext cx="314912" cy="31432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37" name="矩形 36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800">
        <p:random/>
      </p:transition>
    </mc:Choice>
    <mc:Fallback>
      <p:transition spd="slow" advTm="28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73" name="组合 7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74" name="矩形 7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6" name="Rectangle 3"/>
          <p:cNvSpPr>
            <a:spLocks noChangeAspect="1"/>
          </p:cNvSpPr>
          <p:nvPr/>
        </p:nvSpPr>
        <p:spPr bwMode="auto">
          <a:xfrm>
            <a:off x="2185993" y="2868003"/>
            <a:ext cx="4041725" cy="2542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grpSp>
        <p:nvGrpSpPr>
          <p:cNvPr id="77" name="Group 4"/>
          <p:cNvGrpSpPr/>
          <p:nvPr/>
        </p:nvGrpSpPr>
        <p:grpSpPr>
          <a:xfrm>
            <a:off x="1695888" y="2684706"/>
            <a:ext cx="662579" cy="2537539"/>
            <a:chOff x="1214157" y="3109275"/>
            <a:chExt cx="780704" cy="2989935"/>
          </a:xfrm>
        </p:grpSpPr>
        <p:sp>
          <p:nvSpPr>
            <p:cNvPr id="78" name="Oval 5"/>
            <p:cNvSpPr/>
            <p:nvPr/>
          </p:nvSpPr>
          <p:spPr bwMode="auto">
            <a:xfrm>
              <a:off x="1214157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6"/>
            <p:cNvSpPr/>
            <p:nvPr/>
          </p:nvSpPr>
          <p:spPr bwMode="auto">
            <a:xfrm>
              <a:off x="1214157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0" name="Group 7"/>
          <p:cNvGrpSpPr/>
          <p:nvPr/>
        </p:nvGrpSpPr>
        <p:grpSpPr>
          <a:xfrm>
            <a:off x="1695888" y="3871895"/>
            <a:ext cx="662579" cy="1350350"/>
            <a:chOff x="1214157" y="4508118"/>
            <a:chExt cx="780704" cy="1591092"/>
          </a:xfrm>
        </p:grpSpPr>
        <p:sp>
          <p:nvSpPr>
            <p:cNvPr id="81" name="Oval 8"/>
            <p:cNvSpPr/>
            <p:nvPr/>
          </p:nvSpPr>
          <p:spPr bwMode="auto">
            <a:xfrm>
              <a:off x="1214157" y="4508118"/>
              <a:ext cx="780704" cy="39573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9"/>
            <p:cNvSpPr/>
            <p:nvPr/>
          </p:nvSpPr>
          <p:spPr bwMode="auto">
            <a:xfrm>
              <a:off x="1214157" y="4680484"/>
              <a:ext cx="780704" cy="1418726"/>
            </a:xfrm>
            <a:custGeom>
              <a:avLst/>
              <a:gdLst>
                <a:gd name="T0" fmla="*/ 0 w 30"/>
                <a:gd name="T1" fmla="*/ 0 h 54"/>
                <a:gd name="T2" fmla="*/ 0 w 30"/>
                <a:gd name="T3" fmla="*/ 46 h 54"/>
                <a:gd name="T4" fmla="*/ 15 w 30"/>
                <a:gd name="T5" fmla="*/ 54 h 54"/>
                <a:gd name="T6" fmla="*/ 30 w 30"/>
                <a:gd name="T7" fmla="*/ 46 h 54"/>
                <a:gd name="T8" fmla="*/ 30 w 30"/>
                <a:gd name="T9" fmla="*/ 0 h 54"/>
                <a:gd name="T10" fmla="*/ 15 w 30"/>
                <a:gd name="T11" fmla="*/ 8 h 54"/>
                <a:gd name="T12" fmla="*/ 0 w 30"/>
                <a:gd name="T1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54">
                  <a:moveTo>
                    <a:pt x="0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54"/>
                    <a:pt x="15" y="54"/>
                  </a:cubicBezTo>
                  <a:cubicBezTo>
                    <a:pt x="30" y="54"/>
                    <a:pt x="30" y="46"/>
                    <a:pt x="30" y="4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3" name="Group 10"/>
          <p:cNvGrpSpPr/>
          <p:nvPr/>
        </p:nvGrpSpPr>
        <p:grpSpPr>
          <a:xfrm>
            <a:off x="2791073" y="2684706"/>
            <a:ext cx="662579" cy="2537539"/>
            <a:chOff x="2504594" y="3109275"/>
            <a:chExt cx="780704" cy="2989935"/>
          </a:xfrm>
        </p:grpSpPr>
        <p:sp>
          <p:nvSpPr>
            <p:cNvPr id="84" name="Oval 11"/>
            <p:cNvSpPr/>
            <p:nvPr/>
          </p:nvSpPr>
          <p:spPr bwMode="auto">
            <a:xfrm>
              <a:off x="2504594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12"/>
            <p:cNvSpPr/>
            <p:nvPr/>
          </p:nvSpPr>
          <p:spPr bwMode="auto">
            <a:xfrm>
              <a:off x="2504594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6" name="Group 13"/>
          <p:cNvGrpSpPr/>
          <p:nvPr/>
        </p:nvGrpSpPr>
        <p:grpSpPr>
          <a:xfrm>
            <a:off x="2791072" y="4204125"/>
            <a:ext cx="662580" cy="1018120"/>
            <a:chOff x="2504593" y="4899578"/>
            <a:chExt cx="780705" cy="1199632"/>
          </a:xfrm>
          <a:solidFill>
            <a:schemeClr val="accent4"/>
          </a:solidFill>
        </p:grpSpPr>
        <p:sp>
          <p:nvSpPr>
            <p:cNvPr id="87" name="Oval 14"/>
            <p:cNvSpPr/>
            <p:nvPr/>
          </p:nvSpPr>
          <p:spPr bwMode="auto">
            <a:xfrm>
              <a:off x="2504593" y="4899578"/>
              <a:ext cx="780703" cy="40022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15"/>
            <p:cNvSpPr/>
            <p:nvPr/>
          </p:nvSpPr>
          <p:spPr bwMode="auto">
            <a:xfrm>
              <a:off x="2504594" y="5100449"/>
              <a:ext cx="780704" cy="998761"/>
            </a:xfrm>
            <a:custGeom>
              <a:avLst/>
              <a:gdLst>
                <a:gd name="T0" fmla="*/ 0 w 30"/>
                <a:gd name="T1" fmla="*/ 0 h 38"/>
                <a:gd name="T2" fmla="*/ 0 w 30"/>
                <a:gd name="T3" fmla="*/ 30 h 38"/>
                <a:gd name="T4" fmla="*/ 15 w 30"/>
                <a:gd name="T5" fmla="*/ 38 h 38"/>
                <a:gd name="T6" fmla="*/ 30 w 30"/>
                <a:gd name="T7" fmla="*/ 30 h 38"/>
                <a:gd name="T8" fmla="*/ 30 w 30"/>
                <a:gd name="T9" fmla="*/ 0 h 38"/>
                <a:gd name="T10" fmla="*/ 15 w 30"/>
                <a:gd name="T11" fmla="*/ 7 h 38"/>
                <a:gd name="T12" fmla="*/ 0 w 30"/>
                <a:gd name="T1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8">
                  <a:moveTo>
                    <a:pt x="0" y="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8"/>
                    <a:pt x="15" y="38"/>
                  </a:cubicBezTo>
                  <a:cubicBezTo>
                    <a:pt x="30" y="38"/>
                    <a:pt x="30" y="30"/>
                    <a:pt x="30" y="3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9" name="Group 16"/>
          <p:cNvGrpSpPr/>
          <p:nvPr/>
        </p:nvGrpSpPr>
        <p:grpSpPr>
          <a:xfrm>
            <a:off x="3885849" y="2684706"/>
            <a:ext cx="664862" cy="2537539"/>
            <a:chOff x="3794547" y="3109275"/>
            <a:chExt cx="783395" cy="2989935"/>
          </a:xfrm>
        </p:grpSpPr>
        <p:sp>
          <p:nvSpPr>
            <p:cNvPr id="90" name="Oval 17"/>
            <p:cNvSpPr/>
            <p:nvPr/>
          </p:nvSpPr>
          <p:spPr bwMode="auto">
            <a:xfrm>
              <a:off x="3794547" y="3109275"/>
              <a:ext cx="783395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18"/>
            <p:cNvSpPr/>
            <p:nvPr/>
          </p:nvSpPr>
          <p:spPr bwMode="auto">
            <a:xfrm>
              <a:off x="3794547" y="3285986"/>
              <a:ext cx="783395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2" name="Group 19"/>
          <p:cNvGrpSpPr/>
          <p:nvPr/>
        </p:nvGrpSpPr>
        <p:grpSpPr>
          <a:xfrm>
            <a:off x="3885849" y="3175927"/>
            <a:ext cx="664862" cy="2046318"/>
            <a:chOff x="3794547" y="3688072"/>
            <a:chExt cx="783395" cy="2411138"/>
          </a:xfrm>
        </p:grpSpPr>
        <p:sp>
          <p:nvSpPr>
            <p:cNvPr id="93" name="Oval 20"/>
            <p:cNvSpPr/>
            <p:nvPr/>
          </p:nvSpPr>
          <p:spPr bwMode="auto">
            <a:xfrm>
              <a:off x="3794547" y="3688072"/>
              <a:ext cx="783395" cy="41996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21"/>
            <p:cNvSpPr/>
            <p:nvPr/>
          </p:nvSpPr>
          <p:spPr bwMode="auto">
            <a:xfrm>
              <a:off x="3794547" y="3891704"/>
              <a:ext cx="783395" cy="2207506"/>
            </a:xfrm>
            <a:custGeom>
              <a:avLst/>
              <a:gdLst>
                <a:gd name="T0" fmla="*/ 0 w 30"/>
                <a:gd name="T1" fmla="*/ 0 h 84"/>
                <a:gd name="T2" fmla="*/ 0 w 30"/>
                <a:gd name="T3" fmla="*/ 76 h 84"/>
                <a:gd name="T4" fmla="*/ 15 w 30"/>
                <a:gd name="T5" fmla="*/ 84 h 84"/>
                <a:gd name="T6" fmla="*/ 30 w 30"/>
                <a:gd name="T7" fmla="*/ 76 h 84"/>
                <a:gd name="T8" fmla="*/ 30 w 30"/>
                <a:gd name="T9" fmla="*/ 0 h 84"/>
                <a:gd name="T10" fmla="*/ 15 w 30"/>
                <a:gd name="T11" fmla="*/ 8 h 84"/>
                <a:gd name="T12" fmla="*/ 0 w 30"/>
                <a:gd name="T13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4">
                  <a:moveTo>
                    <a:pt x="0" y="0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84"/>
                    <a:pt x="15" y="84"/>
                  </a:cubicBezTo>
                  <a:cubicBezTo>
                    <a:pt x="30" y="84"/>
                    <a:pt x="30" y="76"/>
                    <a:pt x="30" y="7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5" name="Group 22"/>
          <p:cNvGrpSpPr/>
          <p:nvPr/>
        </p:nvGrpSpPr>
        <p:grpSpPr>
          <a:xfrm>
            <a:off x="4981921" y="2684706"/>
            <a:ext cx="662579" cy="2537539"/>
            <a:chOff x="5086028" y="3109275"/>
            <a:chExt cx="780704" cy="2989935"/>
          </a:xfrm>
        </p:grpSpPr>
        <p:sp>
          <p:nvSpPr>
            <p:cNvPr id="96" name="Oval 23"/>
            <p:cNvSpPr/>
            <p:nvPr/>
          </p:nvSpPr>
          <p:spPr bwMode="auto">
            <a:xfrm>
              <a:off x="5086028" y="3109275"/>
              <a:ext cx="780704" cy="39304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24"/>
            <p:cNvSpPr/>
            <p:nvPr/>
          </p:nvSpPr>
          <p:spPr bwMode="auto">
            <a:xfrm>
              <a:off x="5086028" y="3285986"/>
              <a:ext cx="780704" cy="2813224"/>
            </a:xfrm>
            <a:custGeom>
              <a:avLst/>
              <a:gdLst>
                <a:gd name="T0" fmla="*/ 0 w 30"/>
                <a:gd name="T1" fmla="*/ 0 h 107"/>
                <a:gd name="T2" fmla="*/ 0 w 30"/>
                <a:gd name="T3" fmla="*/ 99 h 107"/>
                <a:gd name="T4" fmla="*/ 15 w 30"/>
                <a:gd name="T5" fmla="*/ 107 h 107"/>
                <a:gd name="T6" fmla="*/ 30 w 30"/>
                <a:gd name="T7" fmla="*/ 99 h 107"/>
                <a:gd name="T8" fmla="*/ 30 w 30"/>
                <a:gd name="T9" fmla="*/ 0 h 107"/>
                <a:gd name="T10" fmla="*/ 15 w 30"/>
                <a:gd name="T11" fmla="*/ 8 h 107"/>
                <a:gd name="T12" fmla="*/ 0 w 30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07">
                  <a:moveTo>
                    <a:pt x="0" y="0"/>
                  </a:moveTo>
                  <a:cubicBezTo>
                    <a:pt x="0" y="99"/>
                    <a:pt x="0" y="99"/>
                    <a:pt x="0" y="99"/>
                  </a:cubicBezTo>
                  <a:cubicBezTo>
                    <a:pt x="0" y="99"/>
                    <a:pt x="0" y="107"/>
                    <a:pt x="15" y="107"/>
                  </a:cubicBezTo>
                  <a:cubicBezTo>
                    <a:pt x="30" y="107"/>
                    <a:pt x="30" y="99"/>
                    <a:pt x="30" y="99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8"/>
                    <a:pt x="15" y="8"/>
                  </a:cubicBezTo>
                  <a:cubicBezTo>
                    <a:pt x="0" y="8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5000"/>
                <a:lumOff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8" name="Group 25"/>
          <p:cNvGrpSpPr/>
          <p:nvPr/>
        </p:nvGrpSpPr>
        <p:grpSpPr>
          <a:xfrm>
            <a:off x="4979727" y="3704949"/>
            <a:ext cx="664770" cy="1517296"/>
            <a:chOff x="5083445" y="4311408"/>
            <a:chExt cx="783287" cy="1787802"/>
          </a:xfrm>
        </p:grpSpPr>
        <p:sp>
          <p:nvSpPr>
            <p:cNvPr id="99" name="Oval 26"/>
            <p:cNvSpPr/>
            <p:nvPr/>
          </p:nvSpPr>
          <p:spPr bwMode="auto">
            <a:xfrm>
              <a:off x="5083445" y="4311408"/>
              <a:ext cx="783287" cy="402499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27"/>
            <p:cNvSpPr/>
            <p:nvPr/>
          </p:nvSpPr>
          <p:spPr bwMode="auto">
            <a:xfrm>
              <a:off x="5086028" y="4494730"/>
              <a:ext cx="780704" cy="1604480"/>
            </a:xfrm>
            <a:custGeom>
              <a:avLst/>
              <a:gdLst>
                <a:gd name="T0" fmla="*/ 0 w 30"/>
                <a:gd name="T1" fmla="*/ 0 h 61"/>
                <a:gd name="T2" fmla="*/ 0 w 30"/>
                <a:gd name="T3" fmla="*/ 53 h 61"/>
                <a:gd name="T4" fmla="*/ 15 w 30"/>
                <a:gd name="T5" fmla="*/ 61 h 61"/>
                <a:gd name="T6" fmla="*/ 30 w 30"/>
                <a:gd name="T7" fmla="*/ 53 h 61"/>
                <a:gd name="T8" fmla="*/ 30 w 30"/>
                <a:gd name="T9" fmla="*/ 0 h 61"/>
                <a:gd name="T10" fmla="*/ 15 w 30"/>
                <a:gd name="T11" fmla="*/ 7 h 61"/>
                <a:gd name="T12" fmla="*/ 0 w 30"/>
                <a:gd name="T1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61">
                  <a:moveTo>
                    <a:pt x="0" y="0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61"/>
                    <a:pt x="15" y="61"/>
                  </a:cubicBezTo>
                  <a:cubicBezTo>
                    <a:pt x="30" y="61"/>
                    <a:pt x="30" y="53"/>
                    <a:pt x="30" y="53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0" y="7"/>
                    <a:pt x="15" y="7"/>
                  </a:cubicBezTo>
                  <a:cubicBezTo>
                    <a:pt x="0" y="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515344" y="2430611"/>
            <a:ext cx="608594" cy="608594"/>
            <a:chOff x="4964197" y="1571159"/>
            <a:chExt cx="437324" cy="437324"/>
          </a:xfrm>
        </p:grpSpPr>
        <p:sp>
          <p:nvSpPr>
            <p:cNvPr id="118" name="Rectangle 47"/>
            <p:cNvSpPr/>
            <p:nvPr/>
          </p:nvSpPr>
          <p:spPr>
            <a:xfrm>
              <a:off x="4964197" y="1571159"/>
              <a:ext cx="437324" cy="4373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9" name="Group 48"/>
            <p:cNvGrpSpPr/>
            <p:nvPr/>
          </p:nvGrpSpPr>
          <p:grpSpPr>
            <a:xfrm>
              <a:off x="5069760" y="1674462"/>
              <a:ext cx="230717" cy="230717"/>
              <a:chOff x="2969179" y="1134173"/>
              <a:chExt cx="305776" cy="305776"/>
            </a:xfrm>
            <a:solidFill>
              <a:schemeClr val="bg1"/>
            </a:solidFill>
          </p:grpSpPr>
          <p:sp>
            <p:nvSpPr>
              <p:cNvPr id="120" name="Freeform: Shape 49"/>
              <p:cNvSpPr/>
              <p:nvPr/>
            </p:nvSpPr>
            <p:spPr bwMode="auto">
              <a:xfrm>
                <a:off x="2969179" y="1134173"/>
                <a:ext cx="305776" cy="3057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1" name="Freeform: Shape 50"/>
              <p:cNvSpPr/>
              <p:nvPr/>
            </p:nvSpPr>
            <p:spPr bwMode="auto">
              <a:xfrm>
                <a:off x="3088288" y="1162606"/>
                <a:ext cx="72132" cy="7160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6515256" y="4802336"/>
            <a:ext cx="608594" cy="608594"/>
            <a:chOff x="4964134" y="3275434"/>
            <a:chExt cx="437324" cy="437324"/>
          </a:xfrm>
        </p:grpSpPr>
        <p:sp>
          <p:nvSpPr>
            <p:cNvPr id="123" name="Rectangle 58"/>
            <p:cNvSpPr/>
            <p:nvPr/>
          </p:nvSpPr>
          <p:spPr>
            <a:xfrm>
              <a:off x="4964134" y="3275434"/>
              <a:ext cx="437324" cy="43732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24" name="Group 59"/>
            <p:cNvGrpSpPr/>
            <p:nvPr/>
          </p:nvGrpSpPr>
          <p:grpSpPr>
            <a:xfrm>
              <a:off x="5060100" y="3398254"/>
              <a:ext cx="245382" cy="191692"/>
              <a:chOff x="2581275" y="1710532"/>
              <a:chExt cx="464344" cy="362744"/>
            </a:xfrm>
            <a:solidFill>
              <a:schemeClr val="bg1"/>
            </a:solidFill>
          </p:grpSpPr>
          <p:sp>
            <p:nvSpPr>
              <p:cNvPr id="125" name="Freeform: Shape 6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6" name="Freeform: Shape 6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7" name="Freeform: Shape 6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8" name="Freeform: Shape 6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9" name="Freeform: Shape 6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0" name="Freeform: Shape 6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1" name="Freeform: Shape 6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32" name="组合 131"/>
          <p:cNvGrpSpPr/>
          <p:nvPr/>
        </p:nvGrpSpPr>
        <p:grpSpPr>
          <a:xfrm>
            <a:off x="6515344" y="4001696"/>
            <a:ext cx="608594" cy="608594"/>
            <a:chOff x="4964197" y="2700110"/>
            <a:chExt cx="437324" cy="437324"/>
          </a:xfrm>
        </p:grpSpPr>
        <p:sp>
          <p:nvSpPr>
            <p:cNvPr id="133" name="Rectangle 68"/>
            <p:cNvSpPr/>
            <p:nvPr/>
          </p:nvSpPr>
          <p:spPr>
            <a:xfrm>
              <a:off x="4964197" y="2700110"/>
              <a:ext cx="437324" cy="4373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4" name="Freeform: Shape 69"/>
            <p:cNvSpPr/>
            <p:nvPr/>
          </p:nvSpPr>
          <p:spPr bwMode="auto">
            <a:xfrm>
              <a:off x="5067281" y="2810810"/>
              <a:ext cx="215554" cy="215923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6515344" y="3207100"/>
            <a:ext cx="608594" cy="608594"/>
            <a:chOff x="4964197" y="2129129"/>
            <a:chExt cx="437324" cy="437324"/>
          </a:xfrm>
        </p:grpSpPr>
        <p:sp>
          <p:nvSpPr>
            <p:cNvPr id="136" name="Rectangle 71"/>
            <p:cNvSpPr/>
            <p:nvPr/>
          </p:nvSpPr>
          <p:spPr>
            <a:xfrm>
              <a:off x="4964197" y="2129129"/>
              <a:ext cx="437324" cy="4373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37" name="Group 72"/>
            <p:cNvGrpSpPr/>
            <p:nvPr/>
          </p:nvGrpSpPr>
          <p:grpSpPr>
            <a:xfrm>
              <a:off x="5083568" y="2240013"/>
              <a:ext cx="215923" cy="215554"/>
              <a:chOff x="2581275" y="2582069"/>
              <a:chExt cx="465138" cy="464344"/>
            </a:xfrm>
            <a:solidFill>
              <a:schemeClr val="bg1"/>
            </a:solidFill>
          </p:grpSpPr>
          <p:sp>
            <p:nvSpPr>
              <p:cNvPr id="138" name="Freeform: Shape 73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9" name="Freeform: Shape 74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40" name="Group 67"/>
          <p:cNvGrpSpPr/>
          <p:nvPr/>
        </p:nvGrpSpPr>
        <p:grpSpPr>
          <a:xfrm>
            <a:off x="7123849" y="4867627"/>
            <a:ext cx="3363011" cy="478012"/>
            <a:chOff x="6444107" y="1469392"/>
            <a:chExt cx="4232109" cy="563232"/>
          </a:xfrm>
        </p:grpSpPr>
        <p:sp>
          <p:nvSpPr>
            <p:cNvPr id="141" name="TextBox 70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42" name="TextBox 75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3" name="Group 76"/>
          <p:cNvGrpSpPr/>
          <p:nvPr/>
        </p:nvGrpSpPr>
        <p:grpSpPr>
          <a:xfrm>
            <a:off x="7123938" y="4066987"/>
            <a:ext cx="3363011" cy="478012"/>
            <a:chOff x="6444107" y="1469392"/>
            <a:chExt cx="4232109" cy="563232"/>
          </a:xfrm>
        </p:grpSpPr>
        <p:sp>
          <p:nvSpPr>
            <p:cNvPr id="144" name="TextBox 77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45" name="TextBox 78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6" name="Group 79"/>
          <p:cNvGrpSpPr/>
          <p:nvPr/>
        </p:nvGrpSpPr>
        <p:grpSpPr>
          <a:xfrm>
            <a:off x="7123938" y="3272392"/>
            <a:ext cx="3363011" cy="478012"/>
            <a:chOff x="6444107" y="1469392"/>
            <a:chExt cx="4232109" cy="563232"/>
          </a:xfrm>
        </p:grpSpPr>
        <p:sp>
          <p:nvSpPr>
            <p:cNvPr id="147" name="TextBox 80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148" name="TextBox 81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9" name="Group 82"/>
          <p:cNvGrpSpPr/>
          <p:nvPr/>
        </p:nvGrpSpPr>
        <p:grpSpPr>
          <a:xfrm>
            <a:off x="7123938" y="2495902"/>
            <a:ext cx="3363011" cy="478012"/>
            <a:chOff x="6444107" y="1469392"/>
            <a:chExt cx="4232109" cy="563232"/>
          </a:xfrm>
        </p:grpSpPr>
        <p:sp>
          <p:nvSpPr>
            <p:cNvPr id="15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fontScale="92500" lnSpcReduction="10000"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51" name="TextBox 84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 fontScale="85000" lnSpcReduction="1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16362" y="6498618"/>
            <a:ext cx="12424725" cy="5608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2403" y="5776387"/>
            <a:ext cx="1146147" cy="59746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819275" y="2424113"/>
            <a:ext cx="3632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1811338" y="2416176"/>
            <a:ext cx="3644900" cy="2755900"/>
          </a:xfrm>
          <a:custGeom>
            <a:avLst/>
            <a:gdLst>
              <a:gd name="T0" fmla="*/ 852 w 858"/>
              <a:gd name="T1" fmla="*/ 623 h 648"/>
              <a:gd name="T2" fmla="*/ 819 w 858"/>
              <a:gd name="T3" fmla="*/ 615 h 648"/>
              <a:gd name="T4" fmla="*/ 813 w 858"/>
              <a:gd name="T5" fmla="*/ 624 h 648"/>
              <a:gd name="T6" fmla="*/ 814 w 858"/>
              <a:gd name="T7" fmla="*/ 627 h 648"/>
              <a:gd name="T8" fmla="*/ 190 w 858"/>
              <a:gd name="T9" fmla="*/ 621 h 648"/>
              <a:gd name="T10" fmla="*/ 101 w 858"/>
              <a:gd name="T11" fmla="*/ 621 h 648"/>
              <a:gd name="T12" fmla="*/ 31 w 858"/>
              <a:gd name="T13" fmla="*/ 620 h 648"/>
              <a:gd name="T14" fmla="*/ 29 w 858"/>
              <a:gd name="T15" fmla="*/ 324 h 648"/>
              <a:gd name="T16" fmla="*/ 28 w 858"/>
              <a:gd name="T17" fmla="*/ 177 h 648"/>
              <a:gd name="T18" fmla="*/ 29 w 858"/>
              <a:gd name="T19" fmla="*/ 54 h 648"/>
              <a:gd name="T20" fmla="*/ 32 w 858"/>
              <a:gd name="T21" fmla="*/ 54 h 648"/>
              <a:gd name="T22" fmla="*/ 38 w 858"/>
              <a:gd name="T23" fmla="*/ 48 h 648"/>
              <a:gd name="T24" fmla="*/ 29 w 858"/>
              <a:gd name="T25" fmla="*/ 7 h 648"/>
              <a:gd name="T26" fmla="*/ 19 w 858"/>
              <a:gd name="T27" fmla="*/ 6 h 648"/>
              <a:gd name="T28" fmla="*/ 3 w 858"/>
              <a:gd name="T29" fmla="*/ 45 h 648"/>
              <a:gd name="T30" fmla="*/ 12 w 858"/>
              <a:gd name="T31" fmla="*/ 51 h 648"/>
              <a:gd name="T32" fmla="*/ 20 w 858"/>
              <a:gd name="T33" fmla="*/ 53 h 648"/>
              <a:gd name="T34" fmla="*/ 21 w 858"/>
              <a:gd name="T35" fmla="*/ 174 h 648"/>
              <a:gd name="T36" fmla="*/ 21 w 858"/>
              <a:gd name="T37" fmla="*/ 324 h 648"/>
              <a:gd name="T38" fmla="*/ 23 w 858"/>
              <a:gd name="T39" fmla="*/ 621 h 648"/>
              <a:gd name="T40" fmla="*/ 8 w 858"/>
              <a:gd name="T41" fmla="*/ 622 h 648"/>
              <a:gd name="T42" fmla="*/ 8 w 858"/>
              <a:gd name="T43" fmla="*/ 626 h 648"/>
              <a:gd name="T44" fmla="*/ 23 w 858"/>
              <a:gd name="T45" fmla="*/ 628 h 648"/>
              <a:gd name="T46" fmla="*/ 25 w 858"/>
              <a:gd name="T47" fmla="*/ 636 h 648"/>
              <a:gd name="T48" fmla="*/ 29 w 858"/>
              <a:gd name="T49" fmla="*/ 646 h 648"/>
              <a:gd name="T50" fmla="*/ 34 w 858"/>
              <a:gd name="T51" fmla="*/ 644 h 648"/>
              <a:gd name="T52" fmla="*/ 32 w 858"/>
              <a:gd name="T53" fmla="*/ 634 h 648"/>
              <a:gd name="T54" fmla="*/ 29 w 858"/>
              <a:gd name="T55" fmla="*/ 628 h 648"/>
              <a:gd name="T56" fmla="*/ 30 w 858"/>
              <a:gd name="T57" fmla="*/ 628 h 648"/>
              <a:gd name="T58" fmla="*/ 89 w 858"/>
              <a:gd name="T59" fmla="*/ 627 h 648"/>
              <a:gd name="T60" fmla="*/ 170 w 858"/>
              <a:gd name="T61" fmla="*/ 626 h 648"/>
              <a:gd name="T62" fmla="*/ 330 w 858"/>
              <a:gd name="T63" fmla="*/ 625 h 648"/>
              <a:gd name="T64" fmla="*/ 659 w 858"/>
              <a:gd name="T65" fmla="*/ 627 h 648"/>
              <a:gd name="T66" fmla="*/ 815 w 858"/>
              <a:gd name="T67" fmla="*/ 633 h 648"/>
              <a:gd name="T68" fmla="*/ 815 w 858"/>
              <a:gd name="T69" fmla="*/ 635 h 648"/>
              <a:gd name="T70" fmla="*/ 820 w 858"/>
              <a:gd name="T71" fmla="*/ 641 h 648"/>
              <a:gd name="T72" fmla="*/ 824 w 858"/>
              <a:gd name="T73" fmla="*/ 644 h 648"/>
              <a:gd name="T74" fmla="*/ 853 w 858"/>
              <a:gd name="T75" fmla="*/ 633 h 648"/>
              <a:gd name="T76" fmla="*/ 852 w 858"/>
              <a:gd name="T77" fmla="*/ 623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858" h="648">
                <a:moveTo>
                  <a:pt x="852" y="623"/>
                </a:moveTo>
                <a:cubicBezTo>
                  <a:pt x="841" y="619"/>
                  <a:pt x="830" y="617"/>
                  <a:pt x="819" y="615"/>
                </a:cubicBezTo>
                <a:cubicBezTo>
                  <a:pt x="814" y="614"/>
                  <a:pt x="810" y="619"/>
                  <a:pt x="813" y="624"/>
                </a:cubicBezTo>
                <a:cubicBezTo>
                  <a:pt x="813" y="625"/>
                  <a:pt x="814" y="626"/>
                  <a:pt x="814" y="627"/>
                </a:cubicBezTo>
                <a:cubicBezTo>
                  <a:pt x="606" y="618"/>
                  <a:pt x="398" y="619"/>
                  <a:pt x="190" y="621"/>
                </a:cubicBezTo>
                <a:cubicBezTo>
                  <a:pt x="161" y="621"/>
                  <a:pt x="131" y="621"/>
                  <a:pt x="101" y="621"/>
                </a:cubicBezTo>
                <a:cubicBezTo>
                  <a:pt x="78" y="621"/>
                  <a:pt x="55" y="619"/>
                  <a:pt x="31" y="620"/>
                </a:cubicBezTo>
                <a:cubicBezTo>
                  <a:pt x="30" y="522"/>
                  <a:pt x="29" y="423"/>
                  <a:pt x="29" y="324"/>
                </a:cubicBezTo>
                <a:cubicBezTo>
                  <a:pt x="28" y="275"/>
                  <a:pt x="28" y="226"/>
                  <a:pt x="28" y="177"/>
                </a:cubicBezTo>
                <a:cubicBezTo>
                  <a:pt x="28" y="136"/>
                  <a:pt x="30" y="95"/>
                  <a:pt x="29" y="54"/>
                </a:cubicBezTo>
                <a:cubicBezTo>
                  <a:pt x="30" y="54"/>
                  <a:pt x="31" y="54"/>
                  <a:pt x="32" y="54"/>
                </a:cubicBezTo>
                <a:cubicBezTo>
                  <a:pt x="35" y="54"/>
                  <a:pt x="40" y="52"/>
                  <a:pt x="38" y="48"/>
                </a:cubicBezTo>
                <a:cubicBezTo>
                  <a:pt x="33" y="35"/>
                  <a:pt x="30" y="21"/>
                  <a:pt x="29" y="7"/>
                </a:cubicBezTo>
                <a:cubicBezTo>
                  <a:pt x="29" y="1"/>
                  <a:pt x="21" y="0"/>
                  <a:pt x="19" y="6"/>
                </a:cubicBezTo>
                <a:cubicBezTo>
                  <a:pt x="14" y="19"/>
                  <a:pt x="9" y="32"/>
                  <a:pt x="3" y="45"/>
                </a:cubicBezTo>
                <a:cubicBezTo>
                  <a:pt x="0" y="51"/>
                  <a:pt x="8" y="56"/>
                  <a:pt x="12" y="51"/>
                </a:cubicBezTo>
                <a:cubicBezTo>
                  <a:pt x="15" y="52"/>
                  <a:pt x="17" y="52"/>
                  <a:pt x="20" y="53"/>
                </a:cubicBezTo>
                <a:cubicBezTo>
                  <a:pt x="19" y="93"/>
                  <a:pt x="21" y="134"/>
                  <a:pt x="21" y="174"/>
                </a:cubicBezTo>
                <a:cubicBezTo>
                  <a:pt x="21" y="224"/>
                  <a:pt x="21" y="274"/>
                  <a:pt x="21" y="324"/>
                </a:cubicBezTo>
                <a:cubicBezTo>
                  <a:pt x="21" y="423"/>
                  <a:pt x="22" y="522"/>
                  <a:pt x="23" y="621"/>
                </a:cubicBezTo>
                <a:cubicBezTo>
                  <a:pt x="18" y="621"/>
                  <a:pt x="13" y="621"/>
                  <a:pt x="8" y="622"/>
                </a:cubicBezTo>
                <a:cubicBezTo>
                  <a:pt x="5" y="622"/>
                  <a:pt x="5" y="626"/>
                  <a:pt x="8" y="626"/>
                </a:cubicBezTo>
                <a:cubicBezTo>
                  <a:pt x="13" y="627"/>
                  <a:pt x="18" y="627"/>
                  <a:pt x="23" y="628"/>
                </a:cubicBezTo>
                <a:cubicBezTo>
                  <a:pt x="24" y="631"/>
                  <a:pt x="24" y="633"/>
                  <a:pt x="25" y="636"/>
                </a:cubicBezTo>
                <a:cubicBezTo>
                  <a:pt x="26" y="639"/>
                  <a:pt x="26" y="643"/>
                  <a:pt x="29" y="646"/>
                </a:cubicBezTo>
                <a:cubicBezTo>
                  <a:pt x="30" y="648"/>
                  <a:pt x="34" y="648"/>
                  <a:pt x="34" y="644"/>
                </a:cubicBezTo>
                <a:cubicBezTo>
                  <a:pt x="34" y="641"/>
                  <a:pt x="33" y="638"/>
                  <a:pt x="32" y="634"/>
                </a:cubicBezTo>
                <a:cubicBezTo>
                  <a:pt x="31" y="632"/>
                  <a:pt x="30" y="630"/>
                  <a:pt x="29" y="628"/>
                </a:cubicBezTo>
                <a:cubicBezTo>
                  <a:pt x="29" y="628"/>
                  <a:pt x="30" y="628"/>
                  <a:pt x="30" y="628"/>
                </a:cubicBezTo>
                <a:cubicBezTo>
                  <a:pt x="49" y="629"/>
                  <a:pt x="70" y="627"/>
                  <a:pt x="89" y="627"/>
                </a:cubicBezTo>
                <a:cubicBezTo>
                  <a:pt x="116" y="626"/>
                  <a:pt x="143" y="626"/>
                  <a:pt x="170" y="626"/>
                </a:cubicBezTo>
                <a:cubicBezTo>
                  <a:pt x="223" y="626"/>
                  <a:pt x="277" y="626"/>
                  <a:pt x="330" y="625"/>
                </a:cubicBezTo>
                <a:cubicBezTo>
                  <a:pt x="440" y="625"/>
                  <a:pt x="550" y="625"/>
                  <a:pt x="659" y="627"/>
                </a:cubicBezTo>
                <a:cubicBezTo>
                  <a:pt x="711" y="628"/>
                  <a:pt x="763" y="630"/>
                  <a:pt x="815" y="633"/>
                </a:cubicBezTo>
                <a:cubicBezTo>
                  <a:pt x="815" y="634"/>
                  <a:pt x="815" y="635"/>
                  <a:pt x="815" y="635"/>
                </a:cubicBezTo>
                <a:cubicBezTo>
                  <a:pt x="815" y="638"/>
                  <a:pt x="817" y="640"/>
                  <a:pt x="820" y="641"/>
                </a:cubicBezTo>
                <a:cubicBezTo>
                  <a:pt x="820" y="643"/>
                  <a:pt x="821" y="645"/>
                  <a:pt x="824" y="644"/>
                </a:cubicBezTo>
                <a:cubicBezTo>
                  <a:pt x="834" y="643"/>
                  <a:pt x="845" y="638"/>
                  <a:pt x="853" y="633"/>
                </a:cubicBezTo>
                <a:cubicBezTo>
                  <a:pt x="858" y="630"/>
                  <a:pt x="857" y="624"/>
                  <a:pt x="852" y="623"/>
                </a:cubicBezTo>
                <a:close/>
              </a:path>
            </a:pathLst>
          </a:custGeom>
          <a:solidFill>
            <a:srgbClr val="3C3C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2159000" y="3857626"/>
            <a:ext cx="369888" cy="1101725"/>
          </a:xfrm>
          <a:custGeom>
            <a:avLst/>
            <a:gdLst>
              <a:gd name="T0" fmla="*/ 84 w 87"/>
              <a:gd name="T1" fmla="*/ 131 h 259"/>
              <a:gd name="T2" fmla="*/ 85 w 87"/>
              <a:gd name="T3" fmla="*/ 16 h 259"/>
              <a:gd name="T4" fmla="*/ 83 w 87"/>
              <a:gd name="T5" fmla="*/ 13 h 259"/>
              <a:gd name="T6" fmla="*/ 84 w 87"/>
              <a:gd name="T7" fmla="*/ 9 h 259"/>
              <a:gd name="T8" fmla="*/ 78 w 87"/>
              <a:gd name="T9" fmla="*/ 1 h 259"/>
              <a:gd name="T10" fmla="*/ 42 w 87"/>
              <a:gd name="T11" fmla="*/ 0 h 259"/>
              <a:gd name="T12" fmla="*/ 17 w 87"/>
              <a:gd name="T13" fmla="*/ 3 h 259"/>
              <a:gd name="T14" fmla="*/ 11 w 87"/>
              <a:gd name="T15" fmla="*/ 3 h 259"/>
              <a:gd name="T16" fmla="*/ 10 w 87"/>
              <a:gd name="T17" fmla="*/ 6 h 259"/>
              <a:gd name="T18" fmla="*/ 10 w 87"/>
              <a:gd name="T19" fmla="*/ 11 h 259"/>
              <a:gd name="T20" fmla="*/ 4 w 87"/>
              <a:gd name="T21" fmla="*/ 127 h 259"/>
              <a:gd name="T22" fmla="*/ 2 w 87"/>
              <a:gd name="T23" fmla="*/ 192 h 259"/>
              <a:gd name="T24" fmla="*/ 2 w 87"/>
              <a:gd name="T25" fmla="*/ 251 h 259"/>
              <a:gd name="T26" fmla="*/ 10 w 87"/>
              <a:gd name="T27" fmla="*/ 254 h 259"/>
              <a:gd name="T28" fmla="*/ 10 w 87"/>
              <a:gd name="T29" fmla="*/ 254 h 259"/>
              <a:gd name="T30" fmla="*/ 73 w 87"/>
              <a:gd name="T31" fmla="*/ 253 h 259"/>
              <a:gd name="T32" fmla="*/ 76 w 87"/>
              <a:gd name="T33" fmla="*/ 251 h 259"/>
              <a:gd name="T34" fmla="*/ 81 w 87"/>
              <a:gd name="T35" fmla="*/ 246 h 259"/>
              <a:gd name="T36" fmla="*/ 84 w 87"/>
              <a:gd name="T37" fmla="*/ 131 h 259"/>
              <a:gd name="T38" fmla="*/ 21 w 87"/>
              <a:gd name="T39" fmla="*/ 235 h 259"/>
              <a:gd name="T40" fmla="*/ 22 w 87"/>
              <a:gd name="T41" fmla="*/ 231 h 259"/>
              <a:gd name="T42" fmla="*/ 23 w 87"/>
              <a:gd name="T43" fmla="*/ 231 h 259"/>
              <a:gd name="T44" fmla="*/ 23 w 87"/>
              <a:gd name="T45" fmla="*/ 233 h 259"/>
              <a:gd name="T46" fmla="*/ 21 w 87"/>
              <a:gd name="T47" fmla="*/ 235 h 259"/>
              <a:gd name="T48" fmla="*/ 59 w 87"/>
              <a:gd name="T49" fmla="*/ 225 h 259"/>
              <a:gd name="T50" fmla="*/ 59 w 87"/>
              <a:gd name="T51" fmla="*/ 225 h 259"/>
              <a:gd name="T52" fmla="*/ 57 w 87"/>
              <a:gd name="T53" fmla="*/ 225 h 259"/>
              <a:gd name="T54" fmla="*/ 58 w 87"/>
              <a:gd name="T55" fmla="*/ 221 h 259"/>
              <a:gd name="T56" fmla="*/ 59 w 87"/>
              <a:gd name="T57" fmla="*/ 225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259">
                <a:moveTo>
                  <a:pt x="84" y="131"/>
                </a:moveTo>
                <a:cubicBezTo>
                  <a:pt x="85" y="93"/>
                  <a:pt x="87" y="54"/>
                  <a:pt x="85" y="16"/>
                </a:cubicBezTo>
                <a:cubicBezTo>
                  <a:pt x="84" y="15"/>
                  <a:pt x="84" y="14"/>
                  <a:pt x="83" y="13"/>
                </a:cubicBezTo>
                <a:cubicBezTo>
                  <a:pt x="83" y="12"/>
                  <a:pt x="83" y="10"/>
                  <a:pt x="84" y="9"/>
                </a:cubicBezTo>
                <a:cubicBezTo>
                  <a:pt x="84" y="5"/>
                  <a:pt x="82" y="1"/>
                  <a:pt x="78" y="1"/>
                </a:cubicBezTo>
                <a:cubicBezTo>
                  <a:pt x="66" y="1"/>
                  <a:pt x="54" y="0"/>
                  <a:pt x="42" y="0"/>
                </a:cubicBezTo>
                <a:cubicBezTo>
                  <a:pt x="33" y="0"/>
                  <a:pt x="25" y="0"/>
                  <a:pt x="17" y="3"/>
                </a:cubicBezTo>
                <a:cubicBezTo>
                  <a:pt x="15" y="0"/>
                  <a:pt x="11" y="0"/>
                  <a:pt x="11" y="3"/>
                </a:cubicBezTo>
                <a:cubicBezTo>
                  <a:pt x="11" y="4"/>
                  <a:pt x="10" y="5"/>
                  <a:pt x="10" y="6"/>
                </a:cubicBezTo>
                <a:cubicBezTo>
                  <a:pt x="9" y="7"/>
                  <a:pt x="9" y="9"/>
                  <a:pt x="10" y="11"/>
                </a:cubicBezTo>
                <a:cubicBezTo>
                  <a:pt x="4" y="49"/>
                  <a:pt x="6" y="89"/>
                  <a:pt x="4" y="127"/>
                </a:cubicBezTo>
                <a:cubicBezTo>
                  <a:pt x="4" y="149"/>
                  <a:pt x="3" y="170"/>
                  <a:pt x="2" y="192"/>
                </a:cubicBezTo>
                <a:cubicBezTo>
                  <a:pt x="2" y="211"/>
                  <a:pt x="0" y="232"/>
                  <a:pt x="2" y="251"/>
                </a:cubicBezTo>
                <a:cubicBezTo>
                  <a:pt x="3" y="255"/>
                  <a:pt x="7" y="256"/>
                  <a:pt x="10" y="254"/>
                </a:cubicBezTo>
                <a:cubicBezTo>
                  <a:pt x="10" y="254"/>
                  <a:pt x="10" y="254"/>
                  <a:pt x="10" y="254"/>
                </a:cubicBezTo>
                <a:cubicBezTo>
                  <a:pt x="29" y="259"/>
                  <a:pt x="54" y="256"/>
                  <a:pt x="73" y="253"/>
                </a:cubicBezTo>
                <a:cubicBezTo>
                  <a:pt x="74" y="253"/>
                  <a:pt x="75" y="252"/>
                  <a:pt x="76" y="251"/>
                </a:cubicBezTo>
                <a:cubicBezTo>
                  <a:pt x="78" y="251"/>
                  <a:pt x="81" y="250"/>
                  <a:pt x="81" y="246"/>
                </a:cubicBezTo>
                <a:cubicBezTo>
                  <a:pt x="86" y="208"/>
                  <a:pt x="83" y="169"/>
                  <a:pt x="84" y="131"/>
                </a:cubicBezTo>
                <a:close/>
                <a:moveTo>
                  <a:pt x="21" y="235"/>
                </a:moveTo>
                <a:cubicBezTo>
                  <a:pt x="22" y="234"/>
                  <a:pt x="22" y="232"/>
                  <a:pt x="22" y="231"/>
                </a:cubicBezTo>
                <a:cubicBezTo>
                  <a:pt x="22" y="231"/>
                  <a:pt x="22" y="231"/>
                  <a:pt x="23" y="231"/>
                </a:cubicBezTo>
                <a:cubicBezTo>
                  <a:pt x="23" y="231"/>
                  <a:pt x="23" y="232"/>
                  <a:pt x="23" y="233"/>
                </a:cubicBezTo>
                <a:cubicBezTo>
                  <a:pt x="22" y="234"/>
                  <a:pt x="22" y="234"/>
                  <a:pt x="21" y="235"/>
                </a:cubicBezTo>
                <a:close/>
                <a:moveTo>
                  <a:pt x="59" y="225"/>
                </a:moveTo>
                <a:cubicBezTo>
                  <a:pt x="59" y="225"/>
                  <a:pt x="59" y="225"/>
                  <a:pt x="59" y="225"/>
                </a:cubicBezTo>
                <a:cubicBezTo>
                  <a:pt x="58" y="225"/>
                  <a:pt x="57" y="225"/>
                  <a:pt x="57" y="225"/>
                </a:cubicBezTo>
                <a:cubicBezTo>
                  <a:pt x="57" y="224"/>
                  <a:pt x="58" y="222"/>
                  <a:pt x="58" y="221"/>
                </a:cubicBezTo>
                <a:cubicBezTo>
                  <a:pt x="58" y="222"/>
                  <a:pt x="59" y="224"/>
                  <a:pt x="59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2617788" y="3644901"/>
            <a:ext cx="387350" cy="1322388"/>
          </a:xfrm>
          <a:custGeom>
            <a:avLst/>
            <a:gdLst>
              <a:gd name="T0" fmla="*/ 89 w 91"/>
              <a:gd name="T1" fmla="*/ 278 h 311"/>
              <a:gd name="T2" fmla="*/ 88 w 91"/>
              <a:gd name="T3" fmla="*/ 240 h 311"/>
              <a:gd name="T4" fmla="*/ 87 w 91"/>
              <a:gd name="T5" fmla="*/ 166 h 311"/>
              <a:gd name="T6" fmla="*/ 87 w 91"/>
              <a:gd name="T7" fmla="*/ 17 h 311"/>
              <a:gd name="T8" fmla="*/ 82 w 91"/>
              <a:gd name="T9" fmla="*/ 11 h 311"/>
              <a:gd name="T10" fmla="*/ 79 w 91"/>
              <a:gd name="T11" fmla="*/ 7 h 311"/>
              <a:gd name="T12" fmla="*/ 77 w 91"/>
              <a:gd name="T13" fmla="*/ 5 h 311"/>
              <a:gd name="T14" fmla="*/ 13 w 91"/>
              <a:gd name="T15" fmla="*/ 1 h 311"/>
              <a:gd name="T16" fmla="*/ 10 w 91"/>
              <a:gd name="T17" fmla="*/ 2 h 311"/>
              <a:gd name="T18" fmla="*/ 3 w 91"/>
              <a:gd name="T19" fmla="*/ 5 h 311"/>
              <a:gd name="T20" fmla="*/ 6 w 91"/>
              <a:gd name="T21" fmla="*/ 155 h 311"/>
              <a:gd name="T22" fmla="*/ 10 w 91"/>
              <a:gd name="T23" fmla="*/ 228 h 311"/>
              <a:gd name="T24" fmla="*/ 16 w 91"/>
              <a:gd name="T25" fmla="*/ 300 h 311"/>
              <a:gd name="T26" fmla="*/ 17 w 91"/>
              <a:gd name="T27" fmla="*/ 301 h 311"/>
              <a:gd name="T28" fmla="*/ 20 w 91"/>
              <a:gd name="T29" fmla="*/ 307 h 311"/>
              <a:gd name="T30" fmla="*/ 80 w 91"/>
              <a:gd name="T31" fmla="*/ 310 h 311"/>
              <a:gd name="T32" fmla="*/ 85 w 91"/>
              <a:gd name="T33" fmla="*/ 305 h 311"/>
              <a:gd name="T34" fmla="*/ 86 w 91"/>
              <a:gd name="T35" fmla="*/ 305 h 311"/>
              <a:gd name="T36" fmla="*/ 89 w 91"/>
              <a:gd name="T37" fmla="*/ 278 h 311"/>
              <a:gd name="T38" fmla="*/ 14 w 91"/>
              <a:gd name="T39" fmla="*/ 27 h 311"/>
              <a:gd name="T40" fmla="*/ 14 w 91"/>
              <a:gd name="T41" fmla="*/ 27 h 311"/>
              <a:gd name="T42" fmla="*/ 13 w 91"/>
              <a:gd name="T43" fmla="*/ 23 h 311"/>
              <a:gd name="T44" fmla="*/ 13 w 91"/>
              <a:gd name="T45" fmla="*/ 23 h 311"/>
              <a:gd name="T46" fmla="*/ 15 w 91"/>
              <a:gd name="T47" fmla="*/ 24 h 311"/>
              <a:gd name="T48" fmla="*/ 14 w 91"/>
              <a:gd name="T49" fmla="*/ 27 h 311"/>
              <a:gd name="T50" fmla="*/ 21 w 91"/>
              <a:gd name="T51" fmla="*/ 207 h 311"/>
              <a:gd name="T52" fmla="*/ 21 w 91"/>
              <a:gd name="T53" fmla="*/ 196 h 311"/>
              <a:gd name="T54" fmla="*/ 22 w 91"/>
              <a:gd name="T55" fmla="*/ 196 h 311"/>
              <a:gd name="T56" fmla="*/ 23 w 91"/>
              <a:gd name="T57" fmla="*/ 205 h 311"/>
              <a:gd name="T58" fmla="*/ 21 w 91"/>
              <a:gd name="T59" fmla="*/ 207 h 311"/>
              <a:gd name="T60" fmla="*/ 28 w 91"/>
              <a:gd name="T61" fmla="*/ 57 h 311"/>
              <a:gd name="T62" fmla="*/ 27 w 91"/>
              <a:gd name="T63" fmla="*/ 58 h 311"/>
              <a:gd name="T64" fmla="*/ 27 w 91"/>
              <a:gd name="T65" fmla="*/ 58 h 311"/>
              <a:gd name="T66" fmla="*/ 26 w 91"/>
              <a:gd name="T67" fmla="*/ 48 h 311"/>
              <a:gd name="T68" fmla="*/ 26 w 91"/>
              <a:gd name="T69" fmla="*/ 48 h 311"/>
              <a:gd name="T70" fmla="*/ 27 w 91"/>
              <a:gd name="T71" fmla="*/ 47 h 311"/>
              <a:gd name="T72" fmla="*/ 29 w 91"/>
              <a:gd name="T73" fmla="*/ 47 h 311"/>
              <a:gd name="T74" fmla="*/ 28 w 91"/>
              <a:gd name="T75" fmla="*/ 57 h 311"/>
              <a:gd name="T76" fmla="*/ 56 w 91"/>
              <a:gd name="T77" fmla="*/ 292 h 311"/>
              <a:gd name="T78" fmla="*/ 55 w 91"/>
              <a:gd name="T79" fmla="*/ 290 h 311"/>
              <a:gd name="T80" fmla="*/ 56 w 91"/>
              <a:gd name="T81" fmla="*/ 286 h 311"/>
              <a:gd name="T82" fmla="*/ 56 w 91"/>
              <a:gd name="T83" fmla="*/ 283 h 311"/>
              <a:gd name="T84" fmla="*/ 56 w 91"/>
              <a:gd name="T85" fmla="*/ 278 h 311"/>
              <a:gd name="T86" fmla="*/ 56 w 91"/>
              <a:gd name="T87" fmla="*/ 278 h 311"/>
              <a:gd name="T88" fmla="*/ 58 w 91"/>
              <a:gd name="T89" fmla="*/ 274 h 311"/>
              <a:gd name="T90" fmla="*/ 58 w 91"/>
              <a:gd name="T91" fmla="*/ 266 h 311"/>
              <a:gd name="T92" fmla="*/ 58 w 91"/>
              <a:gd name="T93" fmla="*/ 266 h 311"/>
              <a:gd name="T94" fmla="*/ 58 w 91"/>
              <a:gd name="T95" fmla="*/ 292 h 311"/>
              <a:gd name="T96" fmla="*/ 56 w 91"/>
              <a:gd name="T97" fmla="*/ 292 h 311"/>
              <a:gd name="T98" fmla="*/ 73 w 91"/>
              <a:gd name="T99" fmla="*/ 68 h 311"/>
              <a:gd name="T100" fmla="*/ 74 w 91"/>
              <a:gd name="T101" fmla="*/ 67 h 311"/>
              <a:gd name="T102" fmla="*/ 74 w 91"/>
              <a:gd name="T103" fmla="*/ 73 h 311"/>
              <a:gd name="T104" fmla="*/ 72 w 91"/>
              <a:gd name="T105" fmla="*/ 71 h 311"/>
              <a:gd name="T106" fmla="*/ 73 w 91"/>
              <a:gd name="T107" fmla="*/ 68 h 311"/>
              <a:gd name="T108" fmla="*/ 75 w 91"/>
              <a:gd name="T109" fmla="*/ 208 h 311"/>
              <a:gd name="T110" fmla="*/ 74 w 91"/>
              <a:gd name="T111" fmla="*/ 207 h 311"/>
              <a:gd name="T112" fmla="*/ 73 w 91"/>
              <a:gd name="T113" fmla="*/ 202 h 311"/>
              <a:gd name="T114" fmla="*/ 75 w 91"/>
              <a:gd name="T115" fmla="*/ 201 h 311"/>
              <a:gd name="T116" fmla="*/ 76 w 91"/>
              <a:gd name="T117" fmla="*/ 216 h 311"/>
              <a:gd name="T118" fmla="*/ 75 w 91"/>
              <a:gd name="T119" fmla="*/ 208 h 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1" h="311">
                <a:moveTo>
                  <a:pt x="89" y="278"/>
                </a:moveTo>
                <a:cubicBezTo>
                  <a:pt x="89" y="265"/>
                  <a:pt x="89" y="252"/>
                  <a:pt x="88" y="240"/>
                </a:cubicBezTo>
                <a:cubicBezTo>
                  <a:pt x="88" y="215"/>
                  <a:pt x="87" y="191"/>
                  <a:pt x="87" y="166"/>
                </a:cubicBezTo>
                <a:cubicBezTo>
                  <a:pt x="86" y="116"/>
                  <a:pt x="88" y="67"/>
                  <a:pt x="87" y="17"/>
                </a:cubicBezTo>
                <a:cubicBezTo>
                  <a:pt x="87" y="13"/>
                  <a:pt x="85" y="11"/>
                  <a:pt x="82" y="11"/>
                </a:cubicBezTo>
                <a:cubicBezTo>
                  <a:pt x="82" y="9"/>
                  <a:pt x="81" y="8"/>
                  <a:pt x="79" y="7"/>
                </a:cubicBezTo>
                <a:cubicBezTo>
                  <a:pt x="79" y="6"/>
                  <a:pt x="78" y="5"/>
                  <a:pt x="77" y="5"/>
                </a:cubicBezTo>
                <a:cubicBezTo>
                  <a:pt x="56" y="2"/>
                  <a:pt x="34" y="0"/>
                  <a:pt x="13" y="1"/>
                </a:cubicBezTo>
                <a:cubicBezTo>
                  <a:pt x="12" y="1"/>
                  <a:pt x="11" y="1"/>
                  <a:pt x="10" y="2"/>
                </a:cubicBezTo>
                <a:cubicBezTo>
                  <a:pt x="8" y="0"/>
                  <a:pt x="4" y="1"/>
                  <a:pt x="3" y="5"/>
                </a:cubicBezTo>
                <a:cubicBezTo>
                  <a:pt x="0" y="55"/>
                  <a:pt x="4" y="105"/>
                  <a:pt x="6" y="155"/>
                </a:cubicBezTo>
                <a:cubicBezTo>
                  <a:pt x="7" y="179"/>
                  <a:pt x="9" y="203"/>
                  <a:pt x="10" y="228"/>
                </a:cubicBezTo>
                <a:cubicBezTo>
                  <a:pt x="11" y="251"/>
                  <a:pt x="10" y="277"/>
                  <a:pt x="16" y="300"/>
                </a:cubicBezTo>
                <a:cubicBezTo>
                  <a:pt x="16" y="300"/>
                  <a:pt x="17" y="301"/>
                  <a:pt x="17" y="301"/>
                </a:cubicBezTo>
                <a:cubicBezTo>
                  <a:pt x="16" y="304"/>
                  <a:pt x="17" y="306"/>
                  <a:pt x="20" y="307"/>
                </a:cubicBezTo>
                <a:cubicBezTo>
                  <a:pt x="39" y="310"/>
                  <a:pt x="60" y="311"/>
                  <a:pt x="80" y="310"/>
                </a:cubicBezTo>
                <a:cubicBezTo>
                  <a:pt x="83" y="310"/>
                  <a:pt x="85" y="308"/>
                  <a:pt x="85" y="305"/>
                </a:cubicBezTo>
                <a:cubicBezTo>
                  <a:pt x="86" y="305"/>
                  <a:pt x="86" y="305"/>
                  <a:pt x="86" y="305"/>
                </a:cubicBezTo>
                <a:cubicBezTo>
                  <a:pt x="91" y="297"/>
                  <a:pt x="90" y="287"/>
                  <a:pt x="89" y="278"/>
                </a:cubicBezTo>
                <a:close/>
                <a:moveTo>
                  <a:pt x="14" y="27"/>
                </a:moveTo>
                <a:cubicBezTo>
                  <a:pt x="14" y="27"/>
                  <a:pt x="14" y="27"/>
                  <a:pt x="14" y="27"/>
                </a:cubicBezTo>
                <a:cubicBezTo>
                  <a:pt x="13" y="26"/>
                  <a:pt x="13" y="24"/>
                  <a:pt x="13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5" y="24"/>
                  <a:pt x="15" y="24"/>
                </a:cubicBezTo>
                <a:cubicBezTo>
                  <a:pt x="15" y="25"/>
                  <a:pt x="14" y="26"/>
                  <a:pt x="14" y="27"/>
                </a:cubicBezTo>
                <a:close/>
                <a:moveTo>
                  <a:pt x="21" y="207"/>
                </a:moveTo>
                <a:cubicBezTo>
                  <a:pt x="21" y="203"/>
                  <a:pt x="21" y="200"/>
                  <a:pt x="21" y="196"/>
                </a:cubicBezTo>
                <a:cubicBezTo>
                  <a:pt x="21" y="196"/>
                  <a:pt x="21" y="196"/>
                  <a:pt x="22" y="196"/>
                </a:cubicBezTo>
                <a:cubicBezTo>
                  <a:pt x="22" y="199"/>
                  <a:pt x="23" y="202"/>
                  <a:pt x="23" y="205"/>
                </a:cubicBezTo>
                <a:cubicBezTo>
                  <a:pt x="22" y="206"/>
                  <a:pt x="22" y="206"/>
                  <a:pt x="21" y="207"/>
                </a:cubicBezTo>
                <a:close/>
                <a:moveTo>
                  <a:pt x="28" y="57"/>
                </a:moveTo>
                <a:cubicBezTo>
                  <a:pt x="28" y="57"/>
                  <a:pt x="28" y="57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54"/>
                  <a:pt x="26" y="51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47"/>
                  <a:pt x="26" y="47"/>
                  <a:pt x="27" y="47"/>
                </a:cubicBezTo>
                <a:cubicBezTo>
                  <a:pt x="27" y="47"/>
                  <a:pt x="28" y="47"/>
                  <a:pt x="29" y="47"/>
                </a:cubicBezTo>
                <a:cubicBezTo>
                  <a:pt x="28" y="50"/>
                  <a:pt x="28" y="54"/>
                  <a:pt x="28" y="57"/>
                </a:cubicBezTo>
                <a:close/>
                <a:moveTo>
                  <a:pt x="56" y="292"/>
                </a:moveTo>
                <a:cubicBezTo>
                  <a:pt x="56" y="291"/>
                  <a:pt x="56" y="290"/>
                  <a:pt x="55" y="290"/>
                </a:cubicBezTo>
                <a:cubicBezTo>
                  <a:pt x="56" y="289"/>
                  <a:pt x="57" y="288"/>
                  <a:pt x="56" y="286"/>
                </a:cubicBezTo>
                <a:cubicBezTo>
                  <a:pt x="56" y="285"/>
                  <a:pt x="56" y="284"/>
                  <a:pt x="56" y="283"/>
                </a:cubicBezTo>
                <a:cubicBezTo>
                  <a:pt x="57" y="281"/>
                  <a:pt x="57" y="280"/>
                  <a:pt x="56" y="278"/>
                </a:cubicBezTo>
                <a:cubicBezTo>
                  <a:pt x="56" y="278"/>
                  <a:pt x="56" y="278"/>
                  <a:pt x="56" y="278"/>
                </a:cubicBezTo>
                <a:cubicBezTo>
                  <a:pt x="57" y="277"/>
                  <a:pt x="57" y="275"/>
                  <a:pt x="58" y="274"/>
                </a:cubicBezTo>
                <a:cubicBezTo>
                  <a:pt x="58" y="271"/>
                  <a:pt x="58" y="269"/>
                  <a:pt x="58" y="266"/>
                </a:cubicBezTo>
                <a:cubicBezTo>
                  <a:pt x="58" y="266"/>
                  <a:pt x="58" y="266"/>
                  <a:pt x="58" y="266"/>
                </a:cubicBezTo>
                <a:cubicBezTo>
                  <a:pt x="58" y="275"/>
                  <a:pt x="58" y="283"/>
                  <a:pt x="58" y="292"/>
                </a:cubicBezTo>
                <a:cubicBezTo>
                  <a:pt x="57" y="292"/>
                  <a:pt x="57" y="292"/>
                  <a:pt x="56" y="292"/>
                </a:cubicBezTo>
                <a:close/>
                <a:moveTo>
                  <a:pt x="73" y="68"/>
                </a:moveTo>
                <a:cubicBezTo>
                  <a:pt x="73" y="67"/>
                  <a:pt x="74" y="67"/>
                  <a:pt x="74" y="67"/>
                </a:cubicBezTo>
                <a:cubicBezTo>
                  <a:pt x="74" y="69"/>
                  <a:pt x="74" y="71"/>
                  <a:pt x="74" y="73"/>
                </a:cubicBezTo>
                <a:cubicBezTo>
                  <a:pt x="74" y="72"/>
                  <a:pt x="73" y="72"/>
                  <a:pt x="72" y="71"/>
                </a:cubicBezTo>
                <a:cubicBezTo>
                  <a:pt x="72" y="70"/>
                  <a:pt x="73" y="69"/>
                  <a:pt x="73" y="68"/>
                </a:cubicBezTo>
                <a:close/>
                <a:moveTo>
                  <a:pt x="75" y="208"/>
                </a:moveTo>
                <a:cubicBezTo>
                  <a:pt x="74" y="208"/>
                  <a:pt x="74" y="207"/>
                  <a:pt x="74" y="207"/>
                </a:cubicBezTo>
                <a:cubicBezTo>
                  <a:pt x="74" y="205"/>
                  <a:pt x="74" y="204"/>
                  <a:pt x="73" y="202"/>
                </a:cubicBezTo>
                <a:cubicBezTo>
                  <a:pt x="74" y="202"/>
                  <a:pt x="75" y="202"/>
                  <a:pt x="75" y="201"/>
                </a:cubicBezTo>
                <a:cubicBezTo>
                  <a:pt x="76" y="206"/>
                  <a:pt x="76" y="211"/>
                  <a:pt x="76" y="216"/>
                </a:cubicBezTo>
                <a:cubicBezTo>
                  <a:pt x="75" y="214"/>
                  <a:pt x="75" y="211"/>
                  <a:pt x="75" y="20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>
            <a:off x="3081338" y="3508376"/>
            <a:ext cx="446088" cy="1438275"/>
          </a:xfrm>
          <a:custGeom>
            <a:avLst/>
            <a:gdLst>
              <a:gd name="T0" fmla="*/ 102 w 105"/>
              <a:gd name="T1" fmla="*/ 291 h 338"/>
              <a:gd name="T2" fmla="*/ 98 w 105"/>
              <a:gd name="T3" fmla="*/ 250 h 338"/>
              <a:gd name="T4" fmla="*/ 92 w 105"/>
              <a:gd name="T5" fmla="*/ 172 h 338"/>
              <a:gd name="T6" fmla="*/ 79 w 105"/>
              <a:gd name="T7" fmla="*/ 11 h 338"/>
              <a:gd name="T8" fmla="*/ 69 w 105"/>
              <a:gd name="T9" fmla="*/ 7 h 338"/>
              <a:gd name="T10" fmla="*/ 66 w 105"/>
              <a:gd name="T11" fmla="*/ 3 h 338"/>
              <a:gd name="T12" fmla="*/ 37 w 105"/>
              <a:gd name="T13" fmla="*/ 4 h 338"/>
              <a:gd name="T14" fmla="*/ 10 w 105"/>
              <a:gd name="T15" fmla="*/ 8 h 338"/>
              <a:gd name="T16" fmla="*/ 1 w 105"/>
              <a:gd name="T17" fmla="*/ 11 h 338"/>
              <a:gd name="T18" fmla="*/ 9 w 105"/>
              <a:gd name="T19" fmla="*/ 57 h 338"/>
              <a:gd name="T20" fmla="*/ 15 w 105"/>
              <a:gd name="T21" fmla="*/ 186 h 338"/>
              <a:gd name="T22" fmla="*/ 25 w 105"/>
              <a:gd name="T23" fmla="*/ 328 h 338"/>
              <a:gd name="T24" fmla="*/ 34 w 105"/>
              <a:gd name="T25" fmla="*/ 334 h 338"/>
              <a:gd name="T26" fmla="*/ 36 w 105"/>
              <a:gd name="T27" fmla="*/ 334 h 338"/>
              <a:gd name="T28" fmla="*/ 93 w 105"/>
              <a:gd name="T29" fmla="*/ 336 h 338"/>
              <a:gd name="T30" fmla="*/ 98 w 105"/>
              <a:gd name="T31" fmla="*/ 329 h 338"/>
              <a:gd name="T32" fmla="*/ 102 w 105"/>
              <a:gd name="T33" fmla="*/ 327 h 338"/>
              <a:gd name="T34" fmla="*/ 102 w 105"/>
              <a:gd name="T35" fmla="*/ 291 h 338"/>
              <a:gd name="T36" fmla="*/ 76 w 105"/>
              <a:gd name="T37" fmla="*/ 122 h 338"/>
              <a:gd name="T38" fmla="*/ 76 w 105"/>
              <a:gd name="T39" fmla="*/ 125 h 338"/>
              <a:gd name="T40" fmla="*/ 74 w 105"/>
              <a:gd name="T41" fmla="*/ 125 h 338"/>
              <a:gd name="T42" fmla="*/ 74 w 105"/>
              <a:gd name="T43" fmla="*/ 121 h 338"/>
              <a:gd name="T44" fmla="*/ 76 w 105"/>
              <a:gd name="T45" fmla="*/ 122 h 338"/>
              <a:gd name="T46" fmla="*/ 93 w 105"/>
              <a:gd name="T47" fmla="*/ 324 h 338"/>
              <a:gd name="T48" fmla="*/ 89 w 105"/>
              <a:gd name="T49" fmla="*/ 324 h 338"/>
              <a:gd name="T50" fmla="*/ 90 w 105"/>
              <a:gd name="T51" fmla="*/ 323 h 338"/>
              <a:gd name="T52" fmla="*/ 93 w 105"/>
              <a:gd name="T53" fmla="*/ 320 h 338"/>
              <a:gd name="T54" fmla="*/ 94 w 105"/>
              <a:gd name="T55" fmla="*/ 320 h 338"/>
              <a:gd name="T56" fmla="*/ 95 w 105"/>
              <a:gd name="T57" fmla="*/ 325 h 338"/>
              <a:gd name="T58" fmla="*/ 93 w 105"/>
              <a:gd name="T59" fmla="*/ 324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5" h="338">
                <a:moveTo>
                  <a:pt x="102" y="291"/>
                </a:moveTo>
                <a:cubicBezTo>
                  <a:pt x="101" y="278"/>
                  <a:pt x="100" y="264"/>
                  <a:pt x="98" y="250"/>
                </a:cubicBezTo>
                <a:cubicBezTo>
                  <a:pt x="96" y="224"/>
                  <a:pt x="94" y="198"/>
                  <a:pt x="92" y="172"/>
                </a:cubicBezTo>
                <a:cubicBezTo>
                  <a:pt x="87" y="118"/>
                  <a:pt x="83" y="65"/>
                  <a:pt x="79" y="11"/>
                </a:cubicBezTo>
                <a:cubicBezTo>
                  <a:pt x="79" y="6"/>
                  <a:pt x="72" y="4"/>
                  <a:pt x="69" y="7"/>
                </a:cubicBezTo>
                <a:cubicBezTo>
                  <a:pt x="69" y="5"/>
                  <a:pt x="68" y="3"/>
                  <a:pt x="66" y="3"/>
                </a:cubicBezTo>
                <a:cubicBezTo>
                  <a:pt x="57" y="0"/>
                  <a:pt x="46" y="2"/>
                  <a:pt x="37" y="4"/>
                </a:cubicBezTo>
                <a:cubicBezTo>
                  <a:pt x="28" y="5"/>
                  <a:pt x="19" y="6"/>
                  <a:pt x="10" y="8"/>
                </a:cubicBezTo>
                <a:cubicBezTo>
                  <a:pt x="6" y="5"/>
                  <a:pt x="0" y="6"/>
                  <a:pt x="1" y="11"/>
                </a:cubicBezTo>
                <a:cubicBezTo>
                  <a:pt x="2" y="27"/>
                  <a:pt x="5" y="42"/>
                  <a:pt x="9" y="57"/>
                </a:cubicBezTo>
                <a:cubicBezTo>
                  <a:pt x="8" y="100"/>
                  <a:pt x="12" y="143"/>
                  <a:pt x="15" y="186"/>
                </a:cubicBezTo>
                <a:cubicBezTo>
                  <a:pt x="17" y="233"/>
                  <a:pt x="20" y="281"/>
                  <a:pt x="25" y="328"/>
                </a:cubicBezTo>
                <a:cubicBezTo>
                  <a:pt x="25" y="333"/>
                  <a:pt x="30" y="335"/>
                  <a:pt x="34" y="334"/>
                </a:cubicBezTo>
                <a:cubicBezTo>
                  <a:pt x="34" y="334"/>
                  <a:pt x="35" y="334"/>
                  <a:pt x="36" y="334"/>
                </a:cubicBezTo>
                <a:cubicBezTo>
                  <a:pt x="55" y="337"/>
                  <a:pt x="74" y="338"/>
                  <a:pt x="93" y="336"/>
                </a:cubicBezTo>
                <a:cubicBezTo>
                  <a:pt x="97" y="335"/>
                  <a:pt x="99" y="332"/>
                  <a:pt x="98" y="329"/>
                </a:cubicBezTo>
                <a:cubicBezTo>
                  <a:pt x="100" y="329"/>
                  <a:pt x="101" y="328"/>
                  <a:pt x="102" y="327"/>
                </a:cubicBezTo>
                <a:cubicBezTo>
                  <a:pt x="105" y="316"/>
                  <a:pt x="103" y="303"/>
                  <a:pt x="102" y="291"/>
                </a:cubicBezTo>
                <a:close/>
                <a:moveTo>
                  <a:pt x="76" y="122"/>
                </a:moveTo>
                <a:cubicBezTo>
                  <a:pt x="76" y="123"/>
                  <a:pt x="76" y="124"/>
                  <a:pt x="76" y="125"/>
                </a:cubicBezTo>
                <a:cubicBezTo>
                  <a:pt x="75" y="125"/>
                  <a:pt x="75" y="125"/>
                  <a:pt x="74" y="125"/>
                </a:cubicBezTo>
                <a:cubicBezTo>
                  <a:pt x="74" y="121"/>
                  <a:pt x="74" y="121"/>
                  <a:pt x="74" y="121"/>
                </a:cubicBezTo>
                <a:cubicBezTo>
                  <a:pt x="75" y="122"/>
                  <a:pt x="75" y="122"/>
                  <a:pt x="76" y="122"/>
                </a:cubicBezTo>
                <a:close/>
                <a:moveTo>
                  <a:pt x="93" y="324"/>
                </a:moveTo>
                <a:cubicBezTo>
                  <a:pt x="92" y="324"/>
                  <a:pt x="90" y="324"/>
                  <a:pt x="89" y="324"/>
                </a:cubicBezTo>
                <a:cubicBezTo>
                  <a:pt x="90" y="324"/>
                  <a:pt x="90" y="324"/>
                  <a:pt x="90" y="323"/>
                </a:cubicBezTo>
                <a:cubicBezTo>
                  <a:pt x="91" y="322"/>
                  <a:pt x="92" y="321"/>
                  <a:pt x="93" y="320"/>
                </a:cubicBezTo>
                <a:cubicBezTo>
                  <a:pt x="93" y="320"/>
                  <a:pt x="93" y="320"/>
                  <a:pt x="94" y="320"/>
                </a:cubicBezTo>
                <a:cubicBezTo>
                  <a:pt x="94" y="321"/>
                  <a:pt x="95" y="323"/>
                  <a:pt x="95" y="325"/>
                </a:cubicBezTo>
                <a:cubicBezTo>
                  <a:pt x="95" y="324"/>
                  <a:pt x="94" y="324"/>
                  <a:pt x="93" y="3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3502025" y="3095626"/>
            <a:ext cx="492125" cy="1851025"/>
          </a:xfrm>
          <a:custGeom>
            <a:avLst/>
            <a:gdLst>
              <a:gd name="T0" fmla="*/ 112 w 116"/>
              <a:gd name="T1" fmla="*/ 386 h 435"/>
              <a:gd name="T2" fmla="*/ 109 w 116"/>
              <a:gd name="T3" fmla="*/ 336 h 435"/>
              <a:gd name="T4" fmla="*/ 101 w 116"/>
              <a:gd name="T5" fmla="*/ 230 h 435"/>
              <a:gd name="T6" fmla="*/ 87 w 116"/>
              <a:gd name="T7" fmla="*/ 22 h 435"/>
              <a:gd name="T8" fmla="*/ 83 w 116"/>
              <a:gd name="T9" fmla="*/ 16 h 435"/>
              <a:gd name="T10" fmla="*/ 50 w 116"/>
              <a:gd name="T11" fmla="*/ 1 h 435"/>
              <a:gd name="T12" fmla="*/ 9 w 116"/>
              <a:gd name="T13" fmla="*/ 7 h 435"/>
              <a:gd name="T14" fmla="*/ 0 w 116"/>
              <a:gd name="T15" fmla="*/ 12 h 435"/>
              <a:gd name="T16" fmla="*/ 11 w 116"/>
              <a:gd name="T17" fmla="*/ 220 h 435"/>
              <a:gd name="T18" fmla="*/ 29 w 116"/>
              <a:gd name="T19" fmla="*/ 423 h 435"/>
              <a:gd name="T20" fmla="*/ 37 w 116"/>
              <a:gd name="T21" fmla="*/ 423 h 435"/>
              <a:gd name="T22" fmla="*/ 38 w 116"/>
              <a:gd name="T23" fmla="*/ 424 h 435"/>
              <a:gd name="T24" fmla="*/ 36 w 116"/>
              <a:gd name="T25" fmla="*/ 425 h 435"/>
              <a:gd name="T26" fmla="*/ 36 w 116"/>
              <a:gd name="T27" fmla="*/ 429 h 435"/>
              <a:gd name="T28" fmla="*/ 68 w 116"/>
              <a:gd name="T29" fmla="*/ 433 h 435"/>
              <a:gd name="T30" fmla="*/ 105 w 116"/>
              <a:gd name="T31" fmla="*/ 432 h 435"/>
              <a:gd name="T32" fmla="*/ 108 w 116"/>
              <a:gd name="T33" fmla="*/ 430 h 435"/>
              <a:gd name="T34" fmla="*/ 110 w 116"/>
              <a:gd name="T35" fmla="*/ 428 h 435"/>
              <a:gd name="T36" fmla="*/ 112 w 116"/>
              <a:gd name="T37" fmla="*/ 386 h 435"/>
              <a:gd name="T38" fmla="*/ 76 w 116"/>
              <a:gd name="T39" fmla="*/ 330 h 435"/>
              <a:gd name="T40" fmla="*/ 77 w 116"/>
              <a:gd name="T41" fmla="*/ 339 h 435"/>
              <a:gd name="T42" fmla="*/ 76 w 116"/>
              <a:gd name="T43" fmla="*/ 330 h 435"/>
              <a:gd name="T44" fmla="*/ 76 w 116"/>
              <a:gd name="T45" fmla="*/ 330 h 435"/>
              <a:gd name="T46" fmla="*/ 25 w 116"/>
              <a:gd name="T47" fmla="*/ 15 h 435"/>
              <a:gd name="T48" fmla="*/ 13 w 116"/>
              <a:gd name="T49" fmla="*/ 19 h 435"/>
              <a:gd name="T50" fmla="*/ 13 w 116"/>
              <a:gd name="T51" fmla="*/ 16 h 435"/>
              <a:gd name="T52" fmla="*/ 25 w 116"/>
              <a:gd name="T53" fmla="*/ 15 h 435"/>
              <a:gd name="T54" fmla="*/ 50 w 116"/>
              <a:gd name="T55" fmla="*/ 414 h 435"/>
              <a:gd name="T56" fmla="*/ 50 w 116"/>
              <a:gd name="T57" fmla="*/ 408 h 435"/>
              <a:gd name="T58" fmla="*/ 52 w 116"/>
              <a:gd name="T59" fmla="*/ 411 h 435"/>
              <a:gd name="T60" fmla="*/ 53 w 116"/>
              <a:gd name="T61" fmla="*/ 414 h 435"/>
              <a:gd name="T62" fmla="*/ 50 w 116"/>
              <a:gd name="T63" fmla="*/ 414 h 435"/>
              <a:gd name="T64" fmla="*/ 75 w 116"/>
              <a:gd name="T65" fmla="*/ 395 h 435"/>
              <a:gd name="T66" fmla="*/ 77 w 116"/>
              <a:gd name="T67" fmla="*/ 394 h 435"/>
              <a:gd name="T68" fmla="*/ 79 w 116"/>
              <a:gd name="T69" fmla="*/ 400 h 435"/>
              <a:gd name="T70" fmla="*/ 75 w 116"/>
              <a:gd name="T71" fmla="*/ 395 h 435"/>
              <a:gd name="T72" fmla="*/ 83 w 116"/>
              <a:gd name="T73" fmla="*/ 169 h 435"/>
              <a:gd name="T74" fmla="*/ 83 w 116"/>
              <a:gd name="T75" fmla="*/ 162 h 435"/>
              <a:gd name="T76" fmla="*/ 83 w 116"/>
              <a:gd name="T77" fmla="*/ 161 h 435"/>
              <a:gd name="T78" fmla="*/ 83 w 116"/>
              <a:gd name="T79" fmla="*/ 159 h 435"/>
              <a:gd name="T80" fmla="*/ 84 w 116"/>
              <a:gd name="T81" fmla="*/ 170 h 435"/>
              <a:gd name="T82" fmla="*/ 83 w 116"/>
              <a:gd name="T83" fmla="*/ 169 h 435"/>
              <a:gd name="T84" fmla="*/ 99 w 116"/>
              <a:gd name="T85" fmla="*/ 421 h 435"/>
              <a:gd name="T86" fmla="*/ 102 w 116"/>
              <a:gd name="T87" fmla="*/ 419 h 435"/>
              <a:gd name="T88" fmla="*/ 103 w 116"/>
              <a:gd name="T89" fmla="*/ 422 h 435"/>
              <a:gd name="T90" fmla="*/ 99 w 116"/>
              <a:gd name="T91" fmla="*/ 421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6" h="435">
                <a:moveTo>
                  <a:pt x="112" y="386"/>
                </a:moveTo>
                <a:cubicBezTo>
                  <a:pt x="111" y="369"/>
                  <a:pt x="110" y="353"/>
                  <a:pt x="109" y="336"/>
                </a:cubicBezTo>
                <a:cubicBezTo>
                  <a:pt x="106" y="301"/>
                  <a:pt x="104" y="266"/>
                  <a:pt x="101" y="230"/>
                </a:cubicBezTo>
                <a:cubicBezTo>
                  <a:pt x="97" y="161"/>
                  <a:pt x="93" y="91"/>
                  <a:pt x="87" y="22"/>
                </a:cubicBezTo>
                <a:cubicBezTo>
                  <a:pt x="87" y="19"/>
                  <a:pt x="85" y="17"/>
                  <a:pt x="83" y="16"/>
                </a:cubicBezTo>
                <a:cubicBezTo>
                  <a:pt x="82" y="3"/>
                  <a:pt x="63" y="0"/>
                  <a:pt x="50" y="1"/>
                </a:cubicBezTo>
                <a:cubicBezTo>
                  <a:pt x="43" y="2"/>
                  <a:pt x="19" y="0"/>
                  <a:pt x="9" y="7"/>
                </a:cubicBezTo>
                <a:cubicBezTo>
                  <a:pt x="5" y="5"/>
                  <a:pt x="0" y="7"/>
                  <a:pt x="0" y="12"/>
                </a:cubicBezTo>
                <a:cubicBezTo>
                  <a:pt x="3" y="81"/>
                  <a:pt x="7" y="150"/>
                  <a:pt x="11" y="220"/>
                </a:cubicBezTo>
                <a:cubicBezTo>
                  <a:pt x="16" y="287"/>
                  <a:pt x="18" y="356"/>
                  <a:pt x="29" y="423"/>
                </a:cubicBezTo>
                <a:cubicBezTo>
                  <a:pt x="29" y="427"/>
                  <a:pt x="36" y="427"/>
                  <a:pt x="37" y="423"/>
                </a:cubicBezTo>
                <a:cubicBezTo>
                  <a:pt x="38" y="423"/>
                  <a:pt x="38" y="424"/>
                  <a:pt x="38" y="424"/>
                </a:cubicBezTo>
                <a:cubicBezTo>
                  <a:pt x="37" y="424"/>
                  <a:pt x="37" y="425"/>
                  <a:pt x="36" y="425"/>
                </a:cubicBezTo>
                <a:cubicBezTo>
                  <a:pt x="34" y="426"/>
                  <a:pt x="34" y="428"/>
                  <a:pt x="36" y="429"/>
                </a:cubicBezTo>
                <a:cubicBezTo>
                  <a:pt x="45" y="435"/>
                  <a:pt x="58" y="433"/>
                  <a:pt x="68" y="433"/>
                </a:cubicBezTo>
                <a:cubicBezTo>
                  <a:pt x="80" y="433"/>
                  <a:pt x="94" y="435"/>
                  <a:pt x="105" y="432"/>
                </a:cubicBezTo>
                <a:cubicBezTo>
                  <a:pt x="107" y="432"/>
                  <a:pt x="108" y="431"/>
                  <a:pt x="108" y="430"/>
                </a:cubicBezTo>
                <a:cubicBezTo>
                  <a:pt x="109" y="429"/>
                  <a:pt x="110" y="429"/>
                  <a:pt x="110" y="428"/>
                </a:cubicBezTo>
                <a:cubicBezTo>
                  <a:pt x="116" y="416"/>
                  <a:pt x="113" y="400"/>
                  <a:pt x="112" y="386"/>
                </a:cubicBezTo>
                <a:close/>
                <a:moveTo>
                  <a:pt x="76" y="330"/>
                </a:moveTo>
                <a:cubicBezTo>
                  <a:pt x="77" y="333"/>
                  <a:pt x="77" y="336"/>
                  <a:pt x="77" y="339"/>
                </a:cubicBezTo>
                <a:cubicBezTo>
                  <a:pt x="77" y="336"/>
                  <a:pt x="76" y="333"/>
                  <a:pt x="76" y="330"/>
                </a:cubicBezTo>
                <a:cubicBezTo>
                  <a:pt x="76" y="330"/>
                  <a:pt x="76" y="330"/>
                  <a:pt x="76" y="330"/>
                </a:cubicBezTo>
                <a:close/>
                <a:moveTo>
                  <a:pt x="25" y="15"/>
                </a:moveTo>
                <a:cubicBezTo>
                  <a:pt x="21" y="16"/>
                  <a:pt x="16" y="17"/>
                  <a:pt x="13" y="19"/>
                </a:cubicBezTo>
                <a:cubicBezTo>
                  <a:pt x="13" y="18"/>
                  <a:pt x="13" y="17"/>
                  <a:pt x="13" y="16"/>
                </a:cubicBezTo>
                <a:cubicBezTo>
                  <a:pt x="15" y="16"/>
                  <a:pt x="20" y="15"/>
                  <a:pt x="25" y="15"/>
                </a:cubicBezTo>
                <a:close/>
                <a:moveTo>
                  <a:pt x="50" y="414"/>
                </a:moveTo>
                <a:cubicBezTo>
                  <a:pt x="50" y="412"/>
                  <a:pt x="50" y="410"/>
                  <a:pt x="50" y="408"/>
                </a:cubicBezTo>
                <a:cubicBezTo>
                  <a:pt x="51" y="409"/>
                  <a:pt x="51" y="410"/>
                  <a:pt x="52" y="411"/>
                </a:cubicBezTo>
                <a:cubicBezTo>
                  <a:pt x="52" y="412"/>
                  <a:pt x="53" y="413"/>
                  <a:pt x="53" y="414"/>
                </a:cubicBezTo>
                <a:cubicBezTo>
                  <a:pt x="52" y="414"/>
                  <a:pt x="51" y="414"/>
                  <a:pt x="50" y="414"/>
                </a:cubicBezTo>
                <a:close/>
                <a:moveTo>
                  <a:pt x="75" y="395"/>
                </a:moveTo>
                <a:cubicBezTo>
                  <a:pt x="76" y="395"/>
                  <a:pt x="76" y="394"/>
                  <a:pt x="77" y="394"/>
                </a:cubicBezTo>
                <a:cubicBezTo>
                  <a:pt x="77" y="396"/>
                  <a:pt x="78" y="398"/>
                  <a:pt x="79" y="400"/>
                </a:cubicBezTo>
                <a:cubicBezTo>
                  <a:pt x="77" y="399"/>
                  <a:pt x="76" y="397"/>
                  <a:pt x="75" y="395"/>
                </a:cubicBezTo>
                <a:close/>
                <a:moveTo>
                  <a:pt x="83" y="169"/>
                </a:moveTo>
                <a:cubicBezTo>
                  <a:pt x="83" y="167"/>
                  <a:pt x="83" y="164"/>
                  <a:pt x="83" y="162"/>
                </a:cubicBezTo>
                <a:cubicBezTo>
                  <a:pt x="83" y="161"/>
                  <a:pt x="83" y="161"/>
                  <a:pt x="83" y="161"/>
                </a:cubicBezTo>
                <a:cubicBezTo>
                  <a:pt x="83" y="160"/>
                  <a:pt x="83" y="159"/>
                  <a:pt x="83" y="159"/>
                </a:cubicBezTo>
                <a:cubicBezTo>
                  <a:pt x="84" y="162"/>
                  <a:pt x="84" y="166"/>
                  <a:pt x="84" y="170"/>
                </a:cubicBezTo>
                <a:cubicBezTo>
                  <a:pt x="84" y="169"/>
                  <a:pt x="83" y="169"/>
                  <a:pt x="83" y="169"/>
                </a:cubicBezTo>
                <a:close/>
                <a:moveTo>
                  <a:pt x="99" y="421"/>
                </a:moveTo>
                <a:cubicBezTo>
                  <a:pt x="100" y="421"/>
                  <a:pt x="101" y="420"/>
                  <a:pt x="102" y="419"/>
                </a:cubicBezTo>
                <a:cubicBezTo>
                  <a:pt x="102" y="420"/>
                  <a:pt x="103" y="421"/>
                  <a:pt x="103" y="422"/>
                </a:cubicBezTo>
                <a:cubicBezTo>
                  <a:pt x="102" y="422"/>
                  <a:pt x="100" y="421"/>
                  <a:pt x="99" y="42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>
            <a:spLocks noEditPoints="1"/>
          </p:cNvSpPr>
          <p:nvPr/>
        </p:nvSpPr>
        <p:spPr bwMode="auto">
          <a:xfrm>
            <a:off x="3986213" y="2867026"/>
            <a:ext cx="476250" cy="2079625"/>
          </a:xfrm>
          <a:custGeom>
            <a:avLst/>
            <a:gdLst>
              <a:gd name="T0" fmla="*/ 106 w 112"/>
              <a:gd name="T1" fmla="*/ 255 h 489"/>
              <a:gd name="T2" fmla="*/ 95 w 112"/>
              <a:gd name="T3" fmla="*/ 31 h 489"/>
              <a:gd name="T4" fmla="*/ 93 w 112"/>
              <a:gd name="T5" fmla="*/ 27 h 489"/>
              <a:gd name="T6" fmla="*/ 9 w 112"/>
              <a:gd name="T7" fmla="*/ 17 h 489"/>
              <a:gd name="T8" fmla="*/ 0 w 112"/>
              <a:gd name="T9" fmla="*/ 21 h 489"/>
              <a:gd name="T10" fmla="*/ 15 w 112"/>
              <a:gd name="T11" fmla="*/ 256 h 489"/>
              <a:gd name="T12" fmla="*/ 22 w 112"/>
              <a:gd name="T13" fmla="*/ 370 h 489"/>
              <a:gd name="T14" fmla="*/ 25 w 112"/>
              <a:gd name="T15" fmla="*/ 429 h 489"/>
              <a:gd name="T16" fmla="*/ 30 w 112"/>
              <a:gd name="T17" fmla="*/ 477 h 489"/>
              <a:gd name="T18" fmla="*/ 29 w 112"/>
              <a:gd name="T19" fmla="*/ 479 h 489"/>
              <a:gd name="T20" fmla="*/ 33 w 112"/>
              <a:gd name="T21" fmla="*/ 485 h 489"/>
              <a:gd name="T22" fmla="*/ 45 w 112"/>
              <a:gd name="T23" fmla="*/ 486 h 489"/>
              <a:gd name="T24" fmla="*/ 56 w 112"/>
              <a:gd name="T25" fmla="*/ 487 h 489"/>
              <a:gd name="T26" fmla="*/ 65 w 112"/>
              <a:gd name="T27" fmla="*/ 487 h 489"/>
              <a:gd name="T28" fmla="*/ 98 w 112"/>
              <a:gd name="T29" fmla="*/ 485 h 489"/>
              <a:gd name="T30" fmla="*/ 100 w 112"/>
              <a:gd name="T31" fmla="*/ 483 h 489"/>
              <a:gd name="T32" fmla="*/ 108 w 112"/>
              <a:gd name="T33" fmla="*/ 479 h 489"/>
              <a:gd name="T34" fmla="*/ 106 w 112"/>
              <a:gd name="T35" fmla="*/ 255 h 489"/>
              <a:gd name="T36" fmla="*/ 46 w 112"/>
              <a:gd name="T37" fmla="*/ 44 h 489"/>
              <a:gd name="T38" fmla="*/ 45 w 112"/>
              <a:gd name="T39" fmla="*/ 52 h 489"/>
              <a:gd name="T40" fmla="*/ 45 w 112"/>
              <a:gd name="T41" fmla="*/ 42 h 489"/>
              <a:gd name="T42" fmla="*/ 46 w 112"/>
              <a:gd name="T43" fmla="*/ 42 h 489"/>
              <a:gd name="T44" fmla="*/ 46 w 112"/>
              <a:gd name="T45" fmla="*/ 44 h 489"/>
              <a:gd name="T46" fmla="*/ 18 w 112"/>
              <a:gd name="T47" fmla="*/ 88 h 489"/>
              <a:gd name="T48" fmla="*/ 18 w 112"/>
              <a:gd name="T49" fmla="*/ 104 h 489"/>
              <a:gd name="T50" fmla="*/ 17 w 112"/>
              <a:gd name="T51" fmla="*/ 86 h 489"/>
              <a:gd name="T52" fmla="*/ 18 w 112"/>
              <a:gd name="T53" fmla="*/ 88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2" h="489">
                <a:moveTo>
                  <a:pt x="106" y="255"/>
                </a:moveTo>
                <a:cubicBezTo>
                  <a:pt x="104" y="180"/>
                  <a:pt x="100" y="105"/>
                  <a:pt x="95" y="31"/>
                </a:cubicBezTo>
                <a:cubicBezTo>
                  <a:pt x="94" y="29"/>
                  <a:pt x="94" y="28"/>
                  <a:pt x="93" y="27"/>
                </a:cubicBezTo>
                <a:cubicBezTo>
                  <a:pt x="98" y="0"/>
                  <a:pt x="27" y="13"/>
                  <a:pt x="9" y="17"/>
                </a:cubicBezTo>
                <a:cubicBezTo>
                  <a:pt x="6" y="14"/>
                  <a:pt x="0" y="15"/>
                  <a:pt x="0" y="21"/>
                </a:cubicBezTo>
                <a:cubicBezTo>
                  <a:pt x="2" y="99"/>
                  <a:pt x="10" y="177"/>
                  <a:pt x="15" y="256"/>
                </a:cubicBezTo>
                <a:cubicBezTo>
                  <a:pt x="17" y="294"/>
                  <a:pt x="19" y="332"/>
                  <a:pt x="22" y="370"/>
                </a:cubicBezTo>
                <a:cubicBezTo>
                  <a:pt x="23" y="390"/>
                  <a:pt x="24" y="410"/>
                  <a:pt x="25" y="429"/>
                </a:cubicBezTo>
                <a:cubicBezTo>
                  <a:pt x="26" y="444"/>
                  <a:pt x="25" y="463"/>
                  <a:pt x="30" y="477"/>
                </a:cubicBezTo>
                <a:cubicBezTo>
                  <a:pt x="30" y="478"/>
                  <a:pt x="30" y="479"/>
                  <a:pt x="29" y="479"/>
                </a:cubicBezTo>
                <a:cubicBezTo>
                  <a:pt x="29" y="482"/>
                  <a:pt x="30" y="485"/>
                  <a:pt x="33" y="485"/>
                </a:cubicBezTo>
                <a:cubicBezTo>
                  <a:pt x="37" y="486"/>
                  <a:pt x="41" y="486"/>
                  <a:pt x="45" y="486"/>
                </a:cubicBezTo>
                <a:cubicBezTo>
                  <a:pt x="49" y="487"/>
                  <a:pt x="53" y="487"/>
                  <a:pt x="56" y="487"/>
                </a:cubicBezTo>
                <a:cubicBezTo>
                  <a:pt x="59" y="487"/>
                  <a:pt x="62" y="487"/>
                  <a:pt x="65" y="487"/>
                </a:cubicBezTo>
                <a:cubicBezTo>
                  <a:pt x="76" y="487"/>
                  <a:pt x="88" y="489"/>
                  <a:pt x="98" y="485"/>
                </a:cubicBezTo>
                <a:cubicBezTo>
                  <a:pt x="99" y="485"/>
                  <a:pt x="100" y="484"/>
                  <a:pt x="100" y="483"/>
                </a:cubicBezTo>
                <a:cubicBezTo>
                  <a:pt x="103" y="485"/>
                  <a:pt x="108" y="484"/>
                  <a:pt x="108" y="479"/>
                </a:cubicBezTo>
                <a:cubicBezTo>
                  <a:pt x="112" y="405"/>
                  <a:pt x="109" y="329"/>
                  <a:pt x="106" y="255"/>
                </a:cubicBezTo>
                <a:close/>
                <a:moveTo>
                  <a:pt x="46" y="44"/>
                </a:moveTo>
                <a:cubicBezTo>
                  <a:pt x="46" y="47"/>
                  <a:pt x="46" y="49"/>
                  <a:pt x="45" y="52"/>
                </a:cubicBezTo>
                <a:cubicBezTo>
                  <a:pt x="46" y="48"/>
                  <a:pt x="45" y="45"/>
                  <a:pt x="45" y="42"/>
                </a:cubicBezTo>
                <a:cubicBezTo>
                  <a:pt x="45" y="42"/>
                  <a:pt x="46" y="42"/>
                  <a:pt x="46" y="42"/>
                </a:cubicBezTo>
                <a:cubicBezTo>
                  <a:pt x="46" y="43"/>
                  <a:pt x="46" y="43"/>
                  <a:pt x="46" y="44"/>
                </a:cubicBezTo>
                <a:close/>
                <a:moveTo>
                  <a:pt x="18" y="88"/>
                </a:moveTo>
                <a:cubicBezTo>
                  <a:pt x="18" y="93"/>
                  <a:pt x="18" y="99"/>
                  <a:pt x="18" y="104"/>
                </a:cubicBezTo>
                <a:cubicBezTo>
                  <a:pt x="18" y="98"/>
                  <a:pt x="18" y="92"/>
                  <a:pt x="17" y="86"/>
                </a:cubicBezTo>
                <a:cubicBezTo>
                  <a:pt x="17" y="87"/>
                  <a:pt x="18" y="87"/>
                  <a:pt x="18" y="88"/>
                </a:cubicBezTo>
                <a:close/>
              </a:path>
            </a:pathLst>
          </a:custGeom>
          <a:solidFill>
            <a:srgbClr val="F7943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9" name="Group 82"/>
          <p:cNvGrpSpPr/>
          <p:nvPr/>
        </p:nvGrpSpPr>
        <p:grpSpPr>
          <a:xfrm>
            <a:off x="6629401" y="2486755"/>
            <a:ext cx="4172905" cy="783987"/>
            <a:chOff x="6439270" y="1469392"/>
            <a:chExt cx="4236946" cy="467630"/>
          </a:xfrm>
        </p:grpSpPr>
        <p:sp>
          <p:nvSpPr>
            <p:cNvPr id="40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41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82"/>
          <p:cNvGrpSpPr/>
          <p:nvPr/>
        </p:nvGrpSpPr>
        <p:grpSpPr>
          <a:xfrm>
            <a:off x="6629401" y="3266728"/>
            <a:ext cx="4172905" cy="783987"/>
            <a:chOff x="6439270" y="1469392"/>
            <a:chExt cx="4236946" cy="467630"/>
          </a:xfrm>
        </p:grpSpPr>
        <p:sp>
          <p:nvSpPr>
            <p:cNvPr id="43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44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82"/>
          <p:cNvGrpSpPr/>
          <p:nvPr/>
        </p:nvGrpSpPr>
        <p:grpSpPr>
          <a:xfrm>
            <a:off x="6629401" y="4046701"/>
            <a:ext cx="4172905" cy="783987"/>
            <a:chOff x="6439270" y="1469392"/>
            <a:chExt cx="4236946" cy="467630"/>
          </a:xfrm>
        </p:grpSpPr>
        <p:sp>
          <p:nvSpPr>
            <p:cNvPr id="46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  <p:sp>
          <p:nvSpPr>
            <p:cNvPr id="47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82"/>
          <p:cNvGrpSpPr/>
          <p:nvPr/>
        </p:nvGrpSpPr>
        <p:grpSpPr>
          <a:xfrm>
            <a:off x="6629401" y="4826673"/>
            <a:ext cx="4172905" cy="783987"/>
            <a:chOff x="6439270" y="1469392"/>
            <a:chExt cx="4236946" cy="467630"/>
          </a:xfrm>
        </p:grpSpPr>
        <p:sp>
          <p:nvSpPr>
            <p:cNvPr id="49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D37339"/>
                  </a:solidFill>
                </a:rPr>
                <a:t>标题文本预设</a:t>
              </a:r>
              <a:endParaRPr lang="zh-CN" altLang="en-US" sz="1600" b="1" dirty="0">
                <a:solidFill>
                  <a:srgbClr val="D37339"/>
                </a:solidFill>
              </a:endParaRPr>
            </a:p>
          </p:txBody>
        </p:sp>
        <p:sp>
          <p:nvSpPr>
            <p:cNvPr id="50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1" name="Group 82"/>
          <p:cNvGrpSpPr/>
          <p:nvPr/>
        </p:nvGrpSpPr>
        <p:grpSpPr>
          <a:xfrm>
            <a:off x="6629401" y="1706782"/>
            <a:ext cx="4172905" cy="783987"/>
            <a:chOff x="6439270" y="1469392"/>
            <a:chExt cx="4236946" cy="467630"/>
          </a:xfrm>
        </p:grpSpPr>
        <p:sp>
          <p:nvSpPr>
            <p:cNvPr id="52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53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2084445" y="3394255"/>
            <a:ext cx="3143250" cy="2836051"/>
            <a:chOff x="5746750" y="2439424"/>
            <a:chExt cx="3143250" cy="2836051"/>
          </a:xfrm>
        </p:grpSpPr>
        <p:sp>
          <p:nvSpPr>
            <p:cNvPr id="52" name="MH_Other_1"/>
            <p:cNvSpPr/>
            <p:nvPr>
              <p:custDataLst>
                <p:tags r:id="rId1"/>
              </p:custDataLst>
            </p:nvPr>
          </p:nvSpPr>
          <p:spPr bwMode="auto">
            <a:xfrm>
              <a:off x="5746750" y="2675393"/>
              <a:ext cx="3143250" cy="2600082"/>
            </a:xfrm>
            <a:custGeom>
              <a:avLst/>
              <a:gdLst>
                <a:gd name="T0" fmla="*/ 2147483646 w 2464"/>
                <a:gd name="T1" fmla="*/ 2147483646 h 2464"/>
                <a:gd name="T2" fmla="*/ 2147483646 w 2464"/>
                <a:gd name="T3" fmla="*/ 2147483646 h 2464"/>
                <a:gd name="T4" fmla="*/ 0 w 2464"/>
                <a:gd name="T5" fmla="*/ 2147483646 h 2464"/>
                <a:gd name="T6" fmla="*/ 2147483646 w 2464"/>
                <a:gd name="T7" fmla="*/ 0 h 2464"/>
                <a:gd name="T8" fmla="*/ 2147483646 w 2464"/>
                <a:gd name="T9" fmla="*/ 2147483646 h 24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64" h="2464">
                  <a:moveTo>
                    <a:pt x="2464" y="2405"/>
                  </a:moveTo>
                  <a:lnTo>
                    <a:pt x="58" y="2464"/>
                  </a:lnTo>
                  <a:lnTo>
                    <a:pt x="0" y="59"/>
                  </a:lnTo>
                  <a:lnTo>
                    <a:pt x="2406" y="0"/>
                  </a:lnTo>
                  <a:lnTo>
                    <a:pt x="2464" y="2405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MH_Picture_2"/>
            <p:cNvSpPr/>
            <p:nvPr>
              <p:custDataLst>
                <p:tags r:id="rId2"/>
              </p:custDataLst>
            </p:nvPr>
          </p:nvSpPr>
          <p:spPr bwMode="auto">
            <a:xfrm>
              <a:off x="5940174" y="2439424"/>
              <a:ext cx="2682875" cy="2681287"/>
            </a:xfrm>
            <a:custGeom>
              <a:avLst/>
              <a:gdLst>
                <a:gd name="T0" fmla="*/ 2147483646 w 2102"/>
                <a:gd name="T1" fmla="*/ 2147483646 h 2102"/>
                <a:gd name="T2" fmla="*/ 2147483646 w 2102"/>
                <a:gd name="T3" fmla="*/ 2147483646 h 2102"/>
                <a:gd name="T4" fmla="*/ 0 w 2102"/>
                <a:gd name="T5" fmla="*/ 2147483646 h 2102"/>
                <a:gd name="T6" fmla="*/ 2147483646 w 2102"/>
                <a:gd name="T7" fmla="*/ 0 h 2102"/>
                <a:gd name="T8" fmla="*/ 2147483646 w 2102"/>
                <a:gd name="T9" fmla="*/ 2147483646 h 2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2" h="2102">
                  <a:moveTo>
                    <a:pt x="2102" y="2053"/>
                  </a:moveTo>
                  <a:lnTo>
                    <a:pt x="51" y="2102"/>
                  </a:lnTo>
                  <a:lnTo>
                    <a:pt x="0" y="51"/>
                  </a:lnTo>
                  <a:lnTo>
                    <a:pt x="2053" y="0"/>
                  </a:lnTo>
                  <a:lnTo>
                    <a:pt x="2102" y="2053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 dirty="0"/>
            </a:p>
          </p:txBody>
        </p:sp>
      </p:grpSp>
      <p:grpSp>
        <p:nvGrpSpPr>
          <p:cNvPr id="68" name="组合 67"/>
          <p:cNvGrpSpPr/>
          <p:nvPr/>
        </p:nvGrpSpPr>
        <p:grpSpPr>
          <a:xfrm rot="18899268">
            <a:off x="3697407" y="1886924"/>
            <a:ext cx="3014662" cy="3014663"/>
            <a:chOff x="3176588" y="946151"/>
            <a:chExt cx="3014662" cy="3014663"/>
          </a:xfrm>
        </p:grpSpPr>
        <p:sp>
          <p:nvSpPr>
            <p:cNvPr id="69" name="MH_Other_2"/>
            <p:cNvSpPr/>
            <p:nvPr>
              <p:custDataLst>
                <p:tags r:id="rId4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MH_Picture_1"/>
            <p:cNvSpPr/>
            <p:nvPr>
              <p:custDataLst>
                <p:tags r:id="rId5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24097" y="1599969"/>
            <a:ext cx="3014662" cy="3014663"/>
            <a:chOff x="3176588" y="946151"/>
            <a:chExt cx="3014662" cy="3014663"/>
          </a:xfrm>
        </p:grpSpPr>
        <p:sp>
          <p:nvSpPr>
            <p:cNvPr id="55" name="MH_Other_2"/>
            <p:cNvSpPr/>
            <p:nvPr>
              <p:custDataLst>
                <p:tags r:id="rId8"/>
              </p:custDataLst>
            </p:nvPr>
          </p:nvSpPr>
          <p:spPr bwMode="auto">
            <a:xfrm rot="555643">
              <a:off x="3176588" y="946151"/>
              <a:ext cx="3014662" cy="3014663"/>
            </a:xfrm>
            <a:custGeom>
              <a:avLst/>
              <a:gdLst>
                <a:gd name="T0" fmla="*/ 2147483646 w 2363"/>
                <a:gd name="T1" fmla="*/ 2147483646 h 2362"/>
                <a:gd name="T2" fmla="*/ 0 w 2363"/>
                <a:gd name="T3" fmla="*/ 2147483646 h 2362"/>
                <a:gd name="T4" fmla="*/ 2147483646 w 2363"/>
                <a:gd name="T5" fmla="*/ 0 h 2362"/>
                <a:gd name="T6" fmla="*/ 2147483646 w 2363"/>
                <a:gd name="T7" fmla="*/ 2147483646 h 2362"/>
                <a:gd name="T8" fmla="*/ 2147483646 w 2363"/>
                <a:gd name="T9" fmla="*/ 2147483646 h 23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63" h="2362">
                  <a:moveTo>
                    <a:pt x="2055" y="2362"/>
                  </a:moveTo>
                  <a:lnTo>
                    <a:pt x="0" y="2054"/>
                  </a:lnTo>
                  <a:lnTo>
                    <a:pt x="308" y="0"/>
                  </a:lnTo>
                  <a:lnTo>
                    <a:pt x="2363" y="308"/>
                  </a:lnTo>
                  <a:lnTo>
                    <a:pt x="2055" y="2362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MH_Picture_1"/>
            <p:cNvSpPr/>
            <p:nvPr>
              <p:custDataLst>
                <p:tags r:id="rId9"/>
              </p:custDataLst>
            </p:nvPr>
          </p:nvSpPr>
          <p:spPr bwMode="auto">
            <a:xfrm rot="1235638">
              <a:off x="3498850" y="1268414"/>
              <a:ext cx="2368550" cy="2370137"/>
            </a:xfrm>
            <a:custGeom>
              <a:avLst/>
              <a:gdLst>
                <a:gd name="T0" fmla="*/ 0 w 2947556"/>
                <a:gd name="T1" fmla="*/ 12617 h 2947868"/>
                <a:gd name="T2" fmla="*/ 253532 w 2947556"/>
                <a:gd name="T3" fmla="*/ 0 h 2947868"/>
                <a:gd name="T4" fmla="*/ 265909 w 2947556"/>
                <a:gd name="T5" fmla="*/ 254853 h 2947868"/>
                <a:gd name="T6" fmla="*/ 12517 w 2947556"/>
                <a:gd name="T7" fmla="*/ 267441 h 294786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47556" h="2947868">
                  <a:moveTo>
                    <a:pt x="0" y="139065"/>
                  </a:moveTo>
                  <a:lnTo>
                    <a:pt x="2810359" y="0"/>
                  </a:lnTo>
                  <a:lnTo>
                    <a:pt x="2947556" y="2809115"/>
                  </a:lnTo>
                  <a:lnTo>
                    <a:pt x="138753" y="2947868"/>
                  </a:lnTo>
                  <a:lnTo>
                    <a:pt x="0" y="139065"/>
                  </a:lnTo>
                  <a:close/>
                </a:path>
              </a:pathLst>
            </a:custGeom>
            <a:blipFill dpi="0" rotWithShape="1">
              <a:blip r:embed="rId10"/>
              <a:srcRect/>
              <a:stretch>
                <a:fillRect/>
              </a:stretch>
            </a:blipFill>
            <a:ln w="9525">
              <a:solidFill>
                <a:srgbClr val="DDDDDD"/>
              </a:solidFill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8" name="MH_SubTitle_1"/>
          <p:cNvSpPr txBox="1"/>
          <p:nvPr>
            <p:custDataLst>
              <p:tags r:id="rId11"/>
            </p:custDataLst>
          </p:nvPr>
        </p:nvSpPr>
        <p:spPr>
          <a:xfrm>
            <a:off x="7394069" y="1974919"/>
            <a:ext cx="2452688" cy="573088"/>
          </a:xfrm>
          <a:prstGeom prst="rect">
            <a:avLst/>
          </a:prstGeom>
          <a:noFill/>
        </p:spPr>
        <p:txBody>
          <a:bodyPr anchor="ctr">
            <a:normAutofit fontScale="70000" lnSpcReduction="20000"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chemeClr val="accent1">
                    <a:lumMod val="75000"/>
                  </a:schemeClr>
                </a:solidFill>
              </a:rPr>
              <a:t>点击此处添加文本</a:t>
            </a:r>
            <a:endParaRPr lang="zh-CN" alt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9" name="MH_Other_3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7068633" y="1998733"/>
            <a:ext cx="287337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sp>
        <p:nvSpPr>
          <p:cNvPr id="60" name="MH_Other_4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 flipH="1">
            <a:off x="9889619" y="1998733"/>
            <a:ext cx="287338" cy="217487"/>
          </a:xfrm>
          <a:custGeom>
            <a:avLst/>
            <a:gdLst>
              <a:gd name="T0" fmla="*/ 2147483646 w 4811"/>
              <a:gd name="T1" fmla="*/ 0 h 3654"/>
              <a:gd name="T2" fmla="*/ 2147483646 w 4811"/>
              <a:gd name="T3" fmla="*/ 2147483646 h 3654"/>
              <a:gd name="T4" fmla="*/ 2147483646 w 4811"/>
              <a:gd name="T5" fmla="*/ 2147483646 h 3654"/>
              <a:gd name="T6" fmla="*/ 2147483646 w 4811"/>
              <a:gd name="T7" fmla="*/ 2147483646 h 3654"/>
              <a:gd name="T8" fmla="*/ 2147483646 w 4811"/>
              <a:gd name="T9" fmla="*/ 2147483646 h 3654"/>
              <a:gd name="T10" fmla="*/ 2147483646 w 4811"/>
              <a:gd name="T11" fmla="*/ 2147483646 h 3654"/>
              <a:gd name="T12" fmla="*/ 2147483646 w 4811"/>
              <a:gd name="T13" fmla="*/ 2147483646 h 3654"/>
              <a:gd name="T14" fmla="*/ 2147483646 w 4811"/>
              <a:gd name="T15" fmla="*/ 2147483646 h 3654"/>
              <a:gd name="T16" fmla="*/ 2147483646 w 4811"/>
              <a:gd name="T17" fmla="*/ 2147483646 h 3654"/>
              <a:gd name="T18" fmla="*/ 2147483646 w 4811"/>
              <a:gd name="T19" fmla="*/ 0 h 3654"/>
              <a:gd name="T20" fmla="*/ 2147483646 w 4811"/>
              <a:gd name="T21" fmla="*/ 0 h 3654"/>
              <a:gd name="T22" fmla="*/ 2147483646 w 4811"/>
              <a:gd name="T23" fmla="*/ 2147483646 h 3654"/>
              <a:gd name="T24" fmla="*/ 2147483646 w 4811"/>
              <a:gd name="T25" fmla="*/ 2147483646 h 3654"/>
              <a:gd name="T26" fmla="*/ 2147483646 w 4811"/>
              <a:gd name="T27" fmla="*/ 2147483646 h 3654"/>
              <a:gd name="T28" fmla="*/ 2147483646 w 4811"/>
              <a:gd name="T29" fmla="*/ 2147483646 h 3654"/>
              <a:gd name="T30" fmla="*/ 2147483646 w 4811"/>
              <a:gd name="T31" fmla="*/ 2147483646 h 3654"/>
              <a:gd name="T32" fmla="*/ 0 w 4811"/>
              <a:gd name="T33" fmla="*/ 2147483646 h 3654"/>
              <a:gd name="T34" fmla="*/ 0 w 4811"/>
              <a:gd name="T35" fmla="*/ 2147483646 h 3654"/>
              <a:gd name="T36" fmla="*/ 2147483646 w 4811"/>
              <a:gd name="T37" fmla="*/ 0 h 3654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4811"/>
              <a:gd name="T58" fmla="*/ 0 h 3654"/>
              <a:gd name="T59" fmla="*/ 4811 w 4811"/>
              <a:gd name="T60" fmla="*/ 3654 h 3654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4811" h="3654">
                <a:moveTo>
                  <a:pt x="4662" y="0"/>
                </a:moveTo>
                <a:cubicBezTo>
                  <a:pt x="4662" y="250"/>
                  <a:pt x="4662" y="499"/>
                  <a:pt x="4662" y="749"/>
                </a:cubicBezTo>
                <a:cubicBezTo>
                  <a:pt x="4497" y="843"/>
                  <a:pt x="4365" y="937"/>
                  <a:pt x="4265" y="1030"/>
                </a:cubicBezTo>
                <a:cubicBezTo>
                  <a:pt x="4067" y="1249"/>
                  <a:pt x="3984" y="1389"/>
                  <a:pt x="4017" y="1452"/>
                </a:cubicBezTo>
                <a:cubicBezTo>
                  <a:pt x="4017" y="1561"/>
                  <a:pt x="4017" y="1670"/>
                  <a:pt x="4017" y="1780"/>
                </a:cubicBezTo>
                <a:cubicBezTo>
                  <a:pt x="4282" y="1780"/>
                  <a:pt x="4546" y="1780"/>
                  <a:pt x="4811" y="1780"/>
                </a:cubicBezTo>
                <a:cubicBezTo>
                  <a:pt x="4811" y="2404"/>
                  <a:pt x="4811" y="3029"/>
                  <a:pt x="4811" y="3654"/>
                </a:cubicBezTo>
                <a:cubicBezTo>
                  <a:pt x="4183" y="3654"/>
                  <a:pt x="3555" y="3654"/>
                  <a:pt x="2926" y="3654"/>
                </a:cubicBezTo>
                <a:cubicBezTo>
                  <a:pt x="2926" y="3076"/>
                  <a:pt x="2926" y="2498"/>
                  <a:pt x="2926" y="1920"/>
                </a:cubicBezTo>
                <a:cubicBezTo>
                  <a:pt x="3026" y="890"/>
                  <a:pt x="3604" y="250"/>
                  <a:pt x="4662" y="0"/>
                </a:cubicBezTo>
                <a:close/>
                <a:moveTo>
                  <a:pt x="1736" y="0"/>
                </a:moveTo>
                <a:cubicBezTo>
                  <a:pt x="1736" y="250"/>
                  <a:pt x="1736" y="499"/>
                  <a:pt x="1736" y="749"/>
                </a:cubicBezTo>
                <a:cubicBezTo>
                  <a:pt x="1339" y="937"/>
                  <a:pt x="1125" y="1171"/>
                  <a:pt x="1091" y="1452"/>
                </a:cubicBezTo>
                <a:cubicBezTo>
                  <a:pt x="1091" y="1561"/>
                  <a:pt x="1091" y="1670"/>
                  <a:pt x="1091" y="1780"/>
                </a:cubicBezTo>
                <a:cubicBezTo>
                  <a:pt x="1356" y="1780"/>
                  <a:pt x="1620" y="1780"/>
                  <a:pt x="1885" y="1780"/>
                </a:cubicBezTo>
                <a:cubicBezTo>
                  <a:pt x="1885" y="2404"/>
                  <a:pt x="1885" y="3029"/>
                  <a:pt x="1885" y="3654"/>
                </a:cubicBezTo>
                <a:cubicBezTo>
                  <a:pt x="1257" y="3654"/>
                  <a:pt x="629" y="3654"/>
                  <a:pt x="0" y="3654"/>
                </a:cubicBezTo>
                <a:cubicBezTo>
                  <a:pt x="0" y="3076"/>
                  <a:pt x="0" y="2498"/>
                  <a:pt x="0" y="1920"/>
                </a:cubicBezTo>
                <a:cubicBezTo>
                  <a:pt x="166" y="827"/>
                  <a:pt x="744" y="187"/>
                  <a:pt x="1736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solidFill>
                <a:srgbClr val="97B624"/>
              </a:solidFill>
              <a:latin typeface="+mn-ea"/>
            </a:endParaRPr>
          </a:p>
        </p:txBody>
      </p:sp>
      <p:grpSp>
        <p:nvGrpSpPr>
          <p:cNvPr id="71" name="Group 82"/>
          <p:cNvGrpSpPr/>
          <p:nvPr/>
        </p:nvGrpSpPr>
        <p:grpSpPr>
          <a:xfrm>
            <a:off x="6889896" y="3475267"/>
            <a:ext cx="4172905" cy="783987"/>
            <a:chOff x="6439270" y="1469392"/>
            <a:chExt cx="4236946" cy="467630"/>
          </a:xfrm>
        </p:grpSpPr>
        <p:sp>
          <p:nvSpPr>
            <p:cNvPr id="72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rgbClr val="F7943D"/>
                  </a:solidFill>
                </a:rPr>
                <a:t>标题文本预设</a:t>
              </a:r>
              <a:endParaRPr lang="zh-CN" altLang="en-US" sz="1600" b="1" dirty="0">
                <a:solidFill>
                  <a:srgbClr val="F7943D"/>
                </a:solidFill>
              </a:endParaRPr>
            </a:p>
          </p:txBody>
        </p:sp>
        <p:sp>
          <p:nvSpPr>
            <p:cNvPr id="73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4" name="Group 82"/>
          <p:cNvGrpSpPr/>
          <p:nvPr/>
        </p:nvGrpSpPr>
        <p:grpSpPr>
          <a:xfrm>
            <a:off x="6889896" y="4255240"/>
            <a:ext cx="4172905" cy="783987"/>
            <a:chOff x="6439270" y="1469392"/>
            <a:chExt cx="4236946" cy="467630"/>
          </a:xfrm>
        </p:grpSpPr>
        <p:sp>
          <p:nvSpPr>
            <p:cNvPr id="75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/>
                </a:solidFill>
              </a:endParaRPr>
            </a:p>
          </p:txBody>
        </p:sp>
        <p:sp>
          <p:nvSpPr>
            <p:cNvPr id="76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82"/>
          <p:cNvGrpSpPr/>
          <p:nvPr/>
        </p:nvGrpSpPr>
        <p:grpSpPr>
          <a:xfrm>
            <a:off x="6889896" y="2695294"/>
            <a:ext cx="4172905" cy="783987"/>
            <a:chOff x="6439270" y="1469392"/>
            <a:chExt cx="4236946" cy="467630"/>
          </a:xfrm>
        </p:grpSpPr>
        <p:sp>
          <p:nvSpPr>
            <p:cNvPr id="78" name="TextBox 8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3"/>
                </a:solidFill>
              </a:endParaRPr>
            </a:p>
          </p:txBody>
        </p:sp>
        <p:sp>
          <p:nvSpPr>
            <p:cNvPr id="79" name="TextBox 84"/>
            <p:cNvSpPr txBox="1"/>
            <p:nvPr/>
          </p:nvSpPr>
          <p:spPr>
            <a:xfrm>
              <a:off x="6439270" y="1616654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此部分内容作为文字排版占位显示 （建议使用主题字体）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random/>
      </p:transition>
    </mc:Choice>
    <mc:Fallback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 animBg="1"/>
      <p:bldP spid="6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MH_Other_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141" y="2049143"/>
            <a:ext cx="1680235" cy="123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1995405" y="1959430"/>
            <a:ext cx="1736305" cy="1431656"/>
            <a:chOff x="1995405" y="1959430"/>
            <a:chExt cx="1736305" cy="1431656"/>
          </a:xfrm>
        </p:grpSpPr>
        <p:sp>
          <p:nvSpPr>
            <p:cNvPr id="19" name="MH_Other_10"/>
            <p:cNvSpPr/>
            <p:nvPr>
              <p:custDataLst>
                <p:tags r:id="rId3"/>
              </p:custDataLst>
            </p:nvPr>
          </p:nvSpPr>
          <p:spPr bwMode="auto">
            <a:xfrm>
              <a:off x="2666380" y="2950003"/>
              <a:ext cx="556963" cy="437347"/>
            </a:xfrm>
            <a:custGeom>
              <a:avLst/>
              <a:gdLst>
                <a:gd name="T0" fmla="*/ 2147483646 w 235"/>
                <a:gd name="T1" fmla="*/ 2147483646 h 184"/>
                <a:gd name="T2" fmla="*/ 2147483646 w 235"/>
                <a:gd name="T3" fmla="*/ 2147483646 h 184"/>
                <a:gd name="T4" fmla="*/ 2147483646 w 235"/>
                <a:gd name="T5" fmla="*/ 2147483646 h 184"/>
                <a:gd name="T6" fmla="*/ 2147483646 w 235"/>
                <a:gd name="T7" fmla="*/ 2147483646 h 184"/>
                <a:gd name="T8" fmla="*/ 0 w 235"/>
                <a:gd name="T9" fmla="*/ 2147483646 h 184"/>
                <a:gd name="T10" fmla="*/ 2147483646 w 235"/>
                <a:gd name="T11" fmla="*/ 2147483646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35" h="184">
                  <a:moveTo>
                    <a:pt x="235" y="184"/>
                  </a:moveTo>
                  <a:cubicBezTo>
                    <a:pt x="223" y="134"/>
                    <a:pt x="219" y="87"/>
                    <a:pt x="219" y="36"/>
                  </a:cubicBezTo>
                  <a:cubicBezTo>
                    <a:pt x="219" y="20"/>
                    <a:pt x="147" y="32"/>
                    <a:pt x="128" y="16"/>
                  </a:cubicBezTo>
                  <a:cubicBezTo>
                    <a:pt x="109" y="0"/>
                    <a:pt x="70" y="0"/>
                    <a:pt x="65" y="12"/>
                  </a:cubicBezTo>
                  <a:cubicBezTo>
                    <a:pt x="65" y="12"/>
                    <a:pt x="54" y="82"/>
                    <a:pt x="0" y="184"/>
                  </a:cubicBezTo>
                  <a:lnTo>
                    <a:pt x="235" y="184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MH_Other_11"/>
            <p:cNvSpPr>
              <a:spLocks noEditPoints="1"/>
            </p:cNvSpPr>
            <p:nvPr>
              <p:custDataLst>
                <p:tags r:id="rId4"/>
              </p:custDataLst>
            </p:nvPr>
          </p:nvSpPr>
          <p:spPr bwMode="auto">
            <a:xfrm>
              <a:off x="2640213" y="2940656"/>
              <a:ext cx="601819" cy="450430"/>
            </a:xfrm>
            <a:custGeom>
              <a:avLst/>
              <a:gdLst>
                <a:gd name="T0" fmla="*/ 2147483646 w 254"/>
                <a:gd name="T1" fmla="*/ 2147483646 h 189"/>
                <a:gd name="T2" fmla="*/ 2147483646 w 254"/>
                <a:gd name="T3" fmla="*/ 2147483646 h 189"/>
                <a:gd name="T4" fmla="*/ 2147483646 w 254"/>
                <a:gd name="T5" fmla="*/ 2147483646 h 189"/>
                <a:gd name="T6" fmla="*/ 2147483646 w 254"/>
                <a:gd name="T7" fmla="*/ 2147483646 h 189"/>
                <a:gd name="T8" fmla="*/ 2147483646 w 254"/>
                <a:gd name="T9" fmla="*/ 2147483646 h 189"/>
                <a:gd name="T10" fmla="*/ 0 w 254"/>
                <a:gd name="T11" fmla="*/ 2147483646 h 189"/>
                <a:gd name="T12" fmla="*/ 2147483646 w 254"/>
                <a:gd name="T13" fmla="*/ 2147483646 h 189"/>
                <a:gd name="T14" fmla="*/ 2147483646 w 254"/>
                <a:gd name="T15" fmla="*/ 2147483646 h 189"/>
                <a:gd name="T16" fmla="*/ 2147483646 w 254"/>
                <a:gd name="T17" fmla="*/ 2147483646 h 189"/>
                <a:gd name="T18" fmla="*/ 2147483646 w 254"/>
                <a:gd name="T19" fmla="*/ 2147483646 h 189"/>
                <a:gd name="T20" fmla="*/ 2147483646 w 254"/>
                <a:gd name="T21" fmla="*/ 2147483646 h 189"/>
                <a:gd name="T22" fmla="*/ 2147483646 w 254"/>
                <a:gd name="T23" fmla="*/ 2147483646 h 189"/>
                <a:gd name="T24" fmla="*/ 2147483646 w 254"/>
                <a:gd name="T25" fmla="*/ 2147483646 h 189"/>
                <a:gd name="T26" fmla="*/ 2147483646 w 254"/>
                <a:gd name="T27" fmla="*/ 0 h 189"/>
                <a:gd name="T28" fmla="*/ 2147483646 w 254"/>
                <a:gd name="T29" fmla="*/ 0 h 189"/>
                <a:gd name="T30" fmla="*/ 2147483646 w 254"/>
                <a:gd name="T31" fmla="*/ 2147483646 h 189"/>
                <a:gd name="T32" fmla="*/ 2147483646 w 254"/>
                <a:gd name="T33" fmla="*/ 2147483646 h 189"/>
                <a:gd name="T34" fmla="*/ 2147483646 w 254"/>
                <a:gd name="T35" fmla="*/ 2147483646 h 189"/>
                <a:gd name="T36" fmla="*/ 2147483646 w 254"/>
                <a:gd name="T37" fmla="*/ 2147483646 h 189"/>
                <a:gd name="T38" fmla="*/ 2147483646 w 254"/>
                <a:gd name="T39" fmla="*/ 2147483646 h 189"/>
                <a:gd name="T40" fmla="*/ 2147483646 w 254"/>
                <a:gd name="T41" fmla="*/ 2147483646 h 189"/>
                <a:gd name="T42" fmla="*/ 2147483646 w 254"/>
                <a:gd name="T43" fmla="*/ 2147483646 h 189"/>
                <a:gd name="T44" fmla="*/ 2147483646 w 254"/>
                <a:gd name="T45" fmla="*/ 2147483646 h 189"/>
                <a:gd name="T46" fmla="*/ 2147483646 w 254"/>
                <a:gd name="T47" fmla="*/ 2147483646 h 189"/>
                <a:gd name="T48" fmla="*/ 2147483646 w 254"/>
                <a:gd name="T49" fmla="*/ 2147483646 h 189"/>
                <a:gd name="T50" fmla="*/ 2147483646 w 254"/>
                <a:gd name="T51" fmla="*/ 2147483646 h 189"/>
                <a:gd name="T52" fmla="*/ 2147483646 w 254"/>
                <a:gd name="T53" fmla="*/ 2147483646 h 18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54" h="189">
                  <a:moveTo>
                    <a:pt x="77" y="1"/>
                  </a:moveTo>
                  <a:cubicBezTo>
                    <a:pt x="73" y="21"/>
                    <a:pt x="66" y="40"/>
                    <a:pt x="60" y="59"/>
                  </a:cubicBezTo>
                  <a:cubicBezTo>
                    <a:pt x="54" y="76"/>
                    <a:pt x="47" y="93"/>
                    <a:pt x="38" y="115"/>
                  </a:cubicBezTo>
                  <a:cubicBezTo>
                    <a:pt x="30" y="133"/>
                    <a:pt x="21" y="151"/>
                    <a:pt x="11" y="169"/>
                  </a:cubicBezTo>
                  <a:cubicBezTo>
                    <a:pt x="8" y="175"/>
                    <a:pt x="5" y="181"/>
                    <a:pt x="1" y="18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0" y="189"/>
                    <a:pt x="10" y="189"/>
                    <a:pt x="10" y="18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3" y="182"/>
                    <a:pt x="16" y="177"/>
                    <a:pt x="18" y="173"/>
                  </a:cubicBezTo>
                  <a:cubicBezTo>
                    <a:pt x="28" y="154"/>
                    <a:pt x="36" y="136"/>
                    <a:pt x="44" y="117"/>
                  </a:cubicBezTo>
                  <a:cubicBezTo>
                    <a:pt x="52" y="99"/>
                    <a:pt x="59" y="80"/>
                    <a:pt x="65" y="60"/>
                  </a:cubicBezTo>
                  <a:cubicBezTo>
                    <a:pt x="68" y="51"/>
                    <a:pt x="71" y="41"/>
                    <a:pt x="74" y="31"/>
                  </a:cubicBezTo>
                  <a:cubicBezTo>
                    <a:pt x="77" y="19"/>
                    <a:pt x="79" y="10"/>
                    <a:pt x="80" y="1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7" y="0"/>
                    <a:pt x="77" y="0"/>
                    <a:pt x="77" y="0"/>
                  </a:cubicBezTo>
                  <a:lnTo>
                    <a:pt x="77" y="1"/>
                  </a:lnTo>
                  <a:close/>
                  <a:moveTo>
                    <a:pt x="254" y="187"/>
                  </a:moveTo>
                  <a:cubicBezTo>
                    <a:pt x="251" y="175"/>
                    <a:pt x="248" y="164"/>
                    <a:pt x="246" y="153"/>
                  </a:cubicBezTo>
                  <a:cubicBezTo>
                    <a:pt x="239" y="116"/>
                    <a:pt x="234" y="77"/>
                    <a:pt x="233" y="33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0" y="32"/>
                    <a:pt x="230" y="32"/>
                    <a:pt x="230" y="32"/>
                  </a:cubicBezTo>
                  <a:cubicBezTo>
                    <a:pt x="230" y="33"/>
                    <a:pt x="230" y="33"/>
                    <a:pt x="230" y="33"/>
                  </a:cubicBezTo>
                  <a:cubicBezTo>
                    <a:pt x="229" y="75"/>
                    <a:pt x="232" y="115"/>
                    <a:pt x="239" y="154"/>
                  </a:cubicBezTo>
                  <a:cubicBezTo>
                    <a:pt x="241" y="165"/>
                    <a:pt x="244" y="176"/>
                    <a:pt x="247" y="188"/>
                  </a:cubicBezTo>
                  <a:cubicBezTo>
                    <a:pt x="247" y="189"/>
                    <a:pt x="247" y="189"/>
                    <a:pt x="247" y="189"/>
                  </a:cubicBezTo>
                  <a:cubicBezTo>
                    <a:pt x="254" y="189"/>
                    <a:pt x="254" y="189"/>
                    <a:pt x="254" y="189"/>
                  </a:cubicBezTo>
                  <a:lnTo>
                    <a:pt x="254" y="187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MH_Other_12"/>
            <p:cNvSpPr/>
            <p:nvPr>
              <p:custDataLst>
                <p:tags r:id="rId5"/>
              </p:custDataLst>
            </p:nvPr>
          </p:nvSpPr>
          <p:spPr bwMode="auto">
            <a:xfrm>
              <a:off x="2896265" y="2981776"/>
              <a:ext cx="211198" cy="214936"/>
            </a:xfrm>
            <a:custGeom>
              <a:avLst/>
              <a:gdLst>
                <a:gd name="T0" fmla="*/ 2147483646 w 89"/>
                <a:gd name="T1" fmla="*/ 2147483646 h 91"/>
                <a:gd name="T2" fmla="*/ 2147483646 w 89"/>
                <a:gd name="T3" fmla="*/ 2147483646 h 91"/>
                <a:gd name="T4" fmla="*/ 2147483646 w 89"/>
                <a:gd name="T5" fmla="*/ 2147483646 h 91"/>
                <a:gd name="T6" fmla="*/ 2147483646 w 89"/>
                <a:gd name="T7" fmla="*/ 2147483646 h 9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9" h="91">
                  <a:moveTo>
                    <a:pt x="89" y="16"/>
                  </a:moveTo>
                  <a:cubicBezTo>
                    <a:pt x="35" y="91"/>
                    <a:pt x="1" y="3"/>
                    <a:pt x="1" y="3"/>
                  </a:cubicBezTo>
                  <a:cubicBezTo>
                    <a:pt x="0" y="0"/>
                    <a:pt x="44" y="16"/>
                    <a:pt x="63" y="16"/>
                  </a:cubicBezTo>
                  <a:cubicBezTo>
                    <a:pt x="82" y="16"/>
                    <a:pt x="89" y="16"/>
                    <a:pt x="89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MH_Other_13"/>
            <p:cNvSpPr/>
            <p:nvPr>
              <p:custDataLst>
                <p:tags r:id="rId6"/>
              </p:custDataLst>
            </p:nvPr>
          </p:nvSpPr>
          <p:spPr bwMode="auto">
            <a:xfrm>
              <a:off x="2997193" y="3002334"/>
              <a:ext cx="138306" cy="164472"/>
            </a:xfrm>
            <a:custGeom>
              <a:avLst/>
              <a:gdLst>
                <a:gd name="T0" fmla="*/ 2147483646 w 58"/>
                <a:gd name="T1" fmla="*/ 2147483646 h 69"/>
                <a:gd name="T2" fmla="*/ 2147483646 w 58"/>
                <a:gd name="T3" fmla="*/ 2147483646 h 69"/>
                <a:gd name="T4" fmla="*/ 2147483646 w 58"/>
                <a:gd name="T5" fmla="*/ 2147483646 h 69"/>
                <a:gd name="T6" fmla="*/ 2147483646 w 58"/>
                <a:gd name="T7" fmla="*/ 0 h 69"/>
                <a:gd name="T8" fmla="*/ 2147483646 w 58"/>
                <a:gd name="T9" fmla="*/ 2147483646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69">
                  <a:moveTo>
                    <a:pt x="48" y="5"/>
                  </a:moveTo>
                  <a:cubicBezTo>
                    <a:pt x="48" y="5"/>
                    <a:pt x="7" y="30"/>
                    <a:pt x="4" y="36"/>
                  </a:cubicBezTo>
                  <a:cubicBezTo>
                    <a:pt x="0" y="43"/>
                    <a:pt x="29" y="46"/>
                    <a:pt x="26" y="69"/>
                  </a:cubicBezTo>
                  <a:cubicBezTo>
                    <a:pt x="26" y="69"/>
                    <a:pt x="55" y="31"/>
                    <a:pt x="58" y="0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MH_Other_14"/>
            <p:cNvSpPr/>
            <p:nvPr>
              <p:custDataLst>
                <p:tags r:id="rId7"/>
              </p:custDataLst>
            </p:nvPr>
          </p:nvSpPr>
          <p:spPr bwMode="auto">
            <a:xfrm>
              <a:off x="2870100" y="2970560"/>
              <a:ext cx="125224" cy="181294"/>
            </a:xfrm>
            <a:custGeom>
              <a:avLst/>
              <a:gdLst>
                <a:gd name="T0" fmla="*/ 2147483646 w 53"/>
                <a:gd name="T1" fmla="*/ 2147483646 h 76"/>
                <a:gd name="T2" fmla="*/ 2147483646 w 53"/>
                <a:gd name="T3" fmla="*/ 2147483646 h 76"/>
                <a:gd name="T4" fmla="*/ 2147483646 w 53"/>
                <a:gd name="T5" fmla="*/ 2147483646 h 76"/>
                <a:gd name="T6" fmla="*/ 2147483646 w 53"/>
                <a:gd name="T7" fmla="*/ 0 h 76"/>
                <a:gd name="T8" fmla="*/ 2147483646 w 53"/>
                <a:gd name="T9" fmla="*/ 2147483646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76">
                  <a:moveTo>
                    <a:pt x="11" y="6"/>
                  </a:moveTo>
                  <a:cubicBezTo>
                    <a:pt x="11" y="6"/>
                    <a:pt x="49" y="39"/>
                    <a:pt x="51" y="46"/>
                  </a:cubicBezTo>
                  <a:cubicBezTo>
                    <a:pt x="53" y="53"/>
                    <a:pt x="27" y="53"/>
                    <a:pt x="26" y="76"/>
                  </a:cubicBezTo>
                  <a:cubicBezTo>
                    <a:pt x="26" y="76"/>
                    <a:pt x="0" y="31"/>
                    <a:pt x="2" y="0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BDD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MH_Other_15"/>
            <p:cNvSpPr>
              <a:spLocks noEditPoints="1"/>
            </p:cNvSpPr>
            <p:nvPr>
              <p:custDataLst>
                <p:tags r:id="rId8"/>
              </p:custDataLst>
            </p:nvPr>
          </p:nvSpPr>
          <p:spPr bwMode="auto">
            <a:xfrm>
              <a:off x="2868231" y="2961216"/>
              <a:ext cx="274743" cy="231756"/>
            </a:xfrm>
            <a:custGeom>
              <a:avLst/>
              <a:gdLst>
                <a:gd name="T0" fmla="*/ 2147483646 w 116"/>
                <a:gd name="T1" fmla="*/ 2147483646 h 97"/>
                <a:gd name="T2" fmla="*/ 2147483646 w 116"/>
                <a:gd name="T3" fmla="*/ 2147483646 h 97"/>
                <a:gd name="T4" fmla="*/ 2147483646 w 116"/>
                <a:gd name="T5" fmla="*/ 2147483646 h 97"/>
                <a:gd name="T6" fmla="*/ 2147483646 w 116"/>
                <a:gd name="T7" fmla="*/ 2147483646 h 97"/>
                <a:gd name="T8" fmla="*/ 2147483646 w 116"/>
                <a:gd name="T9" fmla="*/ 2147483646 h 97"/>
                <a:gd name="T10" fmla="*/ 2147483646 w 116"/>
                <a:gd name="T11" fmla="*/ 2147483646 h 97"/>
                <a:gd name="T12" fmla="*/ 2147483646 w 116"/>
                <a:gd name="T13" fmla="*/ 2147483646 h 97"/>
                <a:gd name="T14" fmla="*/ 2147483646 w 116"/>
                <a:gd name="T15" fmla="*/ 2147483646 h 97"/>
                <a:gd name="T16" fmla="*/ 2147483646 w 116"/>
                <a:gd name="T17" fmla="*/ 2147483646 h 97"/>
                <a:gd name="T18" fmla="*/ 2147483646 w 116"/>
                <a:gd name="T19" fmla="*/ 2147483646 h 97"/>
                <a:gd name="T20" fmla="*/ 2147483646 w 116"/>
                <a:gd name="T21" fmla="*/ 2147483646 h 97"/>
                <a:gd name="T22" fmla="*/ 2147483646 w 116"/>
                <a:gd name="T23" fmla="*/ 2147483646 h 97"/>
                <a:gd name="T24" fmla="*/ 2147483646 w 116"/>
                <a:gd name="T25" fmla="*/ 2147483646 h 97"/>
                <a:gd name="T26" fmla="*/ 2147483646 w 116"/>
                <a:gd name="T27" fmla="*/ 2147483646 h 97"/>
                <a:gd name="T28" fmla="*/ 2147483646 w 116"/>
                <a:gd name="T29" fmla="*/ 2147483646 h 97"/>
                <a:gd name="T30" fmla="*/ 2147483646 w 116"/>
                <a:gd name="T31" fmla="*/ 2147483646 h 97"/>
                <a:gd name="T32" fmla="*/ 2147483646 w 116"/>
                <a:gd name="T33" fmla="*/ 2147483646 h 97"/>
                <a:gd name="T34" fmla="*/ 2147483646 w 116"/>
                <a:gd name="T35" fmla="*/ 2147483646 h 97"/>
                <a:gd name="T36" fmla="*/ 2147483646 w 116"/>
                <a:gd name="T37" fmla="*/ 2147483646 h 97"/>
                <a:gd name="T38" fmla="*/ 2147483646 w 116"/>
                <a:gd name="T39" fmla="*/ 2147483646 h 97"/>
                <a:gd name="T40" fmla="*/ 2147483646 w 116"/>
                <a:gd name="T41" fmla="*/ 2147483646 h 97"/>
                <a:gd name="T42" fmla="*/ 2147483646 w 116"/>
                <a:gd name="T43" fmla="*/ 2147483646 h 97"/>
                <a:gd name="T44" fmla="*/ 2147483646 w 116"/>
                <a:gd name="T45" fmla="*/ 2147483646 h 97"/>
                <a:gd name="T46" fmla="*/ 2147483646 w 116"/>
                <a:gd name="T47" fmla="*/ 2147483646 h 97"/>
                <a:gd name="T48" fmla="*/ 2147483646 w 116"/>
                <a:gd name="T49" fmla="*/ 2147483646 h 97"/>
                <a:gd name="T50" fmla="*/ 2147483646 w 116"/>
                <a:gd name="T51" fmla="*/ 2147483646 h 97"/>
                <a:gd name="T52" fmla="*/ 2147483646 w 116"/>
                <a:gd name="T53" fmla="*/ 2147483646 h 97"/>
                <a:gd name="T54" fmla="*/ 2147483646 w 116"/>
                <a:gd name="T55" fmla="*/ 0 h 97"/>
                <a:gd name="T56" fmla="*/ 2147483646 w 116"/>
                <a:gd name="T57" fmla="*/ 2147483646 h 97"/>
                <a:gd name="T58" fmla="*/ 2147483646 w 116"/>
                <a:gd name="T59" fmla="*/ 2147483646 h 97"/>
                <a:gd name="T60" fmla="*/ 2147483646 w 116"/>
                <a:gd name="T61" fmla="*/ 2147483646 h 97"/>
                <a:gd name="T62" fmla="*/ 2147483646 w 116"/>
                <a:gd name="T63" fmla="*/ 2147483646 h 97"/>
                <a:gd name="T64" fmla="*/ 2147483646 w 116"/>
                <a:gd name="T65" fmla="*/ 2147483646 h 97"/>
                <a:gd name="T66" fmla="*/ 2147483646 w 116"/>
                <a:gd name="T67" fmla="*/ 2147483646 h 97"/>
                <a:gd name="T68" fmla="*/ 2147483646 w 116"/>
                <a:gd name="T69" fmla="*/ 2147483646 h 97"/>
                <a:gd name="T70" fmla="*/ 2147483646 w 116"/>
                <a:gd name="T71" fmla="*/ 2147483646 h 97"/>
                <a:gd name="T72" fmla="*/ 2147483646 w 116"/>
                <a:gd name="T73" fmla="*/ 2147483646 h 97"/>
                <a:gd name="T74" fmla="*/ 2147483646 w 116"/>
                <a:gd name="T75" fmla="*/ 2147483646 h 97"/>
                <a:gd name="T76" fmla="*/ 2147483646 w 116"/>
                <a:gd name="T77" fmla="*/ 2147483646 h 97"/>
                <a:gd name="T78" fmla="*/ 2147483646 w 116"/>
                <a:gd name="T79" fmla="*/ 2147483646 h 97"/>
                <a:gd name="T80" fmla="*/ 2147483646 w 116"/>
                <a:gd name="T81" fmla="*/ 2147483646 h 97"/>
                <a:gd name="T82" fmla="*/ 2147483646 w 116"/>
                <a:gd name="T83" fmla="*/ 2147483646 h 97"/>
                <a:gd name="T84" fmla="*/ 2147483646 w 116"/>
                <a:gd name="T85" fmla="*/ 2147483646 h 97"/>
                <a:gd name="T86" fmla="*/ 2147483646 w 116"/>
                <a:gd name="T87" fmla="*/ 2147483646 h 97"/>
                <a:gd name="T88" fmla="*/ 2147483646 w 116"/>
                <a:gd name="T89" fmla="*/ 2147483646 h 97"/>
                <a:gd name="T90" fmla="*/ 2147483646 w 116"/>
                <a:gd name="T91" fmla="*/ 2147483646 h 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6" h="97">
                  <a:moveTo>
                    <a:pt x="115" y="17"/>
                  </a:moveTo>
                  <a:cubicBezTo>
                    <a:pt x="115" y="17"/>
                    <a:pt x="115" y="17"/>
                    <a:pt x="115" y="17"/>
                  </a:cubicBezTo>
                  <a:cubicBezTo>
                    <a:pt x="115" y="13"/>
                    <a:pt x="115" y="13"/>
                    <a:pt x="115" y="13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8" y="17"/>
                    <a:pt x="105" y="19"/>
                    <a:pt x="103" y="20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97" y="24"/>
                    <a:pt x="92" y="27"/>
                    <a:pt x="86" y="29"/>
                  </a:cubicBezTo>
                  <a:cubicBezTo>
                    <a:pt x="85" y="30"/>
                    <a:pt x="83" y="31"/>
                    <a:pt x="81" y="32"/>
                  </a:cubicBezTo>
                  <a:cubicBezTo>
                    <a:pt x="73" y="37"/>
                    <a:pt x="66" y="41"/>
                    <a:pt x="61" y="46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8" y="48"/>
                    <a:pt x="57" y="50"/>
                    <a:pt x="56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5" y="54"/>
                    <a:pt x="55" y="55"/>
                    <a:pt x="55" y="55"/>
                  </a:cubicBezTo>
                  <a:cubicBezTo>
                    <a:pt x="56" y="56"/>
                    <a:pt x="56" y="57"/>
                    <a:pt x="57" y="58"/>
                  </a:cubicBezTo>
                  <a:cubicBezTo>
                    <a:pt x="58" y="59"/>
                    <a:pt x="59" y="60"/>
                    <a:pt x="60" y="60"/>
                  </a:cubicBezTo>
                  <a:cubicBezTo>
                    <a:pt x="61" y="61"/>
                    <a:pt x="62" y="61"/>
                    <a:pt x="63" y="62"/>
                  </a:cubicBezTo>
                  <a:cubicBezTo>
                    <a:pt x="65" y="63"/>
                    <a:pt x="68" y="65"/>
                    <a:pt x="70" y="67"/>
                  </a:cubicBezTo>
                  <a:cubicBezTo>
                    <a:pt x="73" y="69"/>
                    <a:pt x="76" y="72"/>
                    <a:pt x="77" y="75"/>
                  </a:cubicBezTo>
                  <a:cubicBezTo>
                    <a:pt x="78" y="78"/>
                    <a:pt x="79" y="82"/>
                    <a:pt x="78" y="85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7" y="83"/>
                    <a:pt x="91" y="78"/>
                    <a:pt x="95" y="72"/>
                  </a:cubicBezTo>
                  <a:cubicBezTo>
                    <a:pt x="99" y="66"/>
                    <a:pt x="102" y="60"/>
                    <a:pt x="105" y="55"/>
                  </a:cubicBezTo>
                  <a:cubicBezTo>
                    <a:pt x="108" y="48"/>
                    <a:pt x="111" y="42"/>
                    <a:pt x="112" y="37"/>
                  </a:cubicBezTo>
                  <a:cubicBezTo>
                    <a:pt x="114" y="31"/>
                    <a:pt x="114" y="25"/>
                    <a:pt x="115" y="18"/>
                  </a:cubicBezTo>
                  <a:cubicBezTo>
                    <a:pt x="116" y="18"/>
                    <a:pt x="116" y="18"/>
                    <a:pt x="116" y="18"/>
                  </a:cubicBezTo>
                  <a:lnTo>
                    <a:pt x="115" y="17"/>
                  </a:lnTo>
                  <a:close/>
                  <a:moveTo>
                    <a:pt x="105" y="34"/>
                  </a:moveTo>
                  <a:cubicBezTo>
                    <a:pt x="103" y="39"/>
                    <a:pt x="100" y="45"/>
                    <a:pt x="97" y="51"/>
                  </a:cubicBezTo>
                  <a:cubicBezTo>
                    <a:pt x="95" y="56"/>
                    <a:pt x="92" y="62"/>
                    <a:pt x="88" y="68"/>
                  </a:cubicBezTo>
                  <a:cubicBezTo>
                    <a:pt x="86" y="71"/>
                    <a:pt x="85" y="74"/>
                    <a:pt x="83" y="77"/>
                  </a:cubicBezTo>
                  <a:cubicBezTo>
                    <a:pt x="83" y="76"/>
                    <a:pt x="82" y="74"/>
                    <a:pt x="81" y="73"/>
                  </a:cubicBezTo>
                  <a:cubicBezTo>
                    <a:pt x="79" y="69"/>
                    <a:pt x="77" y="66"/>
                    <a:pt x="73" y="63"/>
                  </a:cubicBezTo>
                  <a:cubicBezTo>
                    <a:pt x="71" y="62"/>
                    <a:pt x="70" y="61"/>
                    <a:pt x="68" y="60"/>
                  </a:cubicBezTo>
                  <a:cubicBezTo>
                    <a:pt x="66" y="59"/>
                    <a:pt x="64" y="57"/>
                    <a:pt x="63" y="56"/>
                  </a:cubicBezTo>
                  <a:cubicBezTo>
                    <a:pt x="62" y="56"/>
                    <a:pt x="62" y="55"/>
                    <a:pt x="61" y="55"/>
                  </a:cubicBezTo>
                  <a:cubicBezTo>
                    <a:pt x="62" y="54"/>
                    <a:pt x="64" y="53"/>
                    <a:pt x="65" y="52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73" y="46"/>
                    <a:pt x="79" y="42"/>
                    <a:pt x="85" y="37"/>
                  </a:cubicBezTo>
                  <a:cubicBezTo>
                    <a:pt x="86" y="37"/>
                    <a:pt x="86" y="37"/>
                    <a:pt x="86" y="37"/>
                  </a:cubicBezTo>
                  <a:cubicBezTo>
                    <a:pt x="92" y="32"/>
                    <a:pt x="98" y="27"/>
                    <a:pt x="104" y="23"/>
                  </a:cubicBezTo>
                  <a:cubicBezTo>
                    <a:pt x="106" y="22"/>
                    <a:pt x="108" y="21"/>
                    <a:pt x="110" y="20"/>
                  </a:cubicBezTo>
                  <a:cubicBezTo>
                    <a:pt x="109" y="25"/>
                    <a:pt x="107" y="30"/>
                    <a:pt x="105" y="34"/>
                  </a:cubicBezTo>
                  <a:close/>
                  <a:moveTo>
                    <a:pt x="54" y="47"/>
                  </a:moveTo>
                  <a:cubicBezTo>
                    <a:pt x="53" y="45"/>
                    <a:pt x="52" y="43"/>
                    <a:pt x="50" y="42"/>
                  </a:cubicBezTo>
                  <a:cubicBezTo>
                    <a:pt x="46" y="36"/>
                    <a:pt x="40" y="30"/>
                    <a:pt x="32" y="24"/>
                  </a:cubicBezTo>
                  <a:cubicBezTo>
                    <a:pt x="30" y="23"/>
                    <a:pt x="28" y="21"/>
                    <a:pt x="26" y="20"/>
                  </a:cubicBezTo>
                  <a:cubicBezTo>
                    <a:pt x="22" y="16"/>
                    <a:pt x="17" y="13"/>
                    <a:pt x="13" y="9"/>
                  </a:cubicBezTo>
                  <a:cubicBezTo>
                    <a:pt x="10" y="7"/>
                    <a:pt x="7" y="5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1"/>
                    <a:pt x="0" y="18"/>
                    <a:pt x="1" y="24"/>
                  </a:cubicBezTo>
                  <a:cubicBezTo>
                    <a:pt x="2" y="31"/>
                    <a:pt x="4" y="37"/>
                    <a:pt x="6" y="45"/>
                  </a:cubicBezTo>
                  <a:cubicBezTo>
                    <a:pt x="8" y="51"/>
                    <a:pt x="11" y="58"/>
                    <a:pt x="14" y="64"/>
                  </a:cubicBezTo>
                  <a:cubicBezTo>
                    <a:pt x="17" y="70"/>
                    <a:pt x="21" y="76"/>
                    <a:pt x="24" y="82"/>
                  </a:cubicBezTo>
                  <a:cubicBezTo>
                    <a:pt x="30" y="91"/>
                    <a:pt x="30" y="91"/>
                    <a:pt x="30" y="91"/>
                  </a:cubicBezTo>
                  <a:cubicBezTo>
                    <a:pt x="30" y="80"/>
                    <a:pt x="30" y="80"/>
                    <a:pt x="30" y="80"/>
                  </a:cubicBezTo>
                  <a:cubicBezTo>
                    <a:pt x="30" y="77"/>
                    <a:pt x="31" y="73"/>
                    <a:pt x="32" y="70"/>
                  </a:cubicBezTo>
                  <a:cubicBezTo>
                    <a:pt x="34" y="67"/>
                    <a:pt x="37" y="64"/>
                    <a:pt x="40" y="62"/>
                  </a:cubicBezTo>
                  <a:cubicBezTo>
                    <a:pt x="42" y="61"/>
                    <a:pt x="45" y="60"/>
                    <a:pt x="47" y="59"/>
                  </a:cubicBezTo>
                  <a:cubicBezTo>
                    <a:pt x="48" y="58"/>
                    <a:pt x="50" y="57"/>
                    <a:pt x="51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3" y="55"/>
                    <a:pt x="54" y="55"/>
                    <a:pt x="55" y="53"/>
                  </a:cubicBezTo>
                  <a:cubicBezTo>
                    <a:pt x="55" y="52"/>
                    <a:pt x="55" y="51"/>
                    <a:pt x="55" y="50"/>
                  </a:cubicBezTo>
                  <a:cubicBezTo>
                    <a:pt x="55" y="49"/>
                    <a:pt x="55" y="48"/>
                    <a:pt x="54" y="47"/>
                  </a:cubicBezTo>
                  <a:close/>
                  <a:moveTo>
                    <a:pt x="48" y="52"/>
                  </a:moveTo>
                  <a:cubicBezTo>
                    <a:pt x="47" y="53"/>
                    <a:pt x="45" y="54"/>
                    <a:pt x="43" y="55"/>
                  </a:cubicBezTo>
                  <a:cubicBezTo>
                    <a:pt x="41" y="56"/>
                    <a:pt x="40" y="57"/>
                    <a:pt x="38" y="58"/>
                  </a:cubicBezTo>
                  <a:cubicBezTo>
                    <a:pt x="34" y="61"/>
                    <a:pt x="31" y="64"/>
                    <a:pt x="29" y="67"/>
                  </a:cubicBezTo>
                  <a:cubicBezTo>
                    <a:pt x="28" y="69"/>
                    <a:pt x="27" y="70"/>
                    <a:pt x="26" y="72"/>
                  </a:cubicBezTo>
                  <a:cubicBezTo>
                    <a:pt x="25" y="69"/>
                    <a:pt x="24" y="67"/>
                    <a:pt x="23" y="65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9" y="54"/>
                    <a:pt x="16" y="48"/>
                    <a:pt x="14" y="42"/>
                  </a:cubicBezTo>
                  <a:cubicBezTo>
                    <a:pt x="12" y="35"/>
                    <a:pt x="10" y="29"/>
                    <a:pt x="9" y="23"/>
                  </a:cubicBezTo>
                  <a:cubicBezTo>
                    <a:pt x="7" y="18"/>
                    <a:pt x="6" y="13"/>
                    <a:pt x="5" y="7"/>
                  </a:cubicBezTo>
                  <a:cubicBezTo>
                    <a:pt x="7" y="9"/>
                    <a:pt x="9" y="10"/>
                    <a:pt x="11" y="11"/>
                  </a:cubicBezTo>
                  <a:cubicBezTo>
                    <a:pt x="16" y="16"/>
                    <a:pt x="21" y="22"/>
                    <a:pt x="26" y="2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3" y="35"/>
                    <a:pt x="39" y="41"/>
                    <a:pt x="45" y="46"/>
                  </a:cubicBezTo>
                  <a:cubicBezTo>
                    <a:pt x="45" y="46"/>
                    <a:pt x="45" y="46"/>
                    <a:pt x="45" y="46"/>
                  </a:cubicBezTo>
                  <a:cubicBezTo>
                    <a:pt x="47" y="48"/>
                    <a:pt x="48" y="49"/>
                    <a:pt x="49" y="50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8" y="52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31" name="MH_Other_19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405" y="1959430"/>
              <a:ext cx="1736305" cy="1306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组合 3"/>
          <p:cNvGrpSpPr/>
          <p:nvPr/>
        </p:nvGrpSpPr>
        <p:grpSpPr>
          <a:xfrm>
            <a:off x="8355627" y="1998678"/>
            <a:ext cx="1566225" cy="1379325"/>
            <a:chOff x="8355627" y="1998678"/>
            <a:chExt cx="1566225" cy="1379325"/>
          </a:xfrm>
        </p:grpSpPr>
        <p:sp>
          <p:nvSpPr>
            <p:cNvPr id="8" name="MH_Other_3"/>
            <p:cNvSpPr/>
            <p:nvPr>
              <p:custDataLst>
                <p:tags r:id="rId11"/>
              </p:custDataLst>
            </p:nvPr>
          </p:nvSpPr>
          <p:spPr bwMode="auto">
            <a:xfrm>
              <a:off x="8766806" y="2961217"/>
              <a:ext cx="528927" cy="414919"/>
            </a:xfrm>
            <a:custGeom>
              <a:avLst/>
              <a:gdLst>
                <a:gd name="T0" fmla="*/ 0 w 223"/>
                <a:gd name="T1" fmla="*/ 2147483646 h 174"/>
                <a:gd name="T2" fmla="*/ 2147483646 w 223"/>
                <a:gd name="T3" fmla="*/ 2147483646 h 174"/>
                <a:gd name="T4" fmla="*/ 2147483646 w 223"/>
                <a:gd name="T5" fmla="*/ 2147483646 h 174"/>
                <a:gd name="T6" fmla="*/ 2147483646 w 223"/>
                <a:gd name="T7" fmla="*/ 2147483646 h 174"/>
                <a:gd name="T8" fmla="*/ 2147483646 w 223"/>
                <a:gd name="T9" fmla="*/ 2147483646 h 174"/>
                <a:gd name="T10" fmla="*/ 0 w 223"/>
                <a:gd name="T11" fmla="*/ 2147483646 h 17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174">
                  <a:moveTo>
                    <a:pt x="0" y="174"/>
                  </a:moveTo>
                  <a:cubicBezTo>
                    <a:pt x="12" y="127"/>
                    <a:pt x="16" y="82"/>
                    <a:pt x="16" y="34"/>
                  </a:cubicBezTo>
                  <a:cubicBezTo>
                    <a:pt x="16" y="19"/>
                    <a:pt x="84" y="31"/>
                    <a:pt x="102" y="16"/>
                  </a:cubicBezTo>
                  <a:cubicBezTo>
                    <a:pt x="120" y="0"/>
                    <a:pt x="157" y="0"/>
                    <a:pt x="162" y="12"/>
                  </a:cubicBezTo>
                  <a:cubicBezTo>
                    <a:pt x="162" y="12"/>
                    <a:pt x="172" y="78"/>
                    <a:pt x="223" y="174"/>
                  </a:cubicBezTo>
                  <a:lnTo>
                    <a:pt x="0" y="174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MH_Other_4"/>
            <p:cNvSpPr>
              <a:spLocks noEditPoints="1"/>
            </p:cNvSpPr>
            <p:nvPr>
              <p:custDataLst>
                <p:tags r:id="rId12"/>
              </p:custDataLst>
            </p:nvPr>
          </p:nvSpPr>
          <p:spPr bwMode="auto">
            <a:xfrm>
              <a:off x="8749986" y="2951870"/>
              <a:ext cx="571915" cy="426133"/>
            </a:xfrm>
            <a:custGeom>
              <a:avLst/>
              <a:gdLst>
                <a:gd name="T0" fmla="*/ 2147483646 w 241"/>
                <a:gd name="T1" fmla="*/ 2147483646 h 179"/>
                <a:gd name="T2" fmla="*/ 2147483646 w 241"/>
                <a:gd name="T3" fmla="*/ 2147483646 h 179"/>
                <a:gd name="T4" fmla="*/ 2147483646 w 241"/>
                <a:gd name="T5" fmla="*/ 2147483646 h 179"/>
                <a:gd name="T6" fmla="*/ 2147483646 w 241"/>
                <a:gd name="T7" fmla="*/ 2147483646 h 179"/>
                <a:gd name="T8" fmla="*/ 2147483646 w 241"/>
                <a:gd name="T9" fmla="*/ 2147483646 h 179"/>
                <a:gd name="T10" fmla="*/ 2147483646 w 241"/>
                <a:gd name="T11" fmla="*/ 0 h 179"/>
                <a:gd name="T12" fmla="*/ 2147483646 w 241"/>
                <a:gd name="T13" fmla="*/ 0 h 179"/>
                <a:gd name="T14" fmla="*/ 2147483646 w 241"/>
                <a:gd name="T15" fmla="*/ 2147483646 h 179"/>
                <a:gd name="T16" fmla="*/ 2147483646 w 241"/>
                <a:gd name="T17" fmla="*/ 2147483646 h 179"/>
                <a:gd name="T18" fmla="*/ 2147483646 w 241"/>
                <a:gd name="T19" fmla="*/ 2147483646 h 179"/>
                <a:gd name="T20" fmla="*/ 2147483646 w 241"/>
                <a:gd name="T21" fmla="*/ 2147483646 h 179"/>
                <a:gd name="T22" fmla="*/ 2147483646 w 241"/>
                <a:gd name="T23" fmla="*/ 2147483646 h 179"/>
                <a:gd name="T24" fmla="*/ 2147483646 w 241"/>
                <a:gd name="T25" fmla="*/ 2147483646 h 179"/>
                <a:gd name="T26" fmla="*/ 2147483646 w 241"/>
                <a:gd name="T27" fmla="*/ 2147483646 h 179"/>
                <a:gd name="T28" fmla="*/ 2147483646 w 241"/>
                <a:gd name="T29" fmla="*/ 2147483646 h 179"/>
                <a:gd name="T30" fmla="*/ 2147483646 w 241"/>
                <a:gd name="T31" fmla="*/ 2147483646 h 179"/>
                <a:gd name="T32" fmla="*/ 2147483646 w 241"/>
                <a:gd name="T33" fmla="*/ 2147483646 h 179"/>
                <a:gd name="T34" fmla="*/ 2147483646 w 241"/>
                <a:gd name="T35" fmla="*/ 2147483646 h 179"/>
                <a:gd name="T36" fmla="*/ 2147483646 w 241"/>
                <a:gd name="T37" fmla="*/ 2147483646 h 179"/>
                <a:gd name="T38" fmla="*/ 2147483646 w 241"/>
                <a:gd name="T39" fmla="*/ 2147483646 h 179"/>
                <a:gd name="T40" fmla="*/ 0 w 241"/>
                <a:gd name="T41" fmla="*/ 2147483646 h 179"/>
                <a:gd name="T42" fmla="*/ 0 w 241"/>
                <a:gd name="T43" fmla="*/ 2147483646 h 179"/>
                <a:gd name="T44" fmla="*/ 2147483646 w 241"/>
                <a:gd name="T45" fmla="*/ 2147483646 h 179"/>
                <a:gd name="T46" fmla="*/ 2147483646 w 241"/>
                <a:gd name="T47" fmla="*/ 2147483646 h 179"/>
                <a:gd name="T48" fmla="*/ 2147483646 w 241"/>
                <a:gd name="T49" fmla="*/ 2147483646 h 179"/>
                <a:gd name="T50" fmla="*/ 2147483646 w 241"/>
                <a:gd name="T51" fmla="*/ 2147483646 h 179"/>
                <a:gd name="T52" fmla="*/ 2147483646 w 241"/>
                <a:gd name="T53" fmla="*/ 2147483646 h 17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41" h="179">
                  <a:moveTo>
                    <a:pt x="240" y="177"/>
                  </a:moveTo>
                  <a:cubicBezTo>
                    <a:pt x="236" y="172"/>
                    <a:pt x="233" y="166"/>
                    <a:pt x="230" y="160"/>
                  </a:cubicBezTo>
                  <a:cubicBezTo>
                    <a:pt x="221" y="143"/>
                    <a:pt x="213" y="126"/>
                    <a:pt x="205" y="109"/>
                  </a:cubicBezTo>
                  <a:cubicBezTo>
                    <a:pt x="196" y="89"/>
                    <a:pt x="189" y="72"/>
                    <a:pt x="184" y="56"/>
                  </a:cubicBezTo>
                  <a:cubicBezTo>
                    <a:pt x="178" y="39"/>
                    <a:pt x="172" y="20"/>
                    <a:pt x="168" y="1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65" y="2"/>
                    <a:pt x="165" y="2"/>
                    <a:pt x="165" y="2"/>
                  </a:cubicBezTo>
                  <a:cubicBezTo>
                    <a:pt x="166" y="10"/>
                    <a:pt x="168" y="19"/>
                    <a:pt x="171" y="30"/>
                  </a:cubicBezTo>
                  <a:cubicBezTo>
                    <a:pt x="173" y="39"/>
                    <a:pt x="176" y="49"/>
                    <a:pt x="179" y="58"/>
                  </a:cubicBezTo>
                  <a:cubicBezTo>
                    <a:pt x="185" y="76"/>
                    <a:pt x="191" y="94"/>
                    <a:pt x="199" y="112"/>
                  </a:cubicBezTo>
                  <a:cubicBezTo>
                    <a:pt x="206" y="129"/>
                    <a:pt x="214" y="146"/>
                    <a:pt x="223" y="164"/>
                  </a:cubicBezTo>
                  <a:cubicBezTo>
                    <a:pt x="226" y="169"/>
                    <a:pt x="228" y="174"/>
                    <a:pt x="231" y="178"/>
                  </a:cubicBezTo>
                  <a:cubicBezTo>
                    <a:pt x="231" y="179"/>
                    <a:pt x="231" y="179"/>
                    <a:pt x="231" y="179"/>
                  </a:cubicBezTo>
                  <a:cubicBezTo>
                    <a:pt x="241" y="179"/>
                    <a:pt x="241" y="179"/>
                    <a:pt x="241" y="179"/>
                  </a:cubicBezTo>
                  <a:lnTo>
                    <a:pt x="240" y="177"/>
                  </a:lnTo>
                  <a:close/>
                  <a:moveTo>
                    <a:pt x="23" y="30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73"/>
                    <a:pt x="15" y="110"/>
                    <a:pt x="8" y="145"/>
                  </a:cubicBezTo>
                  <a:cubicBezTo>
                    <a:pt x="6" y="155"/>
                    <a:pt x="3" y="166"/>
                    <a:pt x="0" y="178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7" y="179"/>
                    <a:pt x="7" y="179"/>
                    <a:pt x="7" y="179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10" y="167"/>
                    <a:pt x="12" y="156"/>
                    <a:pt x="14" y="146"/>
                  </a:cubicBezTo>
                  <a:cubicBezTo>
                    <a:pt x="21" y="110"/>
                    <a:pt x="24" y="71"/>
                    <a:pt x="23" y="31"/>
                  </a:cubicBezTo>
                  <a:lnTo>
                    <a:pt x="23" y="30"/>
                  </a:ln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MH_Other_5"/>
            <p:cNvSpPr/>
            <p:nvPr>
              <p:custDataLst>
                <p:tags r:id="rId13"/>
              </p:custDataLst>
            </p:nvPr>
          </p:nvSpPr>
          <p:spPr bwMode="auto">
            <a:xfrm>
              <a:off x="8877078" y="2991121"/>
              <a:ext cx="199984" cy="203721"/>
            </a:xfrm>
            <a:custGeom>
              <a:avLst/>
              <a:gdLst>
                <a:gd name="T0" fmla="*/ 0 w 84"/>
                <a:gd name="T1" fmla="*/ 2147483646 h 86"/>
                <a:gd name="T2" fmla="*/ 2147483646 w 84"/>
                <a:gd name="T3" fmla="*/ 2147483646 h 86"/>
                <a:gd name="T4" fmla="*/ 2147483646 w 84"/>
                <a:gd name="T5" fmla="*/ 2147483646 h 86"/>
                <a:gd name="T6" fmla="*/ 0 w 84"/>
                <a:gd name="T7" fmla="*/ 2147483646 h 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4" h="86">
                  <a:moveTo>
                    <a:pt x="0" y="16"/>
                  </a:moveTo>
                  <a:cubicBezTo>
                    <a:pt x="51" y="86"/>
                    <a:pt x="83" y="4"/>
                    <a:pt x="83" y="4"/>
                  </a:cubicBezTo>
                  <a:cubicBezTo>
                    <a:pt x="84" y="0"/>
                    <a:pt x="43" y="15"/>
                    <a:pt x="25" y="15"/>
                  </a:cubicBezTo>
                  <a:cubicBezTo>
                    <a:pt x="7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DE4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MH_Other_6"/>
            <p:cNvSpPr/>
            <p:nvPr>
              <p:custDataLst>
                <p:tags r:id="rId14"/>
              </p:custDataLst>
            </p:nvPr>
          </p:nvSpPr>
          <p:spPr bwMode="auto">
            <a:xfrm>
              <a:off x="8850912" y="3011680"/>
              <a:ext cx="130830" cy="155128"/>
            </a:xfrm>
            <a:custGeom>
              <a:avLst/>
              <a:gdLst>
                <a:gd name="T0" fmla="*/ 2147483646 w 55"/>
                <a:gd name="T1" fmla="*/ 2147483646 h 65"/>
                <a:gd name="T2" fmla="*/ 2147483646 w 55"/>
                <a:gd name="T3" fmla="*/ 2147483646 h 65"/>
                <a:gd name="T4" fmla="*/ 2147483646 w 55"/>
                <a:gd name="T5" fmla="*/ 2147483646 h 65"/>
                <a:gd name="T6" fmla="*/ 0 w 55"/>
                <a:gd name="T7" fmla="*/ 0 h 65"/>
                <a:gd name="T8" fmla="*/ 2147483646 w 55"/>
                <a:gd name="T9" fmla="*/ 2147483646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5">
                  <a:moveTo>
                    <a:pt x="9" y="5"/>
                  </a:moveTo>
                  <a:cubicBezTo>
                    <a:pt x="9" y="5"/>
                    <a:pt x="48" y="28"/>
                    <a:pt x="51" y="34"/>
                  </a:cubicBezTo>
                  <a:cubicBezTo>
                    <a:pt x="55" y="40"/>
                    <a:pt x="27" y="44"/>
                    <a:pt x="30" y="65"/>
                  </a:cubicBezTo>
                  <a:cubicBezTo>
                    <a:pt x="30" y="65"/>
                    <a:pt x="3" y="30"/>
                    <a:pt x="0" y="0"/>
                  </a:cubicBezTo>
                  <a:lnTo>
                    <a:pt x="9" y="5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MH_Other_7"/>
            <p:cNvSpPr/>
            <p:nvPr>
              <p:custDataLst>
                <p:tags r:id="rId15"/>
              </p:custDataLst>
            </p:nvPr>
          </p:nvSpPr>
          <p:spPr bwMode="auto">
            <a:xfrm>
              <a:off x="8981741" y="2979907"/>
              <a:ext cx="121486" cy="173817"/>
            </a:xfrm>
            <a:custGeom>
              <a:avLst/>
              <a:gdLst>
                <a:gd name="T0" fmla="*/ 2147483646 w 51"/>
                <a:gd name="T1" fmla="*/ 2147483646 h 73"/>
                <a:gd name="T2" fmla="*/ 2147483646 w 51"/>
                <a:gd name="T3" fmla="*/ 2147483646 h 73"/>
                <a:gd name="T4" fmla="*/ 2147483646 w 51"/>
                <a:gd name="T5" fmla="*/ 2147483646 h 73"/>
                <a:gd name="T6" fmla="*/ 2147483646 w 51"/>
                <a:gd name="T7" fmla="*/ 0 h 73"/>
                <a:gd name="T8" fmla="*/ 2147483646 w 51"/>
                <a:gd name="T9" fmla="*/ 2147483646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73">
                  <a:moveTo>
                    <a:pt x="41" y="7"/>
                  </a:moveTo>
                  <a:cubicBezTo>
                    <a:pt x="41" y="7"/>
                    <a:pt x="5" y="38"/>
                    <a:pt x="2" y="44"/>
                  </a:cubicBezTo>
                  <a:cubicBezTo>
                    <a:pt x="0" y="51"/>
                    <a:pt x="25" y="51"/>
                    <a:pt x="26" y="73"/>
                  </a:cubicBezTo>
                  <a:cubicBezTo>
                    <a:pt x="26" y="73"/>
                    <a:pt x="51" y="30"/>
                    <a:pt x="49" y="0"/>
                  </a:cubicBezTo>
                  <a:lnTo>
                    <a:pt x="41" y="7"/>
                  </a:lnTo>
                  <a:close/>
                </a:path>
              </a:pathLst>
            </a:custGeom>
            <a:solidFill>
              <a:srgbClr val="97D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MH_Other_8"/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8843435" y="2970562"/>
              <a:ext cx="261661" cy="222412"/>
            </a:xfrm>
            <a:custGeom>
              <a:avLst/>
              <a:gdLst>
                <a:gd name="T0" fmla="*/ 2147483646 w 110"/>
                <a:gd name="T1" fmla="*/ 2147483646 h 93"/>
                <a:gd name="T2" fmla="*/ 2147483646 w 110"/>
                <a:gd name="T3" fmla="*/ 2147483646 h 93"/>
                <a:gd name="T4" fmla="*/ 2147483646 w 110"/>
                <a:gd name="T5" fmla="*/ 2147483646 h 93"/>
                <a:gd name="T6" fmla="*/ 2147483646 w 110"/>
                <a:gd name="T7" fmla="*/ 2147483646 h 93"/>
                <a:gd name="T8" fmla="*/ 2147483646 w 110"/>
                <a:gd name="T9" fmla="*/ 2147483646 h 93"/>
                <a:gd name="T10" fmla="*/ 2147483646 w 110"/>
                <a:gd name="T11" fmla="*/ 2147483646 h 93"/>
                <a:gd name="T12" fmla="*/ 2147483646 w 110"/>
                <a:gd name="T13" fmla="*/ 2147483646 h 93"/>
                <a:gd name="T14" fmla="*/ 0 w 110"/>
                <a:gd name="T15" fmla="*/ 2147483646 h 93"/>
                <a:gd name="T16" fmla="*/ 2147483646 w 110"/>
                <a:gd name="T17" fmla="*/ 2147483646 h 93"/>
                <a:gd name="T18" fmla="*/ 2147483646 w 110"/>
                <a:gd name="T19" fmla="*/ 2147483646 h 93"/>
                <a:gd name="T20" fmla="*/ 2147483646 w 110"/>
                <a:gd name="T21" fmla="*/ 2147483646 h 93"/>
                <a:gd name="T22" fmla="*/ 2147483646 w 110"/>
                <a:gd name="T23" fmla="*/ 2147483646 h 93"/>
                <a:gd name="T24" fmla="*/ 2147483646 w 110"/>
                <a:gd name="T25" fmla="*/ 2147483646 h 93"/>
                <a:gd name="T26" fmla="*/ 2147483646 w 110"/>
                <a:gd name="T27" fmla="*/ 2147483646 h 93"/>
                <a:gd name="T28" fmla="*/ 2147483646 w 110"/>
                <a:gd name="T29" fmla="*/ 2147483646 h 93"/>
                <a:gd name="T30" fmla="*/ 2147483646 w 110"/>
                <a:gd name="T31" fmla="*/ 2147483646 h 93"/>
                <a:gd name="T32" fmla="*/ 2147483646 w 110"/>
                <a:gd name="T33" fmla="*/ 2147483646 h 93"/>
                <a:gd name="T34" fmla="*/ 2147483646 w 110"/>
                <a:gd name="T35" fmla="*/ 2147483646 h 93"/>
                <a:gd name="T36" fmla="*/ 2147483646 w 110"/>
                <a:gd name="T37" fmla="*/ 2147483646 h 93"/>
                <a:gd name="T38" fmla="*/ 2147483646 w 110"/>
                <a:gd name="T39" fmla="*/ 2147483646 h 93"/>
                <a:gd name="T40" fmla="*/ 2147483646 w 110"/>
                <a:gd name="T41" fmla="*/ 2147483646 h 93"/>
                <a:gd name="T42" fmla="*/ 2147483646 w 110"/>
                <a:gd name="T43" fmla="*/ 2147483646 h 93"/>
                <a:gd name="T44" fmla="*/ 2147483646 w 110"/>
                <a:gd name="T45" fmla="*/ 2147483646 h 93"/>
                <a:gd name="T46" fmla="*/ 2147483646 w 110"/>
                <a:gd name="T47" fmla="*/ 2147483646 h 93"/>
                <a:gd name="T48" fmla="*/ 2147483646 w 110"/>
                <a:gd name="T49" fmla="*/ 0 h 93"/>
                <a:gd name="T50" fmla="*/ 2147483646 w 110"/>
                <a:gd name="T51" fmla="*/ 2147483646 h 93"/>
                <a:gd name="T52" fmla="*/ 2147483646 w 110"/>
                <a:gd name="T53" fmla="*/ 2147483646 h 93"/>
                <a:gd name="T54" fmla="*/ 2147483646 w 110"/>
                <a:gd name="T55" fmla="*/ 2147483646 h 93"/>
                <a:gd name="T56" fmla="*/ 2147483646 w 110"/>
                <a:gd name="T57" fmla="*/ 2147483646 h 93"/>
                <a:gd name="T58" fmla="*/ 2147483646 w 110"/>
                <a:gd name="T59" fmla="*/ 2147483646 h 93"/>
                <a:gd name="T60" fmla="*/ 2147483646 w 110"/>
                <a:gd name="T61" fmla="*/ 2147483646 h 93"/>
                <a:gd name="T62" fmla="*/ 2147483646 w 110"/>
                <a:gd name="T63" fmla="*/ 2147483646 h 93"/>
                <a:gd name="T64" fmla="*/ 2147483646 w 110"/>
                <a:gd name="T65" fmla="*/ 2147483646 h 93"/>
                <a:gd name="T66" fmla="*/ 2147483646 w 110"/>
                <a:gd name="T67" fmla="*/ 2147483646 h 93"/>
                <a:gd name="T68" fmla="*/ 2147483646 w 110"/>
                <a:gd name="T69" fmla="*/ 2147483646 h 93"/>
                <a:gd name="T70" fmla="*/ 2147483646 w 110"/>
                <a:gd name="T71" fmla="*/ 2147483646 h 93"/>
                <a:gd name="T72" fmla="*/ 2147483646 w 110"/>
                <a:gd name="T73" fmla="*/ 2147483646 h 93"/>
                <a:gd name="T74" fmla="*/ 2147483646 w 110"/>
                <a:gd name="T75" fmla="*/ 2147483646 h 93"/>
                <a:gd name="T76" fmla="*/ 2147483646 w 110"/>
                <a:gd name="T77" fmla="*/ 2147483646 h 93"/>
                <a:gd name="T78" fmla="*/ 2147483646 w 110"/>
                <a:gd name="T79" fmla="*/ 2147483646 h 93"/>
                <a:gd name="T80" fmla="*/ 2147483646 w 110"/>
                <a:gd name="T81" fmla="*/ 2147483646 h 93"/>
                <a:gd name="T82" fmla="*/ 2147483646 w 110"/>
                <a:gd name="T83" fmla="*/ 2147483646 h 93"/>
                <a:gd name="T84" fmla="*/ 2147483646 w 110"/>
                <a:gd name="T85" fmla="*/ 2147483646 h 93"/>
                <a:gd name="T86" fmla="*/ 2147483646 w 110"/>
                <a:gd name="T87" fmla="*/ 2147483646 h 93"/>
                <a:gd name="T88" fmla="*/ 2147483646 w 110"/>
                <a:gd name="T89" fmla="*/ 2147483646 h 93"/>
                <a:gd name="T90" fmla="*/ 2147483646 w 110"/>
                <a:gd name="T91" fmla="*/ 2147483646 h 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10" h="93">
                  <a:moveTo>
                    <a:pt x="57" y="51"/>
                  </a:move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6" y="48"/>
                    <a:pt x="54" y="47"/>
                    <a:pt x="53" y="46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7" y="40"/>
                    <a:pt x="41" y="36"/>
                    <a:pt x="33" y="31"/>
                  </a:cubicBezTo>
                  <a:cubicBezTo>
                    <a:pt x="31" y="30"/>
                    <a:pt x="30" y="29"/>
                    <a:pt x="28" y="29"/>
                  </a:cubicBezTo>
                  <a:cubicBezTo>
                    <a:pt x="23" y="26"/>
                    <a:pt x="18" y="24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0" y="19"/>
                    <a:pt x="7" y="17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24"/>
                    <a:pt x="2" y="30"/>
                    <a:pt x="4" y="36"/>
                  </a:cubicBezTo>
                  <a:cubicBezTo>
                    <a:pt x="5" y="41"/>
                    <a:pt x="7" y="47"/>
                    <a:pt x="10" y="53"/>
                  </a:cubicBezTo>
                  <a:cubicBezTo>
                    <a:pt x="13" y="58"/>
                    <a:pt x="16" y="63"/>
                    <a:pt x="20" y="69"/>
                  </a:cubicBezTo>
                  <a:cubicBezTo>
                    <a:pt x="23" y="75"/>
                    <a:pt x="27" y="80"/>
                    <a:pt x="31" y="84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78"/>
                    <a:pt x="36" y="75"/>
                    <a:pt x="37" y="72"/>
                  </a:cubicBezTo>
                  <a:cubicBezTo>
                    <a:pt x="38" y="69"/>
                    <a:pt x="40" y="66"/>
                    <a:pt x="44" y="64"/>
                  </a:cubicBezTo>
                  <a:cubicBezTo>
                    <a:pt x="46" y="62"/>
                    <a:pt x="48" y="61"/>
                    <a:pt x="51" y="60"/>
                  </a:cubicBezTo>
                  <a:cubicBezTo>
                    <a:pt x="51" y="59"/>
                    <a:pt x="52" y="59"/>
                    <a:pt x="53" y="58"/>
                  </a:cubicBezTo>
                  <a:cubicBezTo>
                    <a:pt x="54" y="57"/>
                    <a:pt x="55" y="57"/>
                    <a:pt x="56" y="56"/>
                  </a:cubicBezTo>
                  <a:cubicBezTo>
                    <a:pt x="57" y="55"/>
                    <a:pt x="57" y="54"/>
                    <a:pt x="57" y="53"/>
                  </a:cubicBezTo>
                  <a:cubicBezTo>
                    <a:pt x="58" y="53"/>
                    <a:pt x="57" y="52"/>
                    <a:pt x="57" y="51"/>
                  </a:cubicBezTo>
                  <a:close/>
                  <a:moveTo>
                    <a:pt x="50" y="54"/>
                  </a:moveTo>
                  <a:cubicBezTo>
                    <a:pt x="49" y="55"/>
                    <a:pt x="47" y="56"/>
                    <a:pt x="45" y="57"/>
                  </a:cubicBezTo>
                  <a:cubicBezTo>
                    <a:pt x="44" y="58"/>
                    <a:pt x="42" y="60"/>
                    <a:pt x="41" y="61"/>
                  </a:cubicBezTo>
                  <a:cubicBezTo>
                    <a:pt x="37" y="64"/>
                    <a:pt x="35" y="67"/>
                    <a:pt x="33" y="70"/>
                  </a:cubicBezTo>
                  <a:cubicBezTo>
                    <a:pt x="32" y="71"/>
                    <a:pt x="32" y="72"/>
                    <a:pt x="31" y="74"/>
                  </a:cubicBezTo>
                  <a:cubicBezTo>
                    <a:pt x="30" y="71"/>
                    <a:pt x="28" y="68"/>
                    <a:pt x="26" y="65"/>
                  </a:cubicBezTo>
                  <a:cubicBezTo>
                    <a:pt x="23" y="60"/>
                    <a:pt x="20" y="54"/>
                    <a:pt x="18" y="49"/>
                  </a:cubicBezTo>
                  <a:cubicBezTo>
                    <a:pt x="15" y="44"/>
                    <a:pt x="12" y="38"/>
                    <a:pt x="10" y="33"/>
                  </a:cubicBezTo>
                  <a:cubicBezTo>
                    <a:pt x="9" y="29"/>
                    <a:pt x="7" y="25"/>
                    <a:pt x="6" y="20"/>
                  </a:cubicBezTo>
                  <a:cubicBezTo>
                    <a:pt x="8" y="21"/>
                    <a:pt x="9" y="22"/>
                    <a:pt x="11" y="23"/>
                  </a:cubicBezTo>
                  <a:cubicBezTo>
                    <a:pt x="17" y="27"/>
                    <a:pt x="23" y="31"/>
                    <a:pt x="29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5" y="41"/>
                    <a:pt x="40" y="45"/>
                    <a:pt x="46" y="4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9" y="51"/>
                    <a:pt x="51" y="52"/>
                    <a:pt x="52" y="53"/>
                  </a:cubicBezTo>
                  <a:cubicBezTo>
                    <a:pt x="51" y="53"/>
                    <a:pt x="51" y="53"/>
                    <a:pt x="50" y="54"/>
                  </a:cubicBezTo>
                  <a:close/>
                  <a:moveTo>
                    <a:pt x="110" y="5"/>
                  </a:moveTo>
                  <a:cubicBezTo>
                    <a:pt x="108" y="4"/>
                    <a:pt x="108" y="4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5" y="3"/>
                    <a:pt x="105" y="3"/>
                    <a:pt x="105" y="3"/>
                  </a:cubicBezTo>
                  <a:cubicBezTo>
                    <a:pt x="103" y="5"/>
                    <a:pt x="100" y="7"/>
                    <a:pt x="98" y="9"/>
                  </a:cubicBezTo>
                  <a:cubicBezTo>
                    <a:pt x="94" y="13"/>
                    <a:pt x="89" y="16"/>
                    <a:pt x="85" y="19"/>
                  </a:cubicBezTo>
                  <a:cubicBezTo>
                    <a:pt x="83" y="21"/>
                    <a:pt x="81" y="22"/>
                    <a:pt x="79" y="24"/>
                  </a:cubicBezTo>
                  <a:cubicBezTo>
                    <a:pt x="72" y="29"/>
                    <a:pt x="67" y="35"/>
                    <a:pt x="62" y="40"/>
                  </a:cubicBezTo>
                  <a:cubicBezTo>
                    <a:pt x="61" y="42"/>
                    <a:pt x="60" y="44"/>
                    <a:pt x="58" y="46"/>
                  </a:cubicBezTo>
                  <a:cubicBezTo>
                    <a:pt x="58" y="46"/>
                    <a:pt x="58" y="47"/>
                    <a:pt x="58" y="48"/>
                  </a:cubicBezTo>
                  <a:cubicBezTo>
                    <a:pt x="57" y="49"/>
                    <a:pt x="57" y="50"/>
                    <a:pt x="58" y="51"/>
                  </a:cubicBezTo>
                  <a:cubicBezTo>
                    <a:pt x="59" y="53"/>
                    <a:pt x="60" y="53"/>
                    <a:pt x="61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3" y="55"/>
                    <a:pt x="64" y="56"/>
                    <a:pt x="65" y="56"/>
                  </a:cubicBezTo>
                  <a:cubicBezTo>
                    <a:pt x="68" y="57"/>
                    <a:pt x="70" y="58"/>
                    <a:pt x="71" y="60"/>
                  </a:cubicBezTo>
                  <a:cubicBezTo>
                    <a:pt x="75" y="62"/>
                    <a:pt x="77" y="64"/>
                    <a:pt x="79" y="67"/>
                  </a:cubicBezTo>
                  <a:cubicBezTo>
                    <a:pt x="81" y="70"/>
                    <a:pt x="81" y="73"/>
                    <a:pt x="81" y="77"/>
                  </a:cubicBezTo>
                  <a:cubicBezTo>
                    <a:pt x="81" y="87"/>
                    <a:pt x="81" y="87"/>
                    <a:pt x="81" y="87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90" y="73"/>
                    <a:pt x="93" y="68"/>
                    <a:pt x="96" y="61"/>
                  </a:cubicBezTo>
                  <a:cubicBezTo>
                    <a:pt x="99" y="55"/>
                    <a:pt x="102" y="50"/>
                    <a:pt x="104" y="43"/>
                  </a:cubicBezTo>
                  <a:cubicBezTo>
                    <a:pt x="106" y="36"/>
                    <a:pt x="108" y="30"/>
                    <a:pt x="109" y="24"/>
                  </a:cubicBezTo>
                  <a:cubicBezTo>
                    <a:pt x="110" y="18"/>
                    <a:pt x="109" y="12"/>
                    <a:pt x="109" y="5"/>
                  </a:cubicBezTo>
                  <a:lnTo>
                    <a:pt x="110" y="5"/>
                  </a:lnTo>
                  <a:close/>
                  <a:moveTo>
                    <a:pt x="102" y="23"/>
                  </a:moveTo>
                  <a:cubicBezTo>
                    <a:pt x="100" y="28"/>
                    <a:pt x="98" y="34"/>
                    <a:pt x="96" y="41"/>
                  </a:cubicBezTo>
                  <a:cubicBezTo>
                    <a:pt x="94" y="46"/>
                    <a:pt x="92" y="52"/>
                    <a:pt x="89" y="58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87" y="64"/>
                    <a:pt x="86" y="66"/>
                    <a:pt x="85" y="68"/>
                  </a:cubicBezTo>
                  <a:cubicBezTo>
                    <a:pt x="84" y="67"/>
                    <a:pt x="84" y="66"/>
                    <a:pt x="83" y="65"/>
                  </a:cubicBezTo>
                  <a:cubicBezTo>
                    <a:pt x="81" y="62"/>
                    <a:pt x="78" y="59"/>
                    <a:pt x="74" y="56"/>
                  </a:cubicBezTo>
                  <a:cubicBezTo>
                    <a:pt x="72" y="55"/>
                    <a:pt x="71" y="54"/>
                    <a:pt x="69" y="53"/>
                  </a:cubicBezTo>
                  <a:cubicBezTo>
                    <a:pt x="67" y="52"/>
                    <a:pt x="66" y="51"/>
                    <a:pt x="64" y="50"/>
                  </a:cubicBezTo>
                  <a:cubicBezTo>
                    <a:pt x="64" y="50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4" y="48"/>
                    <a:pt x="65" y="46"/>
                    <a:pt x="67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73" y="39"/>
                    <a:pt x="78" y="34"/>
                    <a:pt x="83" y="28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0" y="21"/>
                    <a:pt x="94" y="16"/>
                    <a:pt x="100" y="12"/>
                  </a:cubicBezTo>
                  <a:cubicBezTo>
                    <a:pt x="101" y="10"/>
                    <a:pt x="103" y="9"/>
                    <a:pt x="105" y="8"/>
                  </a:cubicBezTo>
                  <a:cubicBezTo>
                    <a:pt x="104" y="13"/>
                    <a:pt x="103" y="18"/>
                    <a:pt x="102" y="23"/>
                  </a:cubicBezTo>
                  <a:close/>
                </a:path>
              </a:pathLst>
            </a:custGeom>
            <a:solidFill>
              <a:srgbClr val="520E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29" name="MH_Other_17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55627" y="1998678"/>
              <a:ext cx="1566225" cy="1248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73938" y="3024762"/>
            <a:ext cx="2719401" cy="2040952"/>
            <a:chOff x="1673938" y="3024762"/>
            <a:chExt cx="2719401" cy="2040952"/>
          </a:xfrm>
        </p:grpSpPr>
        <p:sp>
          <p:nvSpPr>
            <p:cNvPr id="25" name="MH_Other_16"/>
            <p:cNvSpPr/>
            <p:nvPr>
              <p:custDataLst>
                <p:tags r:id="rId20"/>
              </p:custDataLst>
            </p:nvPr>
          </p:nvSpPr>
          <p:spPr bwMode="auto">
            <a:xfrm>
              <a:off x="1673938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MH_SubTitle_1"/>
            <p:cNvSpPr/>
            <p:nvPr>
              <p:custDataLst>
                <p:tags r:id="rId21"/>
              </p:custDataLst>
            </p:nvPr>
          </p:nvSpPr>
          <p:spPr bwMode="auto">
            <a:xfrm>
              <a:off x="1799162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dirty="0">
                  <a:solidFill>
                    <a:srgbClr val="333333"/>
                  </a:solidFill>
                  <a:latin typeface="+mn-lt"/>
                  <a:ea typeface="+mn-ea"/>
                </a:rPr>
                <a:t>Lorem ipsum dolor sit </a:t>
              </a:r>
              <a:r>
                <a:rPr lang="en-US" altLang="zh-CN" dirty="0" err="1">
                  <a:solidFill>
                    <a:srgbClr val="333333"/>
                  </a:solidFill>
                  <a:latin typeface="+mn-lt"/>
                  <a:ea typeface="+mn-ea"/>
                </a:rPr>
                <a:t>amet</a:t>
              </a:r>
              <a:endParaRPr lang="zh-CN" altLang="en-US" dirty="0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35366" y="3024762"/>
            <a:ext cx="2719401" cy="2040952"/>
            <a:chOff x="4735366" y="3024762"/>
            <a:chExt cx="2719401" cy="2040952"/>
          </a:xfrm>
        </p:grpSpPr>
        <p:sp>
          <p:nvSpPr>
            <p:cNvPr id="6" name="MH_Other_1"/>
            <p:cNvSpPr/>
            <p:nvPr>
              <p:custDataLst>
                <p:tags r:id="rId22"/>
              </p:custDataLst>
            </p:nvPr>
          </p:nvSpPr>
          <p:spPr bwMode="auto">
            <a:xfrm>
              <a:off x="4752188" y="3159330"/>
              <a:ext cx="2685758" cy="168210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MH_Other_2"/>
            <p:cNvSpPr/>
            <p:nvPr>
              <p:custDataLst>
                <p:tags r:id="rId23"/>
              </p:custDataLst>
            </p:nvPr>
          </p:nvSpPr>
          <p:spPr bwMode="auto">
            <a:xfrm>
              <a:off x="4735366" y="3024762"/>
              <a:ext cx="2719401" cy="204095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MH_SubTitle_2"/>
            <p:cNvSpPr/>
            <p:nvPr>
              <p:custDataLst>
                <p:tags r:id="rId24"/>
              </p:custDataLst>
            </p:nvPr>
          </p:nvSpPr>
          <p:spPr bwMode="auto">
            <a:xfrm>
              <a:off x="4860590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796793" y="3022892"/>
            <a:ext cx="2721269" cy="2042822"/>
            <a:chOff x="7796793" y="3022892"/>
            <a:chExt cx="2721269" cy="2042822"/>
          </a:xfrm>
        </p:grpSpPr>
        <p:sp>
          <p:nvSpPr>
            <p:cNvPr id="18" name="MH_Other_9"/>
            <p:cNvSpPr/>
            <p:nvPr>
              <p:custDataLst>
                <p:tags r:id="rId25"/>
              </p:custDataLst>
            </p:nvPr>
          </p:nvSpPr>
          <p:spPr bwMode="auto">
            <a:xfrm>
              <a:off x="7796793" y="3022892"/>
              <a:ext cx="2721269" cy="2042822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>
              <a:normAutofit/>
            </a:bodyPr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8" name="MH_SubTitle_3"/>
            <p:cNvSpPr/>
            <p:nvPr>
              <p:custDataLst>
                <p:tags r:id="rId26"/>
              </p:custDataLst>
            </p:nvPr>
          </p:nvSpPr>
          <p:spPr bwMode="auto">
            <a:xfrm>
              <a:off x="7922018" y="3164937"/>
              <a:ext cx="2468953" cy="1758733"/>
            </a:xfrm>
            <a:custGeom>
              <a:avLst/>
              <a:gdLst>
                <a:gd name="T0" fmla="*/ 2147483646 w 2809"/>
                <a:gd name="T1" fmla="*/ 2147483646 h 1853"/>
                <a:gd name="T2" fmla="*/ 2147483646 w 2809"/>
                <a:gd name="T3" fmla="*/ 2147483646 h 1853"/>
                <a:gd name="T4" fmla="*/ 2147483646 w 2809"/>
                <a:gd name="T5" fmla="*/ 2147483646 h 1853"/>
                <a:gd name="T6" fmla="*/ 2147483646 w 2809"/>
                <a:gd name="T7" fmla="*/ 2147483646 h 1853"/>
                <a:gd name="T8" fmla="*/ 2147483646 w 2809"/>
                <a:gd name="T9" fmla="*/ 2147483646 h 1853"/>
                <a:gd name="T10" fmla="*/ 2147483646 w 2809"/>
                <a:gd name="T11" fmla="*/ 2147483646 h 1853"/>
                <a:gd name="T12" fmla="*/ 2147483646 w 2809"/>
                <a:gd name="T13" fmla="*/ 2147483646 h 1853"/>
                <a:gd name="T14" fmla="*/ 2147483646 w 2809"/>
                <a:gd name="T15" fmla="*/ 2147483646 h 1853"/>
                <a:gd name="T16" fmla="*/ 2147483646 w 2809"/>
                <a:gd name="T17" fmla="*/ 2147483646 h 1853"/>
                <a:gd name="T18" fmla="*/ 2147483646 w 2809"/>
                <a:gd name="T19" fmla="*/ 2147483646 h 1853"/>
                <a:gd name="T20" fmla="*/ 2147483646 w 2809"/>
                <a:gd name="T21" fmla="*/ 2147483646 h 1853"/>
                <a:gd name="T22" fmla="*/ 2147483646 w 2809"/>
                <a:gd name="T23" fmla="*/ 2147483646 h 1853"/>
                <a:gd name="T24" fmla="*/ 2147483646 w 2809"/>
                <a:gd name="T25" fmla="*/ 2147483646 h 18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09"/>
                <a:gd name="T40" fmla="*/ 0 h 1853"/>
                <a:gd name="T41" fmla="*/ 2809 w 2809"/>
                <a:gd name="T42" fmla="*/ 1853 h 18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09" h="1853">
                  <a:moveTo>
                    <a:pt x="2561" y="175"/>
                  </a:moveTo>
                  <a:cubicBezTo>
                    <a:pt x="2314" y="0"/>
                    <a:pt x="2066" y="106"/>
                    <a:pt x="1768" y="166"/>
                  </a:cubicBezTo>
                  <a:cubicBezTo>
                    <a:pt x="1470" y="226"/>
                    <a:pt x="1056" y="194"/>
                    <a:pt x="759" y="113"/>
                  </a:cubicBezTo>
                  <a:cubicBezTo>
                    <a:pt x="461" y="31"/>
                    <a:pt x="210" y="188"/>
                    <a:pt x="210" y="188"/>
                  </a:cubicBezTo>
                  <a:cubicBezTo>
                    <a:pt x="69" y="326"/>
                    <a:pt x="0" y="442"/>
                    <a:pt x="53" y="624"/>
                  </a:cubicBezTo>
                  <a:cubicBezTo>
                    <a:pt x="107" y="805"/>
                    <a:pt x="122" y="918"/>
                    <a:pt x="91" y="1122"/>
                  </a:cubicBezTo>
                  <a:cubicBezTo>
                    <a:pt x="60" y="1326"/>
                    <a:pt x="0" y="1445"/>
                    <a:pt x="194" y="1649"/>
                  </a:cubicBezTo>
                  <a:cubicBezTo>
                    <a:pt x="389" y="1853"/>
                    <a:pt x="755" y="1815"/>
                    <a:pt x="991" y="1780"/>
                  </a:cubicBezTo>
                  <a:cubicBezTo>
                    <a:pt x="1226" y="1746"/>
                    <a:pt x="1429" y="1715"/>
                    <a:pt x="1636" y="1737"/>
                  </a:cubicBezTo>
                  <a:cubicBezTo>
                    <a:pt x="1843" y="1758"/>
                    <a:pt x="2198" y="1827"/>
                    <a:pt x="2439" y="1746"/>
                  </a:cubicBezTo>
                  <a:cubicBezTo>
                    <a:pt x="2730" y="1646"/>
                    <a:pt x="2740" y="1395"/>
                    <a:pt x="2696" y="1273"/>
                  </a:cubicBezTo>
                  <a:cubicBezTo>
                    <a:pt x="2652" y="1150"/>
                    <a:pt x="2630" y="1041"/>
                    <a:pt x="2683" y="834"/>
                  </a:cubicBezTo>
                  <a:cubicBezTo>
                    <a:pt x="2737" y="627"/>
                    <a:pt x="2809" y="351"/>
                    <a:pt x="2561" y="17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8000" rIns="10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>
                  <a:solidFill>
                    <a:srgbClr val="333333"/>
                  </a:solidFill>
                  <a:latin typeface="+mn-lt"/>
                  <a:ea typeface="+mn-ea"/>
                </a:rPr>
                <a:t>Lorem ipsum dolor sit amet</a:t>
              </a:r>
              <a:endParaRPr lang="zh-CN" altLang="en-US">
                <a:solidFill>
                  <a:srgbClr val="333333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212" y="141046"/>
            <a:ext cx="1804572" cy="19996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320" y="2089965"/>
            <a:ext cx="7096359" cy="3249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2400" y="1962680"/>
            <a:ext cx="810838" cy="70719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6418" y="3586092"/>
            <a:ext cx="2164268" cy="232887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205" y="4845035"/>
            <a:ext cx="1944793" cy="201185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98788" y="4723527"/>
            <a:ext cx="920576" cy="481626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36621" y="2254544"/>
            <a:ext cx="1255885" cy="304826"/>
          </a:xfrm>
          <a:prstGeom prst="rect">
            <a:avLst/>
          </a:prstGeom>
        </p:spPr>
      </p:pic>
      <p:sp>
        <p:nvSpPr>
          <p:cNvPr id="37" name="TextBox 4"/>
          <p:cNvSpPr txBox="1"/>
          <p:nvPr/>
        </p:nvSpPr>
        <p:spPr>
          <a:xfrm>
            <a:off x="5470483" y="3427124"/>
            <a:ext cx="1251035" cy="307722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PART ONE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4124583" y="3777548"/>
            <a:ext cx="3942834" cy="400055"/>
          </a:xfrm>
          <a:prstGeom prst="rect">
            <a:avLst/>
          </a:prstGeom>
          <a:noFill/>
        </p:spPr>
        <p:txBody>
          <a:bodyPr wrap="square" lIns="91390" tIns="45693" rIns="91390" bIns="45693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点击此处添加标题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19355" y="4064960"/>
            <a:ext cx="3753291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spc="300" dirty="0">
                <a:solidFill>
                  <a:srgbClr val="D37339"/>
                </a:solidFill>
                <a:latin typeface="+mn-ea"/>
              </a:rPr>
              <a:t>Click here to add a title</a:t>
            </a:r>
            <a:endParaRPr lang="zh-CN" altLang="en-US" sz="1050" spc="300" dirty="0">
              <a:solidFill>
                <a:srgbClr val="D37339"/>
              </a:solidFill>
              <a:latin typeface="+mn-ea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2950" y="3739972"/>
            <a:ext cx="2626100" cy="0"/>
          </a:xfrm>
          <a:prstGeom prst="line">
            <a:avLst/>
          </a:prstGeom>
          <a:ln w="19050">
            <a:solidFill>
              <a:srgbClr val="AAE3E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4904037" y="2551235"/>
            <a:ext cx="2383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04</a:t>
            </a:r>
            <a:endParaRPr lang="zh-CN" altLang="en-US" sz="3200" b="1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28" y="417046"/>
            <a:ext cx="1121761" cy="57307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48113" y="438384"/>
            <a:ext cx="926672" cy="53039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82664" y="1803780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263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20" name="MH_Text_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377954" y="1304847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446594" y="5617823"/>
            <a:ext cx="1757577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4" name="MH_Text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394770" y="1146863"/>
            <a:ext cx="1759553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6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391567" y="5698790"/>
            <a:ext cx="1753628" cy="1159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335048" y="2414688"/>
            <a:ext cx="10547436" cy="4180664"/>
            <a:chOff x="1335048" y="2414688"/>
            <a:chExt cx="10547436" cy="4180664"/>
          </a:xfrm>
        </p:grpSpPr>
        <p:cxnSp>
          <p:nvCxnSpPr>
            <p:cNvPr id="9" name="MH_Other_1"/>
            <p:cNvCxnSpPr/>
            <p:nvPr>
              <p:custDataLst>
                <p:tags r:id="rId6"/>
              </p:custDataLst>
            </p:nvPr>
          </p:nvCxnSpPr>
          <p:spPr>
            <a:xfrm flipV="1">
              <a:off x="2952413" y="3986634"/>
              <a:ext cx="509500" cy="392987"/>
            </a:xfrm>
            <a:prstGeom prst="line">
              <a:avLst/>
            </a:prstGeom>
            <a:ln w="57150">
              <a:solidFill>
                <a:schemeClr val="accent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MH_Other_2"/>
            <p:cNvCxnSpPr/>
            <p:nvPr>
              <p:custDataLst>
                <p:tags r:id="rId7"/>
              </p:custDataLst>
            </p:nvPr>
          </p:nvCxnSpPr>
          <p:spPr>
            <a:xfrm>
              <a:off x="5221465" y="3706211"/>
              <a:ext cx="448280" cy="377189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Other_3"/>
            <p:cNvSpPr/>
            <p:nvPr>
              <p:custDataLst>
                <p:tags r:id="rId8"/>
              </p:custDataLst>
            </p:nvPr>
          </p:nvSpPr>
          <p:spPr>
            <a:xfrm>
              <a:off x="5642099" y="4055751"/>
              <a:ext cx="185632" cy="18958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6" name="MH_Other_4"/>
            <p:cNvCxnSpPr/>
            <p:nvPr>
              <p:custDataLst>
                <p:tags r:id="rId9"/>
              </p:custDataLst>
            </p:nvPr>
          </p:nvCxnSpPr>
          <p:spPr>
            <a:xfrm flipV="1">
              <a:off x="11205126" y="3810875"/>
              <a:ext cx="677358" cy="740552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3"/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MH_Other_5"/>
            <p:cNvSpPr/>
            <p:nvPr>
              <p:custDataLst>
                <p:tags r:id="rId10"/>
              </p:custDataLst>
            </p:nvPr>
          </p:nvSpPr>
          <p:spPr>
            <a:xfrm>
              <a:off x="7514214" y="4126844"/>
              <a:ext cx="183658" cy="189581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93D05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18" name="MH_Other_6"/>
            <p:cNvCxnSpPr/>
            <p:nvPr>
              <p:custDataLst>
                <p:tags r:id="rId11"/>
              </p:custDataLst>
            </p:nvPr>
          </p:nvCxnSpPr>
          <p:spPr>
            <a:xfrm flipV="1">
              <a:off x="7097531" y="4288780"/>
              <a:ext cx="444331" cy="548996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4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MH_Other_7"/>
            <p:cNvCxnSpPr/>
            <p:nvPr>
              <p:custDataLst>
                <p:tags r:id="rId12"/>
              </p:custDataLst>
            </p:nvPr>
          </p:nvCxnSpPr>
          <p:spPr>
            <a:xfrm flipH="1">
              <a:off x="1335048" y="5416392"/>
              <a:ext cx="791897" cy="1178960"/>
            </a:xfrm>
            <a:prstGeom prst="line">
              <a:avLst/>
            </a:prstGeom>
            <a:solidFill>
              <a:schemeClr val="accent1"/>
            </a:solidFill>
            <a:ln w="57150"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SubTitle_4"/>
            <p:cNvSpPr/>
            <p:nvPr>
              <p:custDataLst>
                <p:tags r:id="rId13"/>
              </p:custDataLst>
            </p:nvPr>
          </p:nvSpPr>
          <p:spPr>
            <a:xfrm>
              <a:off x="7326609" y="2592421"/>
              <a:ext cx="1844469" cy="1846444"/>
            </a:xfrm>
            <a:custGeom>
              <a:avLst/>
              <a:gdLst>
                <a:gd name="connsiteX0" fmla="*/ 553315 w 1106632"/>
                <a:gd name="connsiteY0" fmla="*/ 100603 h 1106632"/>
                <a:gd name="connsiteX1" fmla="*/ 100602 w 1106632"/>
                <a:gd name="connsiteY1" fmla="*/ 553316 h 1106632"/>
                <a:gd name="connsiteX2" fmla="*/ 553315 w 1106632"/>
                <a:gd name="connsiteY2" fmla="*/ 1006029 h 1106632"/>
                <a:gd name="connsiteX3" fmla="*/ 1006028 w 1106632"/>
                <a:gd name="connsiteY3" fmla="*/ 553316 h 1106632"/>
                <a:gd name="connsiteX4" fmla="*/ 553315 w 1106632"/>
                <a:gd name="connsiteY4" fmla="*/ 100603 h 1106632"/>
                <a:gd name="connsiteX5" fmla="*/ 553316 w 1106632"/>
                <a:gd name="connsiteY5" fmla="*/ 0 h 1106632"/>
                <a:gd name="connsiteX6" fmla="*/ 1106632 w 1106632"/>
                <a:gd name="connsiteY6" fmla="*/ 553316 h 1106632"/>
                <a:gd name="connsiteX7" fmla="*/ 553316 w 1106632"/>
                <a:gd name="connsiteY7" fmla="*/ 1106632 h 1106632"/>
                <a:gd name="connsiteX8" fmla="*/ 0 w 1106632"/>
                <a:gd name="connsiteY8" fmla="*/ 553316 h 1106632"/>
                <a:gd name="connsiteX9" fmla="*/ 553316 w 1106632"/>
                <a:gd name="connsiteY9" fmla="*/ 0 h 1106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06632" h="1106632">
                  <a:moveTo>
                    <a:pt x="553315" y="100603"/>
                  </a:moveTo>
                  <a:cubicBezTo>
                    <a:pt x="303289" y="100603"/>
                    <a:pt x="100602" y="303290"/>
                    <a:pt x="100602" y="553316"/>
                  </a:cubicBezTo>
                  <a:cubicBezTo>
                    <a:pt x="100602" y="803342"/>
                    <a:pt x="303289" y="1006029"/>
                    <a:pt x="553315" y="1006029"/>
                  </a:cubicBezTo>
                  <a:cubicBezTo>
                    <a:pt x="803341" y="1006029"/>
                    <a:pt x="1006028" y="803342"/>
                    <a:pt x="1006028" y="553316"/>
                  </a:cubicBezTo>
                  <a:cubicBezTo>
                    <a:pt x="1006028" y="303290"/>
                    <a:pt x="803341" y="100603"/>
                    <a:pt x="553315" y="100603"/>
                  </a:cubicBezTo>
                  <a:close/>
                  <a:moveTo>
                    <a:pt x="553316" y="0"/>
                  </a:moveTo>
                  <a:cubicBezTo>
                    <a:pt x="858904" y="0"/>
                    <a:pt x="1106632" y="247728"/>
                    <a:pt x="1106632" y="553316"/>
                  </a:cubicBezTo>
                  <a:cubicBezTo>
                    <a:pt x="1106632" y="858904"/>
                    <a:pt x="858904" y="1106632"/>
                    <a:pt x="553316" y="1106632"/>
                  </a:cubicBezTo>
                  <a:cubicBezTo>
                    <a:pt x="247728" y="1106632"/>
                    <a:pt x="0" y="858904"/>
                    <a:pt x="0" y="553316"/>
                  </a:cubicBezTo>
                  <a:cubicBezTo>
                    <a:pt x="0" y="247728"/>
                    <a:pt x="247728" y="0"/>
                    <a:pt x="5533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3" name="MH_SubTitle_3"/>
            <p:cNvSpPr/>
            <p:nvPr>
              <p:custDataLst>
                <p:tags r:id="rId14"/>
              </p:custDataLst>
            </p:nvPr>
          </p:nvSpPr>
          <p:spPr>
            <a:xfrm>
              <a:off x="5523609" y="3913565"/>
              <a:ext cx="1573921" cy="1571945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5" name="MH_SubTitle_2"/>
            <p:cNvSpPr/>
            <p:nvPr>
              <p:custDataLst>
                <p:tags r:id="rId15"/>
              </p:custDataLst>
            </p:nvPr>
          </p:nvSpPr>
          <p:spPr>
            <a:xfrm>
              <a:off x="3292080" y="2414688"/>
              <a:ext cx="1964932" cy="1964932"/>
            </a:xfrm>
            <a:custGeom>
              <a:avLst/>
              <a:gdLst>
                <a:gd name="connsiteX0" fmla="*/ 864096 w 1728192"/>
                <a:gd name="connsiteY0" fmla="*/ 157109 h 1728192"/>
                <a:gd name="connsiteX1" fmla="*/ 157108 w 1728192"/>
                <a:gd name="connsiteY1" fmla="*/ 864097 h 1728192"/>
                <a:gd name="connsiteX2" fmla="*/ 864096 w 1728192"/>
                <a:gd name="connsiteY2" fmla="*/ 1571085 h 1728192"/>
                <a:gd name="connsiteX3" fmla="*/ 1571084 w 1728192"/>
                <a:gd name="connsiteY3" fmla="*/ 864097 h 1728192"/>
                <a:gd name="connsiteX4" fmla="*/ 864096 w 1728192"/>
                <a:gd name="connsiteY4" fmla="*/ 157109 h 1728192"/>
                <a:gd name="connsiteX5" fmla="*/ 864096 w 1728192"/>
                <a:gd name="connsiteY5" fmla="*/ 0 h 1728192"/>
                <a:gd name="connsiteX6" fmla="*/ 1728192 w 1728192"/>
                <a:gd name="connsiteY6" fmla="*/ 864096 h 1728192"/>
                <a:gd name="connsiteX7" fmla="*/ 864096 w 1728192"/>
                <a:gd name="connsiteY7" fmla="*/ 1728192 h 1728192"/>
                <a:gd name="connsiteX8" fmla="*/ 0 w 1728192"/>
                <a:gd name="connsiteY8" fmla="*/ 864096 h 1728192"/>
                <a:gd name="connsiteX9" fmla="*/ 864096 w 1728192"/>
                <a:gd name="connsiteY9" fmla="*/ 0 h 1728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28192" h="1728192">
                  <a:moveTo>
                    <a:pt x="864096" y="157109"/>
                  </a:moveTo>
                  <a:cubicBezTo>
                    <a:pt x="473637" y="157109"/>
                    <a:pt x="157108" y="473638"/>
                    <a:pt x="157108" y="864097"/>
                  </a:cubicBezTo>
                  <a:cubicBezTo>
                    <a:pt x="157108" y="1254556"/>
                    <a:pt x="473637" y="1571085"/>
                    <a:pt x="864096" y="1571085"/>
                  </a:cubicBezTo>
                  <a:cubicBezTo>
                    <a:pt x="1254555" y="1571085"/>
                    <a:pt x="1571084" y="1254556"/>
                    <a:pt x="1571084" y="864097"/>
                  </a:cubicBezTo>
                  <a:cubicBezTo>
                    <a:pt x="1571084" y="473638"/>
                    <a:pt x="1254555" y="157109"/>
                    <a:pt x="864096" y="157109"/>
                  </a:cubicBezTo>
                  <a:close/>
                  <a:moveTo>
                    <a:pt x="864096" y="0"/>
                  </a:moveTo>
                  <a:cubicBezTo>
                    <a:pt x="1341323" y="0"/>
                    <a:pt x="1728192" y="386869"/>
                    <a:pt x="1728192" y="864096"/>
                  </a:cubicBezTo>
                  <a:cubicBezTo>
                    <a:pt x="1728192" y="1341323"/>
                    <a:pt x="1341323" y="1728192"/>
                    <a:pt x="864096" y="1728192"/>
                  </a:cubicBezTo>
                  <a:cubicBezTo>
                    <a:pt x="386869" y="1728192"/>
                    <a:pt x="0" y="1341323"/>
                    <a:pt x="0" y="864096"/>
                  </a:cubicBezTo>
                  <a:cubicBezTo>
                    <a:pt x="0" y="386869"/>
                    <a:pt x="386869" y="0"/>
                    <a:pt x="86409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7" name="MH_SubTitle_1"/>
            <p:cNvSpPr/>
            <p:nvPr>
              <p:custDataLst>
                <p:tags r:id="rId16"/>
              </p:custDataLst>
            </p:nvPr>
          </p:nvSpPr>
          <p:spPr>
            <a:xfrm>
              <a:off x="1871397" y="4267056"/>
              <a:ext cx="1350767" cy="1350767"/>
            </a:xfrm>
            <a:custGeom>
              <a:avLst/>
              <a:gdLst>
                <a:gd name="connsiteX0" fmla="*/ 594066 w 1188132"/>
                <a:gd name="connsiteY0" fmla="*/ 108012 h 1188132"/>
                <a:gd name="connsiteX1" fmla="*/ 108012 w 1188132"/>
                <a:gd name="connsiteY1" fmla="*/ 594066 h 1188132"/>
                <a:gd name="connsiteX2" fmla="*/ 594066 w 1188132"/>
                <a:gd name="connsiteY2" fmla="*/ 1080120 h 1188132"/>
                <a:gd name="connsiteX3" fmla="*/ 1080120 w 1188132"/>
                <a:gd name="connsiteY3" fmla="*/ 594066 h 1188132"/>
                <a:gd name="connsiteX4" fmla="*/ 594066 w 1188132"/>
                <a:gd name="connsiteY4" fmla="*/ 108012 h 1188132"/>
                <a:gd name="connsiteX5" fmla="*/ 594066 w 1188132"/>
                <a:gd name="connsiteY5" fmla="*/ 0 h 1188132"/>
                <a:gd name="connsiteX6" fmla="*/ 852612 w 1188132"/>
                <a:gd name="connsiteY6" fmla="*/ 61508 h 1188132"/>
                <a:gd name="connsiteX7" fmla="*/ 918102 w 1188132"/>
                <a:gd name="connsiteY7" fmla="*/ 24495 h 1188132"/>
                <a:gd name="connsiteX8" fmla="*/ 999111 w 1188132"/>
                <a:gd name="connsiteY8" fmla="*/ 108012 h 1188132"/>
                <a:gd name="connsiteX9" fmla="*/ 986021 w 1188132"/>
                <a:gd name="connsiteY9" fmla="*/ 150803 h 1188132"/>
                <a:gd name="connsiteX10" fmla="*/ 1188132 w 1188132"/>
                <a:gd name="connsiteY10" fmla="*/ 594066 h 1188132"/>
                <a:gd name="connsiteX11" fmla="*/ 594066 w 1188132"/>
                <a:gd name="connsiteY11" fmla="*/ 1188132 h 1188132"/>
                <a:gd name="connsiteX12" fmla="*/ 0 w 1188132"/>
                <a:gd name="connsiteY12" fmla="*/ 594066 h 1188132"/>
                <a:gd name="connsiteX13" fmla="*/ 594066 w 1188132"/>
                <a:gd name="connsiteY13" fmla="*/ 0 h 118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88132" h="1188132">
                  <a:moveTo>
                    <a:pt x="594066" y="108012"/>
                  </a:moveTo>
                  <a:cubicBezTo>
                    <a:pt x="325626" y="108012"/>
                    <a:pt x="108012" y="325626"/>
                    <a:pt x="108012" y="594066"/>
                  </a:cubicBezTo>
                  <a:cubicBezTo>
                    <a:pt x="108012" y="862506"/>
                    <a:pt x="325626" y="1080120"/>
                    <a:pt x="594066" y="1080120"/>
                  </a:cubicBezTo>
                  <a:cubicBezTo>
                    <a:pt x="862506" y="1080120"/>
                    <a:pt x="1080120" y="862506"/>
                    <a:pt x="1080120" y="594066"/>
                  </a:cubicBezTo>
                  <a:cubicBezTo>
                    <a:pt x="1080120" y="325626"/>
                    <a:pt x="862506" y="108012"/>
                    <a:pt x="594066" y="108012"/>
                  </a:cubicBezTo>
                  <a:close/>
                  <a:moveTo>
                    <a:pt x="594066" y="0"/>
                  </a:moveTo>
                  <a:cubicBezTo>
                    <a:pt x="687116" y="0"/>
                    <a:pt x="775169" y="21393"/>
                    <a:pt x="852612" y="61508"/>
                  </a:cubicBezTo>
                  <a:cubicBezTo>
                    <a:pt x="865968" y="38818"/>
                    <a:pt x="890413" y="24495"/>
                    <a:pt x="918102" y="24495"/>
                  </a:cubicBezTo>
                  <a:cubicBezTo>
                    <a:pt x="962842" y="24495"/>
                    <a:pt x="999111" y="61887"/>
                    <a:pt x="999111" y="108012"/>
                  </a:cubicBezTo>
                  <a:cubicBezTo>
                    <a:pt x="999111" y="123959"/>
                    <a:pt x="994776" y="138860"/>
                    <a:pt x="986021" y="150803"/>
                  </a:cubicBezTo>
                  <a:cubicBezTo>
                    <a:pt x="1110589" y="257869"/>
                    <a:pt x="1188132" y="416912"/>
                    <a:pt x="1188132" y="594066"/>
                  </a:cubicBezTo>
                  <a:cubicBezTo>
                    <a:pt x="1188132" y="922160"/>
                    <a:pt x="922160" y="1188132"/>
                    <a:pt x="594066" y="1188132"/>
                  </a:cubicBezTo>
                  <a:cubicBezTo>
                    <a:pt x="265973" y="1188132"/>
                    <a:pt x="0" y="922160"/>
                    <a:pt x="0" y="594066"/>
                  </a:cubicBezTo>
                  <a:cubicBezTo>
                    <a:pt x="0" y="265973"/>
                    <a:pt x="265973" y="0"/>
                    <a:pt x="5940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点击此处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添加文本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28" name="MH_SubTitle_5"/>
            <p:cNvSpPr/>
            <p:nvPr>
              <p:custDataLst>
                <p:tags r:id="rId17"/>
              </p:custDataLst>
            </p:nvPr>
          </p:nvSpPr>
          <p:spPr>
            <a:xfrm>
              <a:off x="9797090" y="3806927"/>
              <a:ext cx="1388289" cy="1386314"/>
            </a:xfrm>
            <a:custGeom>
              <a:avLst/>
              <a:gdLst>
                <a:gd name="connsiteX0" fmla="*/ 691461 w 1382922"/>
                <a:gd name="connsiteY0" fmla="*/ 125720 h 1382922"/>
                <a:gd name="connsiteX1" fmla="*/ 125720 w 1382922"/>
                <a:gd name="connsiteY1" fmla="*/ 691461 h 1382922"/>
                <a:gd name="connsiteX2" fmla="*/ 691461 w 1382922"/>
                <a:gd name="connsiteY2" fmla="*/ 1257202 h 1382922"/>
                <a:gd name="connsiteX3" fmla="*/ 1257202 w 1382922"/>
                <a:gd name="connsiteY3" fmla="*/ 691461 h 1382922"/>
                <a:gd name="connsiteX4" fmla="*/ 691461 w 1382922"/>
                <a:gd name="connsiteY4" fmla="*/ 125720 h 1382922"/>
                <a:gd name="connsiteX5" fmla="*/ 691461 w 1382922"/>
                <a:gd name="connsiteY5" fmla="*/ 0 h 1382922"/>
                <a:gd name="connsiteX6" fmla="*/ 1382922 w 1382922"/>
                <a:gd name="connsiteY6" fmla="*/ 691461 h 1382922"/>
                <a:gd name="connsiteX7" fmla="*/ 691461 w 1382922"/>
                <a:gd name="connsiteY7" fmla="*/ 1382922 h 1382922"/>
                <a:gd name="connsiteX8" fmla="*/ 0 w 1382922"/>
                <a:gd name="connsiteY8" fmla="*/ 691461 h 1382922"/>
                <a:gd name="connsiteX9" fmla="*/ 691461 w 1382922"/>
                <a:gd name="connsiteY9" fmla="*/ 0 h 138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82922" h="1382922">
                  <a:moveTo>
                    <a:pt x="691461" y="125720"/>
                  </a:moveTo>
                  <a:cubicBezTo>
                    <a:pt x="379011" y="125720"/>
                    <a:pt x="125720" y="379011"/>
                    <a:pt x="125720" y="691461"/>
                  </a:cubicBezTo>
                  <a:cubicBezTo>
                    <a:pt x="125720" y="1003911"/>
                    <a:pt x="379011" y="1257202"/>
                    <a:pt x="691461" y="1257202"/>
                  </a:cubicBezTo>
                  <a:cubicBezTo>
                    <a:pt x="1003911" y="1257202"/>
                    <a:pt x="1257202" y="1003911"/>
                    <a:pt x="1257202" y="691461"/>
                  </a:cubicBezTo>
                  <a:cubicBezTo>
                    <a:pt x="1257202" y="379011"/>
                    <a:pt x="1003911" y="125720"/>
                    <a:pt x="691461" y="125720"/>
                  </a:cubicBezTo>
                  <a:close/>
                  <a:moveTo>
                    <a:pt x="691461" y="0"/>
                  </a:moveTo>
                  <a:cubicBezTo>
                    <a:pt x="1073344" y="0"/>
                    <a:pt x="1382922" y="309578"/>
                    <a:pt x="1382922" y="691461"/>
                  </a:cubicBezTo>
                  <a:cubicBezTo>
                    <a:pt x="1382922" y="1073344"/>
                    <a:pt x="1073344" y="1382922"/>
                    <a:pt x="691461" y="1382922"/>
                  </a:cubicBezTo>
                  <a:cubicBezTo>
                    <a:pt x="309578" y="1382922"/>
                    <a:pt x="0" y="1073344"/>
                    <a:pt x="0" y="691461"/>
                  </a:cubicBezTo>
                  <a:cubicBezTo>
                    <a:pt x="0" y="309578"/>
                    <a:pt x="309578" y="0"/>
                    <a:pt x="69146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点击此处</a:t>
              </a:r>
              <a:endParaRPr lang="en-US" altLang="zh-CN" sz="1600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r>
                <a:rPr lang="zh-CN" altLang="en-US" sz="1600" dirty="0">
                  <a:solidFill>
                    <a:schemeClr val="tx1"/>
                  </a:solidFill>
                </a:rPr>
                <a:t>添加文本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MH_Other_8"/>
            <p:cNvCxnSpPr/>
            <p:nvPr>
              <p:custDataLst>
                <p:tags r:id="rId18"/>
              </p:custDataLst>
            </p:nvPr>
          </p:nvCxnSpPr>
          <p:spPr>
            <a:xfrm>
              <a:off x="9175027" y="3516629"/>
              <a:ext cx="657610" cy="539123"/>
            </a:xfrm>
            <a:prstGeom prst="line">
              <a:avLst/>
            </a:prstGeom>
            <a:solidFill>
              <a:schemeClr val="accent2"/>
            </a:solidFill>
            <a:ln w="57150"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MH_Other_9"/>
            <p:cNvSpPr/>
            <p:nvPr>
              <p:custDataLst>
                <p:tags r:id="rId19"/>
              </p:custDataLst>
            </p:nvPr>
          </p:nvSpPr>
          <p:spPr>
            <a:xfrm>
              <a:off x="9789190" y="4008356"/>
              <a:ext cx="183658" cy="18958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1" name="MH_Text_5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645031" y="5333451"/>
            <a:ext cx="1755602" cy="11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此部分内容作为文字排版占位显示 （建议使用主题字体）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6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24" name="矩形 23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35" name="RelativeShape1"/>
          <p:cNvSpPr/>
          <p:nvPr/>
        </p:nvSpPr>
        <p:spPr bwMode="auto">
          <a:xfrm>
            <a:off x="3881597" y="2122406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6" name="RelativeShape2"/>
          <p:cNvSpPr/>
          <p:nvPr/>
        </p:nvSpPr>
        <p:spPr bwMode="auto">
          <a:xfrm>
            <a:off x="3881597" y="2942827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7" name="RelativeShape3"/>
          <p:cNvSpPr/>
          <p:nvPr/>
        </p:nvSpPr>
        <p:spPr bwMode="auto">
          <a:xfrm>
            <a:off x="3881597" y="3763248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8" name="RelativeShape4"/>
          <p:cNvSpPr/>
          <p:nvPr/>
        </p:nvSpPr>
        <p:spPr bwMode="auto">
          <a:xfrm>
            <a:off x="3881597" y="4583669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39" name="RelativeShape5"/>
          <p:cNvSpPr/>
          <p:nvPr/>
        </p:nvSpPr>
        <p:spPr bwMode="auto">
          <a:xfrm>
            <a:off x="3881597" y="5404090"/>
            <a:ext cx="5761038" cy="47466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40" name="Freeform 5"/>
          <p:cNvSpPr/>
          <p:nvPr/>
        </p:nvSpPr>
        <p:spPr bwMode="auto">
          <a:xfrm>
            <a:off x="3886359" y="1949369"/>
            <a:ext cx="5751513" cy="4124325"/>
          </a:xfrm>
          <a:custGeom>
            <a:avLst/>
            <a:gdLst>
              <a:gd name="T0" fmla="*/ 0 w 3623"/>
              <a:gd name="T1" fmla="*/ 0 h 2598"/>
              <a:gd name="T2" fmla="*/ 3623 w 3623"/>
              <a:gd name="T3" fmla="*/ 0 h 2598"/>
              <a:gd name="T4" fmla="*/ 0 w 3623"/>
              <a:gd name="T5" fmla="*/ 517 h 2598"/>
              <a:gd name="T6" fmla="*/ 3623 w 3623"/>
              <a:gd name="T7" fmla="*/ 517 h 2598"/>
              <a:gd name="T8" fmla="*/ 0 w 3623"/>
              <a:gd name="T9" fmla="*/ 1041 h 2598"/>
              <a:gd name="T10" fmla="*/ 3623 w 3623"/>
              <a:gd name="T11" fmla="*/ 1041 h 2598"/>
              <a:gd name="T12" fmla="*/ 0 w 3623"/>
              <a:gd name="T13" fmla="*/ 1558 h 2598"/>
              <a:gd name="T14" fmla="*/ 3623 w 3623"/>
              <a:gd name="T15" fmla="*/ 1558 h 2598"/>
              <a:gd name="T16" fmla="*/ 0 w 3623"/>
              <a:gd name="T17" fmla="*/ 2081 h 2598"/>
              <a:gd name="T18" fmla="*/ 3623 w 3623"/>
              <a:gd name="T19" fmla="*/ 2081 h 2598"/>
              <a:gd name="T20" fmla="*/ 0 w 3623"/>
              <a:gd name="T21" fmla="*/ 2598 h 2598"/>
              <a:gd name="T22" fmla="*/ 3623 w 3623"/>
              <a:gd name="T23" fmla="*/ 2598 h 25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623" h="2598">
                <a:moveTo>
                  <a:pt x="0" y="0"/>
                </a:moveTo>
                <a:lnTo>
                  <a:pt x="3623" y="0"/>
                </a:lnTo>
                <a:moveTo>
                  <a:pt x="0" y="517"/>
                </a:moveTo>
                <a:lnTo>
                  <a:pt x="3623" y="517"/>
                </a:lnTo>
                <a:moveTo>
                  <a:pt x="0" y="1041"/>
                </a:moveTo>
                <a:lnTo>
                  <a:pt x="3623" y="1041"/>
                </a:lnTo>
                <a:moveTo>
                  <a:pt x="0" y="1558"/>
                </a:moveTo>
                <a:lnTo>
                  <a:pt x="3623" y="1558"/>
                </a:lnTo>
                <a:moveTo>
                  <a:pt x="0" y="2081"/>
                </a:moveTo>
                <a:lnTo>
                  <a:pt x="3623" y="2081"/>
                </a:lnTo>
                <a:moveTo>
                  <a:pt x="0" y="2598"/>
                </a:moveTo>
                <a:lnTo>
                  <a:pt x="3623" y="2598"/>
                </a:lnTo>
              </a:path>
            </a:pathLst>
          </a:custGeom>
          <a:noFill/>
          <a:ln w="9525" cap="flat">
            <a:solidFill>
              <a:srgbClr val="E0E0E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41" name="CustomText1"/>
          <p:cNvSpPr/>
          <p:nvPr/>
        </p:nvSpPr>
        <p:spPr bwMode="auto">
          <a:xfrm>
            <a:off x="2549366" y="2220831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zh-CN" altLang="en-US" sz="1600" b="1" dirty="0" smtClean="0"/>
              <a:t>标题</a:t>
            </a:r>
            <a:endParaRPr lang="en-US" altLang="zh-CN" sz="1600" b="1" dirty="0"/>
          </a:p>
        </p:txBody>
      </p:sp>
      <p:sp>
        <p:nvSpPr>
          <p:cNvPr id="42" name="CustomText2"/>
          <p:cNvSpPr/>
          <p:nvPr/>
        </p:nvSpPr>
        <p:spPr bwMode="auto">
          <a:xfrm>
            <a:off x="2549366" y="3047125"/>
            <a:ext cx="114173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  <a:p>
            <a:pPr marL="0" marR="0" lvl="0" indent="0" algn="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zh-CN" sz="1600" b="1" dirty="0"/>
          </a:p>
        </p:txBody>
      </p:sp>
      <p:sp>
        <p:nvSpPr>
          <p:cNvPr id="43" name="CustomText3"/>
          <p:cNvSpPr/>
          <p:nvPr/>
        </p:nvSpPr>
        <p:spPr bwMode="auto">
          <a:xfrm>
            <a:off x="2549366" y="3873419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4" name="CustomText4"/>
          <p:cNvSpPr/>
          <p:nvPr/>
        </p:nvSpPr>
        <p:spPr bwMode="auto">
          <a:xfrm>
            <a:off x="2549366" y="4699713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5" name="CustomText5"/>
          <p:cNvSpPr/>
          <p:nvPr/>
        </p:nvSpPr>
        <p:spPr bwMode="auto">
          <a:xfrm>
            <a:off x="2549366" y="5526006"/>
            <a:ext cx="114173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spAutoFit/>
          </a:bodyPr>
          <a:lstStyle/>
          <a:p>
            <a:pPr lvl="0">
              <a:defRPr/>
            </a:pPr>
            <a:r>
              <a:rPr lang="zh-CN" altLang="en-US" sz="1600" b="1" dirty="0"/>
              <a:t>标题</a:t>
            </a:r>
            <a:endParaRPr lang="en-US" altLang="zh-CN" sz="1600" b="1" dirty="0"/>
          </a:p>
        </p:txBody>
      </p:sp>
      <p:sp>
        <p:nvSpPr>
          <p:cNvPr id="46" name="ValueShape1"/>
          <p:cNvSpPr/>
          <p:nvPr/>
        </p:nvSpPr>
        <p:spPr bwMode="auto">
          <a:xfrm>
            <a:off x="4889779" y="2122406"/>
            <a:ext cx="3744675" cy="474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65%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7" name="ValueShape2"/>
          <p:cNvSpPr/>
          <p:nvPr/>
        </p:nvSpPr>
        <p:spPr bwMode="auto">
          <a:xfrm>
            <a:off x="5696324" y="2942827"/>
            <a:ext cx="2131584" cy="4746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37%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8" name="ValueShape3"/>
          <p:cNvSpPr/>
          <p:nvPr/>
        </p:nvSpPr>
        <p:spPr bwMode="auto">
          <a:xfrm>
            <a:off x="5321857" y="3763248"/>
            <a:ext cx="2880519" cy="4746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50%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9" name="ValueShape4"/>
          <p:cNvSpPr/>
          <p:nvPr/>
        </p:nvSpPr>
        <p:spPr bwMode="auto">
          <a:xfrm>
            <a:off x="5897961" y="4583669"/>
            <a:ext cx="1728311" cy="4746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30%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0" name="ValueShape5"/>
          <p:cNvSpPr/>
          <p:nvPr/>
        </p:nvSpPr>
        <p:spPr bwMode="auto">
          <a:xfrm>
            <a:off x="6474064" y="5404090"/>
            <a:ext cx="576104" cy="474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vert="horz" wrap="none" lIns="91440" tIns="45720" rIns="91440" bIns="45720" anchor="ctr" anchorCtr="0" compatLnSpc="1"/>
          <a:lstStyle/>
          <a:p>
            <a:pPr algn="ctr"/>
            <a:r>
              <a:rPr lang="en-US" altLang="zh-CN" sz="2000">
                <a:ln w="3175">
                  <a:noFill/>
                </a:ln>
                <a:solidFill>
                  <a:schemeClr val="bg1"/>
                </a:solidFill>
                <a:latin typeface="Impact" panose="020B0806030902050204" pitchFamily="34" charset="0"/>
              </a:rPr>
              <a:t>10%</a:t>
            </a:r>
            <a:endParaRPr lang="en-US" altLang="zh-CN" sz="2000">
              <a:ln w="3175">
                <a:noFill/>
              </a:ln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500">
        <p:random/>
      </p:transition>
    </mc:Choice>
    <mc:Fallback>
      <p:transition spd="slow" advTm="2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Other_1"/>
          <p:cNvSpPr/>
          <p:nvPr>
            <p:custDataLst>
              <p:tags r:id="rId2"/>
            </p:custDataLst>
          </p:nvPr>
        </p:nvSpPr>
        <p:spPr>
          <a:xfrm rot="18870037">
            <a:off x="4227514" y="1824039"/>
            <a:ext cx="111125" cy="4937125"/>
          </a:xfrm>
          <a:prstGeom prst="roundRect">
            <a:avLst/>
          </a:prstGeom>
          <a:gradFill flip="none" rotWithShape="1">
            <a:gsLst>
              <a:gs pos="34000">
                <a:sysClr val="window" lastClr="FFFFFF">
                  <a:lumMod val="95000"/>
                </a:sysClr>
              </a:gs>
              <a:gs pos="9000">
                <a:sysClr val="window" lastClr="FFFFFF">
                  <a:lumMod val="85000"/>
                </a:sysClr>
              </a:gs>
            </a:gsLst>
            <a:lin ang="108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sp>
        <p:nvSpPr>
          <p:cNvPr id="16" name="MH_Other_6"/>
          <p:cNvSpPr/>
          <p:nvPr>
            <p:custDataLst>
              <p:tags r:id="rId3"/>
            </p:custDataLst>
          </p:nvPr>
        </p:nvSpPr>
        <p:spPr>
          <a:xfrm>
            <a:off x="5867400" y="482600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54625" y="5121275"/>
            <a:ext cx="610997" cy="901783"/>
            <a:chOff x="5254625" y="5121275"/>
            <a:chExt cx="610997" cy="901783"/>
          </a:xfrm>
        </p:grpSpPr>
        <p:sp>
          <p:nvSpPr>
            <p:cNvPr id="8" name="MH_Other_2"/>
            <p:cNvSpPr/>
            <p:nvPr>
              <p:custDataLst>
                <p:tags r:id="rId4"/>
              </p:custDataLst>
            </p:nvPr>
          </p:nvSpPr>
          <p:spPr>
            <a:xfrm rot="18554138" flipH="1">
              <a:off x="5165683" y="5323120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9" name="MH_Other_3"/>
            <p:cNvSpPr/>
            <p:nvPr>
              <p:custDataLst>
                <p:tags r:id="rId5"/>
              </p:custDataLst>
            </p:nvPr>
          </p:nvSpPr>
          <p:spPr>
            <a:xfrm rot="18554138" flipH="1">
              <a:off x="5183820" y="5324635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0" name="MH_Other_4"/>
            <p:cNvSpPr/>
            <p:nvPr>
              <p:custDataLst>
                <p:tags r:id="rId6"/>
              </p:custDataLst>
            </p:nvPr>
          </p:nvSpPr>
          <p:spPr>
            <a:xfrm rot="18554138" flipH="1">
              <a:off x="5129213" y="5294313"/>
              <a:ext cx="873125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5" name="MH_Other_5"/>
            <p:cNvSpPr/>
            <p:nvPr>
              <p:custDataLst>
                <p:tags r:id="rId7"/>
              </p:custDataLst>
            </p:nvPr>
          </p:nvSpPr>
          <p:spPr bwMode="auto">
            <a:xfrm rot="20031505" flipH="1">
              <a:off x="5433456" y="5740422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7" name="MH_Other_7"/>
            <p:cNvSpPr/>
            <p:nvPr>
              <p:custDataLst>
                <p:tags r:id="rId8"/>
              </p:custDataLst>
            </p:nvPr>
          </p:nvSpPr>
          <p:spPr>
            <a:xfrm>
              <a:off x="5254625" y="5221288"/>
              <a:ext cx="603250" cy="654050"/>
            </a:xfrm>
            <a:custGeom>
              <a:avLst/>
              <a:gdLst>
                <a:gd name="connsiteX0" fmla="*/ 402078 w 543964"/>
                <a:gd name="connsiteY0" fmla="*/ 1135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5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5"/>
                  </a:moveTo>
                  <a:cubicBezTo>
                    <a:pt x="433113" y="4503"/>
                    <a:pt x="461351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2" name="MH_Other_12"/>
          <p:cNvSpPr/>
          <p:nvPr>
            <p:custDataLst>
              <p:tags r:id="rId9"/>
            </p:custDataLst>
          </p:nvPr>
        </p:nvSpPr>
        <p:spPr>
          <a:xfrm>
            <a:off x="3317875" y="2228851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1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79700" y="2479675"/>
            <a:ext cx="610929" cy="900630"/>
            <a:chOff x="2679700" y="2479675"/>
            <a:chExt cx="610929" cy="900630"/>
          </a:xfrm>
        </p:grpSpPr>
        <p:sp>
          <p:nvSpPr>
            <p:cNvPr id="18" name="MH_Other_8"/>
            <p:cNvSpPr/>
            <p:nvPr>
              <p:custDataLst>
                <p:tags r:id="rId10"/>
              </p:custDataLst>
            </p:nvPr>
          </p:nvSpPr>
          <p:spPr>
            <a:xfrm rot="18554138" flipH="1">
              <a:off x="2590690" y="2680367"/>
              <a:ext cx="872055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19" name="MH_Other_9"/>
            <p:cNvSpPr/>
            <p:nvPr>
              <p:custDataLst>
                <p:tags r:id="rId11"/>
              </p:custDataLst>
            </p:nvPr>
          </p:nvSpPr>
          <p:spPr>
            <a:xfrm rot="18554138" flipH="1">
              <a:off x="2608827" y="2681882"/>
              <a:ext cx="803208" cy="52782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0" name="MH_Other_10"/>
            <p:cNvSpPr/>
            <p:nvPr>
              <p:custDataLst>
                <p:tags r:id="rId12"/>
              </p:custDataLst>
            </p:nvPr>
          </p:nvSpPr>
          <p:spPr>
            <a:xfrm rot="18554138" flipH="1">
              <a:off x="2555081" y="2651919"/>
              <a:ext cx="871538" cy="527050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1" name="MH_Other_11"/>
            <p:cNvSpPr/>
            <p:nvPr>
              <p:custDataLst>
                <p:tags r:id="rId13"/>
              </p:custDataLst>
            </p:nvPr>
          </p:nvSpPr>
          <p:spPr bwMode="auto">
            <a:xfrm rot="20031505" flipH="1">
              <a:off x="2858463" y="3097669"/>
              <a:ext cx="216418" cy="745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3" name="MH_Other_13"/>
            <p:cNvSpPr/>
            <p:nvPr>
              <p:custDataLst>
                <p:tags r:id="rId14"/>
              </p:custDataLst>
            </p:nvPr>
          </p:nvSpPr>
          <p:spPr>
            <a:xfrm>
              <a:off x="2679700" y="2578100"/>
              <a:ext cx="603250" cy="654050"/>
            </a:xfrm>
            <a:custGeom>
              <a:avLst/>
              <a:gdLst>
                <a:gd name="connsiteX0" fmla="*/ 402078 w 543964"/>
                <a:gd name="connsiteY0" fmla="*/ 1136 h 590101"/>
                <a:gd name="connsiteX1" fmla="*/ 484742 w 543964"/>
                <a:gd name="connsiteY1" fmla="*/ 34513 h 590101"/>
                <a:gd name="connsiteX2" fmla="*/ 441399 w 543964"/>
                <a:gd name="connsiteY2" fmla="*/ 433399 h 590101"/>
                <a:gd name="connsiteX3" fmla="*/ 59223 w 543964"/>
                <a:gd name="connsiteY3" fmla="*/ 555589 h 590101"/>
                <a:gd name="connsiteX4" fmla="*/ 102566 w 543964"/>
                <a:gd name="connsiteY4" fmla="*/ 156702 h 590101"/>
                <a:gd name="connsiteX5" fmla="*/ 402078 w 543964"/>
                <a:gd name="connsiteY5" fmla="*/ 1136 h 590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964" h="590101">
                  <a:moveTo>
                    <a:pt x="402078" y="1136"/>
                  </a:moveTo>
                  <a:cubicBezTo>
                    <a:pt x="433113" y="4504"/>
                    <a:pt x="461350" y="15411"/>
                    <a:pt x="484742" y="34513"/>
                  </a:cubicBezTo>
                  <a:cubicBezTo>
                    <a:pt x="578309" y="110921"/>
                    <a:pt x="558903" y="289508"/>
                    <a:pt x="441399" y="433399"/>
                  </a:cubicBezTo>
                  <a:cubicBezTo>
                    <a:pt x="323895" y="577291"/>
                    <a:pt x="152789" y="631997"/>
                    <a:pt x="59223" y="555589"/>
                  </a:cubicBezTo>
                  <a:cubicBezTo>
                    <a:pt x="-34344" y="479181"/>
                    <a:pt x="-14938" y="300594"/>
                    <a:pt x="102566" y="156702"/>
                  </a:cubicBezTo>
                  <a:cubicBezTo>
                    <a:pt x="190694" y="48784"/>
                    <a:pt x="308973" y="-8968"/>
                    <a:pt x="402078" y="113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1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8" name="MH_Other_18"/>
          <p:cNvSpPr/>
          <p:nvPr>
            <p:custDataLst>
              <p:tags r:id="rId15"/>
            </p:custDataLst>
          </p:nvPr>
        </p:nvSpPr>
        <p:spPr>
          <a:xfrm>
            <a:off x="4540250" y="3481389"/>
            <a:ext cx="3811588" cy="454025"/>
          </a:xfrm>
          <a:custGeom>
            <a:avLst/>
            <a:gdLst>
              <a:gd name="connsiteX0" fmla="*/ 0 w 4724400"/>
              <a:gd name="connsiteY0" fmla="*/ 562707 h 562707"/>
              <a:gd name="connsiteX1" fmla="*/ 668215 w 4724400"/>
              <a:gd name="connsiteY1" fmla="*/ 0 h 562707"/>
              <a:gd name="connsiteX2" fmla="*/ 4724400 w 4724400"/>
              <a:gd name="connsiteY2" fmla="*/ 0 h 56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24400" h="562707">
                <a:moveTo>
                  <a:pt x="0" y="562707"/>
                </a:moveTo>
                <a:lnTo>
                  <a:pt x="668215" y="0"/>
                </a:lnTo>
                <a:lnTo>
                  <a:pt x="4724400" y="0"/>
                </a:lnTo>
              </a:path>
            </a:pathLst>
          </a:custGeom>
          <a:noFill/>
          <a:ln w="19050" cap="flat" cmpd="sng" algn="ctr">
            <a:solidFill>
              <a:schemeClr val="accent4"/>
            </a:solidFill>
            <a:prstDash val="sysDash"/>
            <a:miter lim="800000"/>
            <a:headEnd type="none" w="med" len="med"/>
            <a:tailEnd type="oval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350" kern="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35389" y="3868739"/>
            <a:ext cx="944111" cy="650875"/>
            <a:chOff x="3735389" y="3868739"/>
            <a:chExt cx="944111" cy="650875"/>
          </a:xfrm>
        </p:grpSpPr>
        <p:sp>
          <p:nvSpPr>
            <p:cNvPr id="24" name="MH_Other_14"/>
            <p:cNvSpPr/>
            <p:nvPr>
              <p:custDataLst>
                <p:tags r:id="rId16"/>
              </p:custDataLst>
            </p:nvPr>
          </p:nvSpPr>
          <p:spPr>
            <a:xfrm rot="18971162">
              <a:off x="3769264" y="3966595"/>
              <a:ext cx="910236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95000"/>
                  </a:sysClr>
                </a:gs>
                <a:gs pos="62000">
                  <a:sysClr val="windowText" lastClr="000000">
                    <a:lumMod val="65000"/>
                    <a:lumOff val="35000"/>
                  </a:sysClr>
                </a:gs>
                <a:gs pos="82000">
                  <a:sysClr val="windowText" lastClr="000000">
                    <a:lumMod val="75000"/>
                    <a:lumOff val="2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5" name="MH_Other_15"/>
            <p:cNvSpPr/>
            <p:nvPr>
              <p:custDataLst>
                <p:tags r:id="rId17"/>
              </p:custDataLst>
            </p:nvPr>
          </p:nvSpPr>
          <p:spPr>
            <a:xfrm rot="18971162">
              <a:off x="3805415" y="3949523"/>
              <a:ext cx="838375" cy="550932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20000"/>
                  </a:sysClr>
                </a:gs>
                <a:gs pos="62000">
                  <a:sysClr val="windowText" lastClr="000000">
                    <a:lumMod val="65000"/>
                    <a:lumOff val="35000"/>
                    <a:alpha val="0"/>
                  </a:sysClr>
                </a:gs>
                <a:gs pos="82000">
                  <a:sysClr val="windowText" lastClr="000000">
                    <a:lumMod val="75000"/>
                    <a:lumOff val="25000"/>
                    <a:alpha val="0"/>
                  </a:sysClr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6" name="MH_Other_16"/>
            <p:cNvSpPr/>
            <p:nvPr>
              <p:custDataLst>
                <p:tags r:id="rId18"/>
              </p:custDataLst>
            </p:nvPr>
          </p:nvSpPr>
          <p:spPr>
            <a:xfrm rot="18971162">
              <a:off x="3735389" y="3932238"/>
              <a:ext cx="911225" cy="550862"/>
            </a:xfrm>
            <a:prstGeom prst="ellipse">
              <a:avLst/>
            </a:prstGeom>
            <a:solidFill>
              <a:sysClr val="window" lastClr="FFFFFF">
                <a:lumMod val="9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7" name="MH_Other_17"/>
            <p:cNvSpPr/>
            <p:nvPr>
              <p:custDataLst>
                <p:tags r:id="rId19"/>
              </p:custDataLst>
            </p:nvPr>
          </p:nvSpPr>
          <p:spPr bwMode="auto">
            <a:xfrm rot="17493795">
              <a:off x="4304791" y="4124817"/>
              <a:ext cx="225893" cy="7776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alpha val="55000"/>
                  </a:sysClr>
                </a:gs>
                <a:gs pos="50000">
                  <a:sysClr val="window" lastClr="FFFFFF">
                    <a:shade val="67500"/>
                    <a:satMod val="115000"/>
                    <a:alpha val="12000"/>
                  </a:sysClr>
                </a:gs>
                <a:gs pos="100000">
                  <a:sysClr val="window" lastClr="FFFFFF">
                    <a:shade val="100000"/>
                    <a:satMod val="115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prstClr val="white"/>
                </a:solidFill>
              </a:endParaRPr>
            </a:p>
          </p:txBody>
        </p:sp>
        <p:sp>
          <p:nvSpPr>
            <p:cNvPr id="29" name="MH_Other_19"/>
            <p:cNvSpPr/>
            <p:nvPr>
              <p:custDataLst>
                <p:tags r:id="rId20"/>
              </p:custDataLst>
            </p:nvPr>
          </p:nvSpPr>
          <p:spPr>
            <a:xfrm>
              <a:off x="3844925" y="3868739"/>
              <a:ext cx="661988" cy="650875"/>
            </a:xfrm>
            <a:custGeom>
              <a:avLst/>
              <a:gdLst>
                <a:gd name="connsiteX0" fmla="*/ 420363 w 597306"/>
                <a:gd name="connsiteY0" fmla="*/ 0 h 587338"/>
                <a:gd name="connsiteX1" fmla="*/ 552004 w 597306"/>
                <a:gd name="connsiteY1" fmla="*/ 50596 h 587338"/>
                <a:gd name="connsiteX2" fmla="*/ 456713 w 597306"/>
                <a:gd name="connsiteY2" fmla="*/ 458412 h 587338"/>
                <a:gd name="connsiteX3" fmla="*/ 45302 w 597306"/>
                <a:gd name="connsiteY3" fmla="*/ 536742 h 587338"/>
                <a:gd name="connsiteX4" fmla="*/ 140593 w 597306"/>
                <a:gd name="connsiteY4" fmla="*/ 128926 h 587338"/>
                <a:gd name="connsiteX5" fmla="*/ 420363 w 597306"/>
                <a:gd name="connsiteY5" fmla="*/ 0 h 58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7306" h="587338">
                  <a:moveTo>
                    <a:pt x="420363" y="0"/>
                  </a:moveTo>
                  <a:cubicBezTo>
                    <a:pt x="472907" y="83"/>
                    <a:pt x="519269" y="16476"/>
                    <a:pt x="552004" y="50596"/>
                  </a:cubicBezTo>
                  <a:cubicBezTo>
                    <a:pt x="639298" y="141580"/>
                    <a:pt x="596635" y="324166"/>
                    <a:pt x="456713" y="458412"/>
                  </a:cubicBezTo>
                  <a:cubicBezTo>
                    <a:pt x="316791" y="592658"/>
                    <a:pt x="132596" y="627727"/>
                    <a:pt x="45302" y="536742"/>
                  </a:cubicBezTo>
                  <a:cubicBezTo>
                    <a:pt x="-41991" y="445757"/>
                    <a:pt x="672" y="263171"/>
                    <a:pt x="140593" y="128926"/>
                  </a:cubicBezTo>
                  <a:cubicBezTo>
                    <a:pt x="228044" y="45022"/>
                    <a:pt x="332790" y="-140"/>
                    <a:pt x="420363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en-US" altLang="zh-CN" sz="2100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2</a:t>
              </a:r>
              <a:endParaRPr lang="zh-CN" altLang="en-US" sz="2100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0" name="MH_SubTitle_3"/>
          <p:cNvSpPr txBox="1"/>
          <p:nvPr>
            <p:custDataLst>
              <p:tags r:id="rId21"/>
            </p:custDataLst>
          </p:nvPr>
        </p:nvSpPr>
        <p:spPr>
          <a:xfrm>
            <a:off x="6442076" y="4829176"/>
            <a:ext cx="3236913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MH_SubTitle_1"/>
          <p:cNvSpPr txBox="1"/>
          <p:nvPr>
            <p:custDataLst>
              <p:tags r:id="rId22"/>
            </p:custDataLst>
          </p:nvPr>
        </p:nvSpPr>
        <p:spPr>
          <a:xfrm>
            <a:off x="3890963" y="2238376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2" name="MH_SubTitle_2"/>
          <p:cNvSpPr txBox="1"/>
          <p:nvPr>
            <p:custDataLst>
              <p:tags r:id="rId23"/>
            </p:custDataLst>
          </p:nvPr>
        </p:nvSpPr>
        <p:spPr>
          <a:xfrm>
            <a:off x="5113338" y="3486151"/>
            <a:ext cx="3238500" cy="93186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此部分内容作为文字排版占位显示 （建议使用主题字体）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22" grpId="0" animBg="1"/>
      <p:bldP spid="28" grpId="0" animBg="1"/>
      <p:bldP spid="30" grpId="0"/>
      <p:bldP spid="31" grpId="0"/>
      <p:bldP spid="3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504" y="452540"/>
            <a:ext cx="798645" cy="85351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35048" y="507314"/>
            <a:ext cx="3494640" cy="755254"/>
            <a:chOff x="4086600" y="361949"/>
            <a:chExt cx="3494640" cy="755254"/>
          </a:xfrm>
        </p:grpSpPr>
        <p:sp>
          <p:nvSpPr>
            <p:cNvPr id="13" name="矩形 12"/>
            <p:cNvSpPr/>
            <p:nvPr/>
          </p:nvSpPr>
          <p:spPr>
            <a:xfrm>
              <a:off x="4269230" y="747871"/>
              <a:ext cx="31293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Click here to add a title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86600" y="361949"/>
              <a:ext cx="34946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卡通简体" panose="03000509000000000000" pitchFamily="65" charset="-122"/>
                  <a:ea typeface="方正卡通简体" panose="03000509000000000000" pitchFamily="65" charset="-122"/>
                </a:rPr>
                <a:t>点击此处添加标题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endParaRPr>
            </a:p>
          </p:txBody>
        </p:sp>
      </p:grpSp>
      <p:sp>
        <p:nvSpPr>
          <p:cNvPr id="7" name="MH_Title_1"/>
          <p:cNvSpPr/>
          <p:nvPr>
            <p:custDataLst>
              <p:tags r:id="rId2"/>
            </p:custDataLst>
          </p:nvPr>
        </p:nvSpPr>
        <p:spPr>
          <a:xfrm>
            <a:off x="8728076" y="3402014"/>
            <a:ext cx="1139825" cy="1139825"/>
          </a:xfrm>
          <a:prstGeom prst="ellipse">
            <a:avLst/>
          </a:prstGeom>
          <a:solidFill>
            <a:srgbClr val="FFFFFF"/>
          </a:solidFill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添加</a:t>
            </a:r>
            <a:endParaRPr lang="en-US" altLang="zh-CN" sz="2000" dirty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defRPr/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</a:rPr>
              <a:t>文本</a:t>
            </a:r>
            <a:endParaRPr lang="zh-CN" alt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MH_Other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324101" y="3729039"/>
            <a:ext cx="6386513" cy="503237"/>
          </a:xfrm>
          <a:prstGeom prst="rightArrow">
            <a:avLst>
              <a:gd name="adj1" fmla="val 48915"/>
              <a:gd name="adj2" fmla="val 63827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MH_Other_2"/>
          <p:cNvSpPr/>
          <p:nvPr>
            <p:custDataLst>
              <p:tags r:id="rId4"/>
            </p:custDataLst>
          </p:nvPr>
        </p:nvSpPr>
        <p:spPr>
          <a:xfrm>
            <a:off x="4630738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>
          <a:xfrm>
            <a:off x="5489576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MH_Other_4"/>
          <p:cNvSpPr/>
          <p:nvPr>
            <p:custDataLst>
              <p:tags r:id="rId6"/>
            </p:custDataLst>
          </p:nvPr>
        </p:nvSpPr>
        <p:spPr>
          <a:xfrm>
            <a:off x="6348414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6" name="MH_Other_5"/>
          <p:cNvSpPr/>
          <p:nvPr>
            <p:custDataLst>
              <p:tags r:id="rId7"/>
            </p:custDataLst>
          </p:nvPr>
        </p:nvSpPr>
        <p:spPr>
          <a:xfrm>
            <a:off x="7205663" y="3911601"/>
            <a:ext cx="144462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7" name="MH_Other_6"/>
          <p:cNvSpPr/>
          <p:nvPr>
            <p:custDataLst>
              <p:tags r:id="rId8"/>
            </p:custDataLst>
          </p:nvPr>
        </p:nvSpPr>
        <p:spPr>
          <a:xfrm>
            <a:off x="806450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8" name="MH_Text_3"/>
          <p:cNvSpPr txBox="1"/>
          <p:nvPr>
            <p:custDataLst>
              <p:tags r:id="rId9"/>
            </p:custDataLst>
          </p:nvPr>
        </p:nvSpPr>
        <p:spPr>
          <a:xfrm rot="19139124">
            <a:off x="4351339" y="2668589"/>
            <a:ext cx="2332037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19" name="MH_SubTitle_3"/>
          <p:cNvSpPr txBox="1"/>
          <p:nvPr>
            <p:custDataLst>
              <p:tags r:id="rId10"/>
            </p:custDataLst>
          </p:nvPr>
        </p:nvSpPr>
        <p:spPr>
          <a:xfrm rot="19139124">
            <a:off x="4144963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0" name="MH_Text_5"/>
          <p:cNvSpPr txBox="1"/>
          <p:nvPr>
            <p:custDataLst>
              <p:tags r:id="rId11"/>
            </p:custDataLst>
          </p:nvPr>
        </p:nvSpPr>
        <p:spPr>
          <a:xfrm rot="19139124">
            <a:off x="5980113" y="2668589"/>
            <a:ext cx="2330450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1" name="MH_SubTitle_5"/>
          <p:cNvSpPr txBox="1"/>
          <p:nvPr>
            <p:custDataLst>
              <p:tags r:id="rId12"/>
            </p:custDataLst>
          </p:nvPr>
        </p:nvSpPr>
        <p:spPr>
          <a:xfrm rot="19139124">
            <a:off x="5773738" y="2474913"/>
            <a:ext cx="227965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2" name="MH_Text_7"/>
          <p:cNvSpPr txBox="1"/>
          <p:nvPr>
            <p:custDataLst>
              <p:tags r:id="rId13"/>
            </p:custDataLst>
          </p:nvPr>
        </p:nvSpPr>
        <p:spPr>
          <a:xfrm rot="19139124">
            <a:off x="7594600" y="2660650"/>
            <a:ext cx="2332038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3" name="MH_SubTitle_7"/>
          <p:cNvSpPr txBox="1"/>
          <p:nvPr>
            <p:custDataLst>
              <p:tags r:id="rId14"/>
            </p:custDataLst>
          </p:nvPr>
        </p:nvSpPr>
        <p:spPr>
          <a:xfrm rot="19139124">
            <a:off x="7388225" y="2465389"/>
            <a:ext cx="2279650" cy="306387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4" name="MH_Text_4"/>
          <p:cNvSpPr txBox="1"/>
          <p:nvPr>
            <p:custDataLst>
              <p:tags r:id="rId15"/>
            </p:custDataLst>
          </p:nvPr>
        </p:nvSpPr>
        <p:spPr>
          <a:xfrm rot="2625015">
            <a:off x="4846639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5" name="MH_SubTitle_4"/>
          <p:cNvSpPr txBox="1"/>
          <p:nvPr>
            <p:custDataLst>
              <p:tags r:id="rId16"/>
            </p:custDataLst>
          </p:nvPr>
        </p:nvSpPr>
        <p:spPr>
          <a:xfrm rot="2625015">
            <a:off x="5111751" y="4856163"/>
            <a:ext cx="2276475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6" name="MH_Text_6"/>
          <p:cNvSpPr txBox="1"/>
          <p:nvPr>
            <p:custDataLst>
              <p:tags r:id="rId17"/>
            </p:custDataLst>
          </p:nvPr>
        </p:nvSpPr>
        <p:spPr>
          <a:xfrm rot="2625015">
            <a:off x="6572251" y="498475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27" name="MH_SubTitle_6"/>
          <p:cNvSpPr txBox="1"/>
          <p:nvPr>
            <p:custDataLst>
              <p:tags r:id="rId18"/>
            </p:custDataLst>
          </p:nvPr>
        </p:nvSpPr>
        <p:spPr>
          <a:xfrm rot="2625015">
            <a:off x="6837363" y="482441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28" name="MH_Other_7"/>
          <p:cNvSpPr/>
          <p:nvPr>
            <p:custDataLst>
              <p:tags r:id="rId19"/>
            </p:custDataLst>
          </p:nvPr>
        </p:nvSpPr>
        <p:spPr>
          <a:xfrm>
            <a:off x="3790951" y="3911601"/>
            <a:ext cx="142875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MH_Text_2"/>
          <p:cNvSpPr txBox="1"/>
          <p:nvPr>
            <p:custDataLst>
              <p:tags r:id="rId20"/>
            </p:custDataLst>
          </p:nvPr>
        </p:nvSpPr>
        <p:spPr>
          <a:xfrm rot="2625015">
            <a:off x="3148014" y="5016500"/>
            <a:ext cx="2263775" cy="452438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600" dirty="0"/>
              <a:t>点击此处添加文本描述</a:t>
            </a:r>
            <a:endParaRPr lang="zh-CN" altLang="en-US" sz="1600" dirty="0"/>
          </a:p>
        </p:txBody>
      </p:sp>
      <p:sp>
        <p:nvSpPr>
          <p:cNvPr id="30" name="MH_SubTitle_2"/>
          <p:cNvSpPr txBox="1"/>
          <p:nvPr>
            <p:custDataLst>
              <p:tags r:id="rId21"/>
            </p:custDataLst>
          </p:nvPr>
        </p:nvSpPr>
        <p:spPr>
          <a:xfrm rot="2625015">
            <a:off x="3413125" y="4856163"/>
            <a:ext cx="2273300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  <p:sp>
        <p:nvSpPr>
          <p:cNvPr id="31" name="MH_Other_8"/>
          <p:cNvSpPr/>
          <p:nvPr>
            <p:custDataLst>
              <p:tags r:id="rId22"/>
            </p:custDataLst>
          </p:nvPr>
        </p:nvSpPr>
        <p:spPr>
          <a:xfrm>
            <a:off x="2943226" y="3911601"/>
            <a:ext cx="144463" cy="1381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2" name="MH_Text_1"/>
          <p:cNvSpPr txBox="1"/>
          <p:nvPr>
            <p:custDataLst>
              <p:tags r:id="rId23"/>
            </p:custDataLst>
          </p:nvPr>
        </p:nvSpPr>
        <p:spPr>
          <a:xfrm rot="19139124">
            <a:off x="2663825" y="2668589"/>
            <a:ext cx="2332038" cy="452437"/>
          </a:xfrm>
          <a:prstGeom prst="rect">
            <a:avLst/>
          </a:prstGeom>
          <a:noFill/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/>
              <a:t>点击此处添加文本描述</a:t>
            </a:r>
            <a:endParaRPr lang="zh-CN" altLang="en-US" sz="1400" dirty="0"/>
          </a:p>
        </p:txBody>
      </p:sp>
      <p:sp>
        <p:nvSpPr>
          <p:cNvPr id="33" name="MH_SubTitle_1"/>
          <p:cNvSpPr txBox="1"/>
          <p:nvPr>
            <p:custDataLst>
              <p:tags r:id="rId24"/>
            </p:custDataLst>
          </p:nvPr>
        </p:nvSpPr>
        <p:spPr>
          <a:xfrm rot="19139124">
            <a:off x="2454276" y="2466975"/>
            <a:ext cx="2303463" cy="304800"/>
          </a:xfrm>
          <a:prstGeom prst="rect">
            <a:avLst/>
          </a:prstGeom>
          <a:noFill/>
        </p:spPr>
        <p:txBody>
          <a:bodyPr anchor="ctr">
            <a:normAutofit fontScale="925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点击此处添加文本</a:t>
            </a:r>
            <a:endParaRPr lang="zh-CN" altLang="en-US" sz="16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9" grpId="0"/>
      <p:bldP spid="30" grpId="0"/>
      <p:bldP spid="31" grpId="0" animBg="1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" y="-297"/>
            <a:ext cx="12065030" cy="68585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5699706"/>
            <a:ext cx="12193057" cy="124978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357" y="566281"/>
            <a:ext cx="9681287" cy="443217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6159" y="1120617"/>
            <a:ext cx="816935" cy="71329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871" y="3482198"/>
            <a:ext cx="2388124" cy="2563937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5125" y="5847704"/>
            <a:ext cx="914479" cy="82912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2709" y="6126907"/>
            <a:ext cx="737680" cy="61574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9466" y="4899287"/>
            <a:ext cx="1804572" cy="19996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26187" y="4900042"/>
            <a:ext cx="1944793" cy="201795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95230" y="4113341"/>
            <a:ext cx="920576" cy="481626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52294" y="803451"/>
            <a:ext cx="1658256" cy="3962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480973" y="1786625"/>
            <a:ext cx="72300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n w="285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感谢聆听</a:t>
            </a:r>
            <a:endParaRPr lang="zh-CN" altLang="en-US" sz="11500" dirty="0">
              <a:ln w="285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070657" y="1264822"/>
            <a:ext cx="2050686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F7943D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2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rgbClr val="AAE3E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</a:t>
            </a:r>
            <a:r>
              <a:rPr lang="en-US" altLang="zh-CN" sz="4000" dirty="0">
                <a:ln w="3175">
                  <a:solidFill>
                    <a:schemeClr val="bg1"/>
                  </a:solidFill>
                </a:ln>
                <a:solidFill>
                  <a:schemeClr val="accent5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18</a:t>
            </a:r>
            <a:endParaRPr lang="zh-CN" altLang="en-US" sz="4000" dirty="0">
              <a:ln w="3175">
                <a:solidFill>
                  <a:schemeClr val="bg1"/>
                </a:solidFill>
              </a:ln>
              <a:solidFill>
                <a:schemeClr val="accent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67932" y="4149308"/>
            <a:ext cx="225613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n w="3175">
                  <a:solidFill>
                    <a:schemeClr val="bg1"/>
                  </a:solidFill>
                </a:ln>
                <a:solidFill>
                  <a:srgbClr val="D37339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授课教师：</a:t>
            </a:r>
            <a:endParaRPr lang="zh-CN" altLang="en-US" sz="2000" dirty="0">
              <a:ln w="3175">
                <a:solidFill>
                  <a:schemeClr val="bg1"/>
                </a:solidFill>
              </a:ln>
              <a:solidFill>
                <a:srgbClr val="D3733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81333" y="230377"/>
            <a:ext cx="1121761" cy="57307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473308" y="163315"/>
            <a:ext cx="926672" cy="53039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81027" y="1199725"/>
            <a:ext cx="792549" cy="457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300">
        <p:random/>
      </p:transition>
    </mc:Choice>
    <mc:Fallback>
      <p:transition spd="slow" advTm="3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99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</p:bldLst>
  </p:timing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PA" val="v3.2.0"/>
</p:tagLst>
</file>

<file path=ppt/tags/tag3.xml><?xml version="1.0" encoding="utf-8"?>
<p:tagLst xmlns:p="http://schemas.openxmlformats.org/presentationml/2006/main">
  <p:tag name="MH" val="20170705085617"/>
  <p:tag name="MH_LIBRARY" val="GRAPHIC"/>
  <p:tag name="MH_ORDER" val="任意多边形 3"/>
</p:tagLst>
</file>

<file path=ppt/tags/tag4.xml><?xml version="1.0" encoding="utf-8"?>
<p:tagLst xmlns:p="http://schemas.openxmlformats.org/presentationml/2006/main">
  <p:tag name="MH" val="20170705085617"/>
  <p:tag name="MH_LIBRARY" val="GRAPHIC"/>
  <p:tag name="MH_ORDER" val="任意多边形 7"/>
</p:tagLst>
</file>

<file path=ppt/tags/tag5.xml><?xml version="1.0" encoding="utf-8"?>
<p:tagLst xmlns:p="http://schemas.openxmlformats.org/presentationml/2006/main">
  <p:tag name="MH" val="20170705085617"/>
  <p:tag name="MH_LIBRARY" val="GRAPHIC"/>
  <p:tag name="MH_ORDER" val="任意多边形 13"/>
</p:tagLst>
</file>

<file path=ppt/tags/tag6.xml><?xml version="1.0" encoding="utf-8"?>
<p:tagLst xmlns:p="http://schemas.openxmlformats.org/presentationml/2006/main">
  <p:tag name="MH" val="20170705085617"/>
  <p:tag name="MH_LIBRARY" val="GRAPHIC"/>
  <p:tag name="MH_ORDER" val="任意多边形 16"/>
</p:tagLst>
</file>

<file path=ppt/tags/tag7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8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9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10.xml><?xml version="1.0" encoding="utf-8"?>
<p:tagLst xmlns:p="http://schemas.openxmlformats.org/presentationml/2006/main">
  <p:tag name="MH" val="20170705085617"/>
  <p:tag name="MH_LIBRARY" val="GRAPHIC"/>
  <p:tag name="MH_ORDER" val="Shape"/>
</p:tagLst>
</file>

<file path=ppt/tags/tag11.xml><?xml version="1.0" encoding="utf-8"?>
<p:tagLst xmlns:p="http://schemas.openxmlformats.org/presentationml/2006/main">
  <p:tag name="MH" val="20170705085617"/>
  <p:tag name="MH_LIBRARY" val="GRAPHIC"/>
  <p:tag name="MH_ORDER" val="组合 2"/>
</p:tagLst>
</file>

<file path=ppt/tags/tag12.xml><?xml version="1.0" encoding="utf-8"?>
<p:tagLst xmlns:p="http://schemas.openxmlformats.org/presentationml/2006/main">
  <p:tag name="MH" val="20170705085617"/>
  <p:tag name="MH_LIBRARY" val="GRAPHIC"/>
  <p:tag name="MH_ORDER" val="矩形 18"/>
</p:tagLst>
</file>

<file path=ppt/tags/tag13.xml><?xml version="1.0" encoding="utf-8"?>
<p:tagLst xmlns:p="http://schemas.openxmlformats.org/presentationml/2006/main">
  <p:tag name="MH" val="20170705085617"/>
  <p:tag name="MH_LIBRARY" val="GRAPHIC"/>
  <p:tag name="MH_ORDER" val="矩形 19"/>
</p:tagLst>
</file>

<file path=ppt/tags/tag14.xml><?xml version="1.0" encoding="utf-8"?>
<p:tagLst xmlns:p="http://schemas.openxmlformats.org/presentationml/2006/main">
  <p:tag name="MH" val="20170705085617"/>
  <p:tag name="MH_LIBRARY" val="GRAPHIC"/>
  <p:tag name="MH_ORDER" val="矩形 20"/>
</p:tagLst>
</file>

<file path=ppt/tags/tag15.xml><?xml version="1.0" encoding="utf-8"?>
<p:tagLst xmlns:p="http://schemas.openxmlformats.org/presentationml/2006/main">
  <p:tag name="MH" val="20170705085617"/>
  <p:tag name="MH_LIBRARY" val="GRAPHIC"/>
  <p:tag name="MH_ORDER" val="矩形 21"/>
</p:tagLst>
</file>

<file path=ppt/tags/tag16.xml><?xml version="1.0" encoding="utf-8"?>
<p:tagLst xmlns:p="http://schemas.openxmlformats.org/presentationml/2006/main">
  <p:tag name="MH" val="20170705091316"/>
  <p:tag name="MH_LIBRARY" val="GRAPHIC"/>
  <p:tag name="MH_TYPE" val="Picture"/>
  <p:tag name="MH_ORDER" val="1"/>
</p:tagLst>
</file>

<file path=ppt/tags/tag17.xml><?xml version="1.0" encoding="utf-8"?>
<p:tagLst xmlns:p="http://schemas.openxmlformats.org/presentationml/2006/main">
  <p:tag name="MH" val="20170705091316"/>
  <p:tag name="MH_LIBRARY" val="GRAPHIC"/>
  <p:tag name="MH_TYPE" val="Picture"/>
  <p:tag name="MH_ORDER" val="2"/>
</p:tagLst>
</file>

<file path=ppt/tags/tag18.xml><?xml version="1.0" encoding="utf-8"?>
<p:tagLst xmlns:p="http://schemas.openxmlformats.org/presentationml/2006/main">
  <p:tag name="MH" val="20170705091316"/>
  <p:tag name="MH_LIBRARY" val="GRAPHIC"/>
  <p:tag name="MH_TYPE" val="Picture"/>
  <p:tag name="MH_ORDER" val="3"/>
</p:tagLst>
</file>

<file path=ppt/tags/tag19.xml><?xml version="1.0" encoding="utf-8"?>
<p:tagLst xmlns:p="http://schemas.openxmlformats.org/presentationml/2006/main">
  <p:tag name="MH" val="20170705091316"/>
  <p:tag name="MH_LIBRARY" val="GRAPHIC"/>
  <p:tag name="MH_TYPE" val="Other"/>
  <p:tag name="MH_ORDER" val="1"/>
</p:tagLst>
</file>

<file path=ppt/tags/tag20.xml><?xml version="1.0" encoding="utf-8"?>
<p:tagLst xmlns:p="http://schemas.openxmlformats.org/presentationml/2006/main">
  <p:tag name="MH" val="20170705091316"/>
  <p:tag name="MH_LIBRARY" val="GRAPHIC"/>
  <p:tag name="MH_TYPE" val="Other"/>
  <p:tag name="MH_ORDER" val="2"/>
</p:tagLst>
</file>

<file path=ppt/tags/tag21.xml><?xml version="1.0" encoding="utf-8"?>
<p:tagLst xmlns:p="http://schemas.openxmlformats.org/presentationml/2006/main">
  <p:tag name="MH" val="20170705091316"/>
  <p:tag name="MH_LIBRARY" val="GRAPHIC"/>
  <p:tag name="MH_TYPE" val="Other"/>
  <p:tag name="MH_ORDER" val="3"/>
</p:tagLst>
</file>

<file path=ppt/tags/tag22.xml><?xml version="1.0" encoding="utf-8"?>
<p:tagLst xmlns:p="http://schemas.openxmlformats.org/presentationml/2006/main">
  <p:tag name="MH" val="20170705091316"/>
  <p:tag name="MH_LIBRARY" val="GRAPHIC"/>
  <p:tag name="MH_TYPE" val="Other"/>
  <p:tag name="MH_ORDER" val="4"/>
</p:tagLst>
</file>

<file path=ppt/tags/tag23.xml><?xml version="1.0" encoding="utf-8"?>
<p:tagLst xmlns:p="http://schemas.openxmlformats.org/presentationml/2006/main">
  <p:tag name="MH" val="20170705091316"/>
  <p:tag name="MH_LIBRARY" val="GRAPHIC"/>
  <p:tag name="MH_TYPE" val="Other"/>
  <p:tag name="MH_ORDER" val="5"/>
</p:tagLst>
</file>

<file path=ppt/tags/tag24.xml><?xml version="1.0" encoding="utf-8"?>
<p:tagLst xmlns:p="http://schemas.openxmlformats.org/presentationml/2006/main">
  <p:tag name="MH" val="20170705091316"/>
  <p:tag name="MH_LIBRARY" val="GRAPHIC"/>
  <p:tag name="MH_TYPE" val="Other"/>
  <p:tag name="MH_ORDER" val="6"/>
</p:tagLst>
</file>

<file path=ppt/tags/tag25.xml><?xml version="1.0" encoding="utf-8"?>
<p:tagLst xmlns:p="http://schemas.openxmlformats.org/presentationml/2006/main">
  <p:tag name="MH" val="20170705091316"/>
  <p:tag name="MH_LIBRARY" val="GRAPHIC"/>
  <p:tag name="MH_TYPE" val="Other"/>
  <p:tag name="MH_ORDER" val="7"/>
</p:tagLst>
</file>

<file path=ppt/tags/tag26.xml><?xml version="1.0" encoding="utf-8"?>
<p:tagLst xmlns:p="http://schemas.openxmlformats.org/presentationml/2006/main">
  <p:tag name="MH" val="20170705091316"/>
  <p:tag name="MH_LIBRARY" val="GRAPHIC"/>
  <p:tag name="MH_TYPE" val="Other"/>
  <p:tag name="MH_ORDER" val="8"/>
</p:tagLst>
</file>

<file path=ppt/tags/tag27.xml><?xml version="1.0" encoding="utf-8"?>
<p:tagLst xmlns:p="http://schemas.openxmlformats.org/presentationml/2006/main">
  <p:tag name="MH" val="20170705091316"/>
  <p:tag name="MH_LIBRARY" val="GRAPHIC"/>
  <p:tag name="MH_TYPE" val="Other"/>
  <p:tag name="MH_ORDER" val="9"/>
</p:tagLst>
</file>

<file path=ppt/tags/tag28.xml><?xml version="1.0" encoding="utf-8"?>
<p:tagLst xmlns:p="http://schemas.openxmlformats.org/presentationml/2006/main">
  <p:tag name="MH" val="20170705091316"/>
  <p:tag name="MH_LIBRARY" val="GRAPHIC"/>
  <p:tag name="MH_TYPE" val="Other"/>
  <p:tag name="MH_ORDER" val="10"/>
</p:tagLst>
</file>

<file path=ppt/tags/tag29.xml><?xml version="1.0" encoding="utf-8"?>
<p:tagLst xmlns:p="http://schemas.openxmlformats.org/presentationml/2006/main">
  <p:tag name="MH" val="20170705091316"/>
  <p:tag name="MH_LIBRARY" val="GRAPHIC"/>
  <p:tag name="MH_TYPE" val="Other"/>
  <p:tag name="MH_ORDER" val="11"/>
</p:tagLst>
</file>

<file path=ppt/tags/tag30.xml><?xml version="1.0" encoding="utf-8"?>
<p:tagLst xmlns:p="http://schemas.openxmlformats.org/presentationml/2006/main">
  <p:tag name="MH" val="20170705091316"/>
  <p:tag name="MH_LIBRARY" val="GRAPHIC"/>
  <p:tag name="MH_TYPE" val="Other"/>
  <p:tag name="MH_ORDER" val="12"/>
</p:tagLst>
</file>

<file path=ppt/tags/tag31.xml><?xml version="1.0" encoding="utf-8"?>
<p:tagLst xmlns:p="http://schemas.openxmlformats.org/presentationml/2006/main">
  <p:tag name="MH" val="20170705091316"/>
  <p:tag name="MH_LIBRARY" val="GRAPHIC"/>
  <p:tag name="MH_TYPE" val="Other"/>
  <p:tag name="MH_ORDER" val="13"/>
</p:tagLst>
</file>

<file path=ppt/tags/tag32.xml><?xml version="1.0" encoding="utf-8"?>
<p:tagLst xmlns:p="http://schemas.openxmlformats.org/presentationml/2006/main">
  <p:tag name="MH" val="20170705091316"/>
  <p:tag name="MH_LIBRARY" val="GRAPHIC"/>
  <p:tag name="MH_TYPE" val="Other"/>
  <p:tag name="MH_ORDER" val="14"/>
</p:tagLst>
</file>

<file path=ppt/tags/tag33.xml><?xml version="1.0" encoding="utf-8"?>
<p:tagLst xmlns:p="http://schemas.openxmlformats.org/presentationml/2006/main">
  <p:tag name="MH" val="20170705091316"/>
  <p:tag name="MH_LIBRARY" val="GRAPHIC"/>
  <p:tag name="MH_TYPE" val="Other"/>
  <p:tag name="MH_ORDER" val="15"/>
</p:tagLst>
</file>

<file path=ppt/tags/tag34.xml><?xml version="1.0" encoding="utf-8"?>
<p:tagLst xmlns:p="http://schemas.openxmlformats.org/presentationml/2006/main">
  <p:tag name="MH" val="20170705091316"/>
  <p:tag name="MH_LIBRARY" val="GRAPHIC"/>
  <p:tag name="MH_TYPE" val="Other"/>
  <p:tag name="MH_ORDER" val="16"/>
</p:tagLst>
</file>

<file path=ppt/tags/tag35.xml><?xml version="1.0" encoding="utf-8"?>
<p:tagLst xmlns:p="http://schemas.openxmlformats.org/presentationml/2006/main">
  <p:tag name="MH" val="20170705091316"/>
  <p:tag name="MH_LIBRARY" val="GRAPHIC"/>
  <p:tag name="MH_TYPE" val="Text"/>
  <p:tag name="MH_ORDER" val="2"/>
</p:tagLst>
</file>

<file path=ppt/tags/tag36.xml><?xml version="1.0" encoding="utf-8"?>
<p:tagLst xmlns:p="http://schemas.openxmlformats.org/presentationml/2006/main">
  <p:tag name="MH" val="20170705091316"/>
  <p:tag name="MH_LIBRARY" val="GRAPHIC"/>
  <p:tag name="MH_TYPE" val="Text"/>
  <p:tag name="MH_ORDER" val="1"/>
</p:tagLst>
</file>

<file path=ppt/tags/tag37.xml><?xml version="1.0" encoding="utf-8"?>
<p:tagLst xmlns:p="http://schemas.openxmlformats.org/presentationml/2006/main">
  <p:tag name="MH" val="20170705091316"/>
  <p:tag name="MH_LIBRARY" val="GRAPHIC"/>
  <p:tag name="MH_TYPE" val="Text"/>
  <p:tag name="MH_ORDER" val="3"/>
</p:tagLst>
</file>

<file path=ppt/tags/tag38.xml><?xml version="1.0" encoding="utf-8"?>
<p:tagLst xmlns:p="http://schemas.openxmlformats.org/presentationml/2006/main">
  <p:tag name="MH" val="20170705085601"/>
  <p:tag name="MH_LIBRARY" val="GRAPHIC"/>
  <p:tag name="MH_TYPE" val="Other"/>
  <p:tag name="MH_ORDER" val="1"/>
</p:tagLst>
</file>

<file path=ppt/tags/tag39.xml><?xml version="1.0" encoding="utf-8"?>
<p:tagLst xmlns:p="http://schemas.openxmlformats.org/presentationml/2006/main">
  <p:tag name="MH" val="20170705085601"/>
  <p:tag name="MH_LIBRARY" val="GRAPHIC"/>
  <p:tag name="MH_TYPE" val="Picture"/>
  <p:tag name="MH_ORDER" val="2"/>
</p:tagLst>
</file>

<file path=ppt/tags/tag40.xml><?xml version="1.0" encoding="utf-8"?>
<p:tagLst xmlns:p="http://schemas.openxmlformats.org/presentationml/2006/main">
  <p:tag name="MH" val="20170705085601"/>
  <p:tag name="MH_LIBRARY" val="GRAPHIC"/>
  <p:tag name="MH_TYPE" val="Other"/>
  <p:tag name="MH_ORDER" val="2"/>
</p:tagLst>
</file>

<file path=ppt/tags/tag41.xml><?xml version="1.0" encoding="utf-8"?>
<p:tagLst xmlns:p="http://schemas.openxmlformats.org/presentationml/2006/main">
  <p:tag name="MH" val="20170705085601"/>
  <p:tag name="MH_LIBRARY" val="GRAPHIC"/>
  <p:tag name="MH_TYPE" val="Picture"/>
  <p:tag name="MH_ORDER" val="1"/>
</p:tagLst>
</file>

<file path=ppt/tags/tag42.xml><?xml version="1.0" encoding="utf-8"?>
<p:tagLst xmlns:p="http://schemas.openxmlformats.org/presentationml/2006/main">
  <p:tag name="MH" val="20170705085601"/>
  <p:tag name="MH_LIBRARY" val="GRAPHIC"/>
  <p:tag name="MH_TYPE" val="Other"/>
  <p:tag name="MH_ORDER" val="2"/>
</p:tagLst>
</file>

<file path=ppt/tags/tag43.xml><?xml version="1.0" encoding="utf-8"?>
<p:tagLst xmlns:p="http://schemas.openxmlformats.org/presentationml/2006/main">
  <p:tag name="MH" val="20170705085601"/>
  <p:tag name="MH_LIBRARY" val="GRAPHIC"/>
  <p:tag name="MH_TYPE" val="Picture"/>
  <p:tag name="MH_ORDER" val="1"/>
</p:tagLst>
</file>

<file path=ppt/tags/tag44.xml><?xml version="1.0" encoding="utf-8"?>
<p:tagLst xmlns:p="http://schemas.openxmlformats.org/presentationml/2006/main">
  <p:tag name="MH" val="20170705085601"/>
  <p:tag name="MH_LIBRARY" val="GRAPHIC"/>
  <p:tag name="MH_TYPE" val="SubTitle"/>
  <p:tag name="MH_ORDER" val="1"/>
</p:tagLst>
</file>

<file path=ppt/tags/tag45.xml><?xml version="1.0" encoding="utf-8"?>
<p:tagLst xmlns:p="http://schemas.openxmlformats.org/presentationml/2006/main">
  <p:tag name="MH" val="20170705085601"/>
  <p:tag name="MH_LIBRARY" val="GRAPHIC"/>
  <p:tag name="MH_TYPE" val="Other"/>
  <p:tag name="MH_ORDER" val="3"/>
</p:tagLst>
</file>

<file path=ppt/tags/tag46.xml><?xml version="1.0" encoding="utf-8"?>
<p:tagLst xmlns:p="http://schemas.openxmlformats.org/presentationml/2006/main">
  <p:tag name="MH" val="20170705085601"/>
  <p:tag name="MH_LIBRARY" val="GRAPHIC"/>
  <p:tag name="MH_TYPE" val="Other"/>
  <p:tag name="MH_ORDER" val="4"/>
</p:tagLst>
</file>

<file path=ppt/tags/tag47.xml><?xml version="1.0" encoding="utf-8"?>
<p:tagLst xmlns:p="http://schemas.openxmlformats.org/presentationml/2006/main">
  <p:tag name="MH" val="20170705085609"/>
  <p:tag name="MH_LIBRARY" val="GRAPHIC"/>
  <p:tag name="MH_TYPE" val="Other"/>
  <p:tag name="MH_ORDER" val="18"/>
</p:tagLst>
</file>

<file path=ppt/tags/tag48.xml><?xml version="1.0" encoding="utf-8"?>
<p:tagLst xmlns:p="http://schemas.openxmlformats.org/presentationml/2006/main">
  <p:tag name="MH" val="20170705085609"/>
  <p:tag name="MH_LIBRARY" val="GRAPHIC"/>
  <p:tag name="MH_TYPE" val="Other"/>
  <p:tag name="MH_ORDER" val="10"/>
</p:tagLst>
</file>

<file path=ppt/tags/tag49.xml><?xml version="1.0" encoding="utf-8"?>
<p:tagLst xmlns:p="http://schemas.openxmlformats.org/presentationml/2006/main">
  <p:tag name="MH" val="20170705085609"/>
  <p:tag name="MH_LIBRARY" val="GRAPHIC"/>
  <p:tag name="MH_TYPE" val="Other"/>
  <p:tag name="MH_ORDER" val="11"/>
</p:tagLst>
</file>

<file path=ppt/tags/tag50.xml><?xml version="1.0" encoding="utf-8"?>
<p:tagLst xmlns:p="http://schemas.openxmlformats.org/presentationml/2006/main">
  <p:tag name="MH" val="20170705085609"/>
  <p:tag name="MH_LIBRARY" val="GRAPHIC"/>
  <p:tag name="MH_TYPE" val="Other"/>
  <p:tag name="MH_ORDER" val="12"/>
</p:tagLst>
</file>

<file path=ppt/tags/tag51.xml><?xml version="1.0" encoding="utf-8"?>
<p:tagLst xmlns:p="http://schemas.openxmlformats.org/presentationml/2006/main">
  <p:tag name="MH" val="20170705085609"/>
  <p:tag name="MH_LIBRARY" val="GRAPHIC"/>
  <p:tag name="MH_TYPE" val="Other"/>
  <p:tag name="MH_ORDER" val="13"/>
</p:tagLst>
</file>

<file path=ppt/tags/tag52.xml><?xml version="1.0" encoding="utf-8"?>
<p:tagLst xmlns:p="http://schemas.openxmlformats.org/presentationml/2006/main">
  <p:tag name="MH" val="20170705085609"/>
  <p:tag name="MH_LIBRARY" val="GRAPHIC"/>
  <p:tag name="MH_TYPE" val="Other"/>
  <p:tag name="MH_ORDER" val="14"/>
</p:tagLst>
</file>

<file path=ppt/tags/tag53.xml><?xml version="1.0" encoding="utf-8"?>
<p:tagLst xmlns:p="http://schemas.openxmlformats.org/presentationml/2006/main">
  <p:tag name="MH" val="20170705085609"/>
  <p:tag name="MH_LIBRARY" val="GRAPHIC"/>
  <p:tag name="MH_TYPE" val="Other"/>
  <p:tag name="MH_ORDER" val="15"/>
</p:tagLst>
</file>

<file path=ppt/tags/tag54.xml><?xml version="1.0" encoding="utf-8"?>
<p:tagLst xmlns:p="http://schemas.openxmlformats.org/presentationml/2006/main">
  <p:tag name="MH" val="20170705085609"/>
  <p:tag name="MH_LIBRARY" val="GRAPHIC"/>
  <p:tag name="MH_TYPE" val="Other"/>
  <p:tag name="MH_ORDER" val="19"/>
</p:tagLst>
</file>

<file path=ppt/tags/tag55.xml><?xml version="1.0" encoding="utf-8"?>
<p:tagLst xmlns:p="http://schemas.openxmlformats.org/presentationml/2006/main">
  <p:tag name="MH" val="20170705085609"/>
  <p:tag name="MH_LIBRARY" val="GRAPHIC"/>
  <p:tag name="MH_TYPE" val="Other"/>
  <p:tag name="MH_ORDER" val="3"/>
</p:tagLst>
</file>

<file path=ppt/tags/tag56.xml><?xml version="1.0" encoding="utf-8"?>
<p:tagLst xmlns:p="http://schemas.openxmlformats.org/presentationml/2006/main">
  <p:tag name="MH" val="20170705085609"/>
  <p:tag name="MH_LIBRARY" val="GRAPHIC"/>
  <p:tag name="MH_TYPE" val="Other"/>
  <p:tag name="MH_ORDER" val="4"/>
</p:tagLst>
</file>

<file path=ppt/tags/tag57.xml><?xml version="1.0" encoding="utf-8"?>
<p:tagLst xmlns:p="http://schemas.openxmlformats.org/presentationml/2006/main">
  <p:tag name="MH" val="20170705085609"/>
  <p:tag name="MH_LIBRARY" val="GRAPHIC"/>
  <p:tag name="MH_TYPE" val="Other"/>
  <p:tag name="MH_ORDER" val="5"/>
</p:tagLst>
</file>

<file path=ppt/tags/tag58.xml><?xml version="1.0" encoding="utf-8"?>
<p:tagLst xmlns:p="http://schemas.openxmlformats.org/presentationml/2006/main">
  <p:tag name="MH" val="20170705085609"/>
  <p:tag name="MH_LIBRARY" val="GRAPHIC"/>
  <p:tag name="MH_TYPE" val="Other"/>
  <p:tag name="MH_ORDER" val="6"/>
</p:tagLst>
</file>

<file path=ppt/tags/tag59.xml><?xml version="1.0" encoding="utf-8"?>
<p:tagLst xmlns:p="http://schemas.openxmlformats.org/presentationml/2006/main">
  <p:tag name="MH" val="20170705085609"/>
  <p:tag name="MH_LIBRARY" val="GRAPHIC"/>
  <p:tag name="MH_TYPE" val="Other"/>
  <p:tag name="MH_ORDER" val="7"/>
</p:tagLst>
</file>

<file path=ppt/tags/tag60.xml><?xml version="1.0" encoding="utf-8"?>
<p:tagLst xmlns:p="http://schemas.openxmlformats.org/presentationml/2006/main">
  <p:tag name="MH" val="20170705085609"/>
  <p:tag name="MH_LIBRARY" val="GRAPHIC"/>
  <p:tag name="MH_TYPE" val="Other"/>
  <p:tag name="MH_ORDER" val="8"/>
</p:tagLst>
</file>

<file path=ppt/tags/tag61.xml><?xml version="1.0" encoding="utf-8"?>
<p:tagLst xmlns:p="http://schemas.openxmlformats.org/presentationml/2006/main">
  <p:tag name="MH" val="20170705085609"/>
  <p:tag name="MH_LIBRARY" val="GRAPHIC"/>
  <p:tag name="MH_TYPE" val="Other"/>
  <p:tag name="MH_ORDER" val="17"/>
</p:tagLst>
</file>

<file path=ppt/tags/tag62.xml><?xml version="1.0" encoding="utf-8"?>
<p:tagLst xmlns:p="http://schemas.openxmlformats.org/presentationml/2006/main">
  <p:tag name="MH" val="20170705085609"/>
  <p:tag name="MH_LIBRARY" val="GRAPHIC"/>
  <p:tag name="MH_TYPE" val="Other"/>
  <p:tag name="MH_ORDER" val="16"/>
</p:tagLst>
</file>

<file path=ppt/tags/tag63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1"/>
</p:tagLst>
</file>

<file path=ppt/tags/tag64.xml><?xml version="1.0" encoding="utf-8"?>
<p:tagLst xmlns:p="http://schemas.openxmlformats.org/presentationml/2006/main">
  <p:tag name="MH" val="20170705085609"/>
  <p:tag name="MH_LIBRARY" val="GRAPHIC"/>
  <p:tag name="MH_TYPE" val="Other"/>
  <p:tag name="MH_ORDER" val="1"/>
</p:tagLst>
</file>

<file path=ppt/tags/tag65.xml><?xml version="1.0" encoding="utf-8"?>
<p:tagLst xmlns:p="http://schemas.openxmlformats.org/presentationml/2006/main">
  <p:tag name="MH" val="20170705085609"/>
  <p:tag name="MH_LIBRARY" val="GRAPHIC"/>
  <p:tag name="MH_TYPE" val="Other"/>
  <p:tag name="MH_ORDER" val="2"/>
</p:tagLst>
</file>

<file path=ppt/tags/tag66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2"/>
</p:tagLst>
</file>

<file path=ppt/tags/tag67.xml><?xml version="1.0" encoding="utf-8"?>
<p:tagLst xmlns:p="http://schemas.openxmlformats.org/presentationml/2006/main">
  <p:tag name="MH" val="20170705085609"/>
  <p:tag name="MH_LIBRARY" val="GRAPHIC"/>
  <p:tag name="MH_TYPE" val="Other"/>
  <p:tag name="MH_ORDER" val="9"/>
</p:tagLst>
</file>

<file path=ppt/tags/tag68.xml><?xml version="1.0" encoding="utf-8"?>
<p:tagLst xmlns:p="http://schemas.openxmlformats.org/presentationml/2006/main">
  <p:tag name="MH" val="20170705085609"/>
  <p:tag name="MH_LIBRARY" val="GRAPHIC"/>
  <p:tag name="MH_TYPE" val="SubTitle"/>
  <p:tag name="MH_ORDER" val="3"/>
</p:tagLst>
</file>

<file path=ppt/tags/tag69.xml><?xml version="1.0" encoding="utf-8"?>
<p:tagLst xmlns:p="http://schemas.openxmlformats.org/presentationml/2006/main">
  <p:tag name="MH" val="20170705091252"/>
  <p:tag name="MH_LIBRARY" val="GRAPHIC"/>
  <p:tag name="MH_TYPE" val="Text"/>
  <p:tag name="MH_ORDER" val="4"/>
</p:tagLst>
</file>

<file path=ppt/tags/tag70.xml><?xml version="1.0" encoding="utf-8"?>
<p:tagLst xmlns:p="http://schemas.openxmlformats.org/presentationml/2006/main">
  <p:tag name="MH" val="20170705091252"/>
  <p:tag name="MH_LIBRARY" val="GRAPHIC"/>
  <p:tag name="MH_TYPE" val="Text"/>
  <p:tag name="MH_ORDER" val="3"/>
</p:tagLst>
</file>

<file path=ppt/tags/tag71.xml><?xml version="1.0" encoding="utf-8"?>
<p:tagLst xmlns:p="http://schemas.openxmlformats.org/presentationml/2006/main">
  <p:tag name="MH" val="20170705091252"/>
  <p:tag name="MH_LIBRARY" val="GRAPHIC"/>
  <p:tag name="MH_TYPE" val="Text"/>
  <p:tag name="MH_ORDER" val="2"/>
</p:tagLst>
</file>

<file path=ppt/tags/tag72.xml><?xml version="1.0" encoding="utf-8"?>
<p:tagLst xmlns:p="http://schemas.openxmlformats.org/presentationml/2006/main">
  <p:tag name="MH" val="20170705091252"/>
  <p:tag name="MH_LIBRARY" val="GRAPHIC"/>
  <p:tag name="MH_TYPE" val="Text"/>
  <p:tag name="MH_ORDER" val="1"/>
</p:tagLst>
</file>

<file path=ppt/tags/tag73.xml><?xml version="1.0" encoding="utf-8"?>
<p:tagLst xmlns:p="http://schemas.openxmlformats.org/presentationml/2006/main">
  <p:tag name="MH" val="20170705091252"/>
  <p:tag name="MH_LIBRARY" val="GRAPHIC"/>
  <p:tag name="MH_TYPE" val="Other"/>
  <p:tag name="MH_ORDER" val="1"/>
</p:tagLst>
</file>

<file path=ppt/tags/tag74.xml><?xml version="1.0" encoding="utf-8"?>
<p:tagLst xmlns:p="http://schemas.openxmlformats.org/presentationml/2006/main">
  <p:tag name="MH" val="20170705091252"/>
  <p:tag name="MH_LIBRARY" val="GRAPHIC"/>
  <p:tag name="MH_TYPE" val="Other"/>
  <p:tag name="MH_ORDER" val="2"/>
</p:tagLst>
</file>

<file path=ppt/tags/tag75.xml><?xml version="1.0" encoding="utf-8"?>
<p:tagLst xmlns:p="http://schemas.openxmlformats.org/presentationml/2006/main">
  <p:tag name="MH" val="20170705091252"/>
  <p:tag name="MH_LIBRARY" val="GRAPHIC"/>
  <p:tag name="MH_TYPE" val="Other"/>
  <p:tag name="MH_ORDER" val="3"/>
</p:tagLst>
</file>

<file path=ppt/tags/tag76.xml><?xml version="1.0" encoding="utf-8"?>
<p:tagLst xmlns:p="http://schemas.openxmlformats.org/presentationml/2006/main">
  <p:tag name="MH" val="20170705091252"/>
  <p:tag name="MH_LIBRARY" val="GRAPHIC"/>
  <p:tag name="MH_TYPE" val="Other"/>
  <p:tag name="MH_ORDER" val="4"/>
</p:tagLst>
</file>

<file path=ppt/tags/tag77.xml><?xml version="1.0" encoding="utf-8"?>
<p:tagLst xmlns:p="http://schemas.openxmlformats.org/presentationml/2006/main">
  <p:tag name="MH" val="20170705091252"/>
  <p:tag name="MH_LIBRARY" val="GRAPHIC"/>
  <p:tag name="MH_TYPE" val="Other"/>
  <p:tag name="MH_ORDER" val="5"/>
</p:tagLst>
</file>

<file path=ppt/tags/tag78.xml><?xml version="1.0" encoding="utf-8"?>
<p:tagLst xmlns:p="http://schemas.openxmlformats.org/presentationml/2006/main">
  <p:tag name="MH" val="20170705091252"/>
  <p:tag name="MH_LIBRARY" val="GRAPHIC"/>
  <p:tag name="MH_TYPE" val="Other"/>
  <p:tag name="MH_ORDER" val="6"/>
</p:tagLst>
</file>

<file path=ppt/tags/tag79.xml><?xml version="1.0" encoding="utf-8"?>
<p:tagLst xmlns:p="http://schemas.openxmlformats.org/presentationml/2006/main">
  <p:tag name="MH" val="20170705091252"/>
  <p:tag name="MH_LIBRARY" val="GRAPHIC"/>
  <p:tag name="MH_TYPE" val="Other"/>
  <p:tag name="MH_ORDER" val="7"/>
</p:tagLst>
</file>

<file path=ppt/tags/tag80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4"/>
</p:tagLst>
</file>

<file path=ppt/tags/tag81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3"/>
</p:tagLst>
</file>

<file path=ppt/tags/tag82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2"/>
</p:tagLst>
</file>

<file path=ppt/tags/tag83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1"/>
</p:tagLst>
</file>

<file path=ppt/tags/tag84.xml><?xml version="1.0" encoding="utf-8"?>
<p:tagLst xmlns:p="http://schemas.openxmlformats.org/presentationml/2006/main">
  <p:tag name="MH" val="20170705091252"/>
  <p:tag name="MH_LIBRARY" val="GRAPHIC"/>
  <p:tag name="MH_TYPE" val="SubTitle"/>
  <p:tag name="MH_ORDER" val="5"/>
</p:tagLst>
</file>

<file path=ppt/tags/tag85.xml><?xml version="1.0" encoding="utf-8"?>
<p:tagLst xmlns:p="http://schemas.openxmlformats.org/presentationml/2006/main">
  <p:tag name="MH" val="20170705091252"/>
  <p:tag name="MH_LIBRARY" val="GRAPHIC"/>
  <p:tag name="MH_TYPE" val="Other"/>
  <p:tag name="MH_ORDER" val="8"/>
</p:tagLst>
</file>

<file path=ppt/tags/tag86.xml><?xml version="1.0" encoding="utf-8"?>
<p:tagLst xmlns:p="http://schemas.openxmlformats.org/presentationml/2006/main">
  <p:tag name="MH" val="20170705091252"/>
  <p:tag name="MH_LIBRARY" val="GRAPHIC"/>
  <p:tag name="MH_TYPE" val="Other"/>
  <p:tag name="MH_ORDER" val="9"/>
</p:tagLst>
</file>

<file path=ppt/tags/tag87.xml><?xml version="1.0" encoding="utf-8"?>
<p:tagLst xmlns:p="http://schemas.openxmlformats.org/presentationml/2006/main">
  <p:tag name="MH" val="20170705091252"/>
  <p:tag name="MH_LIBRARY" val="GRAPHIC"/>
  <p:tag name="MH_TYPE" val="Text"/>
  <p:tag name="MH_ORDER" val="5"/>
</p:tagLst>
</file>

<file path=ppt/tags/tag88.xml><?xml version="1.0" encoding="utf-8"?>
<p:tagLst xmlns:p="http://schemas.openxmlformats.org/presentationml/2006/main">
  <p:tag name="MH" val="20170705091214"/>
  <p:tag name="MH_LIBRARY" val="GRAPHIC"/>
  <p:tag name="MH_TYPE" val="Other"/>
  <p:tag name="MH_ORDER" val="1"/>
</p:tagLst>
</file>

<file path=ppt/tags/tag89.xml><?xml version="1.0" encoding="utf-8"?>
<p:tagLst xmlns:p="http://schemas.openxmlformats.org/presentationml/2006/main">
  <p:tag name="MH" val="20170705091214"/>
  <p:tag name="MH_LIBRARY" val="GRAPHIC"/>
  <p:tag name="MH_TYPE" val="Other"/>
  <p:tag name="MH_ORDER" val="6"/>
</p:tagLst>
</file>

<file path=ppt/tags/tag90.xml><?xml version="1.0" encoding="utf-8"?>
<p:tagLst xmlns:p="http://schemas.openxmlformats.org/presentationml/2006/main">
  <p:tag name="MH" val="20170705091214"/>
  <p:tag name="MH_LIBRARY" val="GRAPHIC"/>
  <p:tag name="MH_TYPE" val="Other"/>
  <p:tag name="MH_ORDER" val="2"/>
</p:tagLst>
</file>

<file path=ppt/tags/tag91.xml><?xml version="1.0" encoding="utf-8"?>
<p:tagLst xmlns:p="http://schemas.openxmlformats.org/presentationml/2006/main">
  <p:tag name="MH" val="20170705091214"/>
  <p:tag name="MH_LIBRARY" val="GRAPHIC"/>
  <p:tag name="MH_TYPE" val="Other"/>
  <p:tag name="MH_ORDER" val="3"/>
</p:tagLst>
</file>

<file path=ppt/tags/tag92.xml><?xml version="1.0" encoding="utf-8"?>
<p:tagLst xmlns:p="http://schemas.openxmlformats.org/presentationml/2006/main">
  <p:tag name="MH" val="20170705091214"/>
  <p:tag name="MH_LIBRARY" val="GRAPHIC"/>
  <p:tag name="MH_TYPE" val="Other"/>
  <p:tag name="MH_ORDER" val="4"/>
</p:tagLst>
</file>

<file path=ppt/tags/tag93.xml><?xml version="1.0" encoding="utf-8"?>
<p:tagLst xmlns:p="http://schemas.openxmlformats.org/presentationml/2006/main">
  <p:tag name="MH" val="20170705091214"/>
  <p:tag name="MH_LIBRARY" val="GRAPHIC"/>
  <p:tag name="MH_TYPE" val="Other"/>
  <p:tag name="MH_ORDER" val="5"/>
</p:tagLst>
</file>

<file path=ppt/tags/tag94.xml><?xml version="1.0" encoding="utf-8"?>
<p:tagLst xmlns:p="http://schemas.openxmlformats.org/presentationml/2006/main">
  <p:tag name="MH" val="20170705091214"/>
  <p:tag name="MH_LIBRARY" val="GRAPHIC"/>
  <p:tag name="MH_TYPE" val="Other"/>
  <p:tag name="MH_ORDER" val="7"/>
</p:tagLst>
</file>

<file path=ppt/tags/tag95.xml><?xml version="1.0" encoding="utf-8"?>
<p:tagLst xmlns:p="http://schemas.openxmlformats.org/presentationml/2006/main">
  <p:tag name="MH" val="20170705091214"/>
  <p:tag name="MH_LIBRARY" val="GRAPHIC"/>
  <p:tag name="MH_TYPE" val="Other"/>
  <p:tag name="MH_ORDER" val="12"/>
</p:tagLst>
</file>

<file path=ppt/tags/tag96.xml><?xml version="1.0" encoding="utf-8"?>
<p:tagLst xmlns:p="http://schemas.openxmlformats.org/presentationml/2006/main">
  <p:tag name="MH" val="20170705091214"/>
  <p:tag name="MH_LIBRARY" val="GRAPHIC"/>
  <p:tag name="MH_TYPE" val="Other"/>
  <p:tag name="MH_ORDER" val="8"/>
</p:tagLst>
</file>

<file path=ppt/tags/tag97.xml><?xml version="1.0" encoding="utf-8"?>
<p:tagLst xmlns:p="http://schemas.openxmlformats.org/presentationml/2006/main">
  <p:tag name="MH" val="20170705091214"/>
  <p:tag name="MH_LIBRARY" val="GRAPHIC"/>
  <p:tag name="MH_TYPE" val="Other"/>
  <p:tag name="MH_ORDER" val="9"/>
</p:tagLst>
</file>

<file path=ppt/tags/tag98.xml><?xml version="1.0" encoding="utf-8"?>
<p:tagLst xmlns:p="http://schemas.openxmlformats.org/presentationml/2006/main">
  <p:tag name="MH" val="20170705091214"/>
  <p:tag name="MH_LIBRARY" val="GRAPHIC"/>
  <p:tag name="MH_TYPE" val="Other"/>
  <p:tag name="MH_ORDER" val="10"/>
</p:tagLst>
</file>

<file path=ppt/tags/tag99.xml><?xml version="1.0" encoding="utf-8"?>
<p:tagLst xmlns:p="http://schemas.openxmlformats.org/presentationml/2006/main">
  <p:tag name="MH" val="20170705091214"/>
  <p:tag name="MH_LIBRARY" val="GRAPHIC"/>
  <p:tag name="MH_TYPE" val="Other"/>
  <p:tag name="MH_ORDER" val="11"/>
</p:tagLst>
</file>

<file path=ppt/tags/tag100.xml><?xml version="1.0" encoding="utf-8"?>
<p:tagLst xmlns:p="http://schemas.openxmlformats.org/presentationml/2006/main">
  <p:tag name="MH" val="20170705091214"/>
  <p:tag name="MH_LIBRARY" val="GRAPHIC"/>
  <p:tag name="MH_TYPE" val="Other"/>
  <p:tag name="MH_ORDER" val="13"/>
</p:tagLst>
</file>

<file path=ppt/tags/tag101.xml><?xml version="1.0" encoding="utf-8"?>
<p:tagLst xmlns:p="http://schemas.openxmlformats.org/presentationml/2006/main">
  <p:tag name="MH" val="20170705091214"/>
  <p:tag name="MH_LIBRARY" val="GRAPHIC"/>
  <p:tag name="MH_TYPE" val="Other"/>
  <p:tag name="MH_ORDER" val="18"/>
</p:tagLst>
</file>

<file path=ppt/tags/tag102.xml><?xml version="1.0" encoding="utf-8"?>
<p:tagLst xmlns:p="http://schemas.openxmlformats.org/presentationml/2006/main">
  <p:tag name="MH" val="20170705091214"/>
  <p:tag name="MH_LIBRARY" val="GRAPHIC"/>
  <p:tag name="MH_TYPE" val="Other"/>
  <p:tag name="MH_ORDER" val="14"/>
</p:tagLst>
</file>

<file path=ppt/tags/tag103.xml><?xml version="1.0" encoding="utf-8"?>
<p:tagLst xmlns:p="http://schemas.openxmlformats.org/presentationml/2006/main">
  <p:tag name="MH" val="20170705091214"/>
  <p:tag name="MH_LIBRARY" val="GRAPHIC"/>
  <p:tag name="MH_TYPE" val="Other"/>
  <p:tag name="MH_ORDER" val="15"/>
</p:tagLst>
</file>

<file path=ppt/tags/tag104.xml><?xml version="1.0" encoding="utf-8"?>
<p:tagLst xmlns:p="http://schemas.openxmlformats.org/presentationml/2006/main">
  <p:tag name="MH" val="20170705091214"/>
  <p:tag name="MH_LIBRARY" val="GRAPHIC"/>
  <p:tag name="MH_TYPE" val="Other"/>
  <p:tag name="MH_ORDER" val="16"/>
</p:tagLst>
</file>

<file path=ppt/tags/tag105.xml><?xml version="1.0" encoding="utf-8"?>
<p:tagLst xmlns:p="http://schemas.openxmlformats.org/presentationml/2006/main">
  <p:tag name="MH" val="20170705091214"/>
  <p:tag name="MH_LIBRARY" val="GRAPHIC"/>
  <p:tag name="MH_TYPE" val="Other"/>
  <p:tag name="MH_ORDER" val="17"/>
</p:tagLst>
</file>

<file path=ppt/tags/tag106.xml><?xml version="1.0" encoding="utf-8"?>
<p:tagLst xmlns:p="http://schemas.openxmlformats.org/presentationml/2006/main">
  <p:tag name="MH" val="20170705091214"/>
  <p:tag name="MH_LIBRARY" val="GRAPHIC"/>
  <p:tag name="MH_TYPE" val="Other"/>
  <p:tag name="MH_ORDER" val="19"/>
</p:tagLst>
</file>

<file path=ppt/tags/tag107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3"/>
</p:tagLst>
</file>

<file path=ppt/tags/tag108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1"/>
</p:tagLst>
</file>

<file path=ppt/tags/tag109.xml><?xml version="1.0" encoding="utf-8"?>
<p:tagLst xmlns:p="http://schemas.openxmlformats.org/presentationml/2006/main">
  <p:tag name="MH" val="20170705091214"/>
  <p:tag name="MH_LIBRARY" val="GRAPHIC"/>
  <p:tag name="MH_TYPE" val="SubTitle"/>
  <p:tag name="MH_ORDER" val="2"/>
</p:tagLst>
</file>

<file path=ppt/tags/tag110.xml><?xml version="1.0" encoding="utf-8"?>
<p:tagLst xmlns:p="http://schemas.openxmlformats.org/presentationml/2006/main">
  <p:tag name="MH" val="20170705091206"/>
  <p:tag name="MH_LIBRARY" val="GRAPHIC"/>
  <p:tag name="MH_TYPE" val="Title"/>
  <p:tag name="MH_ORDER" val="1"/>
</p:tagLst>
</file>

<file path=ppt/tags/tag111.xml><?xml version="1.0" encoding="utf-8"?>
<p:tagLst xmlns:p="http://schemas.openxmlformats.org/presentationml/2006/main">
  <p:tag name="MH" val="20170705091206"/>
  <p:tag name="MH_LIBRARY" val="GRAPHIC"/>
  <p:tag name="MH_TYPE" val="Other"/>
  <p:tag name="MH_ORDER" val="1"/>
</p:tagLst>
</file>

<file path=ppt/tags/tag112.xml><?xml version="1.0" encoding="utf-8"?>
<p:tagLst xmlns:p="http://schemas.openxmlformats.org/presentationml/2006/main">
  <p:tag name="MH" val="20170705091206"/>
  <p:tag name="MH_LIBRARY" val="GRAPHIC"/>
  <p:tag name="MH_TYPE" val="Other"/>
  <p:tag name="MH_ORDER" val="2"/>
</p:tagLst>
</file>

<file path=ppt/tags/tag113.xml><?xml version="1.0" encoding="utf-8"?>
<p:tagLst xmlns:p="http://schemas.openxmlformats.org/presentationml/2006/main">
  <p:tag name="MH" val="20170705091206"/>
  <p:tag name="MH_LIBRARY" val="GRAPHIC"/>
  <p:tag name="MH_TYPE" val="Other"/>
  <p:tag name="MH_ORDER" val="3"/>
</p:tagLst>
</file>

<file path=ppt/tags/tag114.xml><?xml version="1.0" encoding="utf-8"?>
<p:tagLst xmlns:p="http://schemas.openxmlformats.org/presentationml/2006/main">
  <p:tag name="MH" val="20170705091206"/>
  <p:tag name="MH_LIBRARY" val="GRAPHIC"/>
  <p:tag name="MH_TYPE" val="Other"/>
  <p:tag name="MH_ORDER" val="4"/>
</p:tagLst>
</file>

<file path=ppt/tags/tag115.xml><?xml version="1.0" encoding="utf-8"?>
<p:tagLst xmlns:p="http://schemas.openxmlformats.org/presentationml/2006/main">
  <p:tag name="MH" val="20170705091206"/>
  <p:tag name="MH_LIBRARY" val="GRAPHIC"/>
  <p:tag name="MH_TYPE" val="Other"/>
  <p:tag name="MH_ORDER" val="5"/>
</p:tagLst>
</file>

<file path=ppt/tags/tag116.xml><?xml version="1.0" encoding="utf-8"?>
<p:tagLst xmlns:p="http://schemas.openxmlformats.org/presentationml/2006/main">
  <p:tag name="MH" val="20170705091206"/>
  <p:tag name="MH_LIBRARY" val="GRAPHIC"/>
  <p:tag name="MH_TYPE" val="Other"/>
  <p:tag name="MH_ORDER" val="6"/>
</p:tagLst>
</file>

<file path=ppt/tags/tag117.xml><?xml version="1.0" encoding="utf-8"?>
<p:tagLst xmlns:p="http://schemas.openxmlformats.org/presentationml/2006/main">
  <p:tag name="MH" val="20170705091206"/>
  <p:tag name="MH_LIBRARY" val="GRAPHIC"/>
  <p:tag name="MH_TYPE" val="Text"/>
  <p:tag name="MH_ORDER" val="3"/>
</p:tagLst>
</file>

<file path=ppt/tags/tag118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3"/>
</p:tagLst>
</file>

<file path=ppt/tags/tag119.xml><?xml version="1.0" encoding="utf-8"?>
<p:tagLst xmlns:p="http://schemas.openxmlformats.org/presentationml/2006/main">
  <p:tag name="MH" val="20170705091206"/>
  <p:tag name="MH_LIBRARY" val="GRAPHIC"/>
  <p:tag name="MH_TYPE" val="Text"/>
  <p:tag name="MH_ORDER" val="5"/>
</p:tagLst>
</file>

<file path=ppt/tags/tag120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5"/>
</p:tagLst>
</file>

<file path=ppt/tags/tag121.xml><?xml version="1.0" encoding="utf-8"?>
<p:tagLst xmlns:p="http://schemas.openxmlformats.org/presentationml/2006/main">
  <p:tag name="MH" val="20170705091206"/>
  <p:tag name="MH_LIBRARY" val="GRAPHIC"/>
  <p:tag name="MH_TYPE" val="Text"/>
  <p:tag name="MH_ORDER" val="7"/>
</p:tagLst>
</file>

<file path=ppt/tags/tag122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7"/>
</p:tagLst>
</file>

<file path=ppt/tags/tag123.xml><?xml version="1.0" encoding="utf-8"?>
<p:tagLst xmlns:p="http://schemas.openxmlformats.org/presentationml/2006/main">
  <p:tag name="MH" val="20170705091206"/>
  <p:tag name="MH_LIBRARY" val="GRAPHIC"/>
  <p:tag name="MH_TYPE" val="Text"/>
  <p:tag name="MH_ORDER" val="4"/>
</p:tagLst>
</file>

<file path=ppt/tags/tag124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4"/>
</p:tagLst>
</file>

<file path=ppt/tags/tag125.xml><?xml version="1.0" encoding="utf-8"?>
<p:tagLst xmlns:p="http://schemas.openxmlformats.org/presentationml/2006/main">
  <p:tag name="MH" val="20170705091206"/>
  <p:tag name="MH_LIBRARY" val="GRAPHIC"/>
  <p:tag name="MH_TYPE" val="Text"/>
  <p:tag name="MH_ORDER" val="6"/>
</p:tagLst>
</file>

<file path=ppt/tags/tag126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6"/>
</p:tagLst>
</file>

<file path=ppt/tags/tag127.xml><?xml version="1.0" encoding="utf-8"?>
<p:tagLst xmlns:p="http://schemas.openxmlformats.org/presentationml/2006/main">
  <p:tag name="MH" val="20170705091206"/>
  <p:tag name="MH_LIBRARY" val="GRAPHIC"/>
  <p:tag name="MH_TYPE" val="Other"/>
  <p:tag name="MH_ORDER" val="7"/>
</p:tagLst>
</file>

<file path=ppt/tags/tag128.xml><?xml version="1.0" encoding="utf-8"?>
<p:tagLst xmlns:p="http://schemas.openxmlformats.org/presentationml/2006/main">
  <p:tag name="MH" val="20170705091206"/>
  <p:tag name="MH_LIBRARY" val="GRAPHIC"/>
  <p:tag name="MH_TYPE" val="Text"/>
  <p:tag name="MH_ORDER" val="2"/>
</p:tagLst>
</file>

<file path=ppt/tags/tag129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2"/>
</p:tagLst>
</file>

<file path=ppt/tags/tag130.xml><?xml version="1.0" encoding="utf-8"?>
<p:tagLst xmlns:p="http://schemas.openxmlformats.org/presentationml/2006/main">
  <p:tag name="MH" val="20170705091206"/>
  <p:tag name="MH_LIBRARY" val="GRAPHIC"/>
  <p:tag name="MH_TYPE" val="Other"/>
  <p:tag name="MH_ORDER" val="8"/>
</p:tagLst>
</file>

<file path=ppt/tags/tag131.xml><?xml version="1.0" encoding="utf-8"?>
<p:tagLst xmlns:p="http://schemas.openxmlformats.org/presentationml/2006/main">
  <p:tag name="MH" val="20170705091206"/>
  <p:tag name="MH_LIBRARY" val="GRAPHIC"/>
  <p:tag name="MH_TYPE" val="Text"/>
  <p:tag name="MH_ORDER" val="1"/>
</p:tagLst>
</file>

<file path=ppt/tags/tag132.xml><?xml version="1.0" encoding="utf-8"?>
<p:tagLst xmlns:p="http://schemas.openxmlformats.org/presentationml/2006/main">
  <p:tag name="MH" val="2017070509120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4CBC5"/>
      </a:accent1>
      <a:accent2>
        <a:srgbClr val="1B6AA3"/>
      </a:accent2>
      <a:accent3>
        <a:srgbClr val="F47264"/>
      </a:accent3>
      <a:accent4>
        <a:srgbClr val="F8D35C"/>
      </a:accent4>
      <a:accent5>
        <a:srgbClr val="6DAA2D"/>
      </a:accent5>
      <a:accent6>
        <a:srgbClr val="B091E7"/>
      </a:accent6>
      <a:hlink>
        <a:srgbClr val="84CBC5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4CBC5"/>
    </a:accent1>
    <a:accent2>
      <a:srgbClr val="1B6AA3"/>
    </a:accent2>
    <a:accent3>
      <a:srgbClr val="F47264"/>
    </a:accent3>
    <a:accent4>
      <a:srgbClr val="F8D35C"/>
    </a:accent4>
    <a:accent5>
      <a:srgbClr val="6DAA2D"/>
    </a:accent5>
    <a:accent6>
      <a:srgbClr val="B091E7"/>
    </a:accent6>
    <a:hlink>
      <a:srgbClr val="84CBC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2591</Words>
  <Application>WPS 演示</Application>
  <PresentationFormat>宽屏</PresentationFormat>
  <Paragraphs>406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站酷快乐体2016修订版</vt:lpstr>
      <vt:lpstr>造字工房悦黑演示版常规体</vt:lpstr>
      <vt:lpstr>思源黑体 CN Heavy</vt:lpstr>
      <vt:lpstr>方正卡通简体</vt:lpstr>
      <vt:lpstr>Impact</vt:lpstr>
      <vt:lpstr>Calibri</vt:lpstr>
      <vt:lpstr>等线</vt:lpstr>
      <vt:lpstr>Segoe Print</vt:lpstr>
      <vt:lpstr>微软雅黑</vt:lpstr>
      <vt:lpstr>Arial Unicode MS</vt:lpstr>
      <vt:lpstr>等线 Light</vt:lpstr>
      <vt:lpstr>Arial Narrow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卡通儿童课件ppt</dc:title>
  <dc:creator>lenovo</dc:creator>
  <cp:lastModifiedBy>拉普耶鲁</cp:lastModifiedBy>
  <cp:revision>168</cp:revision>
  <dcterms:created xsi:type="dcterms:W3CDTF">2017-07-04T02:37:00Z</dcterms:created>
  <dcterms:modified xsi:type="dcterms:W3CDTF">2018-04-11T02:43:28Z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