
<file path=[Content_Types].xml><?xml version="1.0" encoding="utf-8"?>
<Types xmlns="http://schemas.openxmlformats.org/package/2006/content-types">
  <Default Extension="jpeg" ContentType="image/jpeg"/>
  <Default Extension="png" ContentType="image/png"/>
  <Default Extension="gif" ContentType="image/gi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4" r:id="rId3"/>
  </p:sldMasterIdLst>
  <p:notesMasterIdLst>
    <p:notesMasterId r:id="rId5"/>
  </p:notesMasterIdLst>
  <p:handoutMasterIdLst>
    <p:handoutMasterId r:id="rId30"/>
  </p:handoutMasterIdLst>
  <p:sldIdLst>
    <p:sldId id="256" r:id="rId4"/>
    <p:sldId id="257" r:id="rId6"/>
    <p:sldId id="258" r:id="rId7"/>
    <p:sldId id="287" r:id="rId8"/>
    <p:sldId id="268" r:id="rId9"/>
    <p:sldId id="269" r:id="rId10"/>
    <p:sldId id="270" r:id="rId11"/>
    <p:sldId id="271" r:id="rId12"/>
    <p:sldId id="265" r:id="rId13"/>
    <p:sldId id="286" r:id="rId14"/>
    <p:sldId id="272" r:id="rId15"/>
    <p:sldId id="273" r:id="rId16"/>
    <p:sldId id="274" r:id="rId17"/>
    <p:sldId id="266" r:id="rId18"/>
    <p:sldId id="285" r:id="rId19"/>
    <p:sldId id="275" r:id="rId20"/>
    <p:sldId id="276" r:id="rId21"/>
    <p:sldId id="277" r:id="rId22"/>
    <p:sldId id="278" r:id="rId23"/>
    <p:sldId id="267" r:id="rId24"/>
    <p:sldId id="279" r:id="rId25"/>
    <p:sldId id="282" r:id="rId26"/>
    <p:sldId id="283" r:id="rId27"/>
    <p:sldId id="284" r:id="rId28"/>
    <p:sldId id="261"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18" autoAdjust="0"/>
  </p:normalViewPr>
  <p:slideViewPr>
    <p:cSldViewPr snapToGrid="0" showGuides="1">
      <p:cViewPr>
        <p:scale>
          <a:sx n="50" d="100"/>
          <a:sy n="50" d="100"/>
        </p:scale>
        <p:origin x="-2796" y="-1482"/>
      </p:cViewPr>
      <p:guideLst>
        <p:guide orient="horz" pos="129"/>
        <p:guide orient="horz" pos="4190"/>
        <p:guide orient="horz" pos="561"/>
        <p:guide orient="horz" pos="691"/>
        <p:guide orient="horz" pos="4017"/>
        <p:guide orient="horz" pos="3888"/>
        <p:guide pos="230"/>
        <p:guide pos="7449"/>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handoutMaster" Target="handoutMasters/handoutMaster1.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a:solidFill>
                  <a:schemeClr val="tx1"/>
                </a:solidFill>
                <a:effectLst/>
                <a:latin typeface="+mn-lt"/>
                <a:ea typeface="+mn-ea"/>
                <a:cs typeface="+mn-cs"/>
              </a:rPr>
              <a:t>修改 完成后关闭编辑母版即可。</a:t>
            </a:r>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尾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5000">
        <p14:prism dir="u" isInverted="1"/>
      </p:transition>
    </mc:Choice>
    <mc:Fallback>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spTree>
  </p:cSld>
  <p:clrMapOvr>
    <a:masterClrMapping/>
  </p:clrMapOvr>
  <p:transition spd="slow" advClick="0" advTm="5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5000">
        <p:blinds dir="vert"/>
      </p:transition>
    </mc:Choice>
    <mc:Fallback>
      <p:transition spd="slow" advClick="0" advTm="5000">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标题">
    <p:spTree>
      <p:nvGrpSpPr>
        <p:cNvPr id="1" name=""/>
        <p:cNvGrpSpPr/>
        <p:nvPr/>
      </p:nvGrpSpPr>
      <p:grpSpPr>
        <a:xfrm>
          <a:off x="0" y="0"/>
          <a:ext cx="0" cy="0"/>
          <a:chOff x="0" y="0"/>
          <a:chExt cx="0" cy="0"/>
        </a:xfrm>
      </p:grpSpPr>
      <p:sp useBgFill="1">
        <p:nvSpPr>
          <p:cNvPr id="15" name="矩形 14"/>
          <p:cNvSpPr/>
          <p:nvPr userDrawn="1"/>
        </p:nvSpPr>
        <p:spPr>
          <a:xfrm>
            <a:off x="875874" y="170094"/>
            <a:ext cx="5072165" cy="5355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占位符 13"/>
          <p:cNvSpPr>
            <a:spLocks noGrp="1"/>
          </p:cNvSpPr>
          <p:nvPr>
            <p:ph type="body" sz="quarter" idx="10" hasCustomPrompt="1"/>
          </p:nvPr>
        </p:nvSpPr>
        <p:spPr>
          <a:xfrm>
            <a:off x="875874" y="170095"/>
            <a:ext cx="9138138" cy="535531"/>
          </a:xfrm>
          <a:prstGeom prst="rect">
            <a:avLst/>
          </a:prstGeom>
          <a:noFill/>
        </p:spPr>
        <p:txBody>
          <a:bodyPr wrap="square" rtlCol="0" anchor="ctr">
            <a:spAutoFit/>
          </a:bodyPr>
          <a:lstStyle>
            <a:lvl1pPr marL="0" indent="0">
              <a:buFontTx/>
              <a:buNone/>
              <a:defRPr lang="zh-CN" altLang="en-US" sz="2400" spc="300" dirty="0" smtClean="0">
                <a:solidFill>
                  <a:schemeClr val="tx1">
                    <a:lumMod val="75000"/>
                    <a:lumOff val="25000"/>
                  </a:schemeClr>
                </a:solidFill>
                <a:latin typeface="+mj-ea"/>
                <a:ea typeface="+mj-ea"/>
              </a:defRPr>
            </a:lvl1pPr>
          </a:lstStyle>
          <a:p>
            <a:pPr marL="0" lvl="0">
              <a:lnSpc>
                <a:spcPct val="120000"/>
              </a:lnSpc>
            </a:pPr>
            <a:r>
              <a:rPr lang="zh-CN" altLang="en-US" dirty="0"/>
              <a:t>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tmplLst>
          <p:tmpl lvl="0">
            <p:tnLst>
              <p:par>
                <p:cTn presetID="53" presetClass="entr" presetSubtype="16" fill="hold" nodeType="withEffect">
                  <p:stCondLst>
                    <p:cond delay="0"/>
                  </p:stCondLst>
                  <p:iterate type="lt">
                    <p:tmPct val="10000"/>
                  </p:iterate>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固定模板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母板空白（中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98_自定义版式">
    <p:spTree>
      <p:nvGrpSpPr>
        <p:cNvPr id="1" name=""/>
        <p:cNvGrpSpPr/>
        <p:nvPr/>
      </p:nvGrpSpPr>
      <p:grpSpPr>
        <a:xfrm>
          <a:off x="0" y="0"/>
          <a:ext cx="0" cy="0"/>
          <a:chOff x="0" y="0"/>
          <a:chExt cx="0" cy="0"/>
        </a:xfrm>
      </p:grpSpPr>
      <p:sp>
        <p:nvSpPr>
          <p:cNvPr id="16" name="图片占位符 15"/>
          <p:cNvSpPr>
            <a:spLocks noGrp="1"/>
          </p:cNvSpPr>
          <p:nvPr>
            <p:ph type="pic" sz="quarter" idx="15"/>
          </p:nvPr>
        </p:nvSpPr>
        <p:spPr>
          <a:xfrm>
            <a:off x="3443442" y="1247660"/>
            <a:ext cx="7530108" cy="3956471"/>
          </a:xfrm>
          <a:custGeom>
            <a:avLst/>
            <a:gdLst>
              <a:gd name="connsiteX0" fmla="*/ 0 w 7530108"/>
              <a:gd name="connsiteY0" fmla="*/ 0 h 3956471"/>
              <a:gd name="connsiteX1" fmla="*/ 7530108 w 7530108"/>
              <a:gd name="connsiteY1" fmla="*/ 0 h 3956471"/>
              <a:gd name="connsiteX2" fmla="*/ 7530108 w 7530108"/>
              <a:gd name="connsiteY2" fmla="*/ 3956471 h 3956471"/>
              <a:gd name="connsiteX3" fmla="*/ 0 w 7530108"/>
              <a:gd name="connsiteY3" fmla="*/ 3956471 h 3956471"/>
            </a:gdLst>
            <a:ahLst/>
            <a:cxnLst>
              <a:cxn ang="0">
                <a:pos x="connsiteX0" y="connsiteY0"/>
              </a:cxn>
              <a:cxn ang="0">
                <a:pos x="connsiteX1" y="connsiteY1"/>
              </a:cxn>
              <a:cxn ang="0">
                <a:pos x="connsiteX2" y="connsiteY2"/>
              </a:cxn>
              <a:cxn ang="0">
                <a:pos x="connsiteX3" y="connsiteY3"/>
              </a:cxn>
            </a:cxnLst>
            <a:rect l="l" t="t" r="r" b="b"/>
            <a:pathLst>
              <a:path w="7530108" h="3956471">
                <a:moveTo>
                  <a:pt x="0" y="0"/>
                </a:moveTo>
                <a:lnTo>
                  <a:pt x="7530108" y="0"/>
                </a:lnTo>
                <a:lnTo>
                  <a:pt x="7530108" y="3956471"/>
                </a:lnTo>
                <a:lnTo>
                  <a:pt x="0" y="3956471"/>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5" name="图片占位符 14"/>
          <p:cNvSpPr>
            <a:spLocks noGrp="1"/>
          </p:cNvSpPr>
          <p:nvPr>
            <p:ph type="pic" sz="quarter" idx="16"/>
          </p:nvPr>
        </p:nvSpPr>
        <p:spPr>
          <a:xfrm>
            <a:off x="1243849" y="1247661"/>
            <a:ext cx="2085362" cy="1893435"/>
          </a:xfrm>
          <a:custGeom>
            <a:avLst/>
            <a:gdLst>
              <a:gd name="connsiteX0" fmla="*/ 0 w 2085362"/>
              <a:gd name="connsiteY0" fmla="*/ 0 h 1893435"/>
              <a:gd name="connsiteX1" fmla="*/ 2085362 w 2085362"/>
              <a:gd name="connsiteY1" fmla="*/ 0 h 1893435"/>
              <a:gd name="connsiteX2" fmla="*/ 2085362 w 2085362"/>
              <a:gd name="connsiteY2" fmla="*/ 1893435 h 1893435"/>
              <a:gd name="connsiteX3" fmla="*/ 0 w 2085362"/>
              <a:gd name="connsiteY3" fmla="*/ 1893435 h 1893435"/>
            </a:gdLst>
            <a:ahLst/>
            <a:cxnLst>
              <a:cxn ang="0">
                <a:pos x="connsiteX0" y="connsiteY0"/>
              </a:cxn>
              <a:cxn ang="0">
                <a:pos x="connsiteX1" y="connsiteY1"/>
              </a:cxn>
              <a:cxn ang="0">
                <a:pos x="connsiteX2" y="connsiteY2"/>
              </a:cxn>
              <a:cxn ang="0">
                <a:pos x="connsiteX3" y="connsiteY3"/>
              </a:cxn>
            </a:cxnLst>
            <a:rect l="l" t="t" r="r" b="b"/>
            <a:pathLst>
              <a:path w="2085362" h="1893435">
                <a:moveTo>
                  <a:pt x="0" y="0"/>
                </a:moveTo>
                <a:lnTo>
                  <a:pt x="2085362" y="0"/>
                </a:lnTo>
                <a:lnTo>
                  <a:pt x="2085362" y="1893435"/>
                </a:lnTo>
                <a:lnTo>
                  <a:pt x="0" y="1893435"/>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17" name="图片占位符 16"/>
          <p:cNvSpPr>
            <a:spLocks noGrp="1"/>
          </p:cNvSpPr>
          <p:nvPr>
            <p:ph type="pic" sz="quarter" idx="11"/>
          </p:nvPr>
        </p:nvSpPr>
        <p:spPr>
          <a:xfrm>
            <a:off x="1243849" y="3310696"/>
            <a:ext cx="2085362" cy="1893435"/>
          </a:xfrm>
          <a:custGeom>
            <a:avLst/>
            <a:gdLst>
              <a:gd name="connsiteX0" fmla="*/ 0 w 2085362"/>
              <a:gd name="connsiteY0" fmla="*/ 0 h 1893435"/>
              <a:gd name="connsiteX1" fmla="*/ 2085362 w 2085362"/>
              <a:gd name="connsiteY1" fmla="*/ 0 h 1893435"/>
              <a:gd name="connsiteX2" fmla="*/ 2085362 w 2085362"/>
              <a:gd name="connsiteY2" fmla="*/ 1893435 h 1893435"/>
              <a:gd name="connsiteX3" fmla="*/ 0 w 2085362"/>
              <a:gd name="connsiteY3" fmla="*/ 1893435 h 1893435"/>
            </a:gdLst>
            <a:ahLst/>
            <a:cxnLst>
              <a:cxn ang="0">
                <a:pos x="connsiteX0" y="connsiteY0"/>
              </a:cxn>
              <a:cxn ang="0">
                <a:pos x="connsiteX1" y="connsiteY1"/>
              </a:cxn>
              <a:cxn ang="0">
                <a:pos x="connsiteX2" y="connsiteY2"/>
              </a:cxn>
              <a:cxn ang="0">
                <a:pos x="connsiteX3" y="connsiteY3"/>
              </a:cxn>
            </a:cxnLst>
            <a:rect l="l" t="t" r="r" b="b"/>
            <a:pathLst>
              <a:path w="2085362" h="1893435">
                <a:moveTo>
                  <a:pt x="0" y="0"/>
                </a:moveTo>
                <a:lnTo>
                  <a:pt x="2085362" y="0"/>
                </a:lnTo>
                <a:lnTo>
                  <a:pt x="2085362" y="1893435"/>
                </a:lnTo>
                <a:lnTo>
                  <a:pt x="0" y="1893435"/>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5" grpId="0" animBg="1"/>
      <p:bldP spid="17"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71_自定义版式">
    <p:spTree>
      <p:nvGrpSpPr>
        <p:cNvPr id="1" name=""/>
        <p:cNvGrpSpPr/>
        <p:nvPr/>
      </p:nvGrpSpPr>
      <p:grpSpPr>
        <a:xfrm>
          <a:off x="0" y="0"/>
          <a:ext cx="0" cy="0"/>
          <a:chOff x="0" y="0"/>
          <a:chExt cx="0" cy="0"/>
        </a:xfrm>
      </p:grpSpPr>
      <p:sp>
        <p:nvSpPr>
          <p:cNvPr id="15" name="图片占位符 14"/>
          <p:cNvSpPr>
            <a:spLocks noGrp="1"/>
          </p:cNvSpPr>
          <p:nvPr>
            <p:ph type="pic" sz="quarter" idx="12"/>
          </p:nvPr>
        </p:nvSpPr>
        <p:spPr>
          <a:xfrm>
            <a:off x="9151551" y="3616308"/>
            <a:ext cx="2308855" cy="2042054"/>
          </a:xfrm>
          <a:custGeom>
            <a:avLst/>
            <a:gdLst>
              <a:gd name="connsiteX0" fmla="*/ 0 w 2308855"/>
              <a:gd name="connsiteY0" fmla="*/ 0 h 2042054"/>
              <a:gd name="connsiteX1" fmla="*/ 2308855 w 2308855"/>
              <a:gd name="connsiteY1" fmla="*/ 0 h 2042054"/>
              <a:gd name="connsiteX2" fmla="*/ 2308855 w 2308855"/>
              <a:gd name="connsiteY2" fmla="*/ 2042054 h 2042054"/>
              <a:gd name="connsiteX3" fmla="*/ 0 w 2308855"/>
              <a:gd name="connsiteY3" fmla="*/ 2042054 h 2042054"/>
            </a:gdLst>
            <a:ahLst/>
            <a:cxnLst>
              <a:cxn ang="0">
                <a:pos x="connsiteX0" y="connsiteY0"/>
              </a:cxn>
              <a:cxn ang="0">
                <a:pos x="connsiteX1" y="connsiteY1"/>
              </a:cxn>
              <a:cxn ang="0">
                <a:pos x="connsiteX2" y="connsiteY2"/>
              </a:cxn>
              <a:cxn ang="0">
                <a:pos x="connsiteX3" y="connsiteY3"/>
              </a:cxn>
            </a:cxnLst>
            <a:rect l="l" t="t" r="r" b="b"/>
            <a:pathLst>
              <a:path w="2308855" h="2042054">
                <a:moveTo>
                  <a:pt x="0" y="0"/>
                </a:moveTo>
                <a:lnTo>
                  <a:pt x="2308855" y="0"/>
                </a:lnTo>
                <a:lnTo>
                  <a:pt x="2308855" y="2042054"/>
                </a:lnTo>
                <a:lnTo>
                  <a:pt x="0" y="2042054"/>
                </a:lnTo>
                <a:close/>
              </a:path>
            </a:pathLst>
          </a:custGeom>
          <a:blipFill>
            <a:blip r:embed="rId2"/>
            <a:tile tx="0" ty="0" sx="100000" sy="100000" flip="none" algn="tl"/>
          </a:blipFill>
        </p:spPr>
        <p:txBody>
          <a:bodyPr wrap="square">
            <a:noAutofit/>
          </a:bodyPr>
          <a:lstStyle>
            <a:lvl1pPr>
              <a:defRPr sz="1000">
                <a:solidFill>
                  <a:srgbClr val="C00000"/>
                </a:solidFill>
              </a:defRPr>
            </a:lvl1pPr>
          </a:lstStyle>
          <a:p>
            <a:endParaRPr lang="zh-CN" altLang="en-US"/>
          </a:p>
        </p:txBody>
      </p:sp>
      <p:sp>
        <p:nvSpPr>
          <p:cNvPr id="14" name="图片占位符 13"/>
          <p:cNvSpPr>
            <a:spLocks noGrp="1"/>
          </p:cNvSpPr>
          <p:nvPr>
            <p:ph type="pic" sz="quarter" idx="13"/>
          </p:nvPr>
        </p:nvSpPr>
        <p:spPr>
          <a:xfrm>
            <a:off x="6748511" y="1454373"/>
            <a:ext cx="2302311" cy="2042055"/>
          </a:xfrm>
          <a:custGeom>
            <a:avLst/>
            <a:gdLst>
              <a:gd name="connsiteX0" fmla="*/ 0 w 2302311"/>
              <a:gd name="connsiteY0" fmla="*/ 0 h 2042055"/>
              <a:gd name="connsiteX1" fmla="*/ 2302311 w 2302311"/>
              <a:gd name="connsiteY1" fmla="*/ 0 h 2042055"/>
              <a:gd name="connsiteX2" fmla="*/ 2302311 w 2302311"/>
              <a:gd name="connsiteY2" fmla="*/ 2042055 h 2042055"/>
              <a:gd name="connsiteX3" fmla="*/ 0 w 2302311"/>
              <a:gd name="connsiteY3" fmla="*/ 2042055 h 2042055"/>
            </a:gdLst>
            <a:ahLst/>
            <a:cxnLst>
              <a:cxn ang="0">
                <a:pos x="connsiteX0" y="connsiteY0"/>
              </a:cxn>
              <a:cxn ang="0">
                <a:pos x="connsiteX1" y="connsiteY1"/>
              </a:cxn>
              <a:cxn ang="0">
                <a:pos x="connsiteX2" y="connsiteY2"/>
              </a:cxn>
              <a:cxn ang="0">
                <a:pos x="connsiteX3" y="connsiteY3"/>
              </a:cxn>
            </a:cxnLst>
            <a:rect l="l" t="t" r="r" b="b"/>
            <a:pathLst>
              <a:path w="2302311" h="2042055">
                <a:moveTo>
                  <a:pt x="0" y="0"/>
                </a:moveTo>
                <a:lnTo>
                  <a:pt x="2302311" y="0"/>
                </a:lnTo>
                <a:lnTo>
                  <a:pt x="2302311" y="2042055"/>
                </a:lnTo>
                <a:lnTo>
                  <a:pt x="0" y="2042055"/>
                </a:lnTo>
                <a:close/>
              </a:path>
            </a:pathLst>
          </a:custGeom>
          <a:blipFill>
            <a:blip r:embed="rId2"/>
            <a:tile tx="0" ty="0" sx="100000" sy="100000" flip="none" algn="tl"/>
          </a:blipFill>
        </p:spPr>
        <p:txBody>
          <a:bodyPr wrap="square">
            <a:noAutofit/>
          </a:bodyPr>
          <a:lstStyle>
            <a:lvl1pPr>
              <a:defRPr sz="1000">
                <a:solidFill>
                  <a:srgbClr val="C00000"/>
                </a:solidFill>
              </a:defRPr>
            </a:lvl1pPr>
          </a:lstStyle>
          <a:p>
            <a:endParaRPr lang="zh-CN" altLang="en-US"/>
          </a:p>
        </p:txBody>
      </p:sp>
      <p:sp>
        <p:nvSpPr>
          <p:cNvPr id="13" name="图片占位符 12"/>
          <p:cNvSpPr>
            <a:spLocks noGrp="1"/>
          </p:cNvSpPr>
          <p:nvPr>
            <p:ph type="pic" sz="quarter" idx="14"/>
          </p:nvPr>
        </p:nvSpPr>
        <p:spPr>
          <a:xfrm>
            <a:off x="661927" y="1454373"/>
            <a:ext cx="5955360" cy="4203991"/>
          </a:xfrm>
          <a:custGeom>
            <a:avLst/>
            <a:gdLst>
              <a:gd name="connsiteX0" fmla="*/ 0 w 5955360"/>
              <a:gd name="connsiteY0" fmla="*/ 0 h 4203991"/>
              <a:gd name="connsiteX1" fmla="*/ 5955360 w 5955360"/>
              <a:gd name="connsiteY1" fmla="*/ 0 h 4203991"/>
              <a:gd name="connsiteX2" fmla="*/ 5955360 w 5955360"/>
              <a:gd name="connsiteY2" fmla="*/ 4203991 h 4203991"/>
              <a:gd name="connsiteX3" fmla="*/ 0 w 5955360"/>
              <a:gd name="connsiteY3" fmla="*/ 4203991 h 4203991"/>
            </a:gdLst>
            <a:ahLst/>
            <a:cxnLst>
              <a:cxn ang="0">
                <a:pos x="connsiteX0" y="connsiteY0"/>
              </a:cxn>
              <a:cxn ang="0">
                <a:pos x="connsiteX1" y="connsiteY1"/>
              </a:cxn>
              <a:cxn ang="0">
                <a:pos x="connsiteX2" y="connsiteY2"/>
              </a:cxn>
              <a:cxn ang="0">
                <a:pos x="connsiteX3" y="connsiteY3"/>
              </a:cxn>
            </a:cxnLst>
            <a:rect l="l" t="t" r="r" b="b"/>
            <a:pathLst>
              <a:path w="5955360" h="4203991">
                <a:moveTo>
                  <a:pt x="0" y="0"/>
                </a:moveTo>
                <a:lnTo>
                  <a:pt x="5955360" y="0"/>
                </a:lnTo>
                <a:lnTo>
                  <a:pt x="5955360" y="4203991"/>
                </a:lnTo>
                <a:lnTo>
                  <a:pt x="0" y="4203991"/>
                </a:lnTo>
                <a:close/>
              </a:path>
            </a:pathLst>
          </a:custGeom>
          <a:blipFill>
            <a:blip r:embed="rId2"/>
            <a:tile tx="0" ty="0" sx="100000" sy="100000" flip="none" algn="tl"/>
          </a:blipFill>
        </p:spPr>
        <p:txBody>
          <a:bodyPr wrap="square">
            <a:noAutofit/>
          </a:bodyPr>
          <a:lstStyle>
            <a:lvl1pPr>
              <a:defRPr sz="1000">
                <a:solidFill>
                  <a:srgbClr val="C00000"/>
                </a:solidFill>
              </a:defRPr>
            </a:lvl1p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500"/>
                                        <p:tgtEl>
                                          <p:spTgt spid="14"/>
                                        </p:tgtEl>
                                      </p:cBhvr>
                                    </p:animEffect>
                                  </p:childTnLst>
                                </p:cTn>
                              </p:par>
                              <p:par>
                                <p:cTn id="11" presetID="22" presetClass="entr" presetSubtype="8" fill="hold" grpId="0" nodeType="withEffect">
                                  <p:stCondLst>
                                    <p:cond delay="1500"/>
                                  </p:stCondLst>
                                  <p:childTnLst>
                                    <p:set>
                                      <p:cBhvr>
                                        <p:cTn id="12" dur="1" fill="hold">
                                          <p:stCondLst>
                                            <p:cond delay="0"/>
                                          </p:stCondLst>
                                        </p:cTn>
                                        <p:tgtEl>
                                          <p:spTgt spid="15"/>
                                        </p:tgtEl>
                                        <p:attrNameLst>
                                          <p:attrName>style.visibility</p:attrName>
                                        </p:attrNameLst>
                                      </p:cBhvr>
                                      <p:to>
                                        <p:strVal val="visible"/>
                                      </p:to>
                                    </p:set>
                                    <p:animEffect transition="in" filter="wipe(left)">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animBg="1"/>
      <p:bldP spid="13"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01_自定义版式">
    <p:spTree>
      <p:nvGrpSpPr>
        <p:cNvPr id="1" name=""/>
        <p:cNvGrpSpPr/>
        <p:nvPr/>
      </p:nvGrpSpPr>
      <p:grpSpPr>
        <a:xfrm>
          <a:off x="0" y="0"/>
          <a:ext cx="0" cy="0"/>
          <a:chOff x="0" y="0"/>
          <a:chExt cx="0" cy="0"/>
        </a:xfrm>
      </p:grpSpPr>
      <p:sp>
        <p:nvSpPr>
          <p:cNvPr id="12" name="图片占位符 11"/>
          <p:cNvSpPr>
            <a:spLocks noGrp="1"/>
          </p:cNvSpPr>
          <p:nvPr>
            <p:ph type="pic" sz="quarter" idx="13"/>
          </p:nvPr>
        </p:nvSpPr>
        <p:spPr>
          <a:xfrm>
            <a:off x="7440085" y="1675440"/>
            <a:ext cx="4751916" cy="3769784"/>
          </a:xfrm>
          <a:custGeom>
            <a:avLst/>
            <a:gdLst>
              <a:gd name="connsiteX0" fmla="*/ 4751916 w 4751916"/>
              <a:gd name="connsiteY0" fmla="*/ 0 h 3769784"/>
              <a:gd name="connsiteX1" fmla="*/ 4751916 w 4751916"/>
              <a:gd name="connsiteY1" fmla="*/ 3738383 h 3769784"/>
              <a:gd name="connsiteX2" fmla="*/ 1203623 w 4751916"/>
              <a:gd name="connsiteY2" fmla="*/ 3769784 h 3769784"/>
              <a:gd name="connsiteX3" fmla="*/ 0 w 4751916"/>
              <a:gd name="connsiteY3" fmla="*/ 1892000 h 3769784"/>
              <a:gd name="connsiteX4" fmla="*/ 1203623 w 4751916"/>
              <a:gd name="connsiteY4" fmla="*/ 16737 h 376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1916" h="3769784">
                <a:moveTo>
                  <a:pt x="4751916" y="0"/>
                </a:moveTo>
                <a:lnTo>
                  <a:pt x="4751916" y="3738383"/>
                </a:lnTo>
                <a:lnTo>
                  <a:pt x="1203623" y="3769784"/>
                </a:lnTo>
                <a:cubicBezTo>
                  <a:pt x="1224110" y="3740882"/>
                  <a:pt x="57364" y="1843027"/>
                  <a:pt x="0" y="1892000"/>
                </a:cubicBezTo>
                <a:cubicBezTo>
                  <a:pt x="37901" y="1876920"/>
                  <a:pt x="1243573" y="51286"/>
                  <a:pt x="1203623" y="16737"/>
                </a:cubicBezTo>
                <a:close/>
              </a:path>
            </a:pathLst>
          </a:custGeom>
          <a:blipFill>
            <a:blip r:embed="rId2"/>
            <a:tile tx="0" ty="0" sx="100000" sy="100000" flip="none" algn="tl"/>
          </a:blipFill>
        </p:spPr>
        <p:txBody>
          <a:bodyPr wrap="square">
            <a:noAutofit/>
          </a:bodyPr>
          <a:lstStyle>
            <a:lvl1pPr>
              <a:defRPr sz="1000">
                <a:solidFill>
                  <a:srgbClr val="C00000"/>
                </a:solidFill>
              </a:defRPr>
            </a:lvl1pPr>
          </a:lstStyle>
          <a:p>
            <a:endParaRPr lang="zh-CN" altLang="en-US"/>
          </a:p>
        </p:txBody>
      </p:sp>
      <p:sp>
        <p:nvSpPr>
          <p:cNvPr id="11" name="图片占位符 10"/>
          <p:cNvSpPr>
            <a:spLocks noGrp="1"/>
          </p:cNvSpPr>
          <p:nvPr>
            <p:ph type="pic" sz="quarter" idx="14"/>
          </p:nvPr>
        </p:nvSpPr>
        <p:spPr>
          <a:xfrm>
            <a:off x="-35370" y="1692571"/>
            <a:ext cx="6882893" cy="3751941"/>
          </a:xfrm>
          <a:custGeom>
            <a:avLst/>
            <a:gdLst>
              <a:gd name="connsiteX0" fmla="*/ 0 w 6882893"/>
              <a:gd name="connsiteY0" fmla="*/ 0 h 3751941"/>
              <a:gd name="connsiteX1" fmla="*/ 5679287 w 6882893"/>
              <a:gd name="connsiteY1" fmla="*/ 0 h 3751941"/>
              <a:gd name="connsiteX2" fmla="*/ 6882893 w 6882893"/>
              <a:gd name="connsiteY2" fmla="*/ 1874710 h 3751941"/>
              <a:gd name="connsiteX3" fmla="*/ 5679287 w 6882893"/>
              <a:gd name="connsiteY3" fmla="*/ 3751941 h 3751941"/>
              <a:gd name="connsiteX4" fmla="*/ 0 w 6882893"/>
              <a:gd name="connsiteY4" fmla="*/ 3751941 h 37519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2893" h="3751941">
                <a:moveTo>
                  <a:pt x="0" y="0"/>
                </a:moveTo>
                <a:lnTo>
                  <a:pt x="5679287" y="0"/>
                </a:lnTo>
                <a:cubicBezTo>
                  <a:pt x="5639337" y="34538"/>
                  <a:pt x="6844993" y="1859635"/>
                  <a:pt x="6882893" y="1874710"/>
                </a:cubicBezTo>
                <a:cubicBezTo>
                  <a:pt x="6825531" y="1825752"/>
                  <a:pt x="5658800" y="3723048"/>
                  <a:pt x="5679287" y="3751941"/>
                </a:cubicBezTo>
                <a:lnTo>
                  <a:pt x="0" y="3751941"/>
                </a:lnTo>
                <a:close/>
              </a:path>
            </a:pathLst>
          </a:custGeom>
          <a:blipFill>
            <a:blip r:embed="rId2"/>
            <a:tile tx="0" ty="0" sx="100000" sy="100000" flip="none" algn="tl"/>
          </a:blipFill>
        </p:spPr>
        <p:txBody>
          <a:bodyPr wrap="square">
            <a:noAutofit/>
          </a:bodyPr>
          <a:lstStyle>
            <a:lvl1pPr>
              <a:defRPr sz="1000">
                <a:solidFill>
                  <a:srgbClr val="C00000"/>
                </a:solidFill>
              </a:defRPr>
            </a:lvl1p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Lst>
  </p:timing>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tags" Target="../tags/tag1.xml"/><Relationship Id="rId7" Type="http://schemas.openxmlformats.org/officeDocument/2006/relationships/slideLayout" Target="../slideLayouts/slideLayout12.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3" Type="http://schemas.openxmlformats.org/officeDocument/2006/relationships/slideLayout" Target="../slideLayouts/slideLayout8.xml"/><Relationship Id="rId2" Type="http://schemas.openxmlformats.org/officeDocument/2006/relationships/slideLayout" Target="../slideLayouts/slideLayout7.xml"/><Relationship Id="rId10" Type="http://schemas.openxmlformats.org/officeDocument/2006/relationships/theme" Target="../theme/theme2.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PA_矩形 1"/>
          <p:cNvSpPr/>
          <p:nvPr userDrawn="1">
            <p:custDataLst>
              <p:tags r:id="rId8"/>
            </p:custDataLst>
          </p:nvPr>
        </p:nvSpPr>
        <p:spPr>
          <a:xfrm>
            <a:off x="0" y="-1"/>
            <a:ext cx="12192000" cy="6858001"/>
          </a:xfrm>
          <a:prstGeom prst="rect">
            <a:avLst/>
          </a:prstGeom>
          <a:blipFill dpi="0" rotWithShape="1">
            <a:blip r:embed="rId9"/>
            <a:srcRect/>
            <a:tile tx="0" ty="0" sx="100000" sy="100000" flip="none" algn="tl"/>
          </a:blip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矩形 10"/>
          <p:cNvSpPr/>
          <p:nvPr userDrawn="1"/>
        </p:nvSpPr>
        <p:spPr>
          <a:xfrm>
            <a:off x="875874" y="613132"/>
            <a:ext cx="9138138" cy="369332"/>
          </a:xfrm>
          <a:prstGeom prst="rect">
            <a:avLst/>
          </a:prstGeom>
        </p:spPr>
        <p:txBody>
          <a:bodyPr wrap="square">
            <a:spAutoFit/>
          </a:bodyPr>
          <a:lstStyle/>
          <a:p>
            <a:r>
              <a:rPr lang="en-US" altLang="zh-CN" dirty="0">
                <a:solidFill>
                  <a:schemeClr val="tx1">
                    <a:lumMod val="75000"/>
                    <a:lumOff val="25000"/>
                  </a:schemeClr>
                </a:solidFill>
                <a:latin typeface="+mj-lt"/>
                <a:ea typeface="微软雅黑" panose="020B0503020204020204" pitchFamily="34" charset="-122"/>
                <a:cs typeface="Arial" panose="020B0604020202020204" pitchFamily="34" charset="0"/>
              </a:rPr>
              <a:t>Please replace text, click add relevant headline</a:t>
            </a:r>
            <a:endParaRPr lang="zh-CN" altLang="en-US" dirty="0">
              <a:solidFill>
                <a:schemeClr val="tx1">
                  <a:lumMod val="75000"/>
                  <a:lumOff val="25000"/>
                </a:schemeClr>
              </a:solidFill>
              <a:latin typeface="+mj-lt"/>
              <a:ea typeface="微软雅黑" panose="020B0503020204020204" pitchFamily="34" charset="-122"/>
              <a:cs typeface="Arial" panose="020B0604020202020204" pitchFamily="34" charset="0"/>
            </a:endParaRPr>
          </a:p>
        </p:txBody>
      </p:sp>
      <p:sp>
        <p:nvSpPr>
          <p:cNvPr id="13" name="文本框 12"/>
          <p:cNvSpPr txBox="1"/>
          <p:nvPr userDrawn="1"/>
        </p:nvSpPr>
        <p:spPr>
          <a:xfrm>
            <a:off x="875874" y="188883"/>
            <a:ext cx="7716583" cy="497957"/>
          </a:xfrm>
          <a:prstGeom prst="rect">
            <a:avLst/>
          </a:prstGeom>
          <a:noFill/>
        </p:spPr>
        <p:txBody>
          <a:bodyPr wrap="square" rtlCol="0" anchor="ctr">
            <a:spAutoFit/>
          </a:bodyPr>
          <a:lstStyle/>
          <a:p>
            <a:pPr>
              <a:lnSpc>
                <a:spcPct val="120000"/>
              </a:lnSpc>
            </a:pPr>
            <a:r>
              <a:rPr lang="zh-CN" altLang="en-US" sz="2400" spc="300" dirty="0">
                <a:solidFill>
                  <a:schemeClr val="tx1">
                    <a:lumMod val="75000"/>
                    <a:lumOff val="25000"/>
                  </a:schemeClr>
                </a:solidFill>
                <a:latin typeface="+mj-ea"/>
                <a:ea typeface="+mj-ea"/>
              </a:rPr>
              <a:t>在此处输入标题文字内容</a:t>
            </a:r>
            <a:endParaRPr lang="en-US" altLang="zh-CN" sz="2400" spc="300" dirty="0">
              <a:solidFill>
                <a:schemeClr val="tx1">
                  <a:lumMod val="75000"/>
                  <a:lumOff val="25000"/>
                </a:schemeClr>
              </a:solidFill>
              <a:latin typeface="+mj-ea"/>
              <a:ea typeface="+mj-ea"/>
            </a:endParaRPr>
          </a:p>
        </p:txBody>
      </p:sp>
      <p:sp>
        <p:nvSpPr>
          <p:cNvPr id="17" name="箭头: 虚尾 16"/>
          <p:cNvSpPr/>
          <p:nvPr userDrawn="1"/>
        </p:nvSpPr>
        <p:spPr>
          <a:xfrm>
            <a:off x="232229" y="292199"/>
            <a:ext cx="643645" cy="641866"/>
          </a:xfrm>
          <a:prstGeom prst="striped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2" name="矩形 1"/>
          <p:cNvSpPr/>
          <p:nvPr userDrawn="1"/>
        </p:nvSpPr>
        <p:spPr>
          <a:xfrm>
            <a:off x="0" y="6610350"/>
            <a:ext cx="12192000" cy="2476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Lst>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22" presetClass="entr" presetSubtype="8" fill="hold" grpId="0" nodeType="withEffect">
                                  <p:stCondLst>
                                    <p:cond delay="30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7" grpId="0" animBg="1"/>
    </p:bld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5.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2" Type="http://schemas.openxmlformats.org/officeDocument/2006/relationships/slideLayout" Target="../slideLayouts/slideLayout2.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9" Type="http://schemas.openxmlformats.org/officeDocument/2006/relationships/slideLayout" Target="../slideLayouts/slideLayout11.xml"/><Relationship Id="rId8" Type="http://schemas.openxmlformats.org/officeDocument/2006/relationships/image" Target="../media/image11.jpeg"/><Relationship Id="rId7" Type="http://schemas.openxmlformats.org/officeDocument/2006/relationships/image" Target="../media/image10.jpeg"/><Relationship Id="rId6" Type="http://schemas.openxmlformats.org/officeDocument/2006/relationships/image" Target="../media/image9.jpeg"/><Relationship Id="rId5" Type="http://schemas.openxmlformats.org/officeDocument/2006/relationships/tags" Target="../tags/tag19.xml"/><Relationship Id="rId4" Type="http://schemas.openxmlformats.org/officeDocument/2006/relationships/image" Target="../media/image8.GIF"/><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9" Type="http://schemas.openxmlformats.org/officeDocument/2006/relationships/tags" Target="../tags/tag25.xml"/><Relationship Id="rId8" Type="http://schemas.openxmlformats.org/officeDocument/2006/relationships/tags" Target="../tags/tag24.xml"/><Relationship Id="rId7" Type="http://schemas.openxmlformats.org/officeDocument/2006/relationships/tags" Target="../tags/tag23.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3" Type="http://schemas.openxmlformats.org/officeDocument/2006/relationships/image" Target="../media/image14.jpeg"/><Relationship Id="rId2" Type="http://schemas.openxmlformats.org/officeDocument/2006/relationships/image" Target="../media/image13.jpeg"/><Relationship Id="rId14" Type="http://schemas.openxmlformats.org/officeDocument/2006/relationships/slideLayout" Target="../slideLayouts/slideLayout10.xml"/><Relationship Id="rId13" Type="http://schemas.openxmlformats.org/officeDocument/2006/relationships/tags" Target="../tags/tag29.xml"/><Relationship Id="rId12" Type="http://schemas.openxmlformats.org/officeDocument/2006/relationships/tags" Target="../tags/tag28.xml"/><Relationship Id="rId11" Type="http://schemas.openxmlformats.org/officeDocument/2006/relationships/tags" Target="../tags/tag27.xml"/><Relationship Id="rId10" Type="http://schemas.openxmlformats.org/officeDocument/2006/relationships/tags" Target="../tags/tag26.xml"/><Relationship Id="rId1" Type="http://schemas.openxmlformats.org/officeDocument/2006/relationships/image" Target="../media/image1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5588000"/>
            <a:ext cx="12192000" cy="127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图片包含 矢量图形&#10;&#10;已生成高可信度的说明"/>
          <p:cNvPicPr>
            <a:picLocks noChangeAspect="1"/>
          </p:cNvPicPr>
          <p:nvPr/>
        </p:nvPicPr>
        <p:blipFill>
          <a:blip r:embed="rId1" cstate="screen">
            <a:extLst>
              <a:ext uri="{28A0092B-C50C-407E-A947-70E740481C1C}">
                <a14:useLocalDpi xmlns:a14="http://schemas.microsoft.com/office/drawing/2010/main" val="0"/>
              </a:ext>
            </a:extLst>
          </a:blip>
          <a:stretch>
            <a:fillRect/>
          </a:stretch>
        </p:blipFill>
        <p:spPr>
          <a:xfrm>
            <a:off x="652970" y="951544"/>
            <a:ext cx="4147630" cy="4877756"/>
          </a:xfrm>
          <a:prstGeom prst="rect">
            <a:avLst/>
          </a:prstGeom>
        </p:spPr>
      </p:pic>
      <p:sp>
        <p:nvSpPr>
          <p:cNvPr id="5" name="文本框 4"/>
          <p:cNvSpPr txBox="1"/>
          <p:nvPr/>
        </p:nvSpPr>
        <p:spPr>
          <a:xfrm>
            <a:off x="5645041" y="3048467"/>
            <a:ext cx="5064207" cy="461665"/>
          </a:xfrm>
          <a:prstGeom prst="rect">
            <a:avLst/>
          </a:prstGeom>
          <a:noFill/>
          <a:effectLst/>
        </p:spPr>
        <p:txBody>
          <a:bodyPr wrap="none" rtlCol="0">
            <a:spAutoFit/>
          </a:bodyPr>
          <a:lstStyle>
            <a:defPPr>
              <a:defRPr lang="zh-CN"/>
            </a:defPPr>
            <a:lvl1pPr>
              <a:defRPr sz="40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sz="2400" b="0" dirty="0">
                <a:solidFill>
                  <a:schemeClr val="tx1"/>
                </a:solidFill>
                <a:effectLst/>
              </a:rPr>
              <a:t>适合知识宣讲</a:t>
            </a:r>
            <a:r>
              <a:rPr lang="en-US" altLang="zh-CN" sz="2400" b="0" dirty="0">
                <a:solidFill>
                  <a:schemeClr val="tx1"/>
                </a:solidFill>
                <a:effectLst/>
              </a:rPr>
              <a:t>/</a:t>
            </a:r>
            <a:r>
              <a:rPr lang="zh-CN" altLang="en-US" sz="2400" b="0" dirty="0">
                <a:solidFill>
                  <a:schemeClr val="tx1"/>
                </a:solidFill>
                <a:effectLst/>
              </a:rPr>
              <a:t>工作汇报</a:t>
            </a:r>
            <a:r>
              <a:rPr lang="en-US" altLang="zh-CN" sz="2400" b="0" dirty="0">
                <a:solidFill>
                  <a:schemeClr val="tx1"/>
                </a:solidFill>
                <a:effectLst/>
              </a:rPr>
              <a:t>/</a:t>
            </a:r>
            <a:r>
              <a:rPr lang="zh-CN" altLang="en-US" sz="2400" b="0" dirty="0">
                <a:solidFill>
                  <a:schemeClr val="tx1"/>
                </a:solidFill>
                <a:effectLst/>
              </a:rPr>
              <a:t>工作总结等</a:t>
            </a:r>
            <a:endParaRPr lang="zh-CN" altLang="en-US" sz="2400" b="0" dirty="0">
              <a:solidFill>
                <a:schemeClr val="tx1"/>
              </a:solidFill>
              <a:effectLst/>
            </a:endParaRPr>
          </a:p>
        </p:txBody>
      </p:sp>
      <p:sp>
        <p:nvSpPr>
          <p:cNvPr id="6" name="文本框 5"/>
          <p:cNvSpPr txBox="1"/>
          <p:nvPr/>
        </p:nvSpPr>
        <p:spPr>
          <a:xfrm>
            <a:off x="5175362" y="1879937"/>
            <a:ext cx="6340197" cy="1015663"/>
          </a:xfrm>
          <a:prstGeom prst="rect">
            <a:avLst/>
          </a:prstGeom>
          <a:noFill/>
        </p:spPr>
        <p:txBody>
          <a:bodyPr wrap="none" rtlCol="0">
            <a:spAutoFit/>
          </a:bodyPr>
          <a:lstStyle/>
          <a:p>
            <a:r>
              <a:rPr lang="zh-CN" altLang="en-US" sz="60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网络安全防范模板</a:t>
            </a:r>
            <a:endParaRPr lang="zh-CN" altLang="en-US" sz="60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5673449" y="2993737"/>
            <a:ext cx="5344022" cy="0"/>
          </a:xfrm>
          <a:prstGeom prst="line">
            <a:avLst/>
          </a:prstGeom>
          <a:ln w="19050">
            <a:gradFill>
              <a:gsLst>
                <a:gs pos="0">
                  <a:schemeClr val="accent1">
                    <a:lumMod val="5000"/>
                    <a:lumOff val="95000"/>
                    <a:alpha val="0"/>
                  </a:schemeClr>
                </a:gs>
                <a:gs pos="51000">
                  <a:srgbClr val="FAFCFE">
                    <a:alpha val="80000"/>
                  </a:srgbClr>
                </a:gs>
                <a:gs pos="100000">
                  <a:schemeClr val="bg1">
                    <a:alpha val="0"/>
                  </a:schemeClr>
                </a:gs>
              </a:gsLst>
              <a:lin ang="6000000" scaled="0"/>
            </a:gra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6280318" y="3813005"/>
            <a:ext cx="465708" cy="472063"/>
            <a:chOff x="4796805" y="-215900"/>
            <a:chExt cx="2093913" cy="2122488"/>
          </a:xfrm>
          <a:solidFill>
            <a:schemeClr val="accent1"/>
          </a:solidFill>
        </p:grpSpPr>
        <p:sp>
          <p:nvSpPr>
            <p:cNvPr id="9" name="Freeform 6"/>
            <p:cNvSpPr>
              <a:spLocks noEditPoints="1"/>
            </p:cNvSpPr>
            <p:nvPr/>
          </p:nvSpPr>
          <p:spPr bwMode="auto">
            <a:xfrm>
              <a:off x="4796805" y="-21590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lstStyle/>
            <a:p>
              <a:endParaRPr lang="zh-CN" altLang="en-US"/>
            </a:p>
          </p:txBody>
        </p:sp>
        <p:sp>
          <p:nvSpPr>
            <p:cNvPr id="10" name="Freeform 7"/>
            <p:cNvSpPr>
              <a:spLocks noEditPoints="1"/>
            </p:cNvSpPr>
            <p:nvPr/>
          </p:nvSpPr>
          <p:spPr bwMode="auto">
            <a:xfrm>
              <a:off x="5168280" y="0"/>
              <a:ext cx="1360488" cy="1641475"/>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grpFill/>
            <a:ln>
              <a:noFill/>
            </a:ln>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7687408" y="3813005"/>
            <a:ext cx="465708" cy="472063"/>
            <a:chOff x="7717810" y="-375235"/>
            <a:chExt cx="2093913" cy="2122488"/>
          </a:xfrm>
          <a:solidFill>
            <a:schemeClr val="accent1"/>
          </a:solidFill>
        </p:grpSpPr>
        <p:sp>
          <p:nvSpPr>
            <p:cNvPr id="12" name="Freeform 6"/>
            <p:cNvSpPr>
              <a:spLocks noEditPoints="1"/>
            </p:cNvSpPr>
            <p:nvPr/>
          </p:nvSpPr>
          <p:spPr bwMode="auto">
            <a:xfrm>
              <a:off x="7717810" y="-375235"/>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lstStyle/>
            <a:p>
              <a:endParaRPr lang="zh-CN" altLang="en-US"/>
            </a:p>
          </p:txBody>
        </p:sp>
        <p:sp>
          <p:nvSpPr>
            <p:cNvPr id="13" name="Freeform 10"/>
            <p:cNvSpPr>
              <a:spLocks noEditPoints="1"/>
            </p:cNvSpPr>
            <p:nvPr/>
          </p:nvSpPr>
          <p:spPr bwMode="auto">
            <a:xfrm>
              <a:off x="7873033" y="-212106"/>
              <a:ext cx="1796329" cy="1793077"/>
            </a:xfrm>
            <a:custGeom>
              <a:avLst/>
              <a:gdLst>
                <a:gd name="T0" fmla="*/ 439327 w 1145"/>
                <a:gd name="T1" fmla="*/ 326030 h 1145"/>
                <a:gd name="T2" fmla="*/ 326620 w 1145"/>
                <a:gd name="T3" fmla="*/ 438533 h 1145"/>
                <a:gd name="T4" fmla="*/ 439327 w 1145"/>
                <a:gd name="T5" fmla="*/ 551036 h 1145"/>
                <a:gd name="T6" fmla="*/ 552034 w 1145"/>
                <a:gd name="T7" fmla="*/ 438533 h 1145"/>
                <a:gd name="T8" fmla="*/ 439327 w 1145"/>
                <a:gd name="T9" fmla="*/ 326030 h 1145"/>
                <a:gd name="T10" fmla="*/ 485330 w 1145"/>
                <a:gd name="T11" fmla="*/ 652824 h 1145"/>
                <a:gd name="T12" fmla="*/ 485330 w 1145"/>
                <a:gd name="T13" fmla="*/ 601547 h 1145"/>
                <a:gd name="T14" fmla="*/ 393324 w 1145"/>
                <a:gd name="T15" fmla="*/ 601547 h 1145"/>
                <a:gd name="T16" fmla="*/ 393324 w 1145"/>
                <a:gd name="T17" fmla="*/ 652824 h 1145"/>
                <a:gd name="T18" fmla="*/ 224647 w 1145"/>
                <a:gd name="T19" fmla="*/ 484452 h 1145"/>
                <a:gd name="T20" fmla="*/ 275250 w 1145"/>
                <a:gd name="T21" fmla="*/ 484452 h 1145"/>
                <a:gd name="T22" fmla="*/ 275250 w 1145"/>
                <a:gd name="T23" fmla="*/ 392613 h 1145"/>
                <a:gd name="T24" fmla="*/ 224647 w 1145"/>
                <a:gd name="T25" fmla="*/ 392613 h 1145"/>
                <a:gd name="T26" fmla="*/ 393324 w 1145"/>
                <a:gd name="T27" fmla="*/ 224241 h 1145"/>
                <a:gd name="T28" fmla="*/ 393324 w 1145"/>
                <a:gd name="T29" fmla="*/ 274753 h 1145"/>
                <a:gd name="T30" fmla="*/ 485330 w 1145"/>
                <a:gd name="T31" fmla="*/ 274753 h 1145"/>
                <a:gd name="T32" fmla="*/ 485330 w 1145"/>
                <a:gd name="T33" fmla="*/ 224241 h 1145"/>
                <a:gd name="T34" fmla="*/ 654007 w 1145"/>
                <a:gd name="T35" fmla="*/ 392613 h 1145"/>
                <a:gd name="T36" fmla="*/ 603404 w 1145"/>
                <a:gd name="T37" fmla="*/ 392613 h 1145"/>
                <a:gd name="T38" fmla="*/ 603404 w 1145"/>
                <a:gd name="T39" fmla="*/ 484452 h 1145"/>
                <a:gd name="T40" fmla="*/ 654007 w 1145"/>
                <a:gd name="T41" fmla="*/ 484452 h 1145"/>
                <a:gd name="T42" fmla="*/ 485330 w 1145"/>
                <a:gd name="T43" fmla="*/ 652824 h 1145"/>
                <a:gd name="T44" fmla="*/ 747546 w 1145"/>
                <a:gd name="T45" fmla="*/ 392613 h 1145"/>
                <a:gd name="T46" fmla="*/ 485330 w 1145"/>
                <a:gd name="T47" fmla="*/ 130871 h 1145"/>
                <a:gd name="T48" fmla="*/ 485330 w 1145"/>
                <a:gd name="T49" fmla="*/ 0 h 1145"/>
                <a:gd name="T50" fmla="*/ 393324 w 1145"/>
                <a:gd name="T51" fmla="*/ 0 h 1145"/>
                <a:gd name="T52" fmla="*/ 393324 w 1145"/>
                <a:gd name="T53" fmla="*/ 130871 h 1145"/>
                <a:gd name="T54" fmla="*/ 131108 w 1145"/>
                <a:gd name="T55" fmla="*/ 392613 h 1145"/>
                <a:gd name="T56" fmla="*/ 0 w 1145"/>
                <a:gd name="T57" fmla="*/ 392613 h 1145"/>
                <a:gd name="T58" fmla="*/ 0 w 1145"/>
                <a:gd name="T59" fmla="*/ 484452 h 1145"/>
                <a:gd name="T60" fmla="*/ 131108 w 1145"/>
                <a:gd name="T61" fmla="*/ 484452 h 1145"/>
                <a:gd name="T62" fmla="*/ 393324 w 1145"/>
                <a:gd name="T63" fmla="*/ 746194 h 1145"/>
                <a:gd name="T64" fmla="*/ 393324 w 1145"/>
                <a:gd name="T65" fmla="*/ 876300 h 1145"/>
                <a:gd name="T66" fmla="*/ 485330 w 1145"/>
                <a:gd name="T67" fmla="*/ 876300 h 1145"/>
                <a:gd name="T68" fmla="*/ 485330 w 1145"/>
                <a:gd name="T69" fmla="*/ 746194 h 1145"/>
                <a:gd name="T70" fmla="*/ 747546 w 1145"/>
                <a:gd name="T71" fmla="*/ 484452 h 1145"/>
                <a:gd name="T72" fmla="*/ 877887 w 1145"/>
                <a:gd name="T73" fmla="*/ 484452 h 1145"/>
                <a:gd name="T74" fmla="*/ 877887 w 1145"/>
                <a:gd name="T75" fmla="*/ 392613 h 1145"/>
                <a:gd name="T76" fmla="*/ 747546 w 1145"/>
                <a:gd name="T77" fmla="*/ 392613 h 114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145" h="1145">
                  <a:moveTo>
                    <a:pt x="573" y="426"/>
                  </a:moveTo>
                  <a:cubicBezTo>
                    <a:pt x="492" y="426"/>
                    <a:pt x="426" y="492"/>
                    <a:pt x="426" y="573"/>
                  </a:cubicBezTo>
                  <a:cubicBezTo>
                    <a:pt x="426" y="654"/>
                    <a:pt x="492" y="720"/>
                    <a:pt x="573" y="720"/>
                  </a:cubicBezTo>
                  <a:cubicBezTo>
                    <a:pt x="654" y="720"/>
                    <a:pt x="720" y="654"/>
                    <a:pt x="720" y="573"/>
                  </a:cubicBezTo>
                  <a:cubicBezTo>
                    <a:pt x="720" y="492"/>
                    <a:pt x="654" y="426"/>
                    <a:pt x="573" y="426"/>
                  </a:cubicBezTo>
                  <a:close/>
                  <a:moveTo>
                    <a:pt x="633" y="853"/>
                  </a:moveTo>
                  <a:lnTo>
                    <a:pt x="633" y="786"/>
                  </a:lnTo>
                  <a:lnTo>
                    <a:pt x="513" y="786"/>
                  </a:lnTo>
                  <a:lnTo>
                    <a:pt x="513" y="853"/>
                  </a:lnTo>
                  <a:cubicBezTo>
                    <a:pt x="403" y="829"/>
                    <a:pt x="316" y="743"/>
                    <a:pt x="293" y="633"/>
                  </a:cubicBezTo>
                  <a:lnTo>
                    <a:pt x="359" y="633"/>
                  </a:lnTo>
                  <a:lnTo>
                    <a:pt x="359" y="513"/>
                  </a:lnTo>
                  <a:lnTo>
                    <a:pt x="293" y="513"/>
                  </a:lnTo>
                  <a:cubicBezTo>
                    <a:pt x="316" y="403"/>
                    <a:pt x="403" y="316"/>
                    <a:pt x="513" y="293"/>
                  </a:cubicBezTo>
                  <a:lnTo>
                    <a:pt x="513" y="359"/>
                  </a:lnTo>
                  <a:lnTo>
                    <a:pt x="633" y="359"/>
                  </a:lnTo>
                  <a:lnTo>
                    <a:pt x="633" y="293"/>
                  </a:lnTo>
                  <a:cubicBezTo>
                    <a:pt x="743" y="316"/>
                    <a:pt x="830" y="403"/>
                    <a:pt x="853" y="513"/>
                  </a:cubicBezTo>
                  <a:lnTo>
                    <a:pt x="787" y="513"/>
                  </a:lnTo>
                  <a:lnTo>
                    <a:pt x="787" y="633"/>
                  </a:lnTo>
                  <a:lnTo>
                    <a:pt x="853" y="633"/>
                  </a:lnTo>
                  <a:cubicBezTo>
                    <a:pt x="830" y="743"/>
                    <a:pt x="743" y="829"/>
                    <a:pt x="633" y="853"/>
                  </a:cubicBezTo>
                  <a:close/>
                  <a:moveTo>
                    <a:pt x="975" y="513"/>
                  </a:moveTo>
                  <a:cubicBezTo>
                    <a:pt x="949" y="337"/>
                    <a:pt x="809" y="197"/>
                    <a:pt x="633" y="171"/>
                  </a:cubicBezTo>
                  <a:lnTo>
                    <a:pt x="633" y="0"/>
                  </a:lnTo>
                  <a:lnTo>
                    <a:pt x="513" y="0"/>
                  </a:lnTo>
                  <a:lnTo>
                    <a:pt x="513" y="171"/>
                  </a:lnTo>
                  <a:cubicBezTo>
                    <a:pt x="337" y="197"/>
                    <a:pt x="197" y="337"/>
                    <a:pt x="171" y="513"/>
                  </a:cubicBezTo>
                  <a:lnTo>
                    <a:pt x="0" y="513"/>
                  </a:lnTo>
                  <a:lnTo>
                    <a:pt x="0" y="633"/>
                  </a:lnTo>
                  <a:lnTo>
                    <a:pt x="171" y="633"/>
                  </a:lnTo>
                  <a:cubicBezTo>
                    <a:pt x="197" y="809"/>
                    <a:pt x="337" y="949"/>
                    <a:pt x="513" y="975"/>
                  </a:cubicBezTo>
                  <a:lnTo>
                    <a:pt x="513" y="1145"/>
                  </a:lnTo>
                  <a:lnTo>
                    <a:pt x="633" y="1145"/>
                  </a:lnTo>
                  <a:lnTo>
                    <a:pt x="633" y="975"/>
                  </a:lnTo>
                  <a:cubicBezTo>
                    <a:pt x="809" y="949"/>
                    <a:pt x="949" y="809"/>
                    <a:pt x="975" y="633"/>
                  </a:cubicBezTo>
                  <a:lnTo>
                    <a:pt x="1145" y="633"/>
                  </a:lnTo>
                  <a:lnTo>
                    <a:pt x="1145" y="513"/>
                  </a:lnTo>
                  <a:lnTo>
                    <a:pt x="975" y="513"/>
                  </a:lnTo>
                  <a:close/>
                </a:path>
              </a:pathLst>
            </a:custGeom>
            <a:grpFill/>
            <a:ln>
              <a:noFill/>
            </a:ln>
          </p:spPr>
          <p:txBody>
            <a:bodyPr/>
            <a:lstStyle/>
            <a:p>
              <a:endParaRPr lang="zh-CN" altLang="en-US"/>
            </a:p>
          </p:txBody>
        </p:sp>
      </p:grpSp>
      <p:grpSp>
        <p:nvGrpSpPr>
          <p:cNvPr id="14" name="组合 13"/>
          <p:cNvGrpSpPr/>
          <p:nvPr/>
        </p:nvGrpSpPr>
        <p:grpSpPr>
          <a:xfrm>
            <a:off x="6983863" y="3813005"/>
            <a:ext cx="465708" cy="472063"/>
            <a:chOff x="10019977" y="-551766"/>
            <a:chExt cx="2093913" cy="2122488"/>
          </a:xfrm>
          <a:solidFill>
            <a:schemeClr val="accent1"/>
          </a:solidFill>
        </p:grpSpPr>
        <p:sp>
          <p:nvSpPr>
            <p:cNvPr id="15" name="Freeform 6"/>
            <p:cNvSpPr>
              <a:spLocks noEditPoints="1"/>
            </p:cNvSpPr>
            <p:nvPr/>
          </p:nvSpPr>
          <p:spPr bwMode="auto">
            <a:xfrm>
              <a:off x="10019977" y="-5517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lstStyle/>
            <a:p>
              <a:endParaRPr lang="zh-CN" altLang="en-US"/>
            </a:p>
          </p:txBody>
        </p:sp>
        <p:sp>
          <p:nvSpPr>
            <p:cNvPr id="16" name="Freeform 6"/>
            <p:cNvSpPr>
              <a:spLocks noEditPoints="1"/>
            </p:cNvSpPr>
            <p:nvPr/>
          </p:nvSpPr>
          <p:spPr bwMode="auto">
            <a:xfrm>
              <a:off x="10357957" y="-215900"/>
              <a:ext cx="1417952" cy="1401540"/>
            </a:xfrm>
            <a:custGeom>
              <a:avLst/>
              <a:gdLst>
                <a:gd name="T0" fmla="*/ 675 w 1848"/>
                <a:gd name="T1" fmla="*/ 126 h 1848"/>
                <a:gd name="T2" fmla="*/ 286 w 1848"/>
                <a:gd name="T3" fmla="*/ 287 h 1848"/>
                <a:gd name="T4" fmla="*/ 126 w 1848"/>
                <a:gd name="T5" fmla="*/ 675 h 1848"/>
                <a:gd name="T6" fmla="*/ 286 w 1848"/>
                <a:gd name="T7" fmla="*/ 1064 h 1848"/>
                <a:gd name="T8" fmla="*/ 675 w 1848"/>
                <a:gd name="T9" fmla="*/ 1225 h 1848"/>
                <a:gd name="T10" fmla="*/ 1063 w 1848"/>
                <a:gd name="T11" fmla="*/ 1064 h 1848"/>
                <a:gd name="T12" fmla="*/ 1063 w 1848"/>
                <a:gd name="T13" fmla="*/ 287 h 1848"/>
                <a:gd name="T14" fmla="*/ 675 w 1848"/>
                <a:gd name="T15" fmla="*/ 126 h 1848"/>
                <a:gd name="T16" fmla="*/ 675 w 1848"/>
                <a:gd name="T17" fmla="*/ 1350 h 1848"/>
                <a:gd name="T18" fmla="*/ 198 w 1848"/>
                <a:gd name="T19" fmla="*/ 1153 h 1848"/>
                <a:gd name="T20" fmla="*/ 0 w 1848"/>
                <a:gd name="T21" fmla="*/ 675 h 1848"/>
                <a:gd name="T22" fmla="*/ 198 w 1848"/>
                <a:gd name="T23" fmla="*/ 198 h 1848"/>
                <a:gd name="T24" fmla="*/ 675 w 1848"/>
                <a:gd name="T25" fmla="*/ 0 h 1848"/>
                <a:gd name="T26" fmla="*/ 1152 w 1848"/>
                <a:gd name="T27" fmla="*/ 198 h 1848"/>
                <a:gd name="T28" fmla="*/ 1152 w 1848"/>
                <a:gd name="T29" fmla="*/ 1153 h 1848"/>
                <a:gd name="T30" fmla="*/ 675 w 1848"/>
                <a:gd name="T31" fmla="*/ 1350 h 1848"/>
                <a:gd name="T32" fmla="*/ 1261 w 1848"/>
                <a:gd name="T33" fmla="*/ 1068 h 1848"/>
                <a:gd name="T34" fmla="*/ 1261 w 1848"/>
                <a:gd name="T35" fmla="*/ 1153 h 1848"/>
                <a:gd name="T36" fmla="*/ 1153 w 1848"/>
                <a:gd name="T37" fmla="*/ 1261 h 1848"/>
                <a:gd name="T38" fmla="*/ 1067 w 1848"/>
                <a:gd name="T39" fmla="*/ 1261 h 1848"/>
                <a:gd name="T40" fmla="*/ 1063 w 1848"/>
                <a:gd name="T41" fmla="*/ 1257 h 1848"/>
                <a:gd name="T42" fmla="*/ 1063 w 1848"/>
                <a:gd name="T43" fmla="*/ 1172 h 1848"/>
                <a:gd name="T44" fmla="*/ 1171 w 1848"/>
                <a:gd name="T45" fmla="*/ 1064 h 1848"/>
                <a:gd name="T46" fmla="*/ 1257 w 1848"/>
                <a:gd name="T47" fmla="*/ 1064 h 1848"/>
                <a:gd name="T48" fmla="*/ 1261 w 1848"/>
                <a:gd name="T49" fmla="*/ 1068 h 1848"/>
                <a:gd name="T50" fmla="*/ 1401 w 1848"/>
                <a:gd name="T51" fmla="*/ 1250 h 1848"/>
                <a:gd name="T52" fmla="*/ 1401 w 1848"/>
                <a:gd name="T53" fmla="*/ 1401 h 1848"/>
                <a:gd name="T54" fmla="*/ 1250 w 1848"/>
                <a:gd name="T55" fmla="*/ 1401 h 1848"/>
                <a:gd name="T56" fmla="*/ 1250 w 1848"/>
                <a:gd name="T57" fmla="*/ 1250 h 1848"/>
                <a:gd name="T58" fmla="*/ 1401 w 1848"/>
                <a:gd name="T59" fmla="*/ 1250 h 1848"/>
                <a:gd name="T60" fmla="*/ 1827 w 1848"/>
                <a:gd name="T61" fmla="*/ 1655 h 1848"/>
                <a:gd name="T62" fmla="*/ 1823 w 1848"/>
                <a:gd name="T63" fmla="*/ 1736 h 1848"/>
                <a:gd name="T64" fmla="*/ 1736 w 1848"/>
                <a:gd name="T65" fmla="*/ 1823 h 1848"/>
                <a:gd name="T66" fmla="*/ 1654 w 1848"/>
                <a:gd name="T67" fmla="*/ 1827 h 1848"/>
                <a:gd name="T68" fmla="*/ 1396 w 1848"/>
                <a:gd name="T69" fmla="*/ 1569 h 1848"/>
                <a:gd name="T70" fmla="*/ 1400 w 1848"/>
                <a:gd name="T71" fmla="*/ 1487 h 1848"/>
                <a:gd name="T72" fmla="*/ 1487 w 1848"/>
                <a:gd name="T73" fmla="*/ 1400 h 1848"/>
                <a:gd name="T74" fmla="*/ 1568 w 1848"/>
                <a:gd name="T75" fmla="*/ 1396 h 1848"/>
                <a:gd name="T76" fmla="*/ 1827 w 1848"/>
                <a:gd name="T77" fmla="*/ 1655 h 1848"/>
                <a:gd name="T78" fmla="*/ 675 w 1848"/>
                <a:gd name="T79" fmla="*/ 270 h 1848"/>
                <a:gd name="T80" fmla="*/ 389 w 1848"/>
                <a:gd name="T81" fmla="*/ 389 h 1848"/>
                <a:gd name="T82" fmla="*/ 270 w 1848"/>
                <a:gd name="T83" fmla="*/ 675 h 1848"/>
                <a:gd name="T84" fmla="*/ 389 w 1848"/>
                <a:gd name="T85" fmla="*/ 962 h 1848"/>
                <a:gd name="T86" fmla="*/ 675 w 1848"/>
                <a:gd name="T87" fmla="*/ 1080 h 1848"/>
                <a:gd name="T88" fmla="*/ 961 w 1848"/>
                <a:gd name="T89" fmla="*/ 962 h 1848"/>
                <a:gd name="T90" fmla="*/ 961 w 1848"/>
                <a:gd name="T91" fmla="*/ 389 h 1848"/>
                <a:gd name="T92" fmla="*/ 675 w 1848"/>
                <a:gd name="T93" fmla="*/ 270 h 1848"/>
                <a:gd name="T94" fmla="*/ 675 w 1848"/>
                <a:gd name="T95" fmla="*/ 1164 h 1848"/>
                <a:gd name="T96" fmla="*/ 329 w 1848"/>
                <a:gd name="T97" fmla="*/ 1021 h 1848"/>
                <a:gd name="T98" fmla="*/ 186 w 1848"/>
                <a:gd name="T99" fmla="*/ 675 h 1848"/>
                <a:gd name="T100" fmla="*/ 329 w 1848"/>
                <a:gd name="T101" fmla="*/ 330 h 1848"/>
                <a:gd name="T102" fmla="*/ 675 w 1848"/>
                <a:gd name="T103" fmla="*/ 187 h 1848"/>
                <a:gd name="T104" fmla="*/ 1021 w 1848"/>
                <a:gd name="T105" fmla="*/ 330 h 1848"/>
                <a:gd name="T106" fmla="*/ 1021 w 1848"/>
                <a:gd name="T107" fmla="*/ 1021 h 1848"/>
                <a:gd name="T108" fmla="*/ 675 w 1848"/>
                <a:gd name="T109" fmla="*/ 1164 h 1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8" h="1848">
                  <a:moveTo>
                    <a:pt x="675" y="126"/>
                  </a:moveTo>
                  <a:cubicBezTo>
                    <a:pt x="528" y="126"/>
                    <a:pt x="390" y="183"/>
                    <a:pt x="286" y="287"/>
                  </a:cubicBezTo>
                  <a:cubicBezTo>
                    <a:pt x="183" y="391"/>
                    <a:pt x="126" y="529"/>
                    <a:pt x="126" y="675"/>
                  </a:cubicBezTo>
                  <a:cubicBezTo>
                    <a:pt x="126" y="822"/>
                    <a:pt x="183" y="960"/>
                    <a:pt x="286" y="1064"/>
                  </a:cubicBezTo>
                  <a:cubicBezTo>
                    <a:pt x="390" y="1168"/>
                    <a:pt x="528" y="1225"/>
                    <a:pt x="675" y="1225"/>
                  </a:cubicBezTo>
                  <a:cubicBezTo>
                    <a:pt x="822" y="1225"/>
                    <a:pt x="960" y="1168"/>
                    <a:pt x="1063" y="1064"/>
                  </a:cubicBezTo>
                  <a:cubicBezTo>
                    <a:pt x="1278" y="850"/>
                    <a:pt x="1278" y="501"/>
                    <a:pt x="1063" y="287"/>
                  </a:cubicBezTo>
                  <a:cubicBezTo>
                    <a:pt x="960" y="183"/>
                    <a:pt x="822" y="126"/>
                    <a:pt x="675" y="126"/>
                  </a:cubicBezTo>
                  <a:close/>
                  <a:moveTo>
                    <a:pt x="675" y="1350"/>
                  </a:moveTo>
                  <a:cubicBezTo>
                    <a:pt x="495" y="1350"/>
                    <a:pt x="325" y="1280"/>
                    <a:pt x="198" y="1153"/>
                  </a:cubicBezTo>
                  <a:cubicBezTo>
                    <a:pt x="70" y="1025"/>
                    <a:pt x="0" y="856"/>
                    <a:pt x="0" y="675"/>
                  </a:cubicBezTo>
                  <a:cubicBezTo>
                    <a:pt x="0" y="495"/>
                    <a:pt x="70" y="326"/>
                    <a:pt x="198" y="198"/>
                  </a:cubicBezTo>
                  <a:cubicBezTo>
                    <a:pt x="325" y="71"/>
                    <a:pt x="495" y="0"/>
                    <a:pt x="675" y="0"/>
                  </a:cubicBezTo>
                  <a:cubicBezTo>
                    <a:pt x="855" y="0"/>
                    <a:pt x="1025" y="71"/>
                    <a:pt x="1152" y="198"/>
                  </a:cubicBezTo>
                  <a:cubicBezTo>
                    <a:pt x="1415" y="461"/>
                    <a:pt x="1415" y="889"/>
                    <a:pt x="1152" y="1153"/>
                  </a:cubicBezTo>
                  <a:cubicBezTo>
                    <a:pt x="1025" y="1280"/>
                    <a:pt x="855" y="1350"/>
                    <a:pt x="675" y="1350"/>
                  </a:cubicBezTo>
                  <a:close/>
                  <a:moveTo>
                    <a:pt x="1261" y="1068"/>
                  </a:moveTo>
                  <a:cubicBezTo>
                    <a:pt x="1284" y="1091"/>
                    <a:pt x="1284" y="1130"/>
                    <a:pt x="1261" y="1153"/>
                  </a:cubicBezTo>
                  <a:lnTo>
                    <a:pt x="1153" y="1261"/>
                  </a:lnTo>
                  <a:cubicBezTo>
                    <a:pt x="1129" y="1285"/>
                    <a:pt x="1091" y="1285"/>
                    <a:pt x="1067" y="1261"/>
                  </a:cubicBezTo>
                  <a:lnTo>
                    <a:pt x="1063" y="1257"/>
                  </a:lnTo>
                  <a:cubicBezTo>
                    <a:pt x="1040" y="1234"/>
                    <a:pt x="1040" y="1195"/>
                    <a:pt x="1063" y="1172"/>
                  </a:cubicBezTo>
                  <a:lnTo>
                    <a:pt x="1171" y="1064"/>
                  </a:lnTo>
                  <a:cubicBezTo>
                    <a:pt x="1195" y="1040"/>
                    <a:pt x="1233" y="1040"/>
                    <a:pt x="1257" y="1064"/>
                  </a:cubicBezTo>
                  <a:lnTo>
                    <a:pt x="1261" y="1068"/>
                  </a:lnTo>
                  <a:close/>
                  <a:moveTo>
                    <a:pt x="1401" y="1250"/>
                  </a:moveTo>
                  <a:cubicBezTo>
                    <a:pt x="1442" y="1292"/>
                    <a:pt x="1442" y="1359"/>
                    <a:pt x="1401" y="1401"/>
                  </a:cubicBezTo>
                  <a:cubicBezTo>
                    <a:pt x="1359" y="1443"/>
                    <a:pt x="1291" y="1443"/>
                    <a:pt x="1250" y="1401"/>
                  </a:cubicBezTo>
                  <a:cubicBezTo>
                    <a:pt x="1208" y="1359"/>
                    <a:pt x="1208" y="1292"/>
                    <a:pt x="1250" y="1250"/>
                  </a:cubicBezTo>
                  <a:cubicBezTo>
                    <a:pt x="1291" y="1208"/>
                    <a:pt x="1359" y="1208"/>
                    <a:pt x="1401" y="1250"/>
                  </a:cubicBezTo>
                  <a:close/>
                  <a:moveTo>
                    <a:pt x="1827" y="1655"/>
                  </a:moveTo>
                  <a:cubicBezTo>
                    <a:pt x="1848" y="1676"/>
                    <a:pt x="1846" y="1713"/>
                    <a:pt x="1823" y="1736"/>
                  </a:cubicBezTo>
                  <a:lnTo>
                    <a:pt x="1736" y="1823"/>
                  </a:lnTo>
                  <a:cubicBezTo>
                    <a:pt x="1713" y="1847"/>
                    <a:pt x="1676" y="1848"/>
                    <a:pt x="1654" y="1827"/>
                  </a:cubicBezTo>
                  <a:lnTo>
                    <a:pt x="1396" y="1569"/>
                  </a:lnTo>
                  <a:cubicBezTo>
                    <a:pt x="1375" y="1547"/>
                    <a:pt x="1376" y="1511"/>
                    <a:pt x="1400" y="1487"/>
                  </a:cubicBezTo>
                  <a:lnTo>
                    <a:pt x="1487" y="1400"/>
                  </a:lnTo>
                  <a:cubicBezTo>
                    <a:pt x="1510" y="1377"/>
                    <a:pt x="1547" y="1375"/>
                    <a:pt x="1568" y="1396"/>
                  </a:cubicBezTo>
                  <a:lnTo>
                    <a:pt x="1827" y="1655"/>
                  </a:lnTo>
                  <a:close/>
                  <a:moveTo>
                    <a:pt x="675" y="270"/>
                  </a:moveTo>
                  <a:cubicBezTo>
                    <a:pt x="567" y="270"/>
                    <a:pt x="465" y="312"/>
                    <a:pt x="389" y="389"/>
                  </a:cubicBezTo>
                  <a:cubicBezTo>
                    <a:pt x="312" y="465"/>
                    <a:pt x="270" y="567"/>
                    <a:pt x="270" y="675"/>
                  </a:cubicBezTo>
                  <a:cubicBezTo>
                    <a:pt x="270" y="783"/>
                    <a:pt x="312" y="885"/>
                    <a:pt x="389" y="962"/>
                  </a:cubicBezTo>
                  <a:cubicBezTo>
                    <a:pt x="465" y="1038"/>
                    <a:pt x="567" y="1080"/>
                    <a:pt x="675" y="1080"/>
                  </a:cubicBezTo>
                  <a:cubicBezTo>
                    <a:pt x="783" y="1080"/>
                    <a:pt x="885" y="1038"/>
                    <a:pt x="961" y="962"/>
                  </a:cubicBezTo>
                  <a:cubicBezTo>
                    <a:pt x="1119" y="804"/>
                    <a:pt x="1119" y="547"/>
                    <a:pt x="961" y="389"/>
                  </a:cubicBezTo>
                  <a:cubicBezTo>
                    <a:pt x="885" y="312"/>
                    <a:pt x="783" y="270"/>
                    <a:pt x="675" y="270"/>
                  </a:cubicBezTo>
                  <a:close/>
                  <a:moveTo>
                    <a:pt x="675" y="1164"/>
                  </a:moveTo>
                  <a:cubicBezTo>
                    <a:pt x="544" y="1164"/>
                    <a:pt x="422" y="1113"/>
                    <a:pt x="329" y="1021"/>
                  </a:cubicBezTo>
                  <a:cubicBezTo>
                    <a:pt x="237" y="929"/>
                    <a:pt x="186" y="806"/>
                    <a:pt x="186" y="675"/>
                  </a:cubicBezTo>
                  <a:cubicBezTo>
                    <a:pt x="186" y="545"/>
                    <a:pt x="237" y="422"/>
                    <a:pt x="329" y="330"/>
                  </a:cubicBezTo>
                  <a:cubicBezTo>
                    <a:pt x="422" y="237"/>
                    <a:pt x="544" y="187"/>
                    <a:pt x="675" y="187"/>
                  </a:cubicBezTo>
                  <a:cubicBezTo>
                    <a:pt x="806" y="187"/>
                    <a:pt x="928" y="237"/>
                    <a:pt x="1021" y="330"/>
                  </a:cubicBezTo>
                  <a:cubicBezTo>
                    <a:pt x="1211" y="520"/>
                    <a:pt x="1211" y="830"/>
                    <a:pt x="1021" y="1021"/>
                  </a:cubicBezTo>
                  <a:cubicBezTo>
                    <a:pt x="928" y="1113"/>
                    <a:pt x="806" y="1164"/>
                    <a:pt x="675" y="1164"/>
                  </a:cubicBezTo>
                  <a:close/>
                </a:path>
              </a:pathLst>
            </a:custGeom>
            <a:grpFill/>
            <a:ln>
              <a:noFill/>
            </a:ln>
          </p:spPr>
          <p:txBody>
            <a:bodyPr vert="horz" wrap="square" lIns="91440" tIns="45720" rIns="91440" bIns="45720" numCol="1" anchor="t" anchorCtr="0" compatLnSpc="1"/>
            <a:lstStyle/>
            <a:p>
              <a:endParaRPr lang="zh-CN" altLang="en-US"/>
            </a:p>
          </p:txBody>
        </p:sp>
      </p:grpSp>
      <p:grpSp>
        <p:nvGrpSpPr>
          <p:cNvPr id="17" name="组合 16"/>
          <p:cNvGrpSpPr/>
          <p:nvPr/>
        </p:nvGrpSpPr>
        <p:grpSpPr>
          <a:xfrm>
            <a:off x="9094498" y="3813005"/>
            <a:ext cx="465708" cy="472063"/>
            <a:chOff x="2317849" y="-1212230"/>
            <a:chExt cx="2093913" cy="2122488"/>
          </a:xfrm>
          <a:solidFill>
            <a:schemeClr val="accent1"/>
          </a:solidFill>
        </p:grpSpPr>
        <p:sp>
          <p:nvSpPr>
            <p:cNvPr id="18" name="Freeform 6"/>
            <p:cNvSpPr>
              <a:spLocks noEditPoints="1"/>
            </p:cNvSpPr>
            <p:nvPr/>
          </p:nvSpPr>
          <p:spPr bwMode="auto">
            <a:xfrm>
              <a:off x="2317849" y="-121223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lstStyle/>
            <a:p>
              <a:endParaRPr lang="zh-CN" altLang="en-US"/>
            </a:p>
          </p:txBody>
        </p:sp>
        <p:sp>
          <p:nvSpPr>
            <p:cNvPr id="19" name="Freeform 7"/>
            <p:cNvSpPr>
              <a:spLocks noEditPoints="1"/>
            </p:cNvSpPr>
            <p:nvPr/>
          </p:nvSpPr>
          <p:spPr bwMode="auto">
            <a:xfrm>
              <a:off x="2723116" y="-1037197"/>
              <a:ext cx="1283378" cy="1723206"/>
            </a:xfrm>
            <a:custGeom>
              <a:avLst/>
              <a:gdLst>
                <a:gd name="T0" fmla="*/ 337 w 1669"/>
                <a:gd name="T1" fmla="*/ 844 h 2273"/>
                <a:gd name="T2" fmla="*/ 513 w 1669"/>
                <a:gd name="T3" fmla="*/ 1259 h 2273"/>
                <a:gd name="T4" fmla="*/ 656 w 1669"/>
                <a:gd name="T5" fmla="*/ 1590 h 2273"/>
                <a:gd name="T6" fmla="*/ 978 w 1669"/>
                <a:gd name="T7" fmla="*/ 1600 h 2273"/>
                <a:gd name="T8" fmla="*/ 1049 w 1669"/>
                <a:gd name="T9" fmla="*/ 1467 h 2273"/>
                <a:gd name="T10" fmla="*/ 1229 w 1669"/>
                <a:gd name="T11" fmla="*/ 1135 h 2273"/>
                <a:gd name="T12" fmla="*/ 835 w 1669"/>
                <a:gd name="T13" fmla="*/ 346 h 2273"/>
                <a:gd name="T14" fmla="*/ 691 w 1669"/>
                <a:gd name="T15" fmla="*/ 1704 h 2273"/>
                <a:gd name="T16" fmla="*/ 528 w 1669"/>
                <a:gd name="T17" fmla="*/ 1515 h 2273"/>
                <a:gd name="T18" fmla="*/ 354 w 1669"/>
                <a:gd name="T19" fmla="*/ 1192 h 2273"/>
                <a:gd name="T20" fmla="*/ 835 w 1669"/>
                <a:gd name="T21" fmla="*/ 242 h 2273"/>
                <a:gd name="T22" fmla="*/ 1316 w 1669"/>
                <a:gd name="T23" fmla="*/ 1192 h 2273"/>
                <a:gd name="T24" fmla="*/ 1142 w 1669"/>
                <a:gd name="T25" fmla="*/ 1515 h 2273"/>
                <a:gd name="T26" fmla="*/ 978 w 1669"/>
                <a:gd name="T27" fmla="*/ 1704 h 2273"/>
                <a:gd name="T28" fmla="*/ 597 w 1669"/>
                <a:gd name="T29" fmla="*/ 2037 h 2273"/>
                <a:gd name="T30" fmla="*/ 1002 w 1669"/>
                <a:gd name="T31" fmla="*/ 2115 h 2273"/>
                <a:gd name="T32" fmla="*/ 1002 w 1669"/>
                <a:gd name="T33" fmla="*/ 1960 h 2273"/>
                <a:gd name="T34" fmla="*/ 645 w 1669"/>
                <a:gd name="T35" fmla="*/ 2086 h 2273"/>
                <a:gd name="T36" fmla="*/ 1033 w 1669"/>
                <a:gd name="T37" fmla="*/ 2086 h 2273"/>
                <a:gd name="T38" fmla="*/ 1081 w 1669"/>
                <a:gd name="T39" fmla="*/ 2037 h 2273"/>
                <a:gd name="T40" fmla="*/ 597 w 1669"/>
                <a:gd name="T41" fmla="*/ 1795 h 2273"/>
                <a:gd name="T42" fmla="*/ 1081 w 1669"/>
                <a:gd name="T43" fmla="*/ 2037 h 2273"/>
                <a:gd name="T44" fmla="*/ 1077 w 1669"/>
                <a:gd name="T45" fmla="*/ 949 h 2273"/>
                <a:gd name="T46" fmla="*/ 914 w 1669"/>
                <a:gd name="T47" fmla="*/ 1113 h 2273"/>
                <a:gd name="T48" fmla="*/ 756 w 1669"/>
                <a:gd name="T49" fmla="*/ 1113 h 2273"/>
                <a:gd name="T50" fmla="*/ 592 w 1669"/>
                <a:gd name="T51" fmla="*/ 949 h 2273"/>
                <a:gd name="T52" fmla="*/ 592 w 1669"/>
                <a:gd name="T53" fmla="*/ 791 h 2273"/>
                <a:gd name="T54" fmla="*/ 756 w 1669"/>
                <a:gd name="T55" fmla="*/ 628 h 2273"/>
                <a:gd name="T56" fmla="*/ 914 w 1669"/>
                <a:gd name="T57" fmla="*/ 628 h 2273"/>
                <a:gd name="T58" fmla="*/ 1077 w 1669"/>
                <a:gd name="T59" fmla="*/ 791 h 2273"/>
                <a:gd name="T60" fmla="*/ 1604 w 1669"/>
                <a:gd name="T61" fmla="*/ 768 h 2273"/>
                <a:gd name="T62" fmla="*/ 1518 w 1669"/>
                <a:gd name="T63" fmla="*/ 844 h 2273"/>
                <a:gd name="T64" fmla="*/ 1604 w 1669"/>
                <a:gd name="T65" fmla="*/ 893 h 2273"/>
                <a:gd name="T66" fmla="*/ 1604 w 1669"/>
                <a:gd name="T67" fmla="*/ 768 h 2273"/>
                <a:gd name="T68" fmla="*/ 1421 w 1669"/>
                <a:gd name="T69" fmla="*/ 336 h 2273"/>
                <a:gd name="T70" fmla="*/ 1332 w 1669"/>
                <a:gd name="T71" fmla="*/ 247 h 2273"/>
                <a:gd name="T72" fmla="*/ 1356 w 1669"/>
                <a:gd name="T73" fmla="*/ 400 h 2273"/>
                <a:gd name="T74" fmla="*/ 895 w 1669"/>
                <a:gd name="T75" fmla="*/ 161 h 2273"/>
                <a:gd name="T76" fmla="*/ 833 w 1669"/>
                <a:gd name="T77" fmla="*/ 0 h 2273"/>
                <a:gd name="T78" fmla="*/ 771 w 1669"/>
                <a:gd name="T79" fmla="*/ 161 h 2273"/>
                <a:gd name="T80" fmla="*/ 307 w 1669"/>
                <a:gd name="T81" fmla="*/ 408 h 2273"/>
                <a:gd name="T82" fmla="*/ 334 w 1669"/>
                <a:gd name="T83" fmla="*/ 258 h 2273"/>
                <a:gd name="T84" fmla="*/ 245 w 1669"/>
                <a:gd name="T85" fmla="*/ 346 h 2273"/>
                <a:gd name="T86" fmla="*/ 149 w 1669"/>
                <a:gd name="T87" fmla="*/ 844 h 2273"/>
                <a:gd name="T88" fmla="*/ 65 w 1669"/>
                <a:gd name="T89" fmla="*/ 768 h 2273"/>
                <a:gd name="T90" fmla="*/ 65 w 1669"/>
                <a:gd name="T91" fmla="*/ 893 h 2273"/>
                <a:gd name="T92" fmla="*/ 149 w 1669"/>
                <a:gd name="T93" fmla="*/ 844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69" h="2273">
                  <a:moveTo>
                    <a:pt x="835" y="346"/>
                  </a:moveTo>
                  <a:cubicBezTo>
                    <a:pt x="560" y="346"/>
                    <a:pt x="337" y="569"/>
                    <a:pt x="337" y="844"/>
                  </a:cubicBezTo>
                  <a:cubicBezTo>
                    <a:pt x="337" y="975"/>
                    <a:pt x="440" y="1133"/>
                    <a:pt x="441" y="1135"/>
                  </a:cubicBezTo>
                  <a:cubicBezTo>
                    <a:pt x="463" y="1168"/>
                    <a:pt x="495" y="1222"/>
                    <a:pt x="513" y="1259"/>
                  </a:cubicBezTo>
                  <a:lnTo>
                    <a:pt x="620" y="1467"/>
                  </a:lnTo>
                  <a:cubicBezTo>
                    <a:pt x="641" y="1507"/>
                    <a:pt x="656" y="1560"/>
                    <a:pt x="656" y="1590"/>
                  </a:cubicBezTo>
                  <a:cubicBezTo>
                    <a:pt x="657" y="1591"/>
                    <a:pt x="669" y="1600"/>
                    <a:pt x="691" y="1600"/>
                  </a:cubicBezTo>
                  <a:lnTo>
                    <a:pt x="978" y="1600"/>
                  </a:lnTo>
                  <a:cubicBezTo>
                    <a:pt x="1000" y="1600"/>
                    <a:pt x="1012" y="1591"/>
                    <a:pt x="1014" y="1588"/>
                  </a:cubicBezTo>
                  <a:cubicBezTo>
                    <a:pt x="1014" y="1560"/>
                    <a:pt x="1029" y="1507"/>
                    <a:pt x="1049" y="1467"/>
                  </a:cubicBezTo>
                  <a:lnTo>
                    <a:pt x="1157" y="1258"/>
                  </a:lnTo>
                  <a:cubicBezTo>
                    <a:pt x="1175" y="1223"/>
                    <a:pt x="1207" y="1168"/>
                    <a:pt x="1229" y="1135"/>
                  </a:cubicBezTo>
                  <a:cubicBezTo>
                    <a:pt x="1264" y="1080"/>
                    <a:pt x="1333" y="948"/>
                    <a:pt x="1333" y="844"/>
                  </a:cubicBezTo>
                  <a:cubicBezTo>
                    <a:pt x="1333" y="569"/>
                    <a:pt x="1109" y="346"/>
                    <a:pt x="835" y="346"/>
                  </a:cubicBezTo>
                  <a:close/>
                  <a:moveTo>
                    <a:pt x="978" y="1704"/>
                  </a:moveTo>
                  <a:lnTo>
                    <a:pt x="691" y="1704"/>
                  </a:lnTo>
                  <a:cubicBezTo>
                    <a:pt x="613" y="1704"/>
                    <a:pt x="552" y="1654"/>
                    <a:pt x="552" y="1590"/>
                  </a:cubicBezTo>
                  <a:cubicBezTo>
                    <a:pt x="552" y="1581"/>
                    <a:pt x="543" y="1546"/>
                    <a:pt x="528" y="1515"/>
                  </a:cubicBezTo>
                  <a:lnTo>
                    <a:pt x="420" y="1306"/>
                  </a:lnTo>
                  <a:cubicBezTo>
                    <a:pt x="404" y="1273"/>
                    <a:pt x="374" y="1222"/>
                    <a:pt x="354" y="1192"/>
                  </a:cubicBezTo>
                  <a:cubicBezTo>
                    <a:pt x="342" y="1173"/>
                    <a:pt x="233" y="1003"/>
                    <a:pt x="233" y="844"/>
                  </a:cubicBezTo>
                  <a:cubicBezTo>
                    <a:pt x="233" y="512"/>
                    <a:pt x="503" y="242"/>
                    <a:pt x="835" y="242"/>
                  </a:cubicBezTo>
                  <a:cubicBezTo>
                    <a:pt x="1167" y="242"/>
                    <a:pt x="1437" y="512"/>
                    <a:pt x="1437" y="844"/>
                  </a:cubicBezTo>
                  <a:cubicBezTo>
                    <a:pt x="1437" y="1003"/>
                    <a:pt x="1328" y="1173"/>
                    <a:pt x="1316" y="1192"/>
                  </a:cubicBezTo>
                  <a:cubicBezTo>
                    <a:pt x="1296" y="1222"/>
                    <a:pt x="1266" y="1274"/>
                    <a:pt x="1249" y="1306"/>
                  </a:cubicBezTo>
                  <a:lnTo>
                    <a:pt x="1142" y="1515"/>
                  </a:lnTo>
                  <a:cubicBezTo>
                    <a:pt x="1126" y="1546"/>
                    <a:pt x="1118" y="1581"/>
                    <a:pt x="1118" y="1590"/>
                  </a:cubicBezTo>
                  <a:cubicBezTo>
                    <a:pt x="1118" y="1654"/>
                    <a:pt x="1056" y="1704"/>
                    <a:pt x="978" y="1704"/>
                  </a:cubicBezTo>
                  <a:close/>
                  <a:moveTo>
                    <a:pt x="676" y="1960"/>
                  </a:moveTo>
                  <a:cubicBezTo>
                    <a:pt x="632" y="1960"/>
                    <a:pt x="597" y="1995"/>
                    <a:pt x="597" y="2037"/>
                  </a:cubicBezTo>
                  <a:cubicBezTo>
                    <a:pt x="597" y="2080"/>
                    <a:pt x="632" y="2115"/>
                    <a:pt x="676" y="2115"/>
                  </a:cubicBezTo>
                  <a:lnTo>
                    <a:pt x="1002" y="2115"/>
                  </a:lnTo>
                  <a:cubicBezTo>
                    <a:pt x="1046" y="2115"/>
                    <a:pt x="1081" y="2080"/>
                    <a:pt x="1081" y="2037"/>
                  </a:cubicBezTo>
                  <a:cubicBezTo>
                    <a:pt x="1081" y="1995"/>
                    <a:pt x="1046" y="1960"/>
                    <a:pt x="1002" y="1960"/>
                  </a:cubicBezTo>
                  <a:lnTo>
                    <a:pt x="676" y="1960"/>
                  </a:lnTo>
                  <a:close/>
                  <a:moveTo>
                    <a:pt x="645" y="2086"/>
                  </a:moveTo>
                  <a:cubicBezTo>
                    <a:pt x="649" y="2190"/>
                    <a:pt x="734" y="2273"/>
                    <a:pt x="839" y="2273"/>
                  </a:cubicBezTo>
                  <a:cubicBezTo>
                    <a:pt x="944" y="2273"/>
                    <a:pt x="1029" y="2190"/>
                    <a:pt x="1033" y="2086"/>
                  </a:cubicBezTo>
                  <a:lnTo>
                    <a:pt x="645" y="2086"/>
                  </a:lnTo>
                  <a:close/>
                  <a:moveTo>
                    <a:pt x="1081" y="2037"/>
                  </a:moveTo>
                  <a:lnTo>
                    <a:pt x="597" y="2037"/>
                  </a:lnTo>
                  <a:lnTo>
                    <a:pt x="597" y="1795"/>
                  </a:lnTo>
                  <a:lnTo>
                    <a:pt x="1081" y="1795"/>
                  </a:lnTo>
                  <a:lnTo>
                    <a:pt x="1081" y="2037"/>
                  </a:lnTo>
                  <a:close/>
                  <a:moveTo>
                    <a:pt x="1157" y="870"/>
                  </a:moveTo>
                  <a:cubicBezTo>
                    <a:pt x="1157" y="914"/>
                    <a:pt x="1121" y="949"/>
                    <a:pt x="1077" y="949"/>
                  </a:cubicBezTo>
                  <a:lnTo>
                    <a:pt x="914" y="949"/>
                  </a:lnTo>
                  <a:lnTo>
                    <a:pt x="914" y="1113"/>
                  </a:lnTo>
                  <a:cubicBezTo>
                    <a:pt x="914" y="1156"/>
                    <a:pt x="878" y="1192"/>
                    <a:pt x="835" y="1192"/>
                  </a:cubicBezTo>
                  <a:cubicBezTo>
                    <a:pt x="791" y="1192"/>
                    <a:pt x="756" y="1156"/>
                    <a:pt x="756" y="1113"/>
                  </a:cubicBezTo>
                  <a:lnTo>
                    <a:pt x="756" y="949"/>
                  </a:lnTo>
                  <a:lnTo>
                    <a:pt x="592" y="949"/>
                  </a:lnTo>
                  <a:cubicBezTo>
                    <a:pt x="549" y="949"/>
                    <a:pt x="513" y="914"/>
                    <a:pt x="513" y="870"/>
                  </a:cubicBezTo>
                  <a:cubicBezTo>
                    <a:pt x="513" y="827"/>
                    <a:pt x="549" y="791"/>
                    <a:pt x="592" y="791"/>
                  </a:cubicBezTo>
                  <a:lnTo>
                    <a:pt x="756" y="791"/>
                  </a:lnTo>
                  <a:lnTo>
                    <a:pt x="756" y="628"/>
                  </a:lnTo>
                  <a:cubicBezTo>
                    <a:pt x="756" y="584"/>
                    <a:pt x="791" y="548"/>
                    <a:pt x="835" y="548"/>
                  </a:cubicBezTo>
                  <a:cubicBezTo>
                    <a:pt x="878" y="548"/>
                    <a:pt x="914" y="584"/>
                    <a:pt x="914" y="628"/>
                  </a:cubicBezTo>
                  <a:lnTo>
                    <a:pt x="914" y="791"/>
                  </a:lnTo>
                  <a:lnTo>
                    <a:pt x="1077" y="791"/>
                  </a:lnTo>
                  <a:cubicBezTo>
                    <a:pt x="1121" y="791"/>
                    <a:pt x="1157" y="827"/>
                    <a:pt x="1157" y="870"/>
                  </a:cubicBezTo>
                  <a:close/>
                  <a:moveTo>
                    <a:pt x="1604" y="768"/>
                  </a:moveTo>
                  <a:lnTo>
                    <a:pt x="1514" y="768"/>
                  </a:lnTo>
                  <a:cubicBezTo>
                    <a:pt x="1517" y="793"/>
                    <a:pt x="1518" y="818"/>
                    <a:pt x="1518" y="844"/>
                  </a:cubicBezTo>
                  <a:cubicBezTo>
                    <a:pt x="1518" y="860"/>
                    <a:pt x="1517" y="877"/>
                    <a:pt x="1515" y="893"/>
                  </a:cubicBezTo>
                  <a:lnTo>
                    <a:pt x="1604" y="893"/>
                  </a:lnTo>
                  <a:cubicBezTo>
                    <a:pt x="1640" y="893"/>
                    <a:pt x="1669" y="865"/>
                    <a:pt x="1669" y="831"/>
                  </a:cubicBezTo>
                  <a:cubicBezTo>
                    <a:pt x="1669" y="796"/>
                    <a:pt x="1640" y="768"/>
                    <a:pt x="1604" y="768"/>
                  </a:cubicBezTo>
                  <a:close/>
                  <a:moveTo>
                    <a:pt x="1356" y="400"/>
                  </a:moveTo>
                  <a:lnTo>
                    <a:pt x="1421" y="336"/>
                  </a:lnTo>
                  <a:cubicBezTo>
                    <a:pt x="1446" y="310"/>
                    <a:pt x="1447" y="270"/>
                    <a:pt x="1423" y="245"/>
                  </a:cubicBezTo>
                  <a:cubicBezTo>
                    <a:pt x="1398" y="221"/>
                    <a:pt x="1358" y="222"/>
                    <a:pt x="1332" y="247"/>
                  </a:cubicBezTo>
                  <a:lnTo>
                    <a:pt x="1267" y="313"/>
                  </a:lnTo>
                  <a:cubicBezTo>
                    <a:pt x="1299" y="339"/>
                    <a:pt x="1329" y="368"/>
                    <a:pt x="1356" y="400"/>
                  </a:cubicBezTo>
                  <a:close/>
                  <a:moveTo>
                    <a:pt x="833" y="158"/>
                  </a:moveTo>
                  <a:cubicBezTo>
                    <a:pt x="854" y="158"/>
                    <a:pt x="875" y="160"/>
                    <a:pt x="895" y="161"/>
                  </a:cubicBezTo>
                  <a:lnTo>
                    <a:pt x="895" y="65"/>
                  </a:lnTo>
                  <a:cubicBezTo>
                    <a:pt x="895" y="29"/>
                    <a:pt x="867" y="0"/>
                    <a:pt x="833" y="0"/>
                  </a:cubicBezTo>
                  <a:cubicBezTo>
                    <a:pt x="799" y="0"/>
                    <a:pt x="771" y="29"/>
                    <a:pt x="771" y="65"/>
                  </a:cubicBezTo>
                  <a:lnTo>
                    <a:pt x="771" y="161"/>
                  </a:lnTo>
                  <a:cubicBezTo>
                    <a:pt x="791" y="160"/>
                    <a:pt x="812" y="158"/>
                    <a:pt x="833" y="158"/>
                  </a:cubicBezTo>
                  <a:close/>
                  <a:moveTo>
                    <a:pt x="307" y="408"/>
                  </a:moveTo>
                  <a:cubicBezTo>
                    <a:pt x="333" y="375"/>
                    <a:pt x="363" y="346"/>
                    <a:pt x="395" y="319"/>
                  </a:cubicBezTo>
                  <a:lnTo>
                    <a:pt x="334" y="258"/>
                  </a:lnTo>
                  <a:cubicBezTo>
                    <a:pt x="308" y="233"/>
                    <a:pt x="268" y="232"/>
                    <a:pt x="244" y="256"/>
                  </a:cubicBezTo>
                  <a:cubicBezTo>
                    <a:pt x="219" y="281"/>
                    <a:pt x="220" y="321"/>
                    <a:pt x="245" y="346"/>
                  </a:cubicBezTo>
                  <a:lnTo>
                    <a:pt x="307" y="408"/>
                  </a:lnTo>
                  <a:close/>
                  <a:moveTo>
                    <a:pt x="149" y="844"/>
                  </a:moveTo>
                  <a:cubicBezTo>
                    <a:pt x="149" y="818"/>
                    <a:pt x="151" y="793"/>
                    <a:pt x="154" y="768"/>
                  </a:cubicBezTo>
                  <a:lnTo>
                    <a:pt x="65" y="768"/>
                  </a:lnTo>
                  <a:cubicBezTo>
                    <a:pt x="29" y="768"/>
                    <a:pt x="0" y="796"/>
                    <a:pt x="0" y="831"/>
                  </a:cubicBezTo>
                  <a:cubicBezTo>
                    <a:pt x="0" y="865"/>
                    <a:pt x="29" y="893"/>
                    <a:pt x="65" y="893"/>
                  </a:cubicBezTo>
                  <a:lnTo>
                    <a:pt x="152" y="893"/>
                  </a:lnTo>
                  <a:cubicBezTo>
                    <a:pt x="151" y="877"/>
                    <a:pt x="149" y="860"/>
                    <a:pt x="149" y="844"/>
                  </a:cubicBezTo>
                  <a:close/>
                </a:path>
              </a:pathLst>
            </a:custGeom>
            <a:grpFill/>
            <a:ln>
              <a:noFill/>
            </a:ln>
          </p:spPr>
          <p:txBody>
            <a:bodyPr vert="horz" wrap="square" lIns="91440" tIns="45720" rIns="91440" bIns="45720" numCol="1" anchor="t" anchorCtr="0" compatLnSpc="1"/>
            <a:lstStyle/>
            <a:p>
              <a:endParaRPr lang="zh-CN" altLang="en-US"/>
            </a:p>
          </p:txBody>
        </p:sp>
      </p:grpSp>
      <p:grpSp>
        <p:nvGrpSpPr>
          <p:cNvPr id="20" name="组合 19"/>
          <p:cNvGrpSpPr/>
          <p:nvPr/>
        </p:nvGrpSpPr>
        <p:grpSpPr>
          <a:xfrm>
            <a:off x="8390953" y="3813005"/>
            <a:ext cx="465708" cy="472063"/>
            <a:chOff x="1342896" y="2366362"/>
            <a:chExt cx="2093913" cy="2122488"/>
          </a:xfrm>
          <a:solidFill>
            <a:schemeClr val="accent1"/>
          </a:solidFill>
        </p:grpSpPr>
        <p:sp>
          <p:nvSpPr>
            <p:cNvPr id="21" name="Freeform 6"/>
            <p:cNvSpPr>
              <a:spLocks noEditPoints="1"/>
            </p:cNvSpPr>
            <p:nvPr/>
          </p:nvSpPr>
          <p:spPr bwMode="auto">
            <a:xfrm>
              <a:off x="1342896" y="2366362"/>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22" name="组合 21"/>
            <p:cNvGrpSpPr/>
            <p:nvPr/>
          </p:nvGrpSpPr>
          <p:grpSpPr>
            <a:xfrm>
              <a:off x="1767347" y="2753040"/>
              <a:ext cx="1311950" cy="1299916"/>
              <a:chOff x="4699000" y="4643438"/>
              <a:chExt cx="346075" cy="342900"/>
            </a:xfrm>
            <a:grpFill/>
          </p:grpSpPr>
          <p:sp>
            <p:nvSpPr>
              <p:cNvPr id="23" name="Freeform 20"/>
              <p:cNvSpPr>
                <a:spLocks noEditPoints="1"/>
              </p:cNvSpPr>
              <p:nvPr/>
            </p:nvSpPr>
            <p:spPr bwMode="auto">
              <a:xfrm>
                <a:off x="4894263" y="4841875"/>
                <a:ext cx="146050" cy="142875"/>
              </a:xfrm>
              <a:custGeom>
                <a:avLst/>
                <a:gdLst>
                  <a:gd name="T0" fmla="*/ 232 w 340"/>
                  <a:gd name="T1" fmla="*/ 183 h 333"/>
                  <a:gd name="T2" fmla="*/ 274 w 340"/>
                  <a:gd name="T3" fmla="*/ 224 h 333"/>
                  <a:gd name="T4" fmla="*/ 232 w 340"/>
                  <a:gd name="T5" fmla="*/ 266 h 333"/>
                  <a:gd name="T6" fmla="*/ 191 w 340"/>
                  <a:gd name="T7" fmla="*/ 224 h 333"/>
                  <a:gd name="T8" fmla="*/ 232 w 340"/>
                  <a:gd name="T9" fmla="*/ 183 h 333"/>
                  <a:gd name="T10" fmla="*/ 75 w 340"/>
                  <a:gd name="T11" fmla="*/ 3 h 333"/>
                  <a:gd name="T12" fmla="*/ 85 w 340"/>
                  <a:gd name="T13" fmla="*/ 24 h 333"/>
                  <a:gd name="T14" fmla="*/ 63 w 340"/>
                  <a:gd name="T15" fmla="*/ 46 h 333"/>
                  <a:gd name="T16" fmla="*/ 42 w 340"/>
                  <a:gd name="T17" fmla="*/ 67 h 333"/>
                  <a:gd name="T18" fmla="*/ 0 w 340"/>
                  <a:gd name="T19" fmla="*/ 94 h 333"/>
                  <a:gd name="T20" fmla="*/ 140 w 340"/>
                  <a:gd name="T21" fmla="*/ 235 h 333"/>
                  <a:gd name="T22" fmla="*/ 207 w 340"/>
                  <a:gd name="T23" fmla="*/ 324 h 333"/>
                  <a:gd name="T24" fmla="*/ 242 w 340"/>
                  <a:gd name="T25" fmla="*/ 333 h 333"/>
                  <a:gd name="T26" fmla="*/ 340 w 340"/>
                  <a:gd name="T27" fmla="*/ 235 h 333"/>
                  <a:gd name="T28" fmla="*/ 330 w 340"/>
                  <a:gd name="T29" fmla="*/ 199 h 333"/>
                  <a:gd name="T30" fmla="*/ 242 w 340"/>
                  <a:gd name="T31" fmla="*/ 133 h 333"/>
                  <a:gd name="T32" fmla="*/ 109 w 340"/>
                  <a:gd name="T33" fmla="*/ 0 h 333"/>
                  <a:gd name="T34" fmla="*/ 96 w 340"/>
                  <a:gd name="T35" fmla="*/ 13 h 333"/>
                  <a:gd name="T36" fmla="*/ 75 w 340"/>
                  <a:gd name="T37" fmla="*/ 3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0" h="333">
                    <a:moveTo>
                      <a:pt x="232" y="183"/>
                    </a:moveTo>
                    <a:cubicBezTo>
                      <a:pt x="255" y="183"/>
                      <a:pt x="274" y="201"/>
                      <a:pt x="274" y="224"/>
                    </a:cubicBezTo>
                    <a:cubicBezTo>
                      <a:pt x="274" y="247"/>
                      <a:pt x="255" y="266"/>
                      <a:pt x="232" y="266"/>
                    </a:cubicBezTo>
                    <a:cubicBezTo>
                      <a:pt x="210" y="266"/>
                      <a:pt x="191" y="247"/>
                      <a:pt x="191" y="224"/>
                    </a:cubicBezTo>
                    <a:cubicBezTo>
                      <a:pt x="191" y="201"/>
                      <a:pt x="210" y="183"/>
                      <a:pt x="232" y="183"/>
                    </a:cubicBezTo>
                    <a:close/>
                    <a:moveTo>
                      <a:pt x="75" y="3"/>
                    </a:moveTo>
                    <a:lnTo>
                      <a:pt x="85" y="24"/>
                    </a:lnTo>
                    <a:lnTo>
                      <a:pt x="63" y="46"/>
                    </a:lnTo>
                    <a:lnTo>
                      <a:pt x="42" y="67"/>
                    </a:lnTo>
                    <a:cubicBezTo>
                      <a:pt x="30" y="79"/>
                      <a:pt x="15" y="88"/>
                      <a:pt x="0" y="94"/>
                    </a:cubicBezTo>
                    <a:lnTo>
                      <a:pt x="140" y="235"/>
                    </a:lnTo>
                    <a:lnTo>
                      <a:pt x="207" y="324"/>
                    </a:lnTo>
                    <a:lnTo>
                      <a:pt x="242" y="333"/>
                    </a:lnTo>
                    <a:lnTo>
                      <a:pt x="340" y="235"/>
                    </a:lnTo>
                    <a:lnTo>
                      <a:pt x="330" y="199"/>
                    </a:lnTo>
                    <a:lnTo>
                      <a:pt x="242" y="133"/>
                    </a:lnTo>
                    <a:lnTo>
                      <a:pt x="109" y="0"/>
                    </a:lnTo>
                    <a:lnTo>
                      <a:pt x="96" y="13"/>
                    </a:lnTo>
                    <a:lnTo>
                      <a:pt x="75"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latin typeface="Arial" panose="020B0604020202020204"/>
                  <a:ea typeface="微软雅黑" panose="020B0503020204020204" pitchFamily="34" charset="-122"/>
                </a:endParaRPr>
              </a:p>
            </p:txBody>
          </p:sp>
          <p:sp>
            <p:nvSpPr>
              <p:cNvPr id="24" name="Freeform 21"/>
              <p:cNvSpPr/>
              <p:nvPr/>
            </p:nvSpPr>
            <p:spPr bwMode="auto">
              <a:xfrm>
                <a:off x="4699000" y="4643438"/>
                <a:ext cx="153987" cy="153988"/>
              </a:xfrm>
              <a:custGeom>
                <a:avLst/>
                <a:gdLst>
                  <a:gd name="T0" fmla="*/ 288 w 354"/>
                  <a:gd name="T1" fmla="*/ 281 h 355"/>
                  <a:gd name="T2" fmla="*/ 311 w 354"/>
                  <a:gd name="T3" fmla="*/ 258 h 355"/>
                  <a:gd name="T4" fmla="*/ 332 w 354"/>
                  <a:gd name="T5" fmla="*/ 269 h 355"/>
                  <a:gd name="T6" fmla="*/ 321 w 354"/>
                  <a:gd name="T7" fmla="*/ 248 h 355"/>
                  <a:gd name="T8" fmla="*/ 344 w 354"/>
                  <a:gd name="T9" fmla="*/ 225 h 355"/>
                  <a:gd name="T10" fmla="*/ 346 w 354"/>
                  <a:gd name="T11" fmla="*/ 223 h 355"/>
                  <a:gd name="T12" fmla="*/ 354 w 354"/>
                  <a:gd name="T13" fmla="*/ 185 h 355"/>
                  <a:gd name="T14" fmla="*/ 170 w 354"/>
                  <a:gd name="T15" fmla="*/ 1 h 355"/>
                  <a:gd name="T16" fmla="*/ 153 w 354"/>
                  <a:gd name="T17" fmla="*/ 17 h 355"/>
                  <a:gd name="T18" fmla="*/ 222 w 354"/>
                  <a:gd name="T19" fmla="*/ 127 h 355"/>
                  <a:gd name="T20" fmla="*/ 126 w 354"/>
                  <a:gd name="T21" fmla="*/ 223 h 355"/>
                  <a:gd name="T22" fmla="*/ 16 w 354"/>
                  <a:gd name="T23" fmla="*/ 154 h 355"/>
                  <a:gd name="T24" fmla="*/ 0 w 354"/>
                  <a:gd name="T25" fmla="*/ 171 h 355"/>
                  <a:gd name="T26" fmla="*/ 184 w 354"/>
                  <a:gd name="T27" fmla="*/ 355 h 355"/>
                  <a:gd name="T28" fmla="*/ 237 w 354"/>
                  <a:gd name="T29" fmla="*/ 340 h 355"/>
                  <a:gd name="T30" fmla="*/ 240 w 354"/>
                  <a:gd name="T31" fmla="*/ 344 h 355"/>
                  <a:gd name="T32" fmla="*/ 268 w 354"/>
                  <a:gd name="T33" fmla="*/ 301 h 355"/>
                  <a:gd name="T34" fmla="*/ 288 w 354"/>
                  <a:gd name="T35" fmla="*/ 281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4" h="355">
                    <a:moveTo>
                      <a:pt x="288" y="281"/>
                    </a:moveTo>
                    <a:lnTo>
                      <a:pt x="311" y="258"/>
                    </a:lnTo>
                    <a:lnTo>
                      <a:pt x="332" y="269"/>
                    </a:lnTo>
                    <a:lnTo>
                      <a:pt x="321" y="248"/>
                    </a:lnTo>
                    <a:lnTo>
                      <a:pt x="344" y="225"/>
                    </a:lnTo>
                    <a:lnTo>
                      <a:pt x="346" y="223"/>
                    </a:lnTo>
                    <a:cubicBezTo>
                      <a:pt x="351" y="210"/>
                      <a:pt x="354" y="197"/>
                      <a:pt x="354" y="185"/>
                    </a:cubicBezTo>
                    <a:cubicBezTo>
                      <a:pt x="354" y="91"/>
                      <a:pt x="264" y="0"/>
                      <a:pt x="170" y="1"/>
                    </a:cubicBezTo>
                    <a:cubicBezTo>
                      <a:pt x="170" y="1"/>
                      <a:pt x="159" y="11"/>
                      <a:pt x="153" y="17"/>
                    </a:cubicBezTo>
                    <a:cubicBezTo>
                      <a:pt x="229" y="93"/>
                      <a:pt x="222" y="80"/>
                      <a:pt x="222" y="127"/>
                    </a:cubicBezTo>
                    <a:cubicBezTo>
                      <a:pt x="222" y="164"/>
                      <a:pt x="162" y="223"/>
                      <a:pt x="126" y="223"/>
                    </a:cubicBezTo>
                    <a:cubicBezTo>
                      <a:pt x="78" y="223"/>
                      <a:pt x="93" y="231"/>
                      <a:pt x="16" y="154"/>
                    </a:cubicBezTo>
                    <a:cubicBezTo>
                      <a:pt x="10" y="160"/>
                      <a:pt x="0" y="171"/>
                      <a:pt x="0" y="171"/>
                    </a:cubicBezTo>
                    <a:cubicBezTo>
                      <a:pt x="1" y="265"/>
                      <a:pt x="90" y="355"/>
                      <a:pt x="184" y="355"/>
                    </a:cubicBezTo>
                    <a:cubicBezTo>
                      <a:pt x="201" y="355"/>
                      <a:pt x="219" y="349"/>
                      <a:pt x="237" y="340"/>
                    </a:cubicBezTo>
                    <a:lnTo>
                      <a:pt x="240" y="344"/>
                    </a:lnTo>
                    <a:cubicBezTo>
                      <a:pt x="246" y="328"/>
                      <a:pt x="255" y="314"/>
                      <a:pt x="268" y="301"/>
                    </a:cubicBezTo>
                    <a:lnTo>
                      <a:pt x="288" y="2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latin typeface="Arial" panose="020B0604020202020204"/>
                  <a:ea typeface="微软雅黑" panose="020B0503020204020204" pitchFamily="34" charset="-122"/>
                </a:endParaRPr>
              </a:p>
            </p:txBody>
          </p:sp>
          <p:sp>
            <p:nvSpPr>
              <p:cNvPr id="25" name="Freeform 22"/>
              <p:cNvSpPr/>
              <p:nvPr/>
            </p:nvSpPr>
            <p:spPr bwMode="auto">
              <a:xfrm>
                <a:off x="4699000" y="4643438"/>
                <a:ext cx="346075" cy="342900"/>
              </a:xfrm>
              <a:custGeom>
                <a:avLst/>
                <a:gdLst>
                  <a:gd name="T0" fmla="*/ 771 w 800"/>
                  <a:gd name="T1" fmla="*/ 76 h 791"/>
                  <a:gd name="T2" fmla="*/ 716 w 800"/>
                  <a:gd name="T3" fmla="*/ 22 h 791"/>
                  <a:gd name="T4" fmla="*/ 663 w 800"/>
                  <a:gd name="T5" fmla="*/ 0 h 791"/>
                  <a:gd name="T6" fmla="*/ 610 w 800"/>
                  <a:gd name="T7" fmla="*/ 22 h 791"/>
                  <a:gd name="T8" fmla="*/ 376 w 800"/>
                  <a:gd name="T9" fmla="*/ 256 h 791"/>
                  <a:gd name="T10" fmla="*/ 366 w 800"/>
                  <a:gd name="T11" fmla="*/ 302 h 791"/>
                  <a:gd name="T12" fmla="*/ 335 w 800"/>
                  <a:gd name="T13" fmla="*/ 315 h 791"/>
                  <a:gd name="T14" fmla="*/ 320 w 800"/>
                  <a:gd name="T15" fmla="*/ 312 h 791"/>
                  <a:gd name="T16" fmla="*/ 300 w 800"/>
                  <a:gd name="T17" fmla="*/ 332 h 791"/>
                  <a:gd name="T18" fmla="*/ 300 w 800"/>
                  <a:gd name="T19" fmla="*/ 438 h 791"/>
                  <a:gd name="T20" fmla="*/ 303 w 800"/>
                  <a:gd name="T21" fmla="*/ 442 h 791"/>
                  <a:gd name="T22" fmla="*/ 120 w 800"/>
                  <a:gd name="T23" fmla="*/ 625 h 791"/>
                  <a:gd name="T24" fmla="*/ 72 w 800"/>
                  <a:gd name="T25" fmla="*/ 643 h 791"/>
                  <a:gd name="T26" fmla="*/ 0 w 800"/>
                  <a:gd name="T27" fmla="*/ 745 h 791"/>
                  <a:gd name="T28" fmla="*/ 46 w 800"/>
                  <a:gd name="T29" fmla="*/ 791 h 791"/>
                  <a:gd name="T30" fmla="*/ 148 w 800"/>
                  <a:gd name="T31" fmla="*/ 720 h 791"/>
                  <a:gd name="T32" fmla="*/ 166 w 800"/>
                  <a:gd name="T33" fmla="*/ 670 h 791"/>
                  <a:gd name="T34" fmla="*/ 349 w 800"/>
                  <a:gd name="T35" fmla="*/ 487 h 791"/>
                  <a:gd name="T36" fmla="*/ 355 w 800"/>
                  <a:gd name="T37" fmla="*/ 493 h 791"/>
                  <a:gd name="T38" fmla="*/ 407 w 800"/>
                  <a:gd name="T39" fmla="*/ 515 h 791"/>
                  <a:gd name="T40" fmla="*/ 460 w 800"/>
                  <a:gd name="T41" fmla="*/ 493 h 791"/>
                  <a:gd name="T42" fmla="*/ 481 w 800"/>
                  <a:gd name="T43" fmla="*/ 472 h 791"/>
                  <a:gd name="T44" fmla="*/ 490 w 800"/>
                  <a:gd name="T45" fmla="*/ 426 h 791"/>
                  <a:gd name="T46" fmla="*/ 522 w 800"/>
                  <a:gd name="T47" fmla="*/ 414 h 791"/>
                  <a:gd name="T48" fmla="*/ 536 w 800"/>
                  <a:gd name="T49" fmla="*/ 417 h 791"/>
                  <a:gd name="T50" fmla="*/ 771 w 800"/>
                  <a:gd name="T51" fmla="*/ 182 h 791"/>
                  <a:gd name="T52" fmla="*/ 771 w 800"/>
                  <a:gd name="T53" fmla="*/ 76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00" h="791">
                    <a:moveTo>
                      <a:pt x="771" y="76"/>
                    </a:moveTo>
                    <a:lnTo>
                      <a:pt x="716" y="22"/>
                    </a:lnTo>
                    <a:cubicBezTo>
                      <a:pt x="701" y="7"/>
                      <a:pt x="682" y="0"/>
                      <a:pt x="663" y="0"/>
                    </a:cubicBezTo>
                    <a:cubicBezTo>
                      <a:pt x="644" y="0"/>
                      <a:pt x="625" y="7"/>
                      <a:pt x="610" y="22"/>
                    </a:cubicBezTo>
                    <a:lnTo>
                      <a:pt x="376" y="256"/>
                    </a:lnTo>
                    <a:cubicBezTo>
                      <a:pt x="383" y="270"/>
                      <a:pt x="378" y="291"/>
                      <a:pt x="366" y="302"/>
                    </a:cubicBezTo>
                    <a:cubicBezTo>
                      <a:pt x="359" y="310"/>
                      <a:pt x="346" y="315"/>
                      <a:pt x="335" y="315"/>
                    </a:cubicBezTo>
                    <a:cubicBezTo>
                      <a:pt x="330" y="315"/>
                      <a:pt x="325" y="314"/>
                      <a:pt x="320" y="312"/>
                    </a:cubicBezTo>
                    <a:lnTo>
                      <a:pt x="300" y="332"/>
                    </a:lnTo>
                    <a:cubicBezTo>
                      <a:pt x="271" y="361"/>
                      <a:pt x="271" y="409"/>
                      <a:pt x="300" y="438"/>
                    </a:cubicBezTo>
                    <a:lnTo>
                      <a:pt x="303" y="442"/>
                    </a:lnTo>
                    <a:lnTo>
                      <a:pt x="120" y="625"/>
                    </a:lnTo>
                    <a:lnTo>
                      <a:pt x="72" y="643"/>
                    </a:lnTo>
                    <a:lnTo>
                      <a:pt x="0" y="745"/>
                    </a:lnTo>
                    <a:lnTo>
                      <a:pt x="46" y="791"/>
                    </a:lnTo>
                    <a:lnTo>
                      <a:pt x="148" y="720"/>
                    </a:lnTo>
                    <a:lnTo>
                      <a:pt x="166" y="670"/>
                    </a:lnTo>
                    <a:lnTo>
                      <a:pt x="349" y="487"/>
                    </a:lnTo>
                    <a:lnTo>
                      <a:pt x="355" y="493"/>
                    </a:lnTo>
                    <a:cubicBezTo>
                      <a:pt x="369" y="507"/>
                      <a:pt x="388" y="515"/>
                      <a:pt x="407" y="515"/>
                    </a:cubicBezTo>
                    <a:cubicBezTo>
                      <a:pt x="426" y="515"/>
                      <a:pt x="446" y="507"/>
                      <a:pt x="460" y="493"/>
                    </a:cubicBezTo>
                    <a:lnTo>
                      <a:pt x="481" y="472"/>
                    </a:lnTo>
                    <a:cubicBezTo>
                      <a:pt x="474" y="458"/>
                      <a:pt x="479" y="437"/>
                      <a:pt x="490" y="426"/>
                    </a:cubicBezTo>
                    <a:cubicBezTo>
                      <a:pt x="498" y="419"/>
                      <a:pt x="510" y="414"/>
                      <a:pt x="522" y="414"/>
                    </a:cubicBezTo>
                    <a:cubicBezTo>
                      <a:pt x="527" y="414"/>
                      <a:pt x="532" y="415"/>
                      <a:pt x="536" y="417"/>
                    </a:cubicBezTo>
                    <a:lnTo>
                      <a:pt x="771" y="182"/>
                    </a:lnTo>
                    <a:cubicBezTo>
                      <a:pt x="800" y="153"/>
                      <a:pt x="800" y="106"/>
                      <a:pt x="771"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latin typeface="Arial" panose="020B0604020202020204"/>
                  <a:ea typeface="微软雅黑" panose="020B0503020204020204" pitchFamily="34" charset="-122"/>
                </a:endParaRPr>
              </a:p>
            </p:txBody>
          </p:sp>
        </p:grpSp>
      </p:grpSp>
      <p:grpSp>
        <p:nvGrpSpPr>
          <p:cNvPr id="26" name="组合 25"/>
          <p:cNvGrpSpPr/>
          <p:nvPr/>
        </p:nvGrpSpPr>
        <p:grpSpPr>
          <a:xfrm>
            <a:off x="9798044" y="3813005"/>
            <a:ext cx="465708" cy="472063"/>
            <a:chOff x="4910385" y="-2248866"/>
            <a:chExt cx="2093913" cy="2122488"/>
          </a:xfrm>
          <a:solidFill>
            <a:schemeClr val="accent1"/>
          </a:solidFill>
        </p:grpSpPr>
        <p:sp>
          <p:nvSpPr>
            <p:cNvPr id="27" name="Freeform 6"/>
            <p:cNvSpPr>
              <a:spLocks noEditPoints="1"/>
            </p:cNvSpPr>
            <p:nvPr/>
          </p:nvSpPr>
          <p:spPr bwMode="auto">
            <a:xfrm>
              <a:off x="4910385" y="-22488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lstStyle/>
            <a:p>
              <a:endParaRPr lang="zh-CN" altLang="en-US"/>
            </a:p>
          </p:txBody>
        </p:sp>
        <p:sp>
          <p:nvSpPr>
            <p:cNvPr id="28" name="Freeform 5"/>
            <p:cNvSpPr>
              <a:spLocks noEditPoints="1"/>
            </p:cNvSpPr>
            <p:nvPr/>
          </p:nvSpPr>
          <p:spPr bwMode="auto">
            <a:xfrm>
              <a:off x="5341463" y="-1826020"/>
              <a:ext cx="1381847" cy="1227579"/>
            </a:xfrm>
            <a:custGeom>
              <a:avLst/>
              <a:gdLst>
                <a:gd name="T0" fmla="*/ 746 w 1802"/>
                <a:gd name="T1" fmla="*/ 524 h 1618"/>
                <a:gd name="T2" fmla="*/ 223 w 1802"/>
                <a:gd name="T3" fmla="*/ 599 h 1618"/>
                <a:gd name="T4" fmla="*/ 223 w 1802"/>
                <a:gd name="T5" fmla="*/ 383 h 1618"/>
                <a:gd name="T6" fmla="*/ 1059 w 1802"/>
                <a:gd name="T7" fmla="*/ 458 h 1618"/>
                <a:gd name="T8" fmla="*/ 223 w 1802"/>
                <a:gd name="T9" fmla="*/ 383 h 1618"/>
                <a:gd name="T10" fmla="*/ 1059 w 1802"/>
                <a:gd name="T11" fmla="*/ 241 h 1618"/>
                <a:gd name="T12" fmla="*/ 223 w 1802"/>
                <a:gd name="T13" fmla="*/ 317 h 1618"/>
                <a:gd name="T14" fmla="*/ 0 w 1802"/>
                <a:gd name="T15" fmla="*/ 1182 h 1618"/>
                <a:gd name="T16" fmla="*/ 202 w 1802"/>
                <a:gd name="T17" fmla="*/ 1455 h 1618"/>
                <a:gd name="T18" fmla="*/ 1283 w 1802"/>
                <a:gd name="T19" fmla="*/ 1548 h 1618"/>
                <a:gd name="T20" fmla="*/ 1198 w 1802"/>
                <a:gd name="T21" fmla="*/ 1219 h 1618"/>
                <a:gd name="T22" fmla="*/ 382 w 1802"/>
                <a:gd name="T23" fmla="*/ 1228 h 1618"/>
                <a:gd name="T24" fmla="*/ 298 w 1802"/>
                <a:gd name="T25" fmla="*/ 1320 h 1618"/>
                <a:gd name="T26" fmla="*/ 84 w 1802"/>
                <a:gd name="T27" fmla="*/ 1164 h 1618"/>
                <a:gd name="T28" fmla="*/ 1198 w 1802"/>
                <a:gd name="T29" fmla="*/ 85 h 1618"/>
                <a:gd name="T30" fmla="*/ 1283 w 1802"/>
                <a:gd name="T31" fmla="*/ 840 h 1618"/>
                <a:gd name="T32" fmla="*/ 0 w 1802"/>
                <a:gd name="T33" fmla="*/ 0 h 1618"/>
                <a:gd name="T34" fmla="*/ 302 w 1802"/>
                <a:gd name="T35" fmla="*/ 1398 h 1618"/>
                <a:gd name="T36" fmla="*/ 972 w 1802"/>
                <a:gd name="T37" fmla="*/ 1492 h 1618"/>
                <a:gd name="T38" fmla="*/ 302 w 1802"/>
                <a:gd name="T39" fmla="*/ 1398 h 1618"/>
                <a:gd name="T40" fmla="*/ 1442 w 1802"/>
                <a:gd name="T41" fmla="*/ 1062 h 1618"/>
                <a:gd name="T42" fmla="*/ 993 w 1802"/>
                <a:gd name="T43" fmla="*/ 851 h 1618"/>
                <a:gd name="T44" fmla="*/ 1783 w 1802"/>
                <a:gd name="T45" fmla="*/ 1547 h 1618"/>
                <a:gd name="T46" fmla="*/ 1604 w 1802"/>
                <a:gd name="T47" fmla="*/ 1057 h 1618"/>
                <a:gd name="T48" fmla="*/ 1387 w 1802"/>
                <a:gd name="T49" fmla="*/ 940 h 1618"/>
                <a:gd name="T50" fmla="*/ 1393 w 1802"/>
                <a:gd name="T51" fmla="*/ 863 h 1618"/>
                <a:gd name="T52" fmla="*/ 1333 w 1802"/>
                <a:gd name="T53" fmla="*/ 914 h 1618"/>
                <a:gd name="T54" fmla="*/ 1360 w 1802"/>
                <a:gd name="T55" fmla="*/ 951 h 1618"/>
                <a:gd name="T56" fmla="*/ 1549 w 1802"/>
                <a:gd name="T57" fmla="*/ 1082 h 1618"/>
                <a:gd name="T58" fmla="*/ 1681 w 1802"/>
                <a:gd name="T59" fmla="*/ 1321 h 1618"/>
                <a:gd name="T60" fmla="*/ 1572 w 1802"/>
                <a:gd name="T61" fmla="*/ 1171 h 1618"/>
                <a:gd name="T62" fmla="*/ 1270 w 1802"/>
                <a:gd name="T63" fmla="*/ 1253 h 1618"/>
                <a:gd name="T64" fmla="*/ 1696 w 1802"/>
                <a:gd name="T65" fmla="*/ 1610 h 1618"/>
                <a:gd name="T66" fmla="*/ 1069 w 1802"/>
                <a:gd name="T67" fmla="*/ 618 h 1618"/>
                <a:gd name="T68" fmla="*/ 823 w 1802"/>
                <a:gd name="T69" fmla="*/ 496 h 1618"/>
                <a:gd name="T70" fmla="*/ 1007 w 1802"/>
                <a:gd name="T71" fmla="*/ 661 h 1618"/>
                <a:gd name="T72" fmla="*/ 941 w 1802"/>
                <a:gd name="T73" fmla="*/ 716 h 1618"/>
                <a:gd name="T74" fmla="*/ 810 w 1802"/>
                <a:gd name="T75" fmla="*/ 507 h 1618"/>
                <a:gd name="T76" fmla="*/ 889 w 1802"/>
                <a:gd name="T77" fmla="*/ 770 h 1618"/>
                <a:gd name="T78" fmla="*/ 1111 w 1802"/>
                <a:gd name="T79" fmla="*/ 71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2" h="1618">
                  <a:moveTo>
                    <a:pt x="223" y="524"/>
                  </a:moveTo>
                  <a:lnTo>
                    <a:pt x="746" y="524"/>
                  </a:lnTo>
                  <a:lnTo>
                    <a:pt x="746" y="599"/>
                  </a:lnTo>
                  <a:lnTo>
                    <a:pt x="223" y="599"/>
                  </a:lnTo>
                  <a:lnTo>
                    <a:pt x="223" y="524"/>
                  </a:lnTo>
                  <a:close/>
                  <a:moveTo>
                    <a:pt x="223" y="383"/>
                  </a:moveTo>
                  <a:lnTo>
                    <a:pt x="1059" y="383"/>
                  </a:lnTo>
                  <a:lnTo>
                    <a:pt x="1059" y="458"/>
                  </a:lnTo>
                  <a:lnTo>
                    <a:pt x="223" y="458"/>
                  </a:lnTo>
                  <a:lnTo>
                    <a:pt x="223" y="383"/>
                  </a:lnTo>
                  <a:close/>
                  <a:moveTo>
                    <a:pt x="223" y="241"/>
                  </a:moveTo>
                  <a:lnTo>
                    <a:pt x="1059" y="241"/>
                  </a:lnTo>
                  <a:lnTo>
                    <a:pt x="1059" y="317"/>
                  </a:lnTo>
                  <a:lnTo>
                    <a:pt x="223" y="317"/>
                  </a:lnTo>
                  <a:lnTo>
                    <a:pt x="223" y="241"/>
                  </a:lnTo>
                  <a:close/>
                  <a:moveTo>
                    <a:pt x="0" y="1182"/>
                  </a:moveTo>
                  <a:cubicBezTo>
                    <a:pt x="0" y="1254"/>
                    <a:pt x="9" y="1311"/>
                    <a:pt x="54" y="1369"/>
                  </a:cubicBezTo>
                  <a:cubicBezTo>
                    <a:pt x="92" y="1419"/>
                    <a:pt x="140" y="1446"/>
                    <a:pt x="202" y="1455"/>
                  </a:cubicBezTo>
                  <a:lnTo>
                    <a:pt x="1206" y="1612"/>
                  </a:lnTo>
                  <a:cubicBezTo>
                    <a:pt x="1248" y="1618"/>
                    <a:pt x="1283" y="1590"/>
                    <a:pt x="1283" y="1548"/>
                  </a:cubicBezTo>
                  <a:lnTo>
                    <a:pt x="1283" y="1335"/>
                  </a:lnTo>
                  <a:cubicBezTo>
                    <a:pt x="1254" y="1299"/>
                    <a:pt x="1226" y="1259"/>
                    <a:pt x="1198" y="1219"/>
                  </a:cubicBezTo>
                  <a:lnTo>
                    <a:pt x="1198" y="1490"/>
                  </a:lnTo>
                  <a:lnTo>
                    <a:pt x="382" y="1228"/>
                  </a:lnTo>
                  <a:cubicBezTo>
                    <a:pt x="372" y="1225"/>
                    <a:pt x="361" y="1229"/>
                    <a:pt x="356" y="1239"/>
                  </a:cubicBezTo>
                  <a:cubicBezTo>
                    <a:pt x="339" y="1273"/>
                    <a:pt x="319" y="1304"/>
                    <a:pt x="298" y="1320"/>
                  </a:cubicBezTo>
                  <a:cubicBezTo>
                    <a:pt x="239" y="1366"/>
                    <a:pt x="166" y="1357"/>
                    <a:pt x="121" y="1299"/>
                  </a:cubicBezTo>
                  <a:cubicBezTo>
                    <a:pt x="88" y="1256"/>
                    <a:pt x="84" y="1215"/>
                    <a:pt x="84" y="1164"/>
                  </a:cubicBezTo>
                  <a:lnTo>
                    <a:pt x="84" y="85"/>
                  </a:lnTo>
                  <a:lnTo>
                    <a:pt x="1198" y="85"/>
                  </a:lnTo>
                  <a:lnTo>
                    <a:pt x="1198" y="751"/>
                  </a:lnTo>
                  <a:lnTo>
                    <a:pt x="1283" y="840"/>
                  </a:lnTo>
                  <a:lnTo>
                    <a:pt x="1283" y="0"/>
                  </a:lnTo>
                  <a:lnTo>
                    <a:pt x="0" y="0"/>
                  </a:lnTo>
                  <a:lnTo>
                    <a:pt x="0" y="1182"/>
                  </a:lnTo>
                  <a:close/>
                  <a:moveTo>
                    <a:pt x="302" y="1398"/>
                  </a:moveTo>
                  <a:lnTo>
                    <a:pt x="970" y="1503"/>
                  </a:lnTo>
                  <a:cubicBezTo>
                    <a:pt x="977" y="1504"/>
                    <a:pt x="980" y="1494"/>
                    <a:pt x="972" y="1492"/>
                  </a:cubicBezTo>
                  <a:lnTo>
                    <a:pt x="390" y="1305"/>
                  </a:lnTo>
                  <a:cubicBezTo>
                    <a:pt x="364" y="1349"/>
                    <a:pt x="344" y="1371"/>
                    <a:pt x="302" y="1398"/>
                  </a:cubicBezTo>
                  <a:close/>
                  <a:moveTo>
                    <a:pt x="1131" y="735"/>
                  </a:moveTo>
                  <a:lnTo>
                    <a:pt x="1442" y="1062"/>
                  </a:lnTo>
                  <a:lnTo>
                    <a:pt x="1264" y="1213"/>
                  </a:lnTo>
                  <a:lnTo>
                    <a:pt x="993" y="851"/>
                  </a:lnTo>
                  <a:lnTo>
                    <a:pt x="1131" y="735"/>
                  </a:lnTo>
                  <a:close/>
                  <a:moveTo>
                    <a:pt x="1783" y="1547"/>
                  </a:moveTo>
                  <a:cubicBezTo>
                    <a:pt x="1788" y="1530"/>
                    <a:pt x="1791" y="1511"/>
                    <a:pt x="1793" y="1489"/>
                  </a:cubicBezTo>
                  <a:cubicBezTo>
                    <a:pt x="1802" y="1343"/>
                    <a:pt x="1781" y="1146"/>
                    <a:pt x="1604" y="1057"/>
                  </a:cubicBezTo>
                  <a:cubicBezTo>
                    <a:pt x="1550" y="1030"/>
                    <a:pt x="1446" y="989"/>
                    <a:pt x="1408" y="959"/>
                  </a:cubicBezTo>
                  <a:cubicBezTo>
                    <a:pt x="1399" y="952"/>
                    <a:pt x="1392" y="946"/>
                    <a:pt x="1387" y="940"/>
                  </a:cubicBezTo>
                  <a:cubicBezTo>
                    <a:pt x="1392" y="939"/>
                    <a:pt x="1397" y="937"/>
                    <a:pt x="1401" y="933"/>
                  </a:cubicBezTo>
                  <a:cubicBezTo>
                    <a:pt x="1418" y="919"/>
                    <a:pt x="1414" y="888"/>
                    <a:pt x="1393" y="863"/>
                  </a:cubicBezTo>
                  <a:cubicBezTo>
                    <a:pt x="1373" y="838"/>
                    <a:pt x="1342" y="830"/>
                    <a:pt x="1325" y="844"/>
                  </a:cubicBezTo>
                  <a:cubicBezTo>
                    <a:pt x="1309" y="858"/>
                    <a:pt x="1312" y="890"/>
                    <a:pt x="1333" y="914"/>
                  </a:cubicBezTo>
                  <a:cubicBezTo>
                    <a:pt x="1338" y="920"/>
                    <a:pt x="1343" y="925"/>
                    <a:pt x="1349" y="929"/>
                  </a:cubicBezTo>
                  <a:cubicBezTo>
                    <a:pt x="1351" y="937"/>
                    <a:pt x="1355" y="944"/>
                    <a:pt x="1360" y="951"/>
                  </a:cubicBezTo>
                  <a:cubicBezTo>
                    <a:pt x="1367" y="963"/>
                    <a:pt x="1379" y="975"/>
                    <a:pt x="1394" y="986"/>
                  </a:cubicBezTo>
                  <a:cubicBezTo>
                    <a:pt x="1436" y="1019"/>
                    <a:pt x="1494" y="1051"/>
                    <a:pt x="1549" y="1082"/>
                  </a:cubicBezTo>
                  <a:cubicBezTo>
                    <a:pt x="1666" y="1148"/>
                    <a:pt x="1695" y="1231"/>
                    <a:pt x="1700" y="1321"/>
                  </a:cubicBezTo>
                  <a:cubicBezTo>
                    <a:pt x="1701" y="1334"/>
                    <a:pt x="1694" y="1341"/>
                    <a:pt x="1681" y="1321"/>
                  </a:cubicBezTo>
                  <a:cubicBezTo>
                    <a:pt x="1677" y="1316"/>
                    <a:pt x="1673" y="1310"/>
                    <a:pt x="1670" y="1305"/>
                  </a:cubicBezTo>
                  <a:cubicBezTo>
                    <a:pt x="1643" y="1261"/>
                    <a:pt x="1610" y="1216"/>
                    <a:pt x="1572" y="1171"/>
                  </a:cubicBezTo>
                  <a:cubicBezTo>
                    <a:pt x="1542" y="1136"/>
                    <a:pt x="1512" y="1104"/>
                    <a:pt x="1481" y="1075"/>
                  </a:cubicBezTo>
                  <a:lnTo>
                    <a:pt x="1270" y="1253"/>
                  </a:lnTo>
                  <a:cubicBezTo>
                    <a:pt x="1293" y="1288"/>
                    <a:pt x="1320" y="1324"/>
                    <a:pt x="1350" y="1359"/>
                  </a:cubicBezTo>
                  <a:cubicBezTo>
                    <a:pt x="1476" y="1508"/>
                    <a:pt x="1615" y="1606"/>
                    <a:pt x="1696" y="1610"/>
                  </a:cubicBezTo>
                  <a:cubicBezTo>
                    <a:pt x="1739" y="1613"/>
                    <a:pt x="1770" y="1585"/>
                    <a:pt x="1783" y="1547"/>
                  </a:cubicBezTo>
                  <a:close/>
                  <a:moveTo>
                    <a:pt x="1069" y="618"/>
                  </a:moveTo>
                  <a:lnTo>
                    <a:pt x="835" y="486"/>
                  </a:lnTo>
                  <a:lnTo>
                    <a:pt x="823" y="496"/>
                  </a:lnTo>
                  <a:lnTo>
                    <a:pt x="953" y="651"/>
                  </a:lnTo>
                  <a:cubicBezTo>
                    <a:pt x="971" y="641"/>
                    <a:pt x="993" y="645"/>
                    <a:pt x="1007" y="661"/>
                  </a:cubicBezTo>
                  <a:cubicBezTo>
                    <a:pt x="1022" y="679"/>
                    <a:pt x="1020" y="706"/>
                    <a:pt x="1002" y="722"/>
                  </a:cubicBezTo>
                  <a:cubicBezTo>
                    <a:pt x="984" y="737"/>
                    <a:pt x="957" y="734"/>
                    <a:pt x="941" y="716"/>
                  </a:cubicBezTo>
                  <a:cubicBezTo>
                    <a:pt x="928" y="700"/>
                    <a:pt x="928" y="677"/>
                    <a:pt x="940" y="662"/>
                  </a:cubicBezTo>
                  <a:lnTo>
                    <a:pt x="810" y="507"/>
                  </a:lnTo>
                  <a:lnTo>
                    <a:pt x="797" y="518"/>
                  </a:lnTo>
                  <a:lnTo>
                    <a:pt x="889" y="770"/>
                  </a:lnTo>
                  <a:lnTo>
                    <a:pt x="974" y="828"/>
                  </a:lnTo>
                  <a:lnTo>
                    <a:pt x="1111" y="712"/>
                  </a:lnTo>
                  <a:lnTo>
                    <a:pt x="1069" y="618"/>
                  </a:lnTo>
                  <a:close/>
                </a:path>
              </a:pathLst>
            </a:custGeom>
            <a:grpFill/>
            <a:ln>
              <a:noFill/>
            </a:ln>
          </p:spPr>
          <p:txBody>
            <a:bodyPr vert="horz" wrap="square" lIns="91440" tIns="45720" rIns="91440" bIns="45720" numCol="1" anchor="t" anchorCtr="0" compatLnSpc="1"/>
            <a:lstStyle/>
            <a:p>
              <a:endParaRPr lang="zh-CN" altLang="en-US"/>
            </a:p>
          </p:txBody>
        </p:sp>
      </p:grpSp>
      <p:pic>
        <p:nvPicPr>
          <p:cNvPr id="29" name="喵">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777875" y="-188912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6"/>
                                        </p:tgtEl>
                                        <p:attrNameLst>
                                          <p:attrName>ppt_y</p:attrName>
                                        </p:attrNameLst>
                                      </p:cBhvr>
                                      <p:tavLst>
                                        <p:tav tm="0">
                                          <p:val>
                                            <p:strVal val="#ppt_y"/>
                                          </p:val>
                                        </p:tav>
                                        <p:tav tm="100000">
                                          <p:val>
                                            <p:strVal val="#ppt_y"/>
                                          </p:val>
                                        </p:tav>
                                      </p:tavLst>
                                    </p:anim>
                                    <p:anim calcmode="lin" valueType="num">
                                      <p:cBhvr>
                                        <p:cTn id="2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6"/>
                                        </p:tgtEl>
                                      </p:cBhvr>
                                    </p:animEffect>
                                  </p:childTnLst>
                                </p:cTn>
                              </p:par>
                              <p:par>
                                <p:cTn id="27" presetID="16" presetClass="entr" presetSubtype="37"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arn(outVertical)">
                                      <p:cBhvr>
                                        <p:cTn id="29" dur="500"/>
                                        <p:tgtEl>
                                          <p:spTgt spid="7"/>
                                        </p:tgtEl>
                                      </p:cBhvr>
                                    </p:animEffect>
                                  </p:childTnLst>
                                </p:cTn>
                              </p:par>
                            </p:childTnLst>
                          </p:cTn>
                        </p:par>
                        <p:par>
                          <p:cTn id="30" fill="hold">
                            <p:stCondLst>
                              <p:cond delay="2350"/>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childTnLst>
                          </p:cTn>
                        </p:par>
                        <p:par>
                          <p:cTn id="36" fill="hold">
                            <p:stCondLst>
                              <p:cond delay="3651"/>
                            </p:stCondLst>
                            <p:childTnLst>
                              <p:par>
                                <p:cTn id="37" presetID="37" presetClass="entr" presetSubtype="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anim calcmode="lin" valueType="num">
                                      <p:cBhvr>
                                        <p:cTn id="40" dur="500" fill="hold"/>
                                        <p:tgtEl>
                                          <p:spTgt spid="8"/>
                                        </p:tgtEl>
                                        <p:attrNameLst>
                                          <p:attrName>ppt_x</p:attrName>
                                        </p:attrNameLst>
                                      </p:cBhvr>
                                      <p:tavLst>
                                        <p:tav tm="0">
                                          <p:val>
                                            <p:strVal val="#ppt_x"/>
                                          </p:val>
                                        </p:tav>
                                        <p:tav tm="100000">
                                          <p:val>
                                            <p:strVal val="#ppt_x"/>
                                          </p:val>
                                        </p:tav>
                                      </p:tavLst>
                                    </p:anim>
                                    <p:anim calcmode="lin" valueType="num">
                                      <p:cBhvr>
                                        <p:cTn id="41" dur="450" decel="100000" fill="hold"/>
                                        <p:tgtEl>
                                          <p:spTgt spid="8"/>
                                        </p:tgtEl>
                                        <p:attrNameLst>
                                          <p:attrName>ppt_y</p:attrName>
                                        </p:attrNameLst>
                                      </p:cBhvr>
                                      <p:tavLst>
                                        <p:tav tm="0">
                                          <p:val>
                                            <p:strVal val="#ppt_y+1"/>
                                          </p:val>
                                        </p:tav>
                                        <p:tav tm="100000">
                                          <p:val>
                                            <p:strVal val="#ppt_y-.03"/>
                                          </p:val>
                                        </p:tav>
                                      </p:tavLst>
                                    </p:anim>
                                    <p:anim calcmode="lin" valueType="num">
                                      <p:cBhvr>
                                        <p:cTn id="42" dur="50" accel="100000" fill="hold">
                                          <p:stCondLst>
                                            <p:cond delay="450"/>
                                          </p:stCondLst>
                                        </p:cTn>
                                        <p:tgtEl>
                                          <p:spTgt spid="8"/>
                                        </p:tgtEl>
                                        <p:attrNameLst>
                                          <p:attrName>ppt_y</p:attrName>
                                        </p:attrNameLst>
                                      </p:cBhvr>
                                      <p:tavLst>
                                        <p:tav tm="0">
                                          <p:val>
                                            <p:strVal val="#ppt_y-.03"/>
                                          </p:val>
                                        </p:tav>
                                        <p:tav tm="100000">
                                          <p:val>
                                            <p:strVal val="#ppt_y"/>
                                          </p:val>
                                        </p:tav>
                                      </p:tavLst>
                                    </p:anim>
                                  </p:childTnLst>
                                </p:cTn>
                              </p:par>
                              <p:par>
                                <p:cTn id="43" presetID="37" presetClass="entr" presetSubtype="0" fill="hold" nodeType="withEffect">
                                  <p:stCondLst>
                                    <p:cond delay="10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anim calcmode="lin" valueType="num">
                                      <p:cBhvr>
                                        <p:cTn id="46" dur="500" fill="hold"/>
                                        <p:tgtEl>
                                          <p:spTgt spid="11"/>
                                        </p:tgtEl>
                                        <p:attrNameLst>
                                          <p:attrName>ppt_x</p:attrName>
                                        </p:attrNameLst>
                                      </p:cBhvr>
                                      <p:tavLst>
                                        <p:tav tm="0">
                                          <p:val>
                                            <p:strVal val="#ppt_x"/>
                                          </p:val>
                                        </p:tav>
                                        <p:tav tm="100000">
                                          <p:val>
                                            <p:strVal val="#ppt_x"/>
                                          </p:val>
                                        </p:tav>
                                      </p:tavLst>
                                    </p:anim>
                                    <p:anim calcmode="lin" valueType="num">
                                      <p:cBhvr>
                                        <p:cTn id="47" dur="450" decel="100000" fill="hold"/>
                                        <p:tgtEl>
                                          <p:spTgt spid="11"/>
                                        </p:tgtEl>
                                        <p:attrNameLst>
                                          <p:attrName>ppt_y</p:attrName>
                                        </p:attrNameLst>
                                      </p:cBhvr>
                                      <p:tavLst>
                                        <p:tav tm="0">
                                          <p:val>
                                            <p:strVal val="#ppt_y+1"/>
                                          </p:val>
                                        </p:tav>
                                        <p:tav tm="100000">
                                          <p:val>
                                            <p:strVal val="#ppt_y-.03"/>
                                          </p:val>
                                        </p:tav>
                                      </p:tavLst>
                                    </p:anim>
                                    <p:anim calcmode="lin" valueType="num">
                                      <p:cBhvr>
                                        <p:cTn id="48" dur="50" accel="100000" fill="hold">
                                          <p:stCondLst>
                                            <p:cond delay="450"/>
                                          </p:stCondLst>
                                        </p:cTn>
                                        <p:tgtEl>
                                          <p:spTgt spid="11"/>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2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anim calcmode="lin" valueType="num">
                                      <p:cBhvr>
                                        <p:cTn id="52" dur="500" fill="hold"/>
                                        <p:tgtEl>
                                          <p:spTgt spid="14"/>
                                        </p:tgtEl>
                                        <p:attrNameLst>
                                          <p:attrName>ppt_x</p:attrName>
                                        </p:attrNameLst>
                                      </p:cBhvr>
                                      <p:tavLst>
                                        <p:tav tm="0">
                                          <p:val>
                                            <p:strVal val="#ppt_x"/>
                                          </p:val>
                                        </p:tav>
                                        <p:tav tm="100000">
                                          <p:val>
                                            <p:strVal val="#ppt_x"/>
                                          </p:val>
                                        </p:tav>
                                      </p:tavLst>
                                    </p:anim>
                                    <p:anim calcmode="lin" valueType="num">
                                      <p:cBhvr>
                                        <p:cTn id="53" dur="450" decel="100000" fill="hold"/>
                                        <p:tgtEl>
                                          <p:spTgt spid="14"/>
                                        </p:tgtEl>
                                        <p:attrNameLst>
                                          <p:attrName>ppt_y</p:attrName>
                                        </p:attrNameLst>
                                      </p:cBhvr>
                                      <p:tavLst>
                                        <p:tav tm="0">
                                          <p:val>
                                            <p:strVal val="#ppt_y+1"/>
                                          </p:val>
                                        </p:tav>
                                        <p:tav tm="100000">
                                          <p:val>
                                            <p:strVal val="#ppt_y-.03"/>
                                          </p:val>
                                        </p:tav>
                                      </p:tavLst>
                                    </p:anim>
                                    <p:anim calcmode="lin" valueType="num">
                                      <p:cBhvr>
                                        <p:cTn id="54" dur="50" accel="100000" fill="hold">
                                          <p:stCondLst>
                                            <p:cond delay="450"/>
                                          </p:stCondLst>
                                        </p:cTn>
                                        <p:tgtEl>
                                          <p:spTgt spid="14"/>
                                        </p:tgtEl>
                                        <p:attrNameLst>
                                          <p:attrName>ppt_y</p:attrName>
                                        </p:attrNameLst>
                                      </p:cBhvr>
                                      <p:tavLst>
                                        <p:tav tm="0">
                                          <p:val>
                                            <p:strVal val="#ppt_y-.03"/>
                                          </p:val>
                                        </p:tav>
                                        <p:tav tm="100000">
                                          <p:val>
                                            <p:strVal val="#ppt_y"/>
                                          </p:val>
                                        </p:tav>
                                      </p:tavLst>
                                    </p:anim>
                                  </p:childTnLst>
                                </p:cTn>
                              </p:par>
                              <p:par>
                                <p:cTn id="55" presetID="37" presetClass="entr" presetSubtype="0" fill="hold" nodeType="withEffect">
                                  <p:stCondLst>
                                    <p:cond delay="30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anim calcmode="lin" valueType="num">
                                      <p:cBhvr>
                                        <p:cTn id="58" dur="500" fill="hold"/>
                                        <p:tgtEl>
                                          <p:spTgt spid="17"/>
                                        </p:tgtEl>
                                        <p:attrNameLst>
                                          <p:attrName>ppt_x</p:attrName>
                                        </p:attrNameLst>
                                      </p:cBhvr>
                                      <p:tavLst>
                                        <p:tav tm="0">
                                          <p:val>
                                            <p:strVal val="#ppt_x"/>
                                          </p:val>
                                        </p:tav>
                                        <p:tav tm="100000">
                                          <p:val>
                                            <p:strVal val="#ppt_x"/>
                                          </p:val>
                                        </p:tav>
                                      </p:tavLst>
                                    </p:anim>
                                    <p:anim calcmode="lin" valueType="num">
                                      <p:cBhvr>
                                        <p:cTn id="59" dur="450" decel="100000" fill="hold"/>
                                        <p:tgtEl>
                                          <p:spTgt spid="17"/>
                                        </p:tgtEl>
                                        <p:attrNameLst>
                                          <p:attrName>ppt_y</p:attrName>
                                        </p:attrNameLst>
                                      </p:cBhvr>
                                      <p:tavLst>
                                        <p:tav tm="0">
                                          <p:val>
                                            <p:strVal val="#ppt_y+1"/>
                                          </p:val>
                                        </p:tav>
                                        <p:tav tm="100000">
                                          <p:val>
                                            <p:strVal val="#ppt_y-.03"/>
                                          </p:val>
                                        </p:tav>
                                      </p:tavLst>
                                    </p:anim>
                                    <p:anim calcmode="lin" valueType="num">
                                      <p:cBhvr>
                                        <p:cTn id="60" dur="50" accel="100000" fill="hold">
                                          <p:stCondLst>
                                            <p:cond delay="450"/>
                                          </p:stCondLst>
                                        </p:cTn>
                                        <p:tgtEl>
                                          <p:spTgt spid="17"/>
                                        </p:tgtEl>
                                        <p:attrNameLst>
                                          <p:attrName>ppt_y</p:attrName>
                                        </p:attrNameLst>
                                      </p:cBhvr>
                                      <p:tavLst>
                                        <p:tav tm="0">
                                          <p:val>
                                            <p:strVal val="#ppt_y-.03"/>
                                          </p:val>
                                        </p:tav>
                                        <p:tav tm="100000">
                                          <p:val>
                                            <p:strVal val="#ppt_y"/>
                                          </p:val>
                                        </p:tav>
                                      </p:tavLst>
                                    </p:anim>
                                  </p:childTnLst>
                                </p:cTn>
                              </p:par>
                              <p:par>
                                <p:cTn id="61" presetID="37" presetClass="entr" presetSubtype="0" fill="hold" nodeType="withEffect">
                                  <p:stCondLst>
                                    <p:cond delay="40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anim calcmode="lin" valueType="num">
                                      <p:cBhvr>
                                        <p:cTn id="64" dur="500" fill="hold"/>
                                        <p:tgtEl>
                                          <p:spTgt spid="20"/>
                                        </p:tgtEl>
                                        <p:attrNameLst>
                                          <p:attrName>ppt_x</p:attrName>
                                        </p:attrNameLst>
                                      </p:cBhvr>
                                      <p:tavLst>
                                        <p:tav tm="0">
                                          <p:val>
                                            <p:strVal val="#ppt_x"/>
                                          </p:val>
                                        </p:tav>
                                        <p:tav tm="100000">
                                          <p:val>
                                            <p:strVal val="#ppt_x"/>
                                          </p:val>
                                        </p:tav>
                                      </p:tavLst>
                                    </p:anim>
                                    <p:anim calcmode="lin" valueType="num">
                                      <p:cBhvr>
                                        <p:cTn id="65" dur="450" decel="100000" fill="hold"/>
                                        <p:tgtEl>
                                          <p:spTgt spid="20"/>
                                        </p:tgtEl>
                                        <p:attrNameLst>
                                          <p:attrName>ppt_y</p:attrName>
                                        </p:attrNameLst>
                                      </p:cBhvr>
                                      <p:tavLst>
                                        <p:tav tm="0">
                                          <p:val>
                                            <p:strVal val="#ppt_y+1"/>
                                          </p:val>
                                        </p:tav>
                                        <p:tav tm="100000">
                                          <p:val>
                                            <p:strVal val="#ppt_y-.03"/>
                                          </p:val>
                                        </p:tav>
                                      </p:tavLst>
                                    </p:anim>
                                    <p:anim calcmode="lin" valueType="num">
                                      <p:cBhvr>
                                        <p:cTn id="66" dur="50" accel="100000" fill="hold">
                                          <p:stCondLst>
                                            <p:cond delay="450"/>
                                          </p:stCondLst>
                                        </p:cTn>
                                        <p:tgtEl>
                                          <p:spTgt spid="20"/>
                                        </p:tgtEl>
                                        <p:attrNameLst>
                                          <p:attrName>ppt_y</p:attrName>
                                        </p:attrNameLst>
                                      </p:cBhvr>
                                      <p:tavLst>
                                        <p:tav tm="0">
                                          <p:val>
                                            <p:strVal val="#ppt_y-.03"/>
                                          </p:val>
                                        </p:tav>
                                        <p:tav tm="100000">
                                          <p:val>
                                            <p:strVal val="#ppt_y"/>
                                          </p:val>
                                        </p:tav>
                                      </p:tavLst>
                                    </p:anim>
                                  </p:childTnLst>
                                </p:cTn>
                              </p:par>
                              <p:par>
                                <p:cTn id="67" presetID="37" presetClass="entr" presetSubtype="0" fill="hold" nodeType="withEffect">
                                  <p:stCondLst>
                                    <p:cond delay="50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500"/>
                                        <p:tgtEl>
                                          <p:spTgt spid="26"/>
                                        </p:tgtEl>
                                      </p:cBhvr>
                                    </p:animEffect>
                                    <p:anim calcmode="lin" valueType="num">
                                      <p:cBhvr>
                                        <p:cTn id="70" dur="500" fill="hold"/>
                                        <p:tgtEl>
                                          <p:spTgt spid="26"/>
                                        </p:tgtEl>
                                        <p:attrNameLst>
                                          <p:attrName>ppt_x</p:attrName>
                                        </p:attrNameLst>
                                      </p:cBhvr>
                                      <p:tavLst>
                                        <p:tav tm="0">
                                          <p:val>
                                            <p:strVal val="#ppt_x"/>
                                          </p:val>
                                        </p:tav>
                                        <p:tav tm="100000">
                                          <p:val>
                                            <p:strVal val="#ppt_x"/>
                                          </p:val>
                                        </p:tav>
                                      </p:tavLst>
                                    </p:anim>
                                    <p:anim calcmode="lin" valueType="num">
                                      <p:cBhvr>
                                        <p:cTn id="71" dur="450" decel="100000" fill="hold"/>
                                        <p:tgtEl>
                                          <p:spTgt spid="26"/>
                                        </p:tgtEl>
                                        <p:attrNameLst>
                                          <p:attrName>ppt_y</p:attrName>
                                        </p:attrNameLst>
                                      </p:cBhvr>
                                      <p:tavLst>
                                        <p:tav tm="0">
                                          <p:val>
                                            <p:strVal val="#ppt_y+1"/>
                                          </p:val>
                                        </p:tav>
                                        <p:tav tm="100000">
                                          <p:val>
                                            <p:strVal val="#ppt_y-.03"/>
                                          </p:val>
                                        </p:tav>
                                      </p:tavLst>
                                    </p:anim>
                                    <p:anim calcmode="lin" valueType="num">
                                      <p:cBhvr>
                                        <p:cTn id="72" dur="50" accel="100000" fill="hold">
                                          <p:stCondLst>
                                            <p:cond delay="450"/>
                                          </p:stCondLst>
                                        </p:cTn>
                                        <p:tgtEl>
                                          <p:spTgt spid="2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3" repeatCount="indefinite" fill="hold" display="0">
                  <p:stCondLst>
                    <p:cond delay="indefinite"/>
                  </p:stCondLst>
                  <p:endCondLst>
                    <p:cond evt="onStopAudio" delay="0">
                      <p:tgtEl>
                        <p:sldTgt/>
                      </p:tgtEl>
                    </p:cond>
                  </p:endCondLst>
                </p:cTn>
                <p:tgtEl>
                  <p:spTgt spid="29"/>
                </p:tgtEl>
              </p:cMediaNode>
            </p:audio>
          </p:childTnLst>
        </p:cTn>
      </p:par>
    </p:tnLst>
    <p:bldLst>
      <p:bldP spid="2" grpId="0" animBg="1"/>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MH_Number_1">
            <a:hlinkClick r:id="" action="ppaction://noaction"/>
          </p:cNvPr>
          <p:cNvSpPr>
            <a:spLocks noChangeArrowheads="1"/>
          </p:cNvSpPr>
          <p:nvPr>
            <p:custDataLst>
              <p:tags r:id="rId1"/>
            </p:custDataLst>
          </p:nvPr>
        </p:nvSpPr>
        <p:spPr bwMode="auto">
          <a:xfrm flipH="1">
            <a:off x="4862634" y="2008861"/>
            <a:ext cx="742499" cy="580820"/>
          </a:xfrm>
          <a:custGeom>
            <a:avLst/>
            <a:gdLst>
              <a:gd name="T0" fmla="*/ 0 w 528877"/>
              <a:gd name="T1" fmla="*/ 0 h 495119"/>
              <a:gd name="T2" fmla="*/ 445750 w 528877"/>
              <a:gd name="T3" fmla="*/ 0 h 495119"/>
              <a:gd name="T4" fmla="*/ 528160 w 528877"/>
              <a:gd name="T5" fmla="*/ 82611 h 495119"/>
              <a:gd name="T6" fmla="*/ 528160 w 528877"/>
              <a:gd name="T7" fmla="*/ 495662 h 495119"/>
              <a:gd name="T8" fmla="*/ 0 w 528877"/>
              <a:gd name="T9" fmla="*/ 495662 h 495119"/>
              <a:gd name="T10" fmla="*/ 0 w 528877"/>
              <a:gd name="T11" fmla="*/ 0 h 495119"/>
              <a:gd name="T12" fmla="*/ 0 60000 65536"/>
              <a:gd name="T13" fmla="*/ 0 60000 65536"/>
              <a:gd name="T14" fmla="*/ 0 60000 65536"/>
              <a:gd name="T15" fmla="*/ 0 60000 65536"/>
              <a:gd name="T16" fmla="*/ 0 60000 65536"/>
              <a:gd name="T17" fmla="*/ 0 60000 65536"/>
              <a:gd name="T18" fmla="*/ 0 w 528877"/>
              <a:gd name="T19" fmla="*/ 0 h 495119"/>
              <a:gd name="T20" fmla="*/ 528877 w 528877"/>
              <a:gd name="T21" fmla="*/ 495119 h 495119"/>
            </a:gdLst>
            <a:ahLst/>
            <a:cxnLst>
              <a:cxn ang="T12">
                <a:pos x="T0" y="T1"/>
              </a:cxn>
              <a:cxn ang="T13">
                <a:pos x="T2" y="T3"/>
              </a:cxn>
              <a:cxn ang="T14">
                <a:pos x="T4" y="T5"/>
              </a:cxn>
              <a:cxn ang="T15">
                <a:pos x="T6" y="T7"/>
              </a:cxn>
              <a:cxn ang="T16">
                <a:pos x="T8" y="T9"/>
              </a:cxn>
              <a:cxn ang="T17">
                <a:pos x="T10" y="T11"/>
              </a:cxn>
            </a:cxnLst>
            <a:rect l="T18" t="T19" r="T20" b="T21"/>
            <a:pathLst>
              <a:path w="528877" h="495119">
                <a:moveTo>
                  <a:pt x="0" y="0"/>
                </a:moveTo>
                <a:lnTo>
                  <a:pt x="446356" y="0"/>
                </a:lnTo>
                <a:cubicBezTo>
                  <a:pt x="491931" y="0"/>
                  <a:pt x="528877" y="36946"/>
                  <a:pt x="528877" y="82521"/>
                </a:cubicBezTo>
                <a:lnTo>
                  <a:pt x="528877" y="495119"/>
                </a:lnTo>
                <a:lnTo>
                  <a:pt x="0" y="495119"/>
                </a:lnTo>
                <a:lnTo>
                  <a:pt x="0" y="0"/>
                </a:lnTo>
                <a:close/>
              </a:path>
            </a:pathLst>
          </a:custGeom>
          <a:solidFill>
            <a:schemeClr val="accent1">
              <a:lumMod val="50000"/>
            </a:schemeClr>
          </a:solidFill>
          <a:ln>
            <a:noFill/>
          </a:ln>
        </p:spPr>
        <p:txBody>
          <a:bodyPr lIns="0" tIns="0" rIns="0" bIns="0" anchor="ctr">
            <a:noAutofit/>
          </a:body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341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01</a:t>
            </a:r>
            <a:endParaRPr kumimoji="0" lang="zh-CN" altLang="en-US" sz="341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 name="PA_MH_Entry_1">
            <a:hlinkClick r:id="" action="ppaction://noaction"/>
          </p:cNvPr>
          <p:cNvSpPr>
            <a:spLocks noChangeArrowheads="1"/>
          </p:cNvSpPr>
          <p:nvPr>
            <p:custDataLst>
              <p:tags r:id="rId2"/>
            </p:custDataLst>
          </p:nvPr>
        </p:nvSpPr>
        <p:spPr bwMode="auto">
          <a:xfrm>
            <a:off x="5661451" y="2008861"/>
            <a:ext cx="4457207" cy="580820"/>
          </a:xfrm>
          <a:prstGeom prst="rect">
            <a:avLst/>
          </a:prstGeom>
          <a:solidFill>
            <a:schemeClr val="accent1"/>
          </a:solidFill>
          <a:ln>
            <a:noFill/>
          </a:ln>
        </p:spPr>
        <p:txBody>
          <a:bodyPr wrap="square" lIns="0" tIns="0" rIns="0" bIns="0" anchor="ctr">
            <a:normAutofit/>
          </a:bodyPr>
          <a:lstStyle/>
          <a:p>
            <a:pPr lvl="0" algn="ctr">
              <a:spcBef>
                <a:spcPct val="0"/>
              </a:spcBef>
              <a:defRPr/>
            </a:pPr>
            <a:r>
              <a:rPr lang="zh-CN" altLang="en-US" sz="2275" dirty="0">
                <a:solidFill>
                  <a:prstClr val="white"/>
                </a:solidFill>
                <a:latin typeface="Arial" panose="020B0604020202020204" pitchFamily="34" charset="0"/>
                <a:ea typeface="微软雅黑" panose="020B0503020204020204" pitchFamily="34" charset="-122"/>
                <a:sym typeface="Arial" panose="020B0604020202020204" pitchFamily="34" charset="0"/>
              </a:rPr>
              <a:t>此处添加标题</a:t>
            </a:r>
            <a:endParaRPr lang="zh-CN" altLang="en-US" sz="227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PA_MH_Number_2">
            <a:hlinkClick r:id="" action="ppaction://noaction"/>
          </p:cNvPr>
          <p:cNvSpPr>
            <a:spLocks noChangeArrowheads="1"/>
          </p:cNvSpPr>
          <p:nvPr>
            <p:custDataLst>
              <p:tags r:id="rId3"/>
            </p:custDataLst>
          </p:nvPr>
        </p:nvSpPr>
        <p:spPr bwMode="auto">
          <a:xfrm flipH="1">
            <a:off x="4862636" y="2988006"/>
            <a:ext cx="742498" cy="580820"/>
          </a:xfrm>
          <a:custGeom>
            <a:avLst/>
            <a:gdLst>
              <a:gd name="T0" fmla="*/ 0 w 528877"/>
              <a:gd name="T1" fmla="*/ 0 h 495119"/>
              <a:gd name="T2" fmla="*/ 445749 w 528877"/>
              <a:gd name="T3" fmla="*/ 0 h 495119"/>
              <a:gd name="T4" fmla="*/ 528157 w 528877"/>
              <a:gd name="T5" fmla="*/ 82611 h 495119"/>
              <a:gd name="T6" fmla="*/ 528157 w 528877"/>
              <a:gd name="T7" fmla="*/ 495662 h 495119"/>
              <a:gd name="T8" fmla="*/ 0 w 528877"/>
              <a:gd name="T9" fmla="*/ 495662 h 495119"/>
              <a:gd name="T10" fmla="*/ 0 w 528877"/>
              <a:gd name="T11" fmla="*/ 0 h 495119"/>
              <a:gd name="T12" fmla="*/ 0 60000 65536"/>
              <a:gd name="T13" fmla="*/ 0 60000 65536"/>
              <a:gd name="T14" fmla="*/ 0 60000 65536"/>
              <a:gd name="T15" fmla="*/ 0 60000 65536"/>
              <a:gd name="T16" fmla="*/ 0 60000 65536"/>
              <a:gd name="T17" fmla="*/ 0 60000 65536"/>
              <a:gd name="T18" fmla="*/ 0 w 528877"/>
              <a:gd name="T19" fmla="*/ 0 h 495119"/>
              <a:gd name="T20" fmla="*/ 528877 w 528877"/>
              <a:gd name="T21" fmla="*/ 495119 h 495119"/>
            </a:gdLst>
            <a:ahLst/>
            <a:cxnLst>
              <a:cxn ang="T12">
                <a:pos x="T0" y="T1"/>
              </a:cxn>
              <a:cxn ang="T13">
                <a:pos x="T2" y="T3"/>
              </a:cxn>
              <a:cxn ang="T14">
                <a:pos x="T4" y="T5"/>
              </a:cxn>
              <a:cxn ang="T15">
                <a:pos x="T6" y="T7"/>
              </a:cxn>
              <a:cxn ang="T16">
                <a:pos x="T8" y="T9"/>
              </a:cxn>
              <a:cxn ang="T17">
                <a:pos x="T10" y="T11"/>
              </a:cxn>
            </a:cxnLst>
            <a:rect l="T18" t="T19" r="T20" b="T21"/>
            <a:pathLst>
              <a:path w="528877" h="495119">
                <a:moveTo>
                  <a:pt x="0" y="0"/>
                </a:moveTo>
                <a:lnTo>
                  <a:pt x="446356" y="0"/>
                </a:lnTo>
                <a:cubicBezTo>
                  <a:pt x="491931" y="0"/>
                  <a:pt x="528877" y="36946"/>
                  <a:pt x="528877" y="82521"/>
                </a:cubicBezTo>
                <a:lnTo>
                  <a:pt x="528877" y="495119"/>
                </a:lnTo>
                <a:lnTo>
                  <a:pt x="0" y="495119"/>
                </a:lnTo>
                <a:lnTo>
                  <a:pt x="0" y="0"/>
                </a:lnTo>
                <a:close/>
              </a:path>
            </a:pathLst>
          </a:custGeom>
          <a:solidFill>
            <a:schemeClr val="accent2">
              <a:lumMod val="50000"/>
            </a:schemeClr>
          </a:solidFill>
          <a:ln>
            <a:noFill/>
          </a:ln>
        </p:spPr>
        <p:txBody>
          <a:bodyPr lIns="0" tIns="0" rIns="0" bIns="0" anchor="ctr">
            <a:noAutofit/>
          </a:body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341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02</a:t>
            </a:r>
            <a:endParaRPr kumimoji="0" lang="zh-CN" altLang="en-US" sz="341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5" name="PA_MH_Entry_2">
            <a:hlinkClick r:id="" action="ppaction://noaction"/>
          </p:cNvPr>
          <p:cNvSpPr>
            <a:spLocks noChangeArrowheads="1"/>
          </p:cNvSpPr>
          <p:nvPr>
            <p:custDataLst>
              <p:tags r:id="rId4"/>
            </p:custDataLst>
          </p:nvPr>
        </p:nvSpPr>
        <p:spPr bwMode="auto">
          <a:xfrm flipH="1">
            <a:off x="5677377" y="2988006"/>
            <a:ext cx="4457207" cy="580820"/>
          </a:xfrm>
          <a:prstGeom prst="rect">
            <a:avLst/>
          </a:prstGeom>
          <a:solidFill>
            <a:schemeClr val="accent2"/>
          </a:solidFill>
          <a:ln>
            <a:noFill/>
          </a:ln>
        </p:spPr>
        <p:txBody>
          <a:bodyPr wrap="square" lIns="0" tIns="0" rIns="0" bIns="0" anchor="ctr">
            <a:normAutofit/>
          </a:bodyPr>
          <a:lstStyle/>
          <a:p>
            <a:pPr lvl="0" algn="ctr">
              <a:spcBef>
                <a:spcPct val="0"/>
              </a:spcBef>
              <a:defRPr/>
            </a:pPr>
            <a:r>
              <a:rPr lang="zh-CN" altLang="en-US" sz="2275" dirty="0">
                <a:solidFill>
                  <a:prstClr val="white"/>
                </a:solidFill>
                <a:latin typeface="Arial" panose="020B0604020202020204" pitchFamily="34" charset="0"/>
                <a:ea typeface="微软雅黑" panose="020B0503020204020204" pitchFamily="34" charset="-122"/>
                <a:sym typeface="Arial" panose="020B0604020202020204" pitchFamily="34" charset="0"/>
              </a:rPr>
              <a:t>此处添加标题</a:t>
            </a:r>
            <a:endParaRPr lang="zh-CN" altLang="en-US" sz="227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PA_MH_Number_3">
            <a:hlinkClick r:id="" action="ppaction://noaction"/>
          </p:cNvPr>
          <p:cNvSpPr>
            <a:spLocks noChangeArrowheads="1"/>
          </p:cNvSpPr>
          <p:nvPr>
            <p:custDataLst>
              <p:tags r:id="rId5"/>
            </p:custDataLst>
          </p:nvPr>
        </p:nvSpPr>
        <p:spPr bwMode="auto">
          <a:xfrm flipH="1">
            <a:off x="4862634" y="3967150"/>
            <a:ext cx="742499" cy="580820"/>
          </a:xfrm>
          <a:custGeom>
            <a:avLst/>
            <a:gdLst>
              <a:gd name="T0" fmla="*/ 0 w 528877"/>
              <a:gd name="T1" fmla="*/ 0 h 495119"/>
              <a:gd name="T2" fmla="*/ 445750 w 528877"/>
              <a:gd name="T3" fmla="*/ 0 h 495119"/>
              <a:gd name="T4" fmla="*/ 528160 w 528877"/>
              <a:gd name="T5" fmla="*/ 82611 h 495119"/>
              <a:gd name="T6" fmla="*/ 528160 w 528877"/>
              <a:gd name="T7" fmla="*/ 495662 h 495119"/>
              <a:gd name="T8" fmla="*/ 0 w 528877"/>
              <a:gd name="T9" fmla="*/ 495662 h 495119"/>
              <a:gd name="T10" fmla="*/ 0 w 528877"/>
              <a:gd name="T11" fmla="*/ 0 h 495119"/>
              <a:gd name="T12" fmla="*/ 0 60000 65536"/>
              <a:gd name="T13" fmla="*/ 0 60000 65536"/>
              <a:gd name="T14" fmla="*/ 0 60000 65536"/>
              <a:gd name="T15" fmla="*/ 0 60000 65536"/>
              <a:gd name="T16" fmla="*/ 0 60000 65536"/>
              <a:gd name="T17" fmla="*/ 0 60000 65536"/>
              <a:gd name="T18" fmla="*/ 0 w 528877"/>
              <a:gd name="T19" fmla="*/ 0 h 495119"/>
              <a:gd name="T20" fmla="*/ 528877 w 528877"/>
              <a:gd name="T21" fmla="*/ 495119 h 495119"/>
            </a:gdLst>
            <a:ahLst/>
            <a:cxnLst>
              <a:cxn ang="T12">
                <a:pos x="T0" y="T1"/>
              </a:cxn>
              <a:cxn ang="T13">
                <a:pos x="T2" y="T3"/>
              </a:cxn>
              <a:cxn ang="T14">
                <a:pos x="T4" y="T5"/>
              </a:cxn>
              <a:cxn ang="T15">
                <a:pos x="T6" y="T7"/>
              </a:cxn>
              <a:cxn ang="T16">
                <a:pos x="T8" y="T9"/>
              </a:cxn>
              <a:cxn ang="T17">
                <a:pos x="T10" y="T11"/>
              </a:cxn>
            </a:cxnLst>
            <a:rect l="T18" t="T19" r="T20" b="T21"/>
            <a:pathLst>
              <a:path w="528877" h="495119">
                <a:moveTo>
                  <a:pt x="0" y="0"/>
                </a:moveTo>
                <a:lnTo>
                  <a:pt x="446356" y="0"/>
                </a:lnTo>
                <a:cubicBezTo>
                  <a:pt x="491931" y="0"/>
                  <a:pt x="528877" y="36946"/>
                  <a:pt x="528877" y="82521"/>
                </a:cubicBezTo>
                <a:lnTo>
                  <a:pt x="528877" y="495119"/>
                </a:lnTo>
                <a:lnTo>
                  <a:pt x="0" y="495119"/>
                </a:lnTo>
                <a:lnTo>
                  <a:pt x="0" y="0"/>
                </a:lnTo>
                <a:close/>
              </a:path>
            </a:pathLst>
          </a:custGeom>
          <a:solidFill>
            <a:schemeClr val="accent3">
              <a:lumMod val="50000"/>
            </a:schemeClr>
          </a:solidFill>
          <a:ln>
            <a:noFill/>
          </a:ln>
        </p:spPr>
        <p:txBody>
          <a:bodyPr lIns="0" tIns="0" rIns="0" bIns="0" anchor="ctr">
            <a:noAutofit/>
          </a:body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341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03</a:t>
            </a:r>
            <a:endParaRPr kumimoji="0" lang="zh-CN" altLang="en-US" sz="341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7" name="PA_MH_Entry_3">
            <a:hlinkClick r:id="" action="ppaction://noaction"/>
          </p:cNvPr>
          <p:cNvSpPr>
            <a:spLocks noChangeArrowheads="1"/>
          </p:cNvSpPr>
          <p:nvPr>
            <p:custDataLst>
              <p:tags r:id="rId6"/>
            </p:custDataLst>
          </p:nvPr>
        </p:nvSpPr>
        <p:spPr bwMode="auto">
          <a:xfrm>
            <a:off x="5661451" y="3967150"/>
            <a:ext cx="4457207" cy="580820"/>
          </a:xfrm>
          <a:prstGeom prst="rect">
            <a:avLst/>
          </a:prstGeom>
          <a:solidFill>
            <a:schemeClr val="accent3"/>
          </a:solidFill>
          <a:ln>
            <a:noFill/>
          </a:ln>
        </p:spPr>
        <p:txBody>
          <a:bodyPr wrap="square" lIns="0" tIns="0" rIns="0" bIns="0" anchor="ctr">
            <a:normAutofit/>
          </a:bodyPr>
          <a:lstStyle/>
          <a:p>
            <a:pPr lvl="0" algn="ctr">
              <a:spcBef>
                <a:spcPct val="0"/>
              </a:spcBef>
              <a:defRPr/>
            </a:pPr>
            <a:r>
              <a:rPr lang="zh-CN" altLang="en-US" sz="2275" dirty="0">
                <a:solidFill>
                  <a:prstClr val="white"/>
                </a:solidFill>
                <a:latin typeface="Arial" panose="020B0604020202020204" pitchFamily="34" charset="0"/>
                <a:ea typeface="微软雅黑" panose="020B0503020204020204" pitchFamily="34" charset="-122"/>
                <a:sym typeface="Arial" panose="020B0604020202020204" pitchFamily="34" charset="0"/>
              </a:rPr>
              <a:t>此处添加标题</a:t>
            </a:r>
            <a:endParaRPr lang="zh-CN" altLang="en-US" sz="227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PA_MH_Number_4">
            <a:hlinkClick r:id="" action="ppaction://noaction"/>
          </p:cNvPr>
          <p:cNvSpPr>
            <a:spLocks noChangeArrowheads="1"/>
          </p:cNvSpPr>
          <p:nvPr>
            <p:custDataLst>
              <p:tags r:id="rId7"/>
            </p:custDataLst>
          </p:nvPr>
        </p:nvSpPr>
        <p:spPr bwMode="auto">
          <a:xfrm flipH="1">
            <a:off x="4846709" y="4946294"/>
            <a:ext cx="742498" cy="580820"/>
          </a:xfrm>
          <a:custGeom>
            <a:avLst/>
            <a:gdLst>
              <a:gd name="T0" fmla="*/ 0 w 528877"/>
              <a:gd name="T1" fmla="*/ 0 h 495119"/>
              <a:gd name="T2" fmla="*/ 445749 w 528877"/>
              <a:gd name="T3" fmla="*/ 0 h 495119"/>
              <a:gd name="T4" fmla="*/ 528157 w 528877"/>
              <a:gd name="T5" fmla="*/ 82611 h 495119"/>
              <a:gd name="T6" fmla="*/ 528157 w 528877"/>
              <a:gd name="T7" fmla="*/ 495662 h 495119"/>
              <a:gd name="T8" fmla="*/ 0 w 528877"/>
              <a:gd name="T9" fmla="*/ 495662 h 495119"/>
              <a:gd name="T10" fmla="*/ 0 w 528877"/>
              <a:gd name="T11" fmla="*/ 0 h 495119"/>
              <a:gd name="T12" fmla="*/ 0 60000 65536"/>
              <a:gd name="T13" fmla="*/ 0 60000 65536"/>
              <a:gd name="T14" fmla="*/ 0 60000 65536"/>
              <a:gd name="T15" fmla="*/ 0 60000 65536"/>
              <a:gd name="T16" fmla="*/ 0 60000 65536"/>
              <a:gd name="T17" fmla="*/ 0 60000 65536"/>
              <a:gd name="T18" fmla="*/ 0 w 528877"/>
              <a:gd name="T19" fmla="*/ 0 h 495119"/>
              <a:gd name="T20" fmla="*/ 528877 w 528877"/>
              <a:gd name="T21" fmla="*/ 495119 h 495119"/>
            </a:gdLst>
            <a:ahLst/>
            <a:cxnLst>
              <a:cxn ang="T12">
                <a:pos x="T0" y="T1"/>
              </a:cxn>
              <a:cxn ang="T13">
                <a:pos x="T2" y="T3"/>
              </a:cxn>
              <a:cxn ang="T14">
                <a:pos x="T4" y="T5"/>
              </a:cxn>
              <a:cxn ang="T15">
                <a:pos x="T6" y="T7"/>
              </a:cxn>
              <a:cxn ang="T16">
                <a:pos x="T8" y="T9"/>
              </a:cxn>
              <a:cxn ang="T17">
                <a:pos x="T10" y="T11"/>
              </a:cxn>
            </a:cxnLst>
            <a:rect l="T18" t="T19" r="T20" b="T21"/>
            <a:pathLst>
              <a:path w="528877" h="495119">
                <a:moveTo>
                  <a:pt x="0" y="0"/>
                </a:moveTo>
                <a:lnTo>
                  <a:pt x="446356" y="0"/>
                </a:lnTo>
                <a:cubicBezTo>
                  <a:pt x="491931" y="0"/>
                  <a:pt x="528877" y="36946"/>
                  <a:pt x="528877" y="82521"/>
                </a:cubicBezTo>
                <a:lnTo>
                  <a:pt x="528877" y="495119"/>
                </a:lnTo>
                <a:lnTo>
                  <a:pt x="0" y="495119"/>
                </a:lnTo>
                <a:lnTo>
                  <a:pt x="0" y="0"/>
                </a:lnTo>
                <a:close/>
              </a:path>
            </a:pathLst>
          </a:custGeom>
          <a:solidFill>
            <a:schemeClr val="accent4">
              <a:lumMod val="50000"/>
            </a:schemeClr>
          </a:solidFill>
          <a:ln>
            <a:noFill/>
          </a:ln>
        </p:spPr>
        <p:txBody>
          <a:bodyPr lIns="0" tIns="0" rIns="0" bIns="0" anchor="ctr">
            <a:noAutofit/>
          </a:body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341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04</a:t>
            </a:r>
            <a:endParaRPr kumimoji="0" lang="zh-CN" altLang="en-US" sz="341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9" name="PA_MH_Entry_4">
            <a:hlinkClick r:id="" action="ppaction://noaction"/>
          </p:cNvPr>
          <p:cNvSpPr>
            <a:spLocks noChangeArrowheads="1"/>
          </p:cNvSpPr>
          <p:nvPr>
            <p:custDataLst>
              <p:tags r:id="rId8"/>
            </p:custDataLst>
          </p:nvPr>
        </p:nvSpPr>
        <p:spPr bwMode="auto">
          <a:xfrm flipH="1">
            <a:off x="5661449" y="4946294"/>
            <a:ext cx="4457207" cy="580820"/>
          </a:xfrm>
          <a:prstGeom prst="rect">
            <a:avLst/>
          </a:prstGeom>
          <a:solidFill>
            <a:schemeClr val="accent4"/>
          </a:solidFill>
          <a:ln>
            <a:noFill/>
          </a:ln>
        </p:spPr>
        <p:txBody>
          <a:bodyPr wrap="square" lIns="0" tIns="0" rIns="0" bIns="0" anchor="ctr">
            <a:normAutofit/>
          </a:bodyPr>
          <a:lstStyle/>
          <a:p>
            <a:pPr lvl="0" algn="ctr">
              <a:spcBef>
                <a:spcPct val="0"/>
              </a:spcBef>
              <a:defRPr/>
            </a:pPr>
            <a:r>
              <a:rPr lang="zh-CN" altLang="en-US" sz="2275" dirty="0">
                <a:solidFill>
                  <a:prstClr val="white"/>
                </a:solidFill>
                <a:latin typeface="Arial" panose="020B0604020202020204" pitchFamily="34" charset="0"/>
                <a:ea typeface="微软雅黑" panose="020B0503020204020204" pitchFamily="34" charset="-122"/>
                <a:sym typeface="Arial" panose="020B0604020202020204" pitchFamily="34" charset="0"/>
              </a:rPr>
              <a:t>此处添加标题</a:t>
            </a:r>
            <a:endParaRPr lang="zh-CN" altLang="en-US" sz="2275"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PA_MH_Others_1"/>
          <p:cNvSpPr txBox="1">
            <a:spLocks noChangeArrowheads="1"/>
          </p:cNvSpPr>
          <p:nvPr>
            <p:custDataLst>
              <p:tags r:id="rId9"/>
            </p:custDataLst>
          </p:nvPr>
        </p:nvSpPr>
        <p:spPr bwMode="auto">
          <a:xfrm>
            <a:off x="2929194" y="2537539"/>
            <a:ext cx="860113" cy="3524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6255" b="0" i="0" u="none" strike="noStrike" kern="1200" cap="none" spc="0" normalizeH="0" baseline="0" noProof="0">
                <a:ln>
                  <a:noFill/>
                </a:ln>
                <a:solidFill>
                  <a:srgbClr val="FF9900"/>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Contents</a:t>
            </a:r>
            <a:endParaRPr kumimoji="0" lang="en-US" altLang="zh-CN" sz="6255" b="0" i="0" u="none" strike="noStrike" kern="1200" cap="none" spc="0" normalizeH="0" baseline="0" noProof="0" dirty="0">
              <a:ln>
                <a:noFill/>
              </a:ln>
              <a:solidFill>
                <a:srgbClr val="FF99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1" name="PA_MH_Others_2"/>
          <p:cNvSpPr>
            <a:spLocks noChangeArrowheads="1"/>
          </p:cNvSpPr>
          <p:nvPr>
            <p:custDataLst>
              <p:tags r:id="rId10"/>
            </p:custDataLst>
          </p:nvPr>
        </p:nvSpPr>
        <p:spPr bwMode="auto">
          <a:xfrm>
            <a:off x="2401674" y="885312"/>
            <a:ext cx="1563854" cy="1563854"/>
          </a:xfrm>
          <a:prstGeom prst="ellipse">
            <a:avLst/>
          </a:prstGeom>
          <a:solidFill>
            <a:schemeClr val="accent1"/>
          </a:solidFill>
          <a:ln>
            <a:noFill/>
          </a:ln>
        </p:spPr>
        <p:txBody>
          <a:bodyPr lIns="0" tIns="0" rIns="0" bIns="0" anchor="ctr">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9100" b="1"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目</a:t>
            </a:r>
            <a:endParaRPr kumimoji="0" lang="zh-CN" altLang="en-US" sz="380" b="1" i="0" u="none" strike="noStrike" kern="1200" cap="none" spc="0" normalizeH="0" baseline="0" noProof="0">
              <a:ln>
                <a:noFill/>
              </a:ln>
              <a:solidFill>
                <a:srgbClr val="FFFFFF">
                  <a:alpha val="0"/>
                </a:srgb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2" name="PA_MH_Others_3"/>
          <p:cNvSpPr>
            <a:spLocks noChangeArrowheads="1"/>
          </p:cNvSpPr>
          <p:nvPr>
            <p:custDataLst>
              <p:tags r:id="rId11"/>
            </p:custDataLst>
          </p:nvPr>
        </p:nvSpPr>
        <p:spPr bwMode="auto">
          <a:xfrm>
            <a:off x="1912152" y="2326832"/>
            <a:ext cx="979047" cy="97904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6600" b="1" i="0" u="none" strike="noStrike" kern="1200" cap="none" spc="0" normalizeH="0" baseline="0" noProof="0">
                <a:ln>
                  <a:noFill/>
                </a:ln>
                <a:solidFill>
                  <a:srgbClr val="FF9900"/>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录</a:t>
            </a:r>
            <a:endParaRPr kumimoji="0" lang="zh-CN" altLang="en-US" sz="6600" b="1" i="0" u="none" strike="noStrike" kern="1200" cap="none" spc="0" normalizeH="0" baseline="0" noProof="0">
              <a:ln>
                <a:noFill/>
              </a:ln>
              <a:solidFill>
                <a:srgbClr val="FF99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prism dir="u" isInverted="1"/>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6" presetClass="entr" presetSubtype="0" fill="hold" grpId="0" nodeType="withEffect">
                                  <p:stCondLst>
                                    <p:cond delay="500"/>
                                  </p:stCondLst>
                                  <p:iterate type="lt">
                                    <p:tmPct val="10000"/>
                                  </p:iterate>
                                  <p:childTnLst>
                                    <p:set>
                                      <p:cBhvr>
                                        <p:cTn id="11" dur="1" fill="hold">
                                          <p:stCondLst>
                                            <p:cond delay="0"/>
                                          </p:stCondLst>
                                        </p:cTn>
                                        <p:tgtEl>
                                          <p:spTgt spid="12"/>
                                        </p:tgtEl>
                                        <p:attrNameLst>
                                          <p:attrName>style.visibility</p:attrName>
                                        </p:attrNameLst>
                                      </p:cBhvr>
                                      <p:to>
                                        <p:strVal val="visible"/>
                                      </p:to>
                                    </p:set>
                                    <p:anim by="(-#ppt_w*2)" calcmode="lin" valueType="num">
                                      <p:cBhvr rctx="PPT">
                                        <p:cTn id="12" dur="500" autoRev="1" fill="hold">
                                          <p:stCondLst>
                                            <p:cond delay="0"/>
                                          </p:stCondLst>
                                        </p:cTn>
                                        <p:tgtEl>
                                          <p:spTgt spid="12"/>
                                        </p:tgtEl>
                                        <p:attrNameLst>
                                          <p:attrName>ppt_w</p:attrName>
                                        </p:attrNameLst>
                                      </p:cBhvr>
                                    </p:anim>
                                    <p:anim by="(#ppt_w*0.50)" calcmode="lin" valueType="num">
                                      <p:cBhvr>
                                        <p:cTn id="13" dur="500" decel="50000" autoRev="1" fill="hold">
                                          <p:stCondLst>
                                            <p:cond delay="0"/>
                                          </p:stCondLst>
                                        </p:cTn>
                                        <p:tgtEl>
                                          <p:spTgt spid="12"/>
                                        </p:tgtEl>
                                        <p:attrNameLst>
                                          <p:attrName>ppt_x</p:attrName>
                                        </p:attrNameLst>
                                      </p:cBhvr>
                                    </p:anim>
                                    <p:anim from="(-#ppt_h/2)" to="(#ppt_y)" calcmode="lin" valueType="num">
                                      <p:cBhvr>
                                        <p:cTn id="14" dur="1000" fill="hold">
                                          <p:stCondLst>
                                            <p:cond delay="0"/>
                                          </p:stCondLst>
                                        </p:cTn>
                                        <p:tgtEl>
                                          <p:spTgt spid="12"/>
                                        </p:tgtEl>
                                        <p:attrNameLst>
                                          <p:attrName>ppt_y</p:attrName>
                                        </p:attrNameLst>
                                      </p:cBhvr>
                                    </p:anim>
                                    <p:animRot by="21600000">
                                      <p:cBhvr>
                                        <p:cTn id="15" dur="1000" fill="hold">
                                          <p:stCondLst>
                                            <p:cond delay="0"/>
                                          </p:stCondLst>
                                        </p:cTn>
                                        <p:tgtEl>
                                          <p:spTgt spid="12"/>
                                        </p:tgtEl>
                                        <p:attrNameLst>
                                          <p:attrName>r</p:attrName>
                                        </p:attrNameLst>
                                      </p:cBhvr>
                                    </p:animRot>
                                  </p:childTnLst>
                                </p:cTn>
                              </p:par>
                              <p:par>
                                <p:cTn id="16" presetID="56" presetClass="entr" presetSubtype="0" fill="hold" grpId="0" nodeType="withEffect">
                                  <p:stCondLst>
                                    <p:cond delay="1500"/>
                                  </p:stCondLst>
                                  <p:iterate type="lt">
                                    <p:tmPct val="10000"/>
                                  </p:iterate>
                                  <p:childTnLst>
                                    <p:set>
                                      <p:cBhvr>
                                        <p:cTn id="17" dur="1" fill="hold">
                                          <p:stCondLst>
                                            <p:cond delay="0"/>
                                          </p:stCondLst>
                                        </p:cTn>
                                        <p:tgtEl>
                                          <p:spTgt spid="10"/>
                                        </p:tgtEl>
                                        <p:attrNameLst>
                                          <p:attrName>style.visibility</p:attrName>
                                        </p:attrNameLst>
                                      </p:cBhvr>
                                      <p:to>
                                        <p:strVal val="visible"/>
                                      </p:to>
                                    </p:set>
                                    <p:anim by="(-#ppt_w*2)" calcmode="lin" valueType="num">
                                      <p:cBhvr rctx="PPT">
                                        <p:cTn id="18" dur="500" autoRev="1" fill="hold">
                                          <p:stCondLst>
                                            <p:cond delay="0"/>
                                          </p:stCondLst>
                                        </p:cTn>
                                        <p:tgtEl>
                                          <p:spTgt spid="10"/>
                                        </p:tgtEl>
                                        <p:attrNameLst>
                                          <p:attrName>ppt_w</p:attrName>
                                        </p:attrNameLst>
                                      </p:cBhvr>
                                    </p:anim>
                                    <p:anim by="(#ppt_w*0.50)" calcmode="lin" valueType="num">
                                      <p:cBhvr>
                                        <p:cTn id="19" dur="500" decel="50000" autoRev="1" fill="hold">
                                          <p:stCondLst>
                                            <p:cond delay="0"/>
                                          </p:stCondLst>
                                        </p:cTn>
                                        <p:tgtEl>
                                          <p:spTgt spid="10"/>
                                        </p:tgtEl>
                                        <p:attrNameLst>
                                          <p:attrName>ppt_x</p:attrName>
                                        </p:attrNameLst>
                                      </p:cBhvr>
                                    </p:anim>
                                    <p:anim from="(-#ppt_h/2)" to="(#ppt_y)" calcmode="lin" valueType="num">
                                      <p:cBhvr>
                                        <p:cTn id="20" dur="1000" fill="hold">
                                          <p:stCondLst>
                                            <p:cond delay="0"/>
                                          </p:stCondLst>
                                        </p:cTn>
                                        <p:tgtEl>
                                          <p:spTgt spid="10"/>
                                        </p:tgtEl>
                                        <p:attrNameLst>
                                          <p:attrName>ppt_y</p:attrName>
                                        </p:attrNameLst>
                                      </p:cBhvr>
                                    </p:anim>
                                    <p:animRot by="21600000">
                                      <p:cBhvr>
                                        <p:cTn id="21" dur="1000" fill="hold">
                                          <p:stCondLst>
                                            <p:cond delay="0"/>
                                          </p:stCondLst>
                                        </p:cTn>
                                        <p:tgtEl>
                                          <p:spTgt spid="10"/>
                                        </p:tgtEl>
                                        <p:attrNameLst>
                                          <p:attrName>r</p:attrName>
                                        </p:attrNameLst>
                                      </p:cBhvr>
                                    </p:animRot>
                                  </p:childTnLst>
                                </p:cTn>
                              </p:par>
                              <p:par>
                                <p:cTn id="22" presetID="2" presetClass="entr" presetSubtype="8" fill="hold" grpId="0" nodeType="withEffect">
                                  <p:stCondLst>
                                    <p:cond delay="250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0-#ppt_w/2"/>
                                          </p:val>
                                        </p:tav>
                                        <p:tav tm="100000">
                                          <p:val>
                                            <p:strVal val="#ppt_x"/>
                                          </p:val>
                                        </p:tav>
                                      </p:tavLst>
                                    </p:anim>
                                    <p:anim calcmode="lin" valueType="num">
                                      <p:cBhvr additive="base">
                                        <p:cTn id="25" dur="500" fill="hold"/>
                                        <p:tgtEl>
                                          <p:spTgt spid="2"/>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250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1+#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300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0-#ppt_w/2"/>
                                          </p:val>
                                        </p:tav>
                                        <p:tav tm="100000">
                                          <p:val>
                                            <p:strVal val="#ppt_x"/>
                                          </p:val>
                                        </p:tav>
                                      </p:tavLst>
                                    </p:anim>
                                    <p:anim calcmode="lin" valueType="num">
                                      <p:cBhvr additive="base">
                                        <p:cTn id="33" dur="500" fill="hold"/>
                                        <p:tgtEl>
                                          <p:spTgt spid="4"/>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300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500" fill="hold"/>
                                        <p:tgtEl>
                                          <p:spTgt spid="5"/>
                                        </p:tgtEl>
                                        <p:attrNameLst>
                                          <p:attrName>ppt_x</p:attrName>
                                        </p:attrNameLst>
                                      </p:cBhvr>
                                      <p:tavLst>
                                        <p:tav tm="0">
                                          <p:val>
                                            <p:strVal val="1+#ppt_w/2"/>
                                          </p:val>
                                        </p:tav>
                                        <p:tav tm="100000">
                                          <p:val>
                                            <p:strVal val="#ppt_x"/>
                                          </p:val>
                                        </p:tav>
                                      </p:tavLst>
                                    </p:anim>
                                    <p:anim calcmode="lin" valueType="num">
                                      <p:cBhvr additive="base">
                                        <p:cTn id="37" dur="500" fill="hold"/>
                                        <p:tgtEl>
                                          <p:spTgt spid="5"/>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350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500" fill="hold"/>
                                        <p:tgtEl>
                                          <p:spTgt spid="6"/>
                                        </p:tgtEl>
                                        <p:attrNameLst>
                                          <p:attrName>ppt_x</p:attrName>
                                        </p:attrNameLst>
                                      </p:cBhvr>
                                      <p:tavLst>
                                        <p:tav tm="0">
                                          <p:val>
                                            <p:strVal val="0-#ppt_w/2"/>
                                          </p:val>
                                        </p:tav>
                                        <p:tav tm="100000">
                                          <p:val>
                                            <p:strVal val="#ppt_x"/>
                                          </p:val>
                                        </p:tav>
                                      </p:tavLst>
                                    </p:anim>
                                    <p:anim calcmode="lin" valueType="num">
                                      <p:cBhvr additive="base">
                                        <p:cTn id="41" dur="500" fill="hold"/>
                                        <p:tgtEl>
                                          <p:spTgt spid="6"/>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350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1+#ppt_w/2"/>
                                          </p:val>
                                        </p:tav>
                                        <p:tav tm="100000">
                                          <p:val>
                                            <p:strVal val="#ppt_x"/>
                                          </p:val>
                                        </p:tav>
                                      </p:tavLst>
                                    </p:anim>
                                    <p:anim calcmode="lin" valueType="num">
                                      <p:cBhvr additive="base">
                                        <p:cTn id="45" dur="500" fill="hold"/>
                                        <p:tgtEl>
                                          <p:spTgt spid="7"/>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400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0-#ppt_w/2"/>
                                          </p:val>
                                        </p:tav>
                                        <p:tav tm="100000">
                                          <p:val>
                                            <p:strVal val="#ppt_x"/>
                                          </p:val>
                                        </p:tav>
                                      </p:tavLst>
                                    </p:anim>
                                    <p:anim calcmode="lin" valueType="num">
                                      <p:cBhvr additive="base">
                                        <p:cTn id="49" dur="500" fill="hold"/>
                                        <p:tgtEl>
                                          <p:spTgt spid="8"/>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400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1+#ppt_w/2"/>
                                          </p:val>
                                        </p:tav>
                                        <p:tav tm="100000">
                                          <p:val>
                                            <p:strVal val="#ppt_x"/>
                                          </p:val>
                                        </p:tav>
                                      </p:tavLst>
                                    </p:anim>
                                    <p:anim calcmode="lin" valueType="num">
                                      <p:cBhvr additive="base">
                                        <p:cTn id="53"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p:bldP spid="11" grpId="0" animBg="1"/>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5588000"/>
            <a:ext cx="12192000" cy="127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图片包含 矢量图形&#10;&#10;已生成高可信度的说明"/>
          <p:cNvPicPr>
            <a:picLocks noChangeAspect="1"/>
          </p:cNvPicPr>
          <p:nvPr/>
        </p:nvPicPr>
        <p:blipFill>
          <a:blip r:embed="rId1" cstate="screen">
            <a:extLst>
              <a:ext uri="{28A0092B-C50C-407E-A947-70E740481C1C}">
                <a14:useLocalDpi xmlns:a14="http://schemas.microsoft.com/office/drawing/2010/main" val="0"/>
              </a:ext>
            </a:extLst>
          </a:blip>
          <a:stretch>
            <a:fillRect/>
          </a:stretch>
        </p:blipFill>
        <p:spPr>
          <a:xfrm>
            <a:off x="652970" y="951544"/>
            <a:ext cx="4147630" cy="4877756"/>
          </a:xfrm>
          <a:prstGeom prst="rect">
            <a:avLst/>
          </a:prstGeom>
        </p:spPr>
      </p:pic>
      <p:sp>
        <p:nvSpPr>
          <p:cNvPr id="7" name="Rectangle 606"/>
          <p:cNvSpPr>
            <a:spLocks noChangeArrowheads="1"/>
          </p:cNvSpPr>
          <p:nvPr/>
        </p:nvSpPr>
        <p:spPr bwMode="auto">
          <a:xfrm>
            <a:off x="11447458" y="5825719"/>
            <a:ext cx="3581" cy="3581"/>
          </a:xfrm>
          <a:prstGeom prst="rect">
            <a:avLst/>
          </a:prstGeom>
          <a:solidFill>
            <a:srgbClr val="D100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 name="Freeform 682"/>
          <p:cNvSpPr/>
          <p:nvPr/>
        </p:nvSpPr>
        <p:spPr bwMode="auto">
          <a:xfrm>
            <a:off x="5054766" y="1857746"/>
            <a:ext cx="2793336" cy="3298287"/>
          </a:xfrm>
          <a:custGeom>
            <a:avLst/>
            <a:gdLst>
              <a:gd name="T0" fmla="*/ 36 w 780"/>
              <a:gd name="T1" fmla="*/ 921 h 921"/>
              <a:gd name="T2" fmla="*/ 780 w 780"/>
              <a:gd name="T3" fmla="*/ 921 h 921"/>
              <a:gd name="T4" fmla="*/ 780 w 780"/>
              <a:gd name="T5" fmla="*/ 921 h 921"/>
              <a:gd name="T6" fmla="*/ 36 w 780"/>
              <a:gd name="T7" fmla="*/ 921 h 921"/>
              <a:gd name="T8" fmla="*/ 36 w 780"/>
              <a:gd name="T9" fmla="*/ 0 h 921"/>
              <a:gd name="T10" fmla="*/ 0 w 780"/>
              <a:gd name="T11" fmla="*/ 0 h 921"/>
              <a:gd name="T12" fmla="*/ 0 w 780"/>
              <a:gd name="T13" fmla="*/ 921 h 921"/>
              <a:gd name="T14" fmla="*/ 0 w 780"/>
              <a:gd name="T15" fmla="*/ 921 h 921"/>
              <a:gd name="T16" fmla="*/ 36 w 780"/>
              <a:gd name="T17" fmla="*/ 921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0" h="921">
                <a:moveTo>
                  <a:pt x="36" y="921"/>
                </a:moveTo>
                <a:lnTo>
                  <a:pt x="780" y="921"/>
                </a:lnTo>
                <a:lnTo>
                  <a:pt x="780" y="921"/>
                </a:lnTo>
                <a:lnTo>
                  <a:pt x="36" y="921"/>
                </a:lnTo>
                <a:lnTo>
                  <a:pt x="36" y="0"/>
                </a:lnTo>
                <a:lnTo>
                  <a:pt x="0" y="0"/>
                </a:lnTo>
                <a:lnTo>
                  <a:pt x="0" y="921"/>
                </a:lnTo>
                <a:lnTo>
                  <a:pt x="0" y="921"/>
                </a:lnTo>
                <a:lnTo>
                  <a:pt x="36" y="921"/>
                </a:lnTo>
                <a:close/>
              </a:path>
            </a:pathLst>
          </a:custGeom>
          <a:solidFill>
            <a:schemeClr val="accent1"/>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 name="Rectangle 685"/>
          <p:cNvSpPr>
            <a:spLocks noChangeArrowheads="1"/>
          </p:cNvSpPr>
          <p:nvPr/>
        </p:nvSpPr>
        <p:spPr bwMode="auto">
          <a:xfrm>
            <a:off x="5344842" y="1531858"/>
            <a:ext cx="6335145" cy="3427210"/>
          </a:xfrm>
          <a:prstGeom prst="rect">
            <a:avLst/>
          </a:prstGeom>
          <a:solidFill>
            <a:schemeClr val="accent1"/>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 name="Freeform 686"/>
          <p:cNvSpPr/>
          <p:nvPr/>
        </p:nvSpPr>
        <p:spPr bwMode="auto">
          <a:xfrm>
            <a:off x="9144497" y="1367123"/>
            <a:ext cx="2793336" cy="3298287"/>
          </a:xfrm>
          <a:custGeom>
            <a:avLst/>
            <a:gdLst>
              <a:gd name="T0" fmla="*/ 744 w 780"/>
              <a:gd name="T1" fmla="*/ 0 h 921"/>
              <a:gd name="T2" fmla="*/ 0 w 780"/>
              <a:gd name="T3" fmla="*/ 0 h 921"/>
              <a:gd name="T4" fmla="*/ 0 w 780"/>
              <a:gd name="T5" fmla="*/ 9 h 921"/>
              <a:gd name="T6" fmla="*/ 744 w 780"/>
              <a:gd name="T7" fmla="*/ 9 h 921"/>
              <a:gd name="T8" fmla="*/ 744 w 780"/>
              <a:gd name="T9" fmla="*/ 921 h 921"/>
              <a:gd name="T10" fmla="*/ 780 w 780"/>
              <a:gd name="T11" fmla="*/ 921 h 921"/>
              <a:gd name="T12" fmla="*/ 780 w 780"/>
              <a:gd name="T13" fmla="*/ 9 h 921"/>
              <a:gd name="T14" fmla="*/ 780 w 780"/>
              <a:gd name="T15" fmla="*/ 0 h 921"/>
              <a:gd name="T16" fmla="*/ 744 w 780"/>
              <a:gd name="T17"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0" h="921">
                <a:moveTo>
                  <a:pt x="744" y="0"/>
                </a:moveTo>
                <a:lnTo>
                  <a:pt x="0" y="0"/>
                </a:lnTo>
                <a:lnTo>
                  <a:pt x="0" y="9"/>
                </a:lnTo>
                <a:lnTo>
                  <a:pt x="744" y="9"/>
                </a:lnTo>
                <a:lnTo>
                  <a:pt x="744" y="921"/>
                </a:lnTo>
                <a:lnTo>
                  <a:pt x="780" y="921"/>
                </a:lnTo>
                <a:lnTo>
                  <a:pt x="780" y="9"/>
                </a:lnTo>
                <a:lnTo>
                  <a:pt x="780" y="0"/>
                </a:lnTo>
                <a:lnTo>
                  <a:pt x="744" y="0"/>
                </a:lnTo>
                <a:close/>
              </a:path>
            </a:pathLst>
          </a:custGeom>
          <a:solidFill>
            <a:schemeClr val="accent1"/>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1" name="文本框 10"/>
          <p:cNvSpPr txBox="1"/>
          <p:nvPr/>
        </p:nvSpPr>
        <p:spPr>
          <a:xfrm>
            <a:off x="6913307" y="1860499"/>
            <a:ext cx="3031023" cy="1200329"/>
          </a:xfrm>
          <a:prstGeom prst="rect">
            <a:avLst/>
          </a:prstGeom>
          <a:noFill/>
        </p:spPr>
        <p:txBody>
          <a:bodyPr vert="horz" wrap="none" rtlCol="0">
            <a:spAutoFit/>
          </a:bodyPr>
          <a:lstStyle>
            <a:defPPr>
              <a:defRPr lang="zh-CN"/>
            </a:defPPr>
            <a:lvl1pPr algn="ctr">
              <a:defRPr sz="7200" b="1">
                <a:solidFill>
                  <a:schemeClr val="accent5">
                    <a:lumMod val="50000"/>
                  </a:schemeClr>
                </a:solidFill>
                <a:latin typeface="Agency FB" panose="020B0503020202020204" pitchFamily="34" charset="0"/>
              </a:defRPr>
            </a:lvl1pPr>
          </a:lstStyle>
          <a:p>
            <a:r>
              <a:rPr lang="en-US" altLang="zh-CN" dirty="0">
                <a:solidFill>
                  <a:schemeClr val="tx1"/>
                </a:solidFill>
                <a:effectLst>
                  <a:outerShdw blurRad="38100" dist="38100" dir="2700000" algn="tl">
                    <a:srgbClr val="000000">
                      <a:alpha val="43137"/>
                    </a:srgbClr>
                  </a:outerShdw>
                </a:effectLst>
                <a:latin typeface="Impact" panose="020B0806030902050204" pitchFamily="34" charset="0"/>
              </a:rPr>
              <a:t>PART 01</a:t>
            </a:r>
            <a:endParaRPr lang="zh-CN" altLang="en-US" sz="8800" dirty="0">
              <a:ln>
                <a:gradFill>
                  <a:gsLst>
                    <a:gs pos="0">
                      <a:schemeClr val="accent1">
                        <a:lumMod val="5000"/>
                        <a:lumOff val="95000"/>
                        <a:alpha val="0"/>
                      </a:schemeClr>
                    </a:gs>
                    <a:gs pos="55000">
                      <a:schemeClr val="bg1"/>
                    </a:gs>
                    <a:gs pos="100000">
                      <a:schemeClr val="bg1">
                        <a:alpha val="0"/>
                      </a:schemeClr>
                    </a:gs>
                  </a:gsLst>
                  <a:lin ang="5400000" scaled="1"/>
                </a:gradFill>
              </a:ln>
              <a:solidFill>
                <a:schemeClr val="tx1"/>
              </a:solidFill>
              <a:effectLst>
                <a:outerShdw blurRad="38100" dist="38100" dir="2700000" algn="tl">
                  <a:srgbClr val="000000">
                    <a:alpha val="43137"/>
                  </a:srgbClr>
                </a:outerShdw>
              </a:effectLst>
              <a:latin typeface="Impact" panose="020B0806030902050204" pitchFamily="34" charset="0"/>
            </a:endParaRPr>
          </a:p>
        </p:txBody>
      </p:sp>
      <p:sp>
        <p:nvSpPr>
          <p:cNvPr id="12" name="矩形 11"/>
          <p:cNvSpPr/>
          <p:nvPr/>
        </p:nvSpPr>
        <p:spPr>
          <a:xfrm>
            <a:off x="6573877" y="3202068"/>
            <a:ext cx="3877985" cy="830997"/>
          </a:xfrm>
          <a:prstGeom prst="rect">
            <a:avLst/>
          </a:prstGeom>
          <a:noFill/>
        </p:spPr>
        <p:txBody>
          <a:bodyPr wrap="none" rtlCol="0">
            <a:spAutoFit/>
          </a:bodyPr>
          <a:lstStyle/>
          <a:p>
            <a:pPr algn="ctr"/>
            <a:r>
              <a:rPr lang="zh-CN" altLang="en-US" sz="4800" b="1" dirty="0">
                <a:latin typeface="微软雅黑" panose="020B0503020204020204" pitchFamily="34" charset="-122"/>
                <a:ea typeface="微软雅黑" panose="020B0503020204020204" pitchFamily="34" charset="-122"/>
              </a:rPr>
              <a:t>此处添加标题</a:t>
            </a:r>
            <a:endParaRPr lang="zh-CN" altLang="en-US" sz="4800" b="1" dirty="0">
              <a:latin typeface="微软雅黑" panose="020B0503020204020204" pitchFamily="34" charset="-122"/>
              <a:ea typeface="微软雅黑" panose="020B0503020204020204" pitchFamily="34" charset="-122"/>
            </a:endParaRPr>
          </a:p>
        </p:txBody>
      </p:sp>
      <p:sp>
        <p:nvSpPr>
          <p:cNvPr id="13" name="矩形 12"/>
          <p:cNvSpPr/>
          <p:nvPr/>
        </p:nvSpPr>
        <p:spPr>
          <a:xfrm>
            <a:off x="5494083" y="4002854"/>
            <a:ext cx="6037573" cy="453457"/>
          </a:xfrm>
          <a:prstGeom prst="rect">
            <a:avLst/>
          </a:prstGeom>
        </p:spPr>
        <p:txBody>
          <a:bodyPr wrap="square">
            <a:spAutoFit/>
          </a:bodyPr>
          <a:lstStyle/>
          <a:p>
            <a:pPr algn="ctr">
              <a:lnSpc>
                <a:spcPct val="130000"/>
              </a:lnSpc>
            </a:pPr>
            <a:r>
              <a:rPr lang="zh-CN" altLang="en-US" sz="2000" b="1" dirty="0">
                <a:latin typeface="微软雅黑" panose="020B0503020204020204" pitchFamily="34" charset="-122"/>
                <a:ea typeface="微软雅黑" panose="020B0503020204020204" pitchFamily="34" charset="-122"/>
              </a:rPr>
              <a:t>点击此处添加文本内容，如关键词、部分简单介绍等</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5000">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par>
                              <p:cTn id="20" fill="hold">
                                <p:stCondLst>
                                  <p:cond delay="1000"/>
                                </p:stCondLst>
                                <p:childTnLst>
                                  <p:par>
                                    <p:cTn id="21" presetID="23" presetClass="entr" presetSubtype="28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strVal val="4/3*#ppt_w"/>
                                              </p:val>
                                            </p:tav>
                                            <p:tav tm="100000">
                                              <p:val>
                                                <p:strVal val="#ppt_w"/>
                                              </p:val>
                                            </p:tav>
                                          </p:tavLst>
                                        </p:anim>
                                        <p:anim calcmode="lin" valueType="num">
                                          <p:cBhvr>
                                            <p:cTn id="24" dur="500" fill="hold"/>
                                            <p:tgtEl>
                                              <p:spTgt spid="9"/>
                                            </p:tgtEl>
                                            <p:attrNameLst>
                                              <p:attrName>ppt_h</p:attrName>
                                            </p:attrNameLst>
                                          </p:cBhvr>
                                          <p:tavLst>
                                            <p:tav tm="0">
                                              <p:val>
                                                <p:strVal val="4/3*#ppt_h"/>
                                              </p:val>
                                            </p:tav>
                                            <p:tav tm="100000">
                                              <p:val>
                                                <p:strVal val="#ppt_h"/>
                                              </p:val>
                                            </p:tav>
                                          </p:tavLst>
                                        </p:anim>
                                      </p:childTnLst>
                                    </p:cTn>
                                  </p:par>
                                </p:childTnLst>
                              </p:cTn>
                            </p:par>
                            <p:par>
                              <p:cTn id="25" fill="hold">
                                <p:stCondLst>
                                  <p:cond delay="1500"/>
                                </p:stCondLst>
                                <p:childTnLst>
                                  <p:par>
                                    <p:cTn id="26" presetID="2" presetClass="entr" presetSubtype="2" fill="hold" grpId="0" nodeType="afterEffect" p14:presetBounceEnd="40000">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anim calcmode="lin" valueType="num" p14:bounceEnd="40000">
                                          <p:cBhvr additive="base">
                                            <p:cTn id="28" dur="500" fill="hold"/>
                                            <p:tgtEl>
                                              <p:spTgt spid="11"/>
                                            </p:tgtEl>
                                            <p:attrNameLst>
                                              <p:attrName>ppt_x</p:attrName>
                                            </p:attrNameLst>
                                          </p:cBhvr>
                                          <p:tavLst>
                                            <p:tav tm="0">
                                              <p:val>
                                                <p:strVal val="1+#ppt_w/2"/>
                                              </p:val>
                                            </p:tav>
                                            <p:tav tm="100000">
                                              <p:val>
                                                <p:strVal val="#ppt_x"/>
                                              </p:val>
                                            </p:tav>
                                          </p:tavLst>
                                        </p:anim>
                                        <p:anim calcmode="lin" valueType="num" p14:bounceEnd="40000">
                                          <p:cBhvr additive="base">
                                            <p:cTn id="29" dur="500" fill="hold"/>
                                            <p:tgtEl>
                                              <p:spTgt spid="11"/>
                                            </p:tgtEl>
                                            <p:attrNameLst>
                                              <p:attrName>ppt_y</p:attrName>
                                            </p:attrNameLst>
                                          </p:cBhvr>
                                          <p:tavLst>
                                            <p:tav tm="0">
                                              <p:val>
                                                <p:strVal val="#ppt_y"/>
                                              </p:val>
                                            </p:tav>
                                            <p:tav tm="100000">
                                              <p:val>
                                                <p:strVal val="#ppt_y"/>
                                              </p:val>
                                            </p:tav>
                                          </p:tavLst>
                                        </p:anim>
                                      </p:childTnLst>
                                    </p:cTn>
                                  </p:par>
                                </p:childTnLst>
                              </p:cTn>
                            </p:par>
                            <p:par>
                              <p:cTn id="30" fill="hold">
                                <p:stCondLst>
                                  <p:cond delay="2299"/>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childTnLst>
                              </p:cTn>
                            </p:par>
                            <p:par>
                              <p:cTn id="36" fill="hold">
                                <p:stCondLst>
                                  <p:cond delay="3049"/>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13">
                                                <p:txEl>
                                                  <p:pRg st="0" end="0"/>
                                                </p:txEl>
                                              </p:spTgt>
                                            </p:tgtEl>
                                            <p:attrNameLst>
                                              <p:attrName>style.visibility</p:attrName>
                                            </p:attrNameLst>
                                          </p:cBhvr>
                                          <p:to>
                                            <p:strVal val="visible"/>
                                          </p:to>
                                        </p:set>
                                        <p:anim calcmode="lin" valueType="num">
                                          <p:cBhvr>
                                            <p:cTn id="39" dur="500" fill="hold"/>
                                            <p:tgtEl>
                                              <p:spTgt spid="1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13">
                                                <p:txEl>
                                                  <p:pRg st="0" end="0"/>
                                                </p:txEl>
                                              </p:spTgt>
                                            </p:tgtEl>
                                            <p:attrNameLst>
                                              <p:attrName>ppt_y</p:attrName>
                                            </p:attrNameLst>
                                          </p:cBhvr>
                                          <p:tavLst>
                                            <p:tav tm="0">
                                              <p:val>
                                                <p:strVal val="#ppt_y"/>
                                              </p:val>
                                            </p:tav>
                                            <p:tav tm="100000">
                                              <p:val>
                                                <p:strVal val="#ppt_y"/>
                                              </p:val>
                                            </p:tav>
                                          </p:tavLst>
                                        </p:anim>
                                        <p:anim calcmode="lin" valueType="num">
                                          <p:cBhvr>
                                            <p:cTn id="41" dur="500" fill="hold"/>
                                            <p:tgtEl>
                                              <p:spTgt spid="1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1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p:bldP spid="12" grpId="0"/>
          <p:bldP spid="13" grpId="0" bui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par>
                              <p:cTn id="20" fill="hold">
                                <p:stCondLst>
                                  <p:cond delay="1000"/>
                                </p:stCondLst>
                                <p:childTnLst>
                                  <p:par>
                                    <p:cTn id="21" presetID="23" presetClass="entr" presetSubtype="28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strVal val="4/3*#ppt_w"/>
                                              </p:val>
                                            </p:tav>
                                            <p:tav tm="100000">
                                              <p:val>
                                                <p:strVal val="#ppt_w"/>
                                              </p:val>
                                            </p:tav>
                                          </p:tavLst>
                                        </p:anim>
                                        <p:anim calcmode="lin" valueType="num">
                                          <p:cBhvr>
                                            <p:cTn id="24" dur="500" fill="hold"/>
                                            <p:tgtEl>
                                              <p:spTgt spid="9"/>
                                            </p:tgtEl>
                                            <p:attrNameLst>
                                              <p:attrName>ppt_h</p:attrName>
                                            </p:attrNameLst>
                                          </p:cBhvr>
                                          <p:tavLst>
                                            <p:tav tm="0">
                                              <p:val>
                                                <p:strVal val="4/3*#ppt_h"/>
                                              </p:val>
                                            </p:tav>
                                            <p:tav tm="100000">
                                              <p:val>
                                                <p:strVal val="#ppt_h"/>
                                              </p:val>
                                            </p:tav>
                                          </p:tavLst>
                                        </p:anim>
                                      </p:childTnLst>
                                    </p:cTn>
                                  </p:par>
                                </p:childTnLst>
                              </p:cTn>
                            </p:par>
                            <p:par>
                              <p:cTn id="25" fill="hold">
                                <p:stCondLst>
                                  <p:cond delay="1500"/>
                                </p:stCondLst>
                                <p:childTnLst>
                                  <p:par>
                                    <p:cTn id="26" presetID="2" presetClass="entr" presetSubtype="2" fill="hold" grpId="0" nodeType="afterEffect">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1+#ppt_w/2"/>
                                              </p:val>
                                            </p:tav>
                                            <p:tav tm="100000">
                                              <p:val>
                                                <p:strVal val="#ppt_x"/>
                                              </p:val>
                                            </p:tav>
                                          </p:tavLst>
                                        </p:anim>
                                        <p:anim calcmode="lin" valueType="num">
                                          <p:cBhvr additive="base">
                                            <p:cTn id="29" dur="500" fill="hold"/>
                                            <p:tgtEl>
                                              <p:spTgt spid="11"/>
                                            </p:tgtEl>
                                            <p:attrNameLst>
                                              <p:attrName>ppt_y</p:attrName>
                                            </p:attrNameLst>
                                          </p:cBhvr>
                                          <p:tavLst>
                                            <p:tav tm="0">
                                              <p:val>
                                                <p:strVal val="#ppt_y"/>
                                              </p:val>
                                            </p:tav>
                                            <p:tav tm="100000">
                                              <p:val>
                                                <p:strVal val="#ppt_y"/>
                                              </p:val>
                                            </p:tav>
                                          </p:tavLst>
                                        </p:anim>
                                      </p:childTnLst>
                                    </p:cTn>
                                  </p:par>
                                </p:childTnLst>
                              </p:cTn>
                            </p:par>
                            <p:par>
                              <p:cTn id="30" fill="hold">
                                <p:stCondLst>
                                  <p:cond delay="2299"/>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childTnLst>
                              </p:cTn>
                            </p:par>
                            <p:par>
                              <p:cTn id="36" fill="hold">
                                <p:stCondLst>
                                  <p:cond delay="3049"/>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13">
                                                <p:txEl>
                                                  <p:pRg st="0" end="0"/>
                                                </p:txEl>
                                              </p:spTgt>
                                            </p:tgtEl>
                                            <p:attrNameLst>
                                              <p:attrName>style.visibility</p:attrName>
                                            </p:attrNameLst>
                                          </p:cBhvr>
                                          <p:to>
                                            <p:strVal val="visible"/>
                                          </p:to>
                                        </p:set>
                                        <p:anim calcmode="lin" valueType="num">
                                          <p:cBhvr>
                                            <p:cTn id="39" dur="500" fill="hold"/>
                                            <p:tgtEl>
                                              <p:spTgt spid="1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13">
                                                <p:txEl>
                                                  <p:pRg st="0" end="0"/>
                                                </p:txEl>
                                              </p:spTgt>
                                            </p:tgtEl>
                                            <p:attrNameLst>
                                              <p:attrName>ppt_y</p:attrName>
                                            </p:attrNameLst>
                                          </p:cBhvr>
                                          <p:tavLst>
                                            <p:tav tm="0">
                                              <p:val>
                                                <p:strVal val="#ppt_y"/>
                                              </p:val>
                                            </p:tav>
                                            <p:tav tm="100000">
                                              <p:val>
                                                <p:strVal val="#ppt_y"/>
                                              </p:val>
                                            </p:tav>
                                          </p:tavLst>
                                        </p:anim>
                                        <p:anim calcmode="lin" valueType="num">
                                          <p:cBhvr>
                                            <p:cTn id="41" dur="500" fill="hold"/>
                                            <p:tgtEl>
                                              <p:spTgt spid="1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1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p:bldP spid="12" grpId="0"/>
          <p:bldP spid="13" grpId="0" build="p"/>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等腰三角形 7"/>
          <p:cNvSpPr/>
          <p:nvPr>
            <p:custDataLst>
              <p:tags r:id="rId1"/>
            </p:custDataLst>
          </p:nvPr>
        </p:nvSpPr>
        <p:spPr>
          <a:xfrm>
            <a:off x="6089228" y="3812329"/>
            <a:ext cx="2030600" cy="1632184"/>
          </a:xfrm>
          <a:custGeom>
            <a:avLst/>
            <a:gdLst>
              <a:gd name="connsiteX0" fmla="*/ 0 w 1598465"/>
              <a:gd name="connsiteY0" fmla="*/ 1641521 h 1641521"/>
              <a:gd name="connsiteX1" fmla="*/ 785773 w 1598465"/>
              <a:gd name="connsiteY1" fmla="*/ 0 h 1641521"/>
              <a:gd name="connsiteX2" fmla="*/ 1598465 w 1598465"/>
              <a:gd name="connsiteY2" fmla="*/ 1641521 h 1641521"/>
              <a:gd name="connsiteX3" fmla="*/ 0 w 1598465"/>
              <a:gd name="connsiteY3" fmla="*/ 1641521 h 1641521"/>
              <a:gd name="connsiteX0-1" fmla="*/ 0 w 1840512"/>
              <a:gd name="connsiteY0-2" fmla="*/ 1641521 h 1641521"/>
              <a:gd name="connsiteX1-3" fmla="*/ 785773 w 1840512"/>
              <a:gd name="connsiteY1-4" fmla="*/ 0 h 1641521"/>
              <a:gd name="connsiteX2-5" fmla="*/ 1840512 w 1840512"/>
              <a:gd name="connsiteY2-6" fmla="*/ 1641521 h 1641521"/>
              <a:gd name="connsiteX3-7" fmla="*/ 0 w 1840512"/>
              <a:gd name="connsiteY3-8" fmla="*/ 1641521 h 1641521"/>
              <a:gd name="connsiteX0-9" fmla="*/ 0 w 2042217"/>
              <a:gd name="connsiteY0-10" fmla="*/ 1641521 h 1641521"/>
              <a:gd name="connsiteX1-11" fmla="*/ 987478 w 2042217"/>
              <a:gd name="connsiteY1-12" fmla="*/ 0 h 1641521"/>
              <a:gd name="connsiteX2-13" fmla="*/ 2042217 w 2042217"/>
              <a:gd name="connsiteY2-14" fmla="*/ 1641521 h 1641521"/>
              <a:gd name="connsiteX3-15" fmla="*/ 0 w 2042217"/>
              <a:gd name="connsiteY3-16" fmla="*/ 1641521 h 1641521"/>
            </a:gdLst>
            <a:ahLst/>
            <a:cxnLst>
              <a:cxn ang="0">
                <a:pos x="connsiteX0-1" y="connsiteY0-2"/>
              </a:cxn>
              <a:cxn ang="0">
                <a:pos x="connsiteX1-3" y="connsiteY1-4"/>
              </a:cxn>
              <a:cxn ang="0">
                <a:pos x="connsiteX2-5" y="connsiteY2-6"/>
              </a:cxn>
              <a:cxn ang="0">
                <a:pos x="connsiteX3-7" y="connsiteY3-8"/>
              </a:cxn>
            </a:cxnLst>
            <a:rect l="l" t="t" r="r" b="b"/>
            <a:pathLst>
              <a:path w="2042217" h="1641521">
                <a:moveTo>
                  <a:pt x="0" y="1641521"/>
                </a:moveTo>
                <a:lnTo>
                  <a:pt x="987478" y="0"/>
                </a:lnTo>
                <a:lnTo>
                  <a:pt x="2042217" y="1641521"/>
                </a:lnTo>
                <a:lnTo>
                  <a:pt x="0" y="164152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a:p>
        </p:txBody>
      </p:sp>
      <p:sp>
        <p:nvSpPr>
          <p:cNvPr id="5" name="PA_任意多边形 30"/>
          <p:cNvSpPr/>
          <p:nvPr>
            <p:custDataLst>
              <p:tags r:id="rId2"/>
            </p:custDataLst>
          </p:nvPr>
        </p:nvSpPr>
        <p:spPr>
          <a:xfrm>
            <a:off x="6135949" y="1692568"/>
            <a:ext cx="2030600" cy="1632184"/>
          </a:xfrm>
          <a:custGeom>
            <a:avLst/>
            <a:gdLst>
              <a:gd name="connsiteX0" fmla="*/ 0 w 1522950"/>
              <a:gd name="connsiteY0" fmla="*/ 0 h 1224138"/>
              <a:gd name="connsiteX1" fmla="*/ 1522950 w 1522950"/>
              <a:gd name="connsiteY1" fmla="*/ 0 h 1224138"/>
              <a:gd name="connsiteX2" fmla="*/ 736396 w 1522950"/>
              <a:gd name="connsiteY2" fmla="*/ 1224138 h 1224138"/>
            </a:gdLst>
            <a:ahLst/>
            <a:cxnLst>
              <a:cxn ang="0">
                <a:pos x="connsiteX0" y="connsiteY0"/>
              </a:cxn>
              <a:cxn ang="0">
                <a:pos x="connsiteX1" y="connsiteY1"/>
              </a:cxn>
              <a:cxn ang="0">
                <a:pos x="connsiteX2" y="connsiteY2"/>
              </a:cxn>
            </a:cxnLst>
            <a:rect l="l" t="t" r="r" b="b"/>
            <a:pathLst>
              <a:path w="1522950" h="1224138">
                <a:moveTo>
                  <a:pt x="0" y="0"/>
                </a:moveTo>
                <a:lnTo>
                  <a:pt x="1522950" y="0"/>
                </a:lnTo>
                <a:lnTo>
                  <a:pt x="736396" y="122413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a:p>
        </p:txBody>
      </p:sp>
      <p:sp>
        <p:nvSpPr>
          <p:cNvPr id="6" name="PA_矩形 55"/>
          <p:cNvSpPr/>
          <p:nvPr>
            <p:custDataLst>
              <p:tags r:id="rId3"/>
            </p:custDataLst>
          </p:nvPr>
        </p:nvSpPr>
        <p:spPr>
          <a:xfrm>
            <a:off x="1487488" y="5720868"/>
            <a:ext cx="9217024" cy="613694"/>
          </a:xfrm>
          <a:prstGeom prst="rect">
            <a:avLst/>
          </a:prstGeom>
        </p:spPr>
        <p:txBody>
          <a:bodyPr wrap="square">
            <a:spAutoFit/>
          </a:bodyPr>
          <a:lstStyle/>
          <a:p>
            <a:pPr algn="ctr">
              <a:lnSpc>
                <a:spcPct val="150000"/>
              </a:lnSpc>
            </a:pPr>
            <a:r>
              <a:rPr lang="zh-CN" altLang="en-US" sz="1200" dirty="0">
                <a:solidFill>
                  <a:schemeClr val="tx1">
                    <a:lumMod val="75000"/>
                    <a:lumOff val="25000"/>
                  </a:schemeClr>
                </a:solidFill>
                <a:latin typeface="+mn-ea"/>
              </a:rPr>
              <a:t>点击添加文字内容点击添加文字内容点击添加文字内容点击添加文字内容点击添加文字内容点击添加文字内容点击添加文字内容点击添加文字内容点击添加文字内容</a:t>
            </a:r>
            <a:endParaRPr lang="zh-CN" altLang="en-US" sz="1200" dirty="0">
              <a:solidFill>
                <a:schemeClr val="tx1">
                  <a:lumMod val="75000"/>
                  <a:lumOff val="25000"/>
                </a:schemeClr>
              </a:solidFill>
              <a:latin typeface="+mn-ea"/>
            </a:endParaRPr>
          </a:p>
        </p:txBody>
      </p:sp>
      <p:pic>
        <p:nvPicPr>
          <p:cNvPr id="3" name="图片占位符 2" descr="图片包含 物体, 事情&#10;&#10;已生成极高可信度的说明"/>
          <p:cNvPicPr>
            <a:picLocks noGrp="1" noChangeAspect="1"/>
          </p:cNvPicPr>
          <p:nvPr>
            <p:ph type="pic" sz="quarter" idx="13"/>
          </p:nvPr>
        </p:nvPicPr>
        <p:blipFill>
          <a:blip r:embed="rId4" cstate="screen">
            <a:extLst>
              <a:ext uri="{28A0092B-C50C-407E-A947-70E740481C1C}">
                <a14:useLocalDpi xmlns:a14="http://schemas.microsoft.com/office/drawing/2010/main" val="0"/>
              </a:ext>
            </a:extLst>
          </a:blip>
          <a:srcRect l="9043" r="9043"/>
          <a:stretch>
            <a:fillRect/>
          </a:stretch>
        </p:blipFill>
        <p:spPr/>
      </p:pic>
      <p:pic>
        <p:nvPicPr>
          <p:cNvPr id="10" name="图片占位符 9" descr="图片包含 事情&#10;&#10;已生成高可信度的说明"/>
          <p:cNvPicPr>
            <a:picLocks noGrp="1" noChangeAspect="1"/>
          </p:cNvPicPr>
          <p:nvPr>
            <p:ph type="pic" sz="quarter" idx="14"/>
          </p:nvPr>
        </p:nvPicPr>
        <p:blipFill>
          <a:blip r:embed="rId5" cstate="screen">
            <a:extLst>
              <a:ext uri="{28A0092B-C50C-407E-A947-70E740481C1C}">
                <a14:useLocalDpi xmlns:a14="http://schemas.microsoft.com/office/drawing/2010/main" val="0"/>
              </a:ext>
            </a:extLst>
          </a:blip>
          <a:srcRect l="4573" r="4573"/>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41" presetClass="entr" presetSubtype="0" fill="hold" grpId="0" nodeType="withEffect">
                                  <p:stCondLst>
                                    <p:cond delay="1000"/>
                                  </p:stCondLst>
                                  <p:iterate type="lt">
                                    <p:tmPct val="10000"/>
                                  </p:iterate>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6"/>
                                        </p:tgtEl>
                                        <p:attrNameLst>
                                          <p:attrName>ppt_y</p:attrName>
                                        </p:attrNameLst>
                                      </p:cBhvr>
                                      <p:tavLst>
                                        <p:tav tm="0">
                                          <p:val>
                                            <p:strVal val="#ppt_y"/>
                                          </p:val>
                                        </p:tav>
                                        <p:tav tm="100000">
                                          <p:val>
                                            <p:strVal val="#ppt_y"/>
                                          </p:val>
                                        </p:tav>
                                      </p:tavLst>
                                    </p:anim>
                                    <p:anim calcmode="lin" valueType="num">
                                      <p:cBhvr>
                                        <p:cTn id="1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p:cNvSpPr/>
          <p:nvPr/>
        </p:nvSpPr>
        <p:spPr bwMode="auto">
          <a:xfrm>
            <a:off x="5471299" y="1605843"/>
            <a:ext cx="1170173" cy="4480456"/>
          </a:xfrm>
          <a:custGeom>
            <a:avLst/>
            <a:gdLst>
              <a:gd name="T0" fmla="*/ 0 w 777"/>
              <a:gd name="T1" fmla="*/ 2974 h 2974"/>
              <a:gd name="T2" fmla="*/ 507 w 777"/>
              <a:gd name="T3" fmla="*/ 2467 h 2974"/>
              <a:gd name="T4" fmla="*/ 388 w 777"/>
              <a:gd name="T5" fmla="*/ 2138 h 2974"/>
              <a:gd name="T6" fmla="*/ 277 w 777"/>
              <a:gd name="T7" fmla="*/ 1818 h 2974"/>
              <a:gd name="T8" fmla="*/ 398 w 777"/>
              <a:gd name="T9" fmla="*/ 1488 h 2974"/>
              <a:gd name="T10" fmla="*/ 507 w 777"/>
              <a:gd name="T11" fmla="*/ 1171 h 2974"/>
              <a:gd name="T12" fmla="*/ 390 w 777"/>
              <a:gd name="T13" fmla="*/ 844 h 2974"/>
              <a:gd name="T14" fmla="*/ 267 w 777"/>
              <a:gd name="T15" fmla="*/ 511 h 2974"/>
              <a:gd name="T16" fmla="*/ 777 w 777"/>
              <a:gd name="T17" fmla="*/ 0 h 2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7" h="2974">
                <a:moveTo>
                  <a:pt x="0" y="2974"/>
                </a:moveTo>
                <a:cubicBezTo>
                  <a:pt x="280" y="2974"/>
                  <a:pt x="507" y="2747"/>
                  <a:pt x="507" y="2467"/>
                </a:cubicBezTo>
                <a:cubicBezTo>
                  <a:pt x="507" y="2342"/>
                  <a:pt x="459" y="2227"/>
                  <a:pt x="388" y="2138"/>
                </a:cubicBezTo>
                <a:cubicBezTo>
                  <a:pt x="317" y="2049"/>
                  <a:pt x="277" y="1939"/>
                  <a:pt x="277" y="1818"/>
                </a:cubicBezTo>
                <a:cubicBezTo>
                  <a:pt x="277" y="1692"/>
                  <a:pt x="326" y="1577"/>
                  <a:pt x="398" y="1488"/>
                </a:cubicBezTo>
                <a:cubicBezTo>
                  <a:pt x="469" y="1400"/>
                  <a:pt x="507" y="1290"/>
                  <a:pt x="507" y="1171"/>
                </a:cubicBezTo>
                <a:cubicBezTo>
                  <a:pt x="507" y="1047"/>
                  <a:pt x="465" y="933"/>
                  <a:pt x="390" y="844"/>
                </a:cubicBezTo>
                <a:cubicBezTo>
                  <a:pt x="315" y="754"/>
                  <a:pt x="267" y="638"/>
                  <a:pt x="267" y="511"/>
                </a:cubicBezTo>
                <a:cubicBezTo>
                  <a:pt x="267" y="229"/>
                  <a:pt x="496" y="0"/>
                  <a:pt x="777" y="0"/>
                </a:cubicBezTo>
              </a:path>
            </a:pathLst>
          </a:custGeom>
          <a:noFill/>
          <a:ln w="12700" cap="flat">
            <a:solidFill>
              <a:schemeClr val="bg1">
                <a:lumMod val="65000"/>
              </a:schemeClr>
            </a:solidFill>
            <a:prstDash val="solid"/>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b="1">
              <a:solidFill>
                <a:schemeClr val="bg1"/>
              </a:solidFill>
              <a:latin typeface="+mn-ea"/>
            </a:endParaRPr>
          </a:p>
        </p:txBody>
      </p:sp>
      <p:sp>
        <p:nvSpPr>
          <p:cNvPr id="3" name="Oval 8"/>
          <p:cNvSpPr>
            <a:spLocks noChangeArrowheads="1"/>
          </p:cNvSpPr>
          <p:nvPr/>
        </p:nvSpPr>
        <p:spPr bwMode="auto">
          <a:xfrm>
            <a:off x="6096000" y="1821385"/>
            <a:ext cx="1107041" cy="1108954"/>
          </a:xfrm>
          <a:prstGeom prst="ellipse">
            <a:avLst/>
          </a:prstGeom>
          <a:solidFill>
            <a:schemeClr val="accent1"/>
          </a:solidFill>
          <a:ln>
            <a:noFill/>
          </a:ln>
          <a:effectLst>
            <a:outerShdw blurRad="63500" sx="102000" sy="102000" algn="ctr" rotWithShape="0">
              <a:prstClr val="black">
                <a:alpha val="40000"/>
              </a:prstClr>
            </a:outerShdw>
          </a:effectLst>
        </p:spPr>
        <p:txBody>
          <a:bodyPr anchor="ctr"/>
          <a:lstStyle/>
          <a:p>
            <a:pPr algn="ctr" eaLnBrk="0" fontAlgn="base" hangingPunct="0">
              <a:spcBef>
                <a:spcPct val="0"/>
              </a:spcBef>
              <a:spcAft>
                <a:spcPct val="0"/>
              </a:spcAft>
              <a:buFont typeface="Arial" panose="020B0604020202020204" pitchFamily="34" charset="0"/>
            </a:pPr>
            <a:r>
              <a:rPr lang="zh-CN" altLang="en-US" sz="2000" b="1" dirty="0">
                <a:solidFill>
                  <a:schemeClr val="bg1"/>
                </a:solidFill>
                <a:latin typeface="+mn-ea"/>
              </a:rPr>
              <a:t>添加标题</a:t>
            </a:r>
            <a:endParaRPr lang="zh-CN" altLang="en-US" sz="2000" b="1" dirty="0">
              <a:solidFill>
                <a:schemeClr val="bg1"/>
              </a:solidFill>
              <a:latin typeface="+mn-ea"/>
            </a:endParaRPr>
          </a:p>
        </p:txBody>
      </p:sp>
      <p:sp>
        <p:nvSpPr>
          <p:cNvPr id="4" name="Oval 9"/>
          <p:cNvSpPr>
            <a:spLocks noChangeArrowheads="1"/>
          </p:cNvSpPr>
          <p:nvPr/>
        </p:nvSpPr>
        <p:spPr bwMode="auto">
          <a:xfrm>
            <a:off x="4919450" y="2815555"/>
            <a:ext cx="1107041" cy="1107041"/>
          </a:xfrm>
          <a:prstGeom prst="ellipse">
            <a:avLst/>
          </a:prstGeom>
          <a:solidFill>
            <a:schemeClr val="accent2"/>
          </a:solidFill>
          <a:ln>
            <a:noFill/>
          </a:ln>
          <a:effectLst>
            <a:outerShdw blurRad="63500" sx="102000" sy="102000" algn="ctr" rotWithShape="0">
              <a:prstClr val="black">
                <a:alpha val="40000"/>
              </a:prstClr>
            </a:outerShdw>
          </a:effectLst>
        </p:spPr>
        <p:txBody>
          <a:bodyPr anchor="ctr"/>
          <a:lstStyle/>
          <a:p>
            <a:pPr algn="ctr" eaLnBrk="0" fontAlgn="base" hangingPunct="0">
              <a:spcBef>
                <a:spcPct val="0"/>
              </a:spcBef>
              <a:spcAft>
                <a:spcPct val="0"/>
              </a:spcAft>
              <a:buFont typeface="Arial" panose="020B0604020202020204" pitchFamily="34" charset="0"/>
            </a:pPr>
            <a:r>
              <a:rPr lang="zh-CN" altLang="en-US" sz="2000" b="1" dirty="0">
                <a:solidFill>
                  <a:schemeClr val="bg1"/>
                </a:solidFill>
                <a:latin typeface="+mn-ea"/>
              </a:rPr>
              <a:t>添加标题</a:t>
            </a:r>
            <a:endParaRPr lang="zh-CN" altLang="en-US" sz="2000" b="1" dirty="0">
              <a:solidFill>
                <a:schemeClr val="bg1"/>
              </a:solidFill>
              <a:latin typeface="+mn-ea"/>
            </a:endParaRPr>
          </a:p>
        </p:txBody>
      </p:sp>
      <p:sp>
        <p:nvSpPr>
          <p:cNvPr id="5" name="Oval 10"/>
          <p:cNvSpPr>
            <a:spLocks noChangeArrowheads="1"/>
          </p:cNvSpPr>
          <p:nvPr/>
        </p:nvSpPr>
        <p:spPr bwMode="auto">
          <a:xfrm>
            <a:off x="6104928" y="3790593"/>
            <a:ext cx="1107041" cy="1108317"/>
          </a:xfrm>
          <a:prstGeom prst="ellipse">
            <a:avLst/>
          </a:prstGeom>
          <a:solidFill>
            <a:schemeClr val="accent3"/>
          </a:solidFill>
          <a:ln>
            <a:noFill/>
          </a:ln>
          <a:effectLst>
            <a:outerShdw blurRad="63500" sx="102000" sy="102000" algn="ctr" rotWithShape="0">
              <a:prstClr val="black">
                <a:alpha val="40000"/>
              </a:prstClr>
            </a:outerShdw>
          </a:effectLst>
        </p:spPr>
        <p:txBody>
          <a:bodyPr anchor="ctr"/>
          <a:lstStyle/>
          <a:p>
            <a:pPr algn="ctr" eaLnBrk="0" fontAlgn="base" hangingPunct="0">
              <a:spcBef>
                <a:spcPct val="0"/>
              </a:spcBef>
              <a:spcAft>
                <a:spcPct val="0"/>
              </a:spcAft>
              <a:buFont typeface="Arial" panose="020B0604020202020204" pitchFamily="34" charset="0"/>
            </a:pPr>
            <a:r>
              <a:rPr lang="zh-CN" altLang="en-US" sz="2000" b="1" dirty="0">
                <a:solidFill>
                  <a:schemeClr val="bg1"/>
                </a:solidFill>
                <a:latin typeface="+mn-ea"/>
              </a:rPr>
              <a:t>添加标题</a:t>
            </a:r>
            <a:endParaRPr lang="zh-CN" altLang="en-US" sz="2000" b="1" dirty="0">
              <a:solidFill>
                <a:schemeClr val="bg1"/>
              </a:solidFill>
              <a:latin typeface="+mn-ea"/>
            </a:endParaRPr>
          </a:p>
        </p:txBody>
      </p:sp>
      <p:sp>
        <p:nvSpPr>
          <p:cNvPr id="6" name="Oval 11"/>
          <p:cNvSpPr>
            <a:spLocks noChangeArrowheads="1"/>
          </p:cNvSpPr>
          <p:nvPr/>
        </p:nvSpPr>
        <p:spPr bwMode="auto">
          <a:xfrm>
            <a:off x="4923914" y="4769457"/>
            <a:ext cx="1107679" cy="1107041"/>
          </a:xfrm>
          <a:prstGeom prst="ellipse">
            <a:avLst/>
          </a:prstGeom>
          <a:solidFill>
            <a:schemeClr val="accent4"/>
          </a:solidFill>
          <a:ln>
            <a:noFill/>
          </a:ln>
          <a:effectLst>
            <a:outerShdw blurRad="63500" sx="102000" sy="102000" algn="ctr" rotWithShape="0">
              <a:prstClr val="black">
                <a:alpha val="40000"/>
              </a:prstClr>
            </a:outerShdw>
          </a:effectLst>
        </p:spPr>
        <p:txBody>
          <a:bodyPr anchor="ctr"/>
          <a:lstStyle/>
          <a:p>
            <a:pPr algn="ctr" eaLnBrk="0" fontAlgn="base" hangingPunct="0">
              <a:spcBef>
                <a:spcPct val="0"/>
              </a:spcBef>
              <a:spcAft>
                <a:spcPct val="0"/>
              </a:spcAft>
              <a:buFont typeface="Arial" panose="020B0604020202020204" pitchFamily="34" charset="0"/>
            </a:pPr>
            <a:r>
              <a:rPr lang="zh-CN" altLang="en-US" sz="2000" b="1" dirty="0">
                <a:solidFill>
                  <a:schemeClr val="bg1"/>
                </a:solidFill>
                <a:latin typeface="+mn-ea"/>
              </a:rPr>
              <a:t>添加标题</a:t>
            </a:r>
            <a:endParaRPr lang="zh-CN" altLang="en-US" sz="2000" b="1" dirty="0">
              <a:solidFill>
                <a:schemeClr val="bg1"/>
              </a:solidFill>
              <a:latin typeface="+mn-ea"/>
            </a:endParaRPr>
          </a:p>
        </p:txBody>
      </p:sp>
      <p:sp>
        <p:nvSpPr>
          <p:cNvPr id="7" name="Oval 12"/>
          <p:cNvSpPr>
            <a:spLocks noChangeArrowheads="1"/>
          </p:cNvSpPr>
          <p:nvPr/>
        </p:nvSpPr>
        <p:spPr bwMode="auto">
          <a:xfrm>
            <a:off x="5813103" y="2079014"/>
            <a:ext cx="163888" cy="164526"/>
          </a:xfrm>
          <a:prstGeom prst="ellipse">
            <a:avLst/>
          </a:prstGeom>
          <a:solidFill>
            <a:schemeClr val="accent1"/>
          </a:solidFill>
          <a:ln w="12700" cap="flat">
            <a:solidFill>
              <a:schemeClr val="bg2"/>
            </a:solidFill>
            <a:prstDash val="solid"/>
            <a:miter lim="800000"/>
          </a:ln>
        </p:spPr>
        <p:txBody>
          <a:bodyPr vert="horz" wrap="square" lIns="91440" tIns="45720" rIns="91440" bIns="45720" numCol="1" anchor="t" anchorCtr="0" compatLnSpc="1"/>
          <a:lstStyle/>
          <a:p>
            <a:endParaRPr lang="zh-CN" altLang="en-US" b="1" dirty="0">
              <a:solidFill>
                <a:schemeClr val="bg1"/>
              </a:solidFill>
              <a:latin typeface="+mn-ea"/>
            </a:endParaRPr>
          </a:p>
        </p:txBody>
      </p:sp>
      <p:sp>
        <p:nvSpPr>
          <p:cNvPr id="8" name="Oval 13"/>
          <p:cNvSpPr>
            <a:spLocks noChangeArrowheads="1"/>
          </p:cNvSpPr>
          <p:nvPr/>
        </p:nvSpPr>
        <p:spPr bwMode="auto">
          <a:xfrm>
            <a:off x="6180416" y="3300841"/>
            <a:ext cx="164526" cy="163888"/>
          </a:xfrm>
          <a:prstGeom prst="ellipse">
            <a:avLst/>
          </a:prstGeom>
          <a:solidFill>
            <a:schemeClr val="accent2"/>
          </a:solidFill>
          <a:ln w="12700" cap="flat">
            <a:solidFill>
              <a:schemeClr val="bg2"/>
            </a:solidFill>
            <a:prstDash val="solid"/>
            <a:miter lim="800000"/>
          </a:ln>
        </p:spPr>
        <p:txBody>
          <a:bodyPr vert="horz" wrap="square" lIns="91440" tIns="45720" rIns="91440" bIns="45720" numCol="1" anchor="t" anchorCtr="0" compatLnSpc="1"/>
          <a:lstStyle/>
          <a:p>
            <a:endParaRPr lang="zh-CN" altLang="en-US" b="1" dirty="0">
              <a:solidFill>
                <a:schemeClr val="bg1"/>
              </a:solidFill>
              <a:latin typeface="+mn-ea"/>
            </a:endParaRPr>
          </a:p>
        </p:txBody>
      </p:sp>
      <p:sp>
        <p:nvSpPr>
          <p:cNvPr id="9" name="Oval 14"/>
          <p:cNvSpPr>
            <a:spLocks noChangeArrowheads="1"/>
          </p:cNvSpPr>
          <p:nvPr/>
        </p:nvSpPr>
        <p:spPr bwMode="auto">
          <a:xfrm>
            <a:off x="5804175" y="4222950"/>
            <a:ext cx="163888" cy="163888"/>
          </a:xfrm>
          <a:prstGeom prst="ellipse">
            <a:avLst/>
          </a:prstGeom>
          <a:solidFill>
            <a:schemeClr val="accent3"/>
          </a:solidFill>
          <a:ln w="12700" cap="flat">
            <a:solidFill>
              <a:schemeClr val="bg2"/>
            </a:solidFill>
            <a:prstDash val="solid"/>
            <a:miter lim="800000"/>
          </a:ln>
        </p:spPr>
        <p:txBody>
          <a:bodyPr vert="horz" wrap="square" lIns="91440" tIns="45720" rIns="91440" bIns="45720" numCol="1" anchor="t" anchorCtr="0" compatLnSpc="1"/>
          <a:lstStyle/>
          <a:p>
            <a:endParaRPr lang="zh-CN" altLang="en-US" b="1" dirty="0">
              <a:solidFill>
                <a:schemeClr val="bg1"/>
              </a:solidFill>
              <a:latin typeface="+mn-ea"/>
            </a:endParaRPr>
          </a:p>
        </p:txBody>
      </p:sp>
      <p:sp>
        <p:nvSpPr>
          <p:cNvPr id="10" name="Oval 15"/>
          <p:cNvSpPr>
            <a:spLocks noChangeArrowheads="1"/>
          </p:cNvSpPr>
          <p:nvPr/>
        </p:nvSpPr>
        <p:spPr bwMode="auto">
          <a:xfrm>
            <a:off x="6135140" y="5513648"/>
            <a:ext cx="164526" cy="163888"/>
          </a:xfrm>
          <a:prstGeom prst="ellipse">
            <a:avLst/>
          </a:prstGeom>
          <a:solidFill>
            <a:schemeClr val="accent4"/>
          </a:solidFill>
          <a:ln w="12700" cap="flat">
            <a:solidFill>
              <a:schemeClr val="bg2"/>
            </a:solidFill>
            <a:prstDash val="solid"/>
            <a:miter lim="800000"/>
          </a:ln>
        </p:spPr>
        <p:txBody>
          <a:bodyPr vert="horz" wrap="square" lIns="91440" tIns="45720" rIns="91440" bIns="45720" numCol="1" anchor="t" anchorCtr="0" compatLnSpc="1"/>
          <a:lstStyle/>
          <a:p>
            <a:endParaRPr lang="zh-CN" altLang="en-US" b="1" dirty="0">
              <a:solidFill>
                <a:schemeClr val="bg1"/>
              </a:solidFill>
              <a:latin typeface="+mn-ea"/>
            </a:endParaRPr>
          </a:p>
        </p:txBody>
      </p:sp>
      <p:sp>
        <p:nvSpPr>
          <p:cNvPr id="11" name="Line 16"/>
          <p:cNvSpPr>
            <a:spLocks noChangeShapeType="1"/>
          </p:cNvSpPr>
          <p:nvPr/>
        </p:nvSpPr>
        <p:spPr bwMode="auto">
          <a:xfrm flipH="1">
            <a:off x="4784499" y="2161915"/>
            <a:ext cx="1028605" cy="0"/>
          </a:xfrm>
          <a:prstGeom prst="line">
            <a:avLst/>
          </a:prstGeom>
          <a:noFill/>
          <a:ln w="12700" cap="flat">
            <a:solidFill>
              <a:schemeClr val="bg1">
                <a:lumMod val="65000"/>
              </a:schemeClr>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b="1">
              <a:solidFill>
                <a:schemeClr val="bg1"/>
              </a:solidFill>
              <a:latin typeface="+mn-ea"/>
            </a:endParaRPr>
          </a:p>
        </p:txBody>
      </p:sp>
      <p:sp>
        <p:nvSpPr>
          <p:cNvPr id="12" name="Line 17"/>
          <p:cNvSpPr>
            <a:spLocks noChangeShapeType="1"/>
          </p:cNvSpPr>
          <p:nvPr/>
        </p:nvSpPr>
        <p:spPr bwMode="auto">
          <a:xfrm flipH="1">
            <a:off x="6344943" y="3381828"/>
            <a:ext cx="1028605" cy="0"/>
          </a:xfrm>
          <a:prstGeom prst="line">
            <a:avLst/>
          </a:prstGeom>
          <a:noFill/>
          <a:ln w="12700" cap="flat">
            <a:solidFill>
              <a:schemeClr val="bg1">
                <a:lumMod val="65000"/>
              </a:schemeClr>
            </a:solidFill>
            <a:prstDash val="solid"/>
            <a:miter lim="800000"/>
            <a:headEnd type="oval"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b="1">
              <a:solidFill>
                <a:schemeClr val="bg1"/>
              </a:solidFill>
              <a:latin typeface="+mn-ea"/>
            </a:endParaRPr>
          </a:p>
        </p:txBody>
      </p:sp>
      <p:sp>
        <p:nvSpPr>
          <p:cNvPr id="13" name="Line 18"/>
          <p:cNvSpPr>
            <a:spLocks noChangeShapeType="1"/>
          </p:cNvSpPr>
          <p:nvPr/>
        </p:nvSpPr>
        <p:spPr bwMode="auto">
          <a:xfrm flipH="1">
            <a:off x="4347677" y="4305213"/>
            <a:ext cx="1457775" cy="0"/>
          </a:xfrm>
          <a:prstGeom prst="line">
            <a:avLst/>
          </a:prstGeom>
          <a:noFill/>
          <a:ln w="12700" cap="flat">
            <a:solidFill>
              <a:schemeClr val="bg1">
                <a:lumMod val="65000"/>
              </a:schemeClr>
            </a:solidFill>
            <a:prstDash val="solid"/>
            <a:miter lim="800000"/>
            <a:headEnd type="none"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mn-ea"/>
            </a:endParaRPr>
          </a:p>
        </p:txBody>
      </p:sp>
      <p:sp>
        <p:nvSpPr>
          <p:cNvPr id="14" name="Line 19"/>
          <p:cNvSpPr>
            <a:spLocks noChangeShapeType="1"/>
          </p:cNvSpPr>
          <p:nvPr/>
        </p:nvSpPr>
        <p:spPr bwMode="auto">
          <a:xfrm flipH="1">
            <a:off x="6297754" y="5596549"/>
            <a:ext cx="1027329" cy="0"/>
          </a:xfrm>
          <a:prstGeom prst="line">
            <a:avLst/>
          </a:prstGeom>
          <a:noFill/>
          <a:ln w="12700" cap="flat">
            <a:solidFill>
              <a:schemeClr val="bg1">
                <a:lumMod val="65000"/>
              </a:schemeClr>
            </a:solidFill>
            <a:prstDash val="solid"/>
            <a:miter lim="800000"/>
            <a:headEnd type="oval"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b="1">
              <a:solidFill>
                <a:schemeClr val="bg1"/>
              </a:solidFill>
              <a:latin typeface="+mn-ea"/>
            </a:endParaRPr>
          </a:p>
        </p:txBody>
      </p:sp>
      <p:sp>
        <p:nvSpPr>
          <p:cNvPr id="15" name="TextBox 22"/>
          <p:cNvSpPr txBox="1"/>
          <p:nvPr/>
        </p:nvSpPr>
        <p:spPr>
          <a:xfrm>
            <a:off x="1727247" y="2032011"/>
            <a:ext cx="2887181" cy="1212640"/>
          </a:xfrm>
          <a:prstGeom prst="rect">
            <a:avLst/>
          </a:prstGeom>
          <a:noFill/>
        </p:spPr>
        <p:txBody>
          <a:bodyPr wrap="square" rtlCol="0">
            <a:spAutoFit/>
          </a:bodyPr>
          <a:lstStyle/>
          <a:p>
            <a:pPr algn="r">
              <a:lnSpc>
                <a:spcPct val="130000"/>
              </a:lnSpc>
            </a:pPr>
            <a:r>
              <a:rPr lang="zh-CN" altLang="en-US" sz="1400" dirty="0">
                <a:solidFill>
                  <a:schemeClr val="tx1">
                    <a:lumMod val="75000"/>
                    <a:lumOff val="25000"/>
                  </a:schemeClr>
                </a:solidFill>
                <a:latin typeface="+mn-ea"/>
              </a:rPr>
              <a:t>您的内容打在这里，或者通过复制您的文本后，在此框中选择粘贴，并选择只保留文字。您的内容打在这里。</a:t>
            </a:r>
            <a:endParaRPr lang="zh-CN" altLang="en-US" sz="1400" dirty="0">
              <a:solidFill>
                <a:schemeClr val="tx1">
                  <a:lumMod val="75000"/>
                  <a:lumOff val="25000"/>
                </a:schemeClr>
              </a:solidFill>
              <a:latin typeface="+mn-ea"/>
            </a:endParaRPr>
          </a:p>
        </p:txBody>
      </p:sp>
      <p:sp>
        <p:nvSpPr>
          <p:cNvPr id="16" name="TextBox 23"/>
          <p:cNvSpPr txBox="1"/>
          <p:nvPr/>
        </p:nvSpPr>
        <p:spPr>
          <a:xfrm>
            <a:off x="3018971" y="1678847"/>
            <a:ext cx="1595458" cy="415498"/>
          </a:xfrm>
          <a:prstGeom prst="rect">
            <a:avLst/>
          </a:prstGeom>
          <a:noFill/>
        </p:spPr>
        <p:txBody>
          <a:bodyPr wrap="square" tIns="0" bIns="0" rtlCol="0" anchor="t">
            <a:spAutoFit/>
          </a:bodyPr>
          <a:lstStyle/>
          <a:p>
            <a:pPr algn="r">
              <a:lnSpc>
                <a:spcPct val="150000"/>
              </a:lnSpc>
            </a:pPr>
            <a:r>
              <a:rPr lang="zh-CN" altLang="en-US" b="1" dirty="0">
                <a:solidFill>
                  <a:schemeClr val="accent1"/>
                </a:solidFill>
                <a:latin typeface="+mn-ea"/>
                <a:cs typeface="华文黑体" pitchFamily="2" charset="-122"/>
              </a:rPr>
              <a:t>添加正文标题</a:t>
            </a:r>
            <a:endParaRPr lang="zh-CN" altLang="en-US" b="1" dirty="0">
              <a:solidFill>
                <a:schemeClr val="accent1"/>
              </a:solidFill>
              <a:latin typeface="+mn-ea"/>
              <a:cs typeface="华文黑体" pitchFamily="2" charset="-122"/>
            </a:endParaRPr>
          </a:p>
        </p:txBody>
      </p:sp>
      <p:sp>
        <p:nvSpPr>
          <p:cNvPr id="17" name="TextBox 24"/>
          <p:cNvSpPr txBox="1"/>
          <p:nvPr/>
        </p:nvSpPr>
        <p:spPr>
          <a:xfrm>
            <a:off x="7559894" y="3234069"/>
            <a:ext cx="2991991" cy="1212640"/>
          </a:xfrm>
          <a:prstGeom prst="rect">
            <a:avLst/>
          </a:prstGeom>
          <a:noFill/>
        </p:spPr>
        <p:txBody>
          <a:bodyPr wrap="square" rtlCol="0">
            <a:spAutoFit/>
          </a:bodyPr>
          <a:lstStyle/>
          <a:p>
            <a:pPr>
              <a:lnSpc>
                <a:spcPct val="130000"/>
              </a:lnSpc>
            </a:pPr>
            <a:r>
              <a:rPr lang="zh-CN" altLang="en-US" sz="1400" dirty="0">
                <a:solidFill>
                  <a:schemeClr val="tx1">
                    <a:lumMod val="75000"/>
                    <a:lumOff val="25000"/>
                  </a:schemeClr>
                </a:solidFill>
                <a:latin typeface="+mn-ea"/>
              </a:rPr>
              <a:t>您的内容打在这里，或者通过复制您的文本后，在此框中选择粘贴，并选择只保留文字。您的内容打在这里。</a:t>
            </a:r>
            <a:endParaRPr lang="zh-CN" altLang="en-US" sz="1400" dirty="0">
              <a:solidFill>
                <a:schemeClr val="tx1">
                  <a:lumMod val="75000"/>
                  <a:lumOff val="25000"/>
                </a:schemeClr>
              </a:solidFill>
              <a:latin typeface="+mn-ea"/>
            </a:endParaRPr>
          </a:p>
        </p:txBody>
      </p:sp>
      <p:sp>
        <p:nvSpPr>
          <p:cNvPr id="18" name="TextBox 25"/>
          <p:cNvSpPr txBox="1"/>
          <p:nvPr/>
        </p:nvSpPr>
        <p:spPr>
          <a:xfrm>
            <a:off x="7559894" y="2895419"/>
            <a:ext cx="1874392" cy="415498"/>
          </a:xfrm>
          <a:prstGeom prst="rect">
            <a:avLst/>
          </a:prstGeom>
          <a:noFill/>
        </p:spPr>
        <p:txBody>
          <a:bodyPr wrap="square" tIns="0" bIns="0" rtlCol="0" anchor="t">
            <a:spAutoFit/>
          </a:bodyPr>
          <a:lstStyle/>
          <a:p>
            <a:pPr>
              <a:lnSpc>
                <a:spcPct val="150000"/>
              </a:lnSpc>
            </a:pPr>
            <a:r>
              <a:rPr lang="zh-CN" altLang="en-US" b="1" dirty="0">
                <a:solidFill>
                  <a:schemeClr val="accent2"/>
                </a:solidFill>
                <a:latin typeface="+mn-ea"/>
                <a:cs typeface="华文黑体" pitchFamily="2" charset="-122"/>
              </a:rPr>
              <a:t>添加正文标题</a:t>
            </a:r>
            <a:endParaRPr lang="zh-CN" altLang="en-US" b="1" dirty="0">
              <a:solidFill>
                <a:schemeClr val="accent2"/>
              </a:solidFill>
              <a:latin typeface="+mn-ea"/>
              <a:cs typeface="华文黑体" pitchFamily="2" charset="-122"/>
            </a:endParaRPr>
          </a:p>
        </p:txBody>
      </p:sp>
      <p:sp>
        <p:nvSpPr>
          <p:cNvPr id="19" name="TextBox 26"/>
          <p:cNvSpPr txBox="1"/>
          <p:nvPr/>
        </p:nvSpPr>
        <p:spPr>
          <a:xfrm>
            <a:off x="1153554" y="4213568"/>
            <a:ext cx="3039945" cy="932563"/>
          </a:xfrm>
          <a:prstGeom prst="rect">
            <a:avLst/>
          </a:prstGeom>
          <a:noFill/>
        </p:spPr>
        <p:txBody>
          <a:bodyPr wrap="square" rtlCol="0">
            <a:spAutoFit/>
          </a:bodyPr>
          <a:lstStyle/>
          <a:p>
            <a:pPr algn="r">
              <a:lnSpc>
                <a:spcPct val="130000"/>
              </a:lnSpc>
            </a:pPr>
            <a:r>
              <a:rPr lang="zh-CN" altLang="en-US" sz="1400" dirty="0">
                <a:solidFill>
                  <a:schemeClr val="tx1">
                    <a:lumMod val="75000"/>
                    <a:lumOff val="25000"/>
                  </a:schemeClr>
                </a:solidFill>
                <a:latin typeface="+mn-ea"/>
              </a:rPr>
              <a:t>您的内容打在这里，或者通过复制您的文本后，在此框中选择粘贴，并选择只保留文字。您的内容打在这里。</a:t>
            </a:r>
            <a:endParaRPr lang="zh-CN" altLang="en-US" sz="1400" dirty="0">
              <a:solidFill>
                <a:schemeClr val="tx1">
                  <a:lumMod val="75000"/>
                  <a:lumOff val="25000"/>
                </a:schemeClr>
              </a:solidFill>
              <a:latin typeface="+mn-ea"/>
            </a:endParaRPr>
          </a:p>
        </p:txBody>
      </p:sp>
      <p:sp>
        <p:nvSpPr>
          <p:cNvPr id="20" name="TextBox 27"/>
          <p:cNvSpPr txBox="1"/>
          <p:nvPr/>
        </p:nvSpPr>
        <p:spPr>
          <a:xfrm>
            <a:off x="2612571" y="3860404"/>
            <a:ext cx="1580929" cy="415498"/>
          </a:xfrm>
          <a:prstGeom prst="rect">
            <a:avLst/>
          </a:prstGeom>
          <a:noFill/>
        </p:spPr>
        <p:txBody>
          <a:bodyPr wrap="square" tIns="0" bIns="0" rtlCol="0" anchor="t">
            <a:spAutoFit/>
          </a:bodyPr>
          <a:lstStyle/>
          <a:p>
            <a:pPr algn="r">
              <a:lnSpc>
                <a:spcPct val="150000"/>
              </a:lnSpc>
            </a:pPr>
            <a:r>
              <a:rPr lang="zh-CN" altLang="en-US" b="1" dirty="0">
                <a:solidFill>
                  <a:schemeClr val="accent3"/>
                </a:solidFill>
                <a:latin typeface="+mn-ea"/>
                <a:cs typeface="华文黑体" pitchFamily="2" charset="-122"/>
              </a:rPr>
              <a:t>添加正文标题</a:t>
            </a:r>
            <a:endParaRPr lang="zh-CN" altLang="en-US" b="1" dirty="0">
              <a:solidFill>
                <a:schemeClr val="accent3"/>
              </a:solidFill>
              <a:latin typeface="+mn-ea"/>
              <a:cs typeface="华文黑体" pitchFamily="2" charset="-122"/>
            </a:endParaRPr>
          </a:p>
        </p:txBody>
      </p:sp>
      <p:sp>
        <p:nvSpPr>
          <p:cNvPr id="21" name="TextBox 28"/>
          <p:cNvSpPr txBox="1"/>
          <p:nvPr/>
        </p:nvSpPr>
        <p:spPr>
          <a:xfrm>
            <a:off x="7433860" y="5445470"/>
            <a:ext cx="3321226" cy="932563"/>
          </a:xfrm>
          <a:prstGeom prst="rect">
            <a:avLst/>
          </a:prstGeom>
          <a:noFill/>
        </p:spPr>
        <p:txBody>
          <a:bodyPr wrap="square" rtlCol="0">
            <a:spAutoFit/>
          </a:bodyPr>
          <a:lstStyle/>
          <a:p>
            <a:pPr>
              <a:lnSpc>
                <a:spcPct val="130000"/>
              </a:lnSpc>
            </a:pPr>
            <a:r>
              <a:rPr lang="zh-CN" altLang="en-US" sz="1400" dirty="0">
                <a:solidFill>
                  <a:schemeClr val="tx1">
                    <a:lumMod val="75000"/>
                    <a:lumOff val="25000"/>
                  </a:schemeClr>
                </a:solidFill>
                <a:latin typeface="+mn-ea"/>
              </a:rPr>
              <a:t>您的内容打在这里，或者通过复制您的文本后，在此框中选择粘贴，并选择只保留文字。您的内容打在这里。</a:t>
            </a:r>
            <a:endParaRPr lang="zh-CN" altLang="en-US" sz="1400" dirty="0">
              <a:solidFill>
                <a:schemeClr val="tx1">
                  <a:lumMod val="75000"/>
                  <a:lumOff val="25000"/>
                </a:schemeClr>
              </a:solidFill>
              <a:latin typeface="+mn-ea"/>
            </a:endParaRPr>
          </a:p>
        </p:txBody>
      </p:sp>
      <p:sp>
        <p:nvSpPr>
          <p:cNvPr id="22" name="TextBox 30"/>
          <p:cNvSpPr txBox="1"/>
          <p:nvPr/>
        </p:nvSpPr>
        <p:spPr>
          <a:xfrm>
            <a:off x="7433860" y="5106820"/>
            <a:ext cx="1811740" cy="415498"/>
          </a:xfrm>
          <a:prstGeom prst="rect">
            <a:avLst/>
          </a:prstGeom>
          <a:noFill/>
        </p:spPr>
        <p:txBody>
          <a:bodyPr wrap="square" tIns="0" bIns="0" rtlCol="0" anchor="t">
            <a:spAutoFit/>
          </a:bodyPr>
          <a:lstStyle/>
          <a:p>
            <a:pPr>
              <a:lnSpc>
                <a:spcPct val="150000"/>
              </a:lnSpc>
            </a:pPr>
            <a:r>
              <a:rPr lang="zh-CN" altLang="en-US" b="1" dirty="0">
                <a:solidFill>
                  <a:schemeClr val="accent4"/>
                </a:solidFill>
                <a:latin typeface="+mn-ea"/>
                <a:cs typeface="华文黑体" pitchFamily="2" charset="-122"/>
              </a:rPr>
              <a:t>添加正文标题</a:t>
            </a:r>
            <a:endParaRPr lang="zh-CN" altLang="en-US" b="1" dirty="0">
              <a:solidFill>
                <a:schemeClr val="accent4"/>
              </a:solidFill>
              <a:latin typeface="+mn-ea"/>
              <a:cs typeface="华文黑体"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4000"/>
                                        <p:tgtEl>
                                          <p:spTgt spid="2"/>
                                        </p:tgtEl>
                                      </p:cBhvr>
                                    </p:animEffect>
                                  </p:childTnLst>
                                </p:cTn>
                              </p:par>
                              <p:par>
                                <p:cTn id="8" presetID="49" presetClass="entr" presetSubtype="0" decel="100000" fill="hold" grpId="0" nodeType="withEffect">
                                  <p:stCondLst>
                                    <p:cond delay="50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 calcmode="lin" valueType="num">
                                      <p:cBhvr>
                                        <p:cTn id="12" dur="500" fill="hold"/>
                                        <p:tgtEl>
                                          <p:spTgt spid="3"/>
                                        </p:tgtEl>
                                        <p:attrNameLst>
                                          <p:attrName>style.rotation</p:attrName>
                                        </p:attrNameLst>
                                      </p:cBhvr>
                                      <p:tavLst>
                                        <p:tav tm="0">
                                          <p:val>
                                            <p:fltVal val="360"/>
                                          </p:val>
                                        </p:tav>
                                        <p:tav tm="100000">
                                          <p:val>
                                            <p:fltVal val="0"/>
                                          </p:val>
                                        </p:tav>
                                      </p:tavLst>
                                    </p:anim>
                                    <p:animEffect transition="in" filter="fade">
                                      <p:cBhvr>
                                        <p:cTn id="13" dur="500"/>
                                        <p:tgtEl>
                                          <p:spTgt spid="3"/>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22" presetClass="entr" presetSubtype="2" fill="hold" grpId="0" nodeType="withEffect">
                                  <p:stCondLst>
                                    <p:cond delay="500"/>
                                  </p:stCondLst>
                                  <p:childTnLst>
                                    <p:set>
                                      <p:cBhvr>
                                        <p:cTn id="18" dur="1" fill="hold">
                                          <p:stCondLst>
                                            <p:cond delay="0"/>
                                          </p:stCondLst>
                                        </p:cTn>
                                        <p:tgtEl>
                                          <p:spTgt spid="11"/>
                                        </p:tgtEl>
                                        <p:attrNameLst>
                                          <p:attrName>style.visibility</p:attrName>
                                        </p:attrNameLst>
                                      </p:cBhvr>
                                      <p:to>
                                        <p:strVal val="visible"/>
                                      </p:to>
                                    </p:set>
                                    <p:animEffect transition="in" filter="wipe(right)">
                                      <p:cBhvr>
                                        <p:cTn id="19" dur="500"/>
                                        <p:tgtEl>
                                          <p:spTgt spid="11"/>
                                        </p:tgtEl>
                                      </p:cBhvr>
                                    </p:animEffect>
                                  </p:childTnLst>
                                </p:cTn>
                              </p:par>
                              <p:par>
                                <p:cTn id="20" presetID="12" presetClass="entr" presetSubtype="2" fill="hold" grpId="0" nodeType="withEffect">
                                  <p:stCondLst>
                                    <p:cond delay="100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p:tgtEl>
                                          <p:spTgt spid="16"/>
                                        </p:tgtEl>
                                        <p:attrNameLst>
                                          <p:attrName>ppt_x</p:attrName>
                                        </p:attrNameLst>
                                      </p:cBhvr>
                                      <p:tavLst>
                                        <p:tav tm="0">
                                          <p:val>
                                            <p:strVal val="#ppt_x+#ppt_w*1.125000"/>
                                          </p:val>
                                        </p:tav>
                                        <p:tav tm="100000">
                                          <p:val>
                                            <p:strVal val="#ppt_x"/>
                                          </p:val>
                                        </p:tav>
                                      </p:tavLst>
                                    </p:anim>
                                    <p:animEffect transition="in" filter="wipe(left)">
                                      <p:cBhvr>
                                        <p:cTn id="23" dur="500"/>
                                        <p:tgtEl>
                                          <p:spTgt spid="16"/>
                                        </p:tgtEl>
                                      </p:cBhvr>
                                    </p:animEffect>
                                  </p:childTnLst>
                                </p:cTn>
                              </p:par>
                              <p:par>
                                <p:cTn id="24" presetID="12" presetClass="entr" presetSubtype="2" fill="hold" grpId="0" nodeType="withEffect">
                                  <p:stCondLst>
                                    <p:cond delay="100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p:tgtEl>
                                          <p:spTgt spid="15"/>
                                        </p:tgtEl>
                                        <p:attrNameLst>
                                          <p:attrName>ppt_x</p:attrName>
                                        </p:attrNameLst>
                                      </p:cBhvr>
                                      <p:tavLst>
                                        <p:tav tm="0">
                                          <p:val>
                                            <p:strVal val="#ppt_x+#ppt_w*1.125000"/>
                                          </p:val>
                                        </p:tav>
                                        <p:tav tm="100000">
                                          <p:val>
                                            <p:strVal val="#ppt_x"/>
                                          </p:val>
                                        </p:tav>
                                      </p:tavLst>
                                    </p:anim>
                                    <p:animEffect transition="in" filter="wipe(left)">
                                      <p:cBhvr>
                                        <p:cTn id="27" dur="500"/>
                                        <p:tgtEl>
                                          <p:spTgt spid="15"/>
                                        </p:tgtEl>
                                      </p:cBhvr>
                                    </p:animEffect>
                                  </p:childTnLst>
                                </p:cTn>
                              </p:par>
                              <p:par>
                                <p:cTn id="28" presetID="49" presetClass="entr" presetSubtype="0" decel="100000" fill="hold" grpId="0" nodeType="withEffect">
                                  <p:stCondLst>
                                    <p:cond delay="150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fltVal val="0"/>
                                          </p:val>
                                        </p:tav>
                                        <p:tav tm="100000">
                                          <p:val>
                                            <p:strVal val="#ppt_w"/>
                                          </p:val>
                                        </p:tav>
                                      </p:tavLst>
                                    </p:anim>
                                    <p:anim calcmode="lin" valueType="num">
                                      <p:cBhvr>
                                        <p:cTn id="31" dur="500" fill="hold"/>
                                        <p:tgtEl>
                                          <p:spTgt spid="4"/>
                                        </p:tgtEl>
                                        <p:attrNameLst>
                                          <p:attrName>ppt_h</p:attrName>
                                        </p:attrNameLst>
                                      </p:cBhvr>
                                      <p:tavLst>
                                        <p:tav tm="0">
                                          <p:val>
                                            <p:fltVal val="0"/>
                                          </p:val>
                                        </p:tav>
                                        <p:tav tm="100000">
                                          <p:val>
                                            <p:strVal val="#ppt_h"/>
                                          </p:val>
                                        </p:tav>
                                      </p:tavLst>
                                    </p:anim>
                                    <p:anim calcmode="lin" valueType="num">
                                      <p:cBhvr>
                                        <p:cTn id="32" dur="500" fill="hold"/>
                                        <p:tgtEl>
                                          <p:spTgt spid="4"/>
                                        </p:tgtEl>
                                        <p:attrNameLst>
                                          <p:attrName>style.rotation</p:attrName>
                                        </p:attrNameLst>
                                      </p:cBhvr>
                                      <p:tavLst>
                                        <p:tav tm="0">
                                          <p:val>
                                            <p:fltVal val="360"/>
                                          </p:val>
                                        </p:tav>
                                        <p:tav tm="100000">
                                          <p:val>
                                            <p:fltVal val="0"/>
                                          </p:val>
                                        </p:tav>
                                      </p:tavLst>
                                    </p:anim>
                                    <p:animEffect transition="in" filter="fade">
                                      <p:cBhvr>
                                        <p:cTn id="33" dur="500"/>
                                        <p:tgtEl>
                                          <p:spTgt spid="4"/>
                                        </p:tgtEl>
                                      </p:cBhvr>
                                    </p:animEffect>
                                  </p:childTnLst>
                                </p:cTn>
                              </p:par>
                              <p:par>
                                <p:cTn id="34" presetID="10" presetClass="entr" presetSubtype="0" fill="hold" grpId="0" nodeType="withEffect">
                                  <p:stCondLst>
                                    <p:cond delay="150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par>
                                <p:cTn id="37" presetID="22" presetClass="entr" presetSubtype="8" fill="hold" grpId="0" nodeType="withEffect">
                                  <p:stCondLst>
                                    <p:cond delay="150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par>
                                <p:cTn id="40" presetID="12" presetClass="entr" presetSubtype="8" fill="hold" grpId="0" nodeType="withEffect">
                                  <p:stCondLst>
                                    <p:cond delay="200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p:tgtEl>
                                          <p:spTgt spid="18"/>
                                        </p:tgtEl>
                                        <p:attrNameLst>
                                          <p:attrName>ppt_x</p:attrName>
                                        </p:attrNameLst>
                                      </p:cBhvr>
                                      <p:tavLst>
                                        <p:tav tm="0">
                                          <p:val>
                                            <p:strVal val="#ppt_x-#ppt_w*1.125000"/>
                                          </p:val>
                                        </p:tav>
                                        <p:tav tm="100000">
                                          <p:val>
                                            <p:strVal val="#ppt_x"/>
                                          </p:val>
                                        </p:tav>
                                      </p:tavLst>
                                    </p:anim>
                                    <p:animEffect transition="in" filter="wipe(right)">
                                      <p:cBhvr>
                                        <p:cTn id="43" dur="500"/>
                                        <p:tgtEl>
                                          <p:spTgt spid="18"/>
                                        </p:tgtEl>
                                      </p:cBhvr>
                                    </p:animEffect>
                                  </p:childTnLst>
                                </p:cTn>
                              </p:par>
                              <p:par>
                                <p:cTn id="44" presetID="12" presetClass="entr" presetSubtype="8" fill="hold" grpId="0" nodeType="withEffect">
                                  <p:stCondLst>
                                    <p:cond delay="200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500"/>
                                        <p:tgtEl>
                                          <p:spTgt spid="17"/>
                                        </p:tgtEl>
                                        <p:attrNameLst>
                                          <p:attrName>ppt_x</p:attrName>
                                        </p:attrNameLst>
                                      </p:cBhvr>
                                      <p:tavLst>
                                        <p:tav tm="0">
                                          <p:val>
                                            <p:strVal val="#ppt_x-#ppt_w*1.125000"/>
                                          </p:val>
                                        </p:tav>
                                        <p:tav tm="100000">
                                          <p:val>
                                            <p:strVal val="#ppt_x"/>
                                          </p:val>
                                        </p:tav>
                                      </p:tavLst>
                                    </p:anim>
                                    <p:animEffect transition="in" filter="wipe(right)">
                                      <p:cBhvr>
                                        <p:cTn id="47" dur="500"/>
                                        <p:tgtEl>
                                          <p:spTgt spid="17"/>
                                        </p:tgtEl>
                                      </p:cBhvr>
                                    </p:animEffect>
                                  </p:childTnLst>
                                </p:cTn>
                              </p:par>
                              <p:par>
                                <p:cTn id="48" presetID="49" presetClass="entr" presetSubtype="0" decel="100000" fill="hold" grpId="0" nodeType="withEffect">
                                  <p:stCondLst>
                                    <p:cond delay="2500"/>
                                  </p:stCondLst>
                                  <p:childTnLst>
                                    <p:set>
                                      <p:cBhvr>
                                        <p:cTn id="49" dur="1" fill="hold">
                                          <p:stCondLst>
                                            <p:cond delay="0"/>
                                          </p:stCondLst>
                                        </p:cTn>
                                        <p:tgtEl>
                                          <p:spTgt spid="5"/>
                                        </p:tgtEl>
                                        <p:attrNameLst>
                                          <p:attrName>style.visibility</p:attrName>
                                        </p:attrNameLst>
                                      </p:cBhvr>
                                      <p:to>
                                        <p:strVal val="visible"/>
                                      </p:to>
                                    </p:set>
                                    <p:anim calcmode="lin" valueType="num">
                                      <p:cBhvr>
                                        <p:cTn id="50" dur="500" fill="hold"/>
                                        <p:tgtEl>
                                          <p:spTgt spid="5"/>
                                        </p:tgtEl>
                                        <p:attrNameLst>
                                          <p:attrName>ppt_w</p:attrName>
                                        </p:attrNameLst>
                                      </p:cBhvr>
                                      <p:tavLst>
                                        <p:tav tm="0">
                                          <p:val>
                                            <p:fltVal val="0"/>
                                          </p:val>
                                        </p:tav>
                                        <p:tav tm="100000">
                                          <p:val>
                                            <p:strVal val="#ppt_w"/>
                                          </p:val>
                                        </p:tav>
                                      </p:tavLst>
                                    </p:anim>
                                    <p:anim calcmode="lin" valueType="num">
                                      <p:cBhvr>
                                        <p:cTn id="51" dur="500" fill="hold"/>
                                        <p:tgtEl>
                                          <p:spTgt spid="5"/>
                                        </p:tgtEl>
                                        <p:attrNameLst>
                                          <p:attrName>ppt_h</p:attrName>
                                        </p:attrNameLst>
                                      </p:cBhvr>
                                      <p:tavLst>
                                        <p:tav tm="0">
                                          <p:val>
                                            <p:fltVal val="0"/>
                                          </p:val>
                                        </p:tav>
                                        <p:tav tm="100000">
                                          <p:val>
                                            <p:strVal val="#ppt_h"/>
                                          </p:val>
                                        </p:tav>
                                      </p:tavLst>
                                    </p:anim>
                                    <p:anim calcmode="lin" valueType="num">
                                      <p:cBhvr>
                                        <p:cTn id="52" dur="500" fill="hold"/>
                                        <p:tgtEl>
                                          <p:spTgt spid="5"/>
                                        </p:tgtEl>
                                        <p:attrNameLst>
                                          <p:attrName>style.rotation</p:attrName>
                                        </p:attrNameLst>
                                      </p:cBhvr>
                                      <p:tavLst>
                                        <p:tav tm="0">
                                          <p:val>
                                            <p:fltVal val="360"/>
                                          </p:val>
                                        </p:tav>
                                        <p:tav tm="100000">
                                          <p:val>
                                            <p:fltVal val="0"/>
                                          </p:val>
                                        </p:tav>
                                      </p:tavLst>
                                    </p:anim>
                                    <p:animEffect transition="in" filter="fade">
                                      <p:cBhvr>
                                        <p:cTn id="53" dur="500"/>
                                        <p:tgtEl>
                                          <p:spTgt spid="5"/>
                                        </p:tgtEl>
                                      </p:cBhvr>
                                    </p:animEffect>
                                  </p:childTnLst>
                                </p:cTn>
                              </p:par>
                              <p:par>
                                <p:cTn id="54" presetID="10" presetClass="entr" presetSubtype="0" fill="hold" grpId="0" nodeType="withEffect">
                                  <p:stCondLst>
                                    <p:cond delay="250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500"/>
                                        <p:tgtEl>
                                          <p:spTgt spid="9"/>
                                        </p:tgtEl>
                                      </p:cBhvr>
                                    </p:animEffect>
                                  </p:childTnLst>
                                </p:cTn>
                              </p:par>
                              <p:par>
                                <p:cTn id="57" presetID="22" presetClass="entr" presetSubtype="2" fill="hold" grpId="0" nodeType="withEffect">
                                  <p:stCondLst>
                                    <p:cond delay="2500"/>
                                  </p:stCondLst>
                                  <p:childTnLst>
                                    <p:set>
                                      <p:cBhvr>
                                        <p:cTn id="58" dur="1" fill="hold">
                                          <p:stCondLst>
                                            <p:cond delay="0"/>
                                          </p:stCondLst>
                                        </p:cTn>
                                        <p:tgtEl>
                                          <p:spTgt spid="13"/>
                                        </p:tgtEl>
                                        <p:attrNameLst>
                                          <p:attrName>style.visibility</p:attrName>
                                        </p:attrNameLst>
                                      </p:cBhvr>
                                      <p:to>
                                        <p:strVal val="visible"/>
                                      </p:to>
                                    </p:set>
                                    <p:animEffect transition="in" filter="wipe(right)">
                                      <p:cBhvr>
                                        <p:cTn id="59" dur="500"/>
                                        <p:tgtEl>
                                          <p:spTgt spid="13"/>
                                        </p:tgtEl>
                                      </p:cBhvr>
                                    </p:animEffect>
                                  </p:childTnLst>
                                </p:cTn>
                              </p:par>
                              <p:par>
                                <p:cTn id="60" presetID="12" presetClass="entr" presetSubtype="2" fill="hold" grpId="0" nodeType="withEffect">
                                  <p:stCondLst>
                                    <p:cond delay="300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p:tgtEl>
                                          <p:spTgt spid="20"/>
                                        </p:tgtEl>
                                        <p:attrNameLst>
                                          <p:attrName>ppt_x</p:attrName>
                                        </p:attrNameLst>
                                      </p:cBhvr>
                                      <p:tavLst>
                                        <p:tav tm="0">
                                          <p:val>
                                            <p:strVal val="#ppt_x+#ppt_w*1.125000"/>
                                          </p:val>
                                        </p:tav>
                                        <p:tav tm="100000">
                                          <p:val>
                                            <p:strVal val="#ppt_x"/>
                                          </p:val>
                                        </p:tav>
                                      </p:tavLst>
                                    </p:anim>
                                    <p:animEffect transition="in" filter="wipe(left)">
                                      <p:cBhvr>
                                        <p:cTn id="63" dur="500"/>
                                        <p:tgtEl>
                                          <p:spTgt spid="20"/>
                                        </p:tgtEl>
                                      </p:cBhvr>
                                    </p:animEffect>
                                  </p:childTnLst>
                                </p:cTn>
                              </p:par>
                              <p:par>
                                <p:cTn id="64" presetID="12" presetClass="entr" presetSubtype="2" fill="hold" grpId="0" nodeType="withEffect">
                                  <p:stCondLst>
                                    <p:cond delay="300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500"/>
                                        <p:tgtEl>
                                          <p:spTgt spid="19"/>
                                        </p:tgtEl>
                                        <p:attrNameLst>
                                          <p:attrName>ppt_x</p:attrName>
                                        </p:attrNameLst>
                                      </p:cBhvr>
                                      <p:tavLst>
                                        <p:tav tm="0">
                                          <p:val>
                                            <p:strVal val="#ppt_x+#ppt_w*1.125000"/>
                                          </p:val>
                                        </p:tav>
                                        <p:tav tm="100000">
                                          <p:val>
                                            <p:strVal val="#ppt_x"/>
                                          </p:val>
                                        </p:tav>
                                      </p:tavLst>
                                    </p:anim>
                                    <p:animEffect transition="in" filter="wipe(left)">
                                      <p:cBhvr>
                                        <p:cTn id="67" dur="500"/>
                                        <p:tgtEl>
                                          <p:spTgt spid="19"/>
                                        </p:tgtEl>
                                      </p:cBhvr>
                                    </p:animEffect>
                                  </p:childTnLst>
                                </p:cTn>
                              </p:par>
                              <p:par>
                                <p:cTn id="68" presetID="49" presetClass="entr" presetSubtype="0" decel="100000" fill="hold" grpId="0" nodeType="withEffect">
                                  <p:stCondLst>
                                    <p:cond delay="3500"/>
                                  </p:stCondLst>
                                  <p:childTnLst>
                                    <p:set>
                                      <p:cBhvr>
                                        <p:cTn id="69" dur="1" fill="hold">
                                          <p:stCondLst>
                                            <p:cond delay="0"/>
                                          </p:stCondLst>
                                        </p:cTn>
                                        <p:tgtEl>
                                          <p:spTgt spid="6"/>
                                        </p:tgtEl>
                                        <p:attrNameLst>
                                          <p:attrName>style.visibility</p:attrName>
                                        </p:attrNameLst>
                                      </p:cBhvr>
                                      <p:to>
                                        <p:strVal val="visible"/>
                                      </p:to>
                                    </p:set>
                                    <p:anim calcmode="lin" valueType="num">
                                      <p:cBhvr>
                                        <p:cTn id="70" dur="500" fill="hold"/>
                                        <p:tgtEl>
                                          <p:spTgt spid="6"/>
                                        </p:tgtEl>
                                        <p:attrNameLst>
                                          <p:attrName>ppt_w</p:attrName>
                                        </p:attrNameLst>
                                      </p:cBhvr>
                                      <p:tavLst>
                                        <p:tav tm="0">
                                          <p:val>
                                            <p:fltVal val="0"/>
                                          </p:val>
                                        </p:tav>
                                        <p:tav tm="100000">
                                          <p:val>
                                            <p:strVal val="#ppt_w"/>
                                          </p:val>
                                        </p:tav>
                                      </p:tavLst>
                                    </p:anim>
                                    <p:anim calcmode="lin" valueType="num">
                                      <p:cBhvr>
                                        <p:cTn id="71" dur="500" fill="hold"/>
                                        <p:tgtEl>
                                          <p:spTgt spid="6"/>
                                        </p:tgtEl>
                                        <p:attrNameLst>
                                          <p:attrName>ppt_h</p:attrName>
                                        </p:attrNameLst>
                                      </p:cBhvr>
                                      <p:tavLst>
                                        <p:tav tm="0">
                                          <p:val>
                                            <p:fltVal val="0"/>
                                          </p:val>
                                        </p:tav>
                                        <p:tav tm="100000">
                                          <p:val>
                                            <p:strVal val="#ppt_h"/>
                                          </p:val>
                                        </p:tav>
                                      </p:tavLst>
                                    </p:anim>
                                    <p:anim calcmode="lin" valueType="num">
                                      <p:cBhvr>
                                        <p:cTn id="72" dur="500" fill="hold"/>
                                        <p:tgtEl>
                                          <p:spTgt spid="6"/>
                                        </p:tgtEl>
                                        <p:attrNameLst>
                                          <p:attrName>style.rotation</p:attrName>
                                        </p:attrNameLst>
                                      </p:cBhvr>
                                      <p:tavLst>
                                        <p:tav tm="0">
                                          <p:val>
                                            <p:fltVal val="360"/>
                                          </p:val>
                                        </p:tav>
                                        <p:tav tm="100000">
                                          <p:val>
                                            <p:fltVal val="0"/>
                                          </p:val>
                                        </p:tav>
                                      </p:tavLst>
                                    </p:anim>
                                    <p:animEffect transition="in" filter="fade">
                                      <p:cBhvr>
                                        <p:cTn id="73" dur="500"/>
                                        <p:tgtEl>
                                          <p:spTgt spid="6"/>
                                        </p:tgtEl>
                                      </p:cBhvr>
                                    </p:animEffect>
                                  </p:childTnLst>
                                </p:cTn>
                              </p:par>
                              <p:par>
                                <p:cTn id="74" presetID="10" presetClass="entr" presetSubtype="0" fill="hold" grpId="0" nodeType="withEffect">
                                  <p:stCondLst>
                                    <p:cond delay="3500"/>
                                  </p:stCondLst>
                                  <p:childTnLst>
                                    <p:set>
                                      <p:cBhvr>
                                        <p:cTn id="75" dur="1" fill="hold">
                                          <p:stCondLst>
                                            <p:cond delay="0"/>
                                          </p:stCondLst>
                                        </p:cTn>
                                        <p:tgtEl>
                                          <p:spTgt spid="10"/>
                                        </p:tgtEl>
                                        <p:attrNameLst>
                                          <p:attrName>style.visibility</p:attrName>
                                        </p:attrNameLst>
                                      </p:cBhvr>
                                      <p:to>
                                        <p:strVal val="visible"/>
                                      </p:to>
                                    </p:set>
                                    <p:animEffect transition="in" filter="fade">
                                      <p:cBhvr>
                                        <p:cTn id="76" dur="500"/>
                                        <p:tgtEl>
                                          <p:spTgt spid="10"/>
                                        </p:tgtEl>
                                      </p:cBhvr>
                                    </p:animEffect>
                                  </p:childTnLst>
                                </p:cTn>
                              </p:par>
                              <p:par>
                                <p:cTn id="77" presetID="22" presetClass="entr" presetSubtype="8" fill="hold" grpId="0" nodeType="withEffect">
                                  <p:stCondLst>
                                    <p:cond delay="3500"/>
                                  </p:stCondLst>
                                  <p:childTnLst>
                                    <p:set>
                                      <p:cBhvr>
                                        <p:cTn id="78" dur="1" fill="hold">
                                          <p:stCondLst>
                                            <p:cond delay="0"/>
                                          </p:stCondLst>
                                        </p:cTn>
                                        <p:tgtEl>
                                          <p:spTgt spid="14"/>
                                        </p:tgtEl>
                                        <p:attrNameLst>
                                          <p:attrName>style.visibility</p:attrName>
                                        </p:attrNameLst>
                                      </p:cBhvr>
                                      <p:to>
                                        <p:strVal val="visible"/>
                                      </p:to>
                                    </p:set>
                                    <p:animEffect transition="in" filter="wipe(left)">
                                      <p:cBhvr>
                                        <p:cTn id="79" dur="500"/>
                                        <p:tgtEl>
                                          <p:spTgt spid="14"/>
                                        </p:tgtEl>
                                      </p:cBhvr>
                                    </p:animEffect>
                                  </p:childTnLst>
                                </p:cTn>
                              </p:par>
                              <p:par>
                                <p:cTn id="80" presetID="12" presetClass="entr" presetSubtype="8" fill="hold" grpId="0" nodeType="withEffect">
                                  <p:stCondLst>
                                    <p:cond delay="4000"/>
                                  </p:stCondLst>
                                  <p:childTnLst>
                                    <p:set>
                                      <p:cBhvr>
                                        <p:cTn id="81" dur="1" fill="hold">
                                          <p:stCondLst>
                                            <p:cond delay="0"/>
                                          </p:stCondLst>
                                        </p:cTn>
                                        <p:tgtEl>
                                          <p:spTgt spid="22"/>
                                        </p:tgtEl>
                                        <p:attrNameLst>
                                          <p:attrName>style.visibility</p:attrName>
                                        </p:attrNameLst>
                                      </p:cBhvr>
                                      <p:to>
                                        <p:strVal val="visible"/>
                                      </p:to>
                                    </p:set>
                                    <p:anim calcmode="lin" valueType="num">
                                      <p:cBhvr additive="base">
                                        <p:cTn id="82" dur="500"/>
                                        <p:tgtEl>
                                          <p:spTgt spid="22"/>
                                        </p:tgtEl>
                                        <p:attrNameLst>
                                          <p:attrName>ppt_x</p:attrName>
                                        </p:attrNameLst>
                                      </p:cBhvr>
                                      <p:tavLst>
                                        <p:tav tm="0">
                                          <p:val>
                                            <p:strVal val="#ppt_x-#ppt_w*1.125000"/>
                                          </p:val>
                                        </p:tav>
                                        <p:tav tm="100000">
                                          <p:val>
                                            <p:strVal val="#ppt_x"/>
                                          </p:val>
                                        </p:tav>
                                      </p:tavLst>
                                    </p:anim>
                                    <p:animEffect transition="in" filter="wipe(right)">
                                      <p:cBhvr>
                                        <p:cTn id="83" dur="500"/>
                                        <p:tgtEl>
                                          <p:spTgt spid="22"/>
                                        </p:tgtEl>
                                      </p:cBhvr>
                                    </p:animEffect>
                                  </p:childTnLst>
                                </p:cTn>
                              </p:par>
                              <p:par>
                                <p:cTn id="84" presetID="12" presetClass="entr" presetSubtype="8" fill="hold" grpId="0" nodeType="withEffect">
                                  <p:stCondLst>
                                    <p:cond delay="4000"/>
                                  </p:stCondLst>
                                  <p:childTnLst>
                                    <p:set>
                                      <p:cBhvr>
                                        <p:cTn id="85" dur="1" fill="hold">
                                          <p:stCondLst>
                                            <p:cond delay="0"/>
                                          </p:stCondLst>
                                        </p:cTn>
                                        <p:tgtEl>
                                          <p:spTgt spid="21"/>
                                        </p:tgtEl>
                                        <p:attrNameLst>
                                          <p:attrName>style.visibility</p:attrName>
                                        </p:attrNameLst>
                                      </p:cBhvr>
                                      <p:to>
                                        <p:strVal val="visible"/>
                                      </p:to>
                                    </p:set>
                                    <p:anim calcmode="lin" valueType="num">
                                      <p:cBhvr additive="base">
                                        <p:cTn id="86" dur="500"/>
                                        <p:tgtEl>
                                          <p:spTgt spid="21"/>
                                        </p:tgtEl>
                                        <p:attrNameLst>
                                          <p:attrName>ppt_x</p:attrName>
                                        </p:attrNameLst>
                                      </p:cBhvr>
                                      <p:tavLst>
                                        <p:tav tm="0">
                                          <p:val>
                                            <p:strVal val="#ppt_x-#ppt_w*1.125000"/>
                                          </p:val>
                                        </p:tav>
                                        <p:tav tm="100000">
                                          <p:val>
                                            <p:strVal val="#ppt_x"/>
                                          </p:val>
                                        </p:tav>
                                      </p:tavLst>
                                    </p:anim>
                                    <p:animEffect transition="in" filter="wipe(right)">
                                      <p:cBhvr>
                                        <p:cTn id="8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p:bldP spid="21"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09412" y="1978449"/>
            <a:ext cx="1932969" cy="1589100"/>
            <a:chOff x="923926" y="1804279"/>
            <a:chExt cx="1932969" cy="1589100"/>
          </a:xfrm>
        </p:grpSpPr>
        <p:sp>
          <p:nvSpPr>
            <p:cNvPr id="3" name="Arc 8"/>
            <p:cNvSpPr/>
            <p:nvPr/>
          </p:nvSpPr>
          <p:spPr>
            <a:xfrm>
              <a:off x="930713" y="1804279"/>
              <a:ext cx="1589100" cy="1589100"/>
            </a:xfrm>
            <a:prstGeom prst="arc">
              <a:avLst>
                <a:gd name="adj1" fmla="val 3112912"/>
                <a:gd name="adj2" fmla="val 20379129"/>
              </a:avLst>
            </a:prstGeom>
            <a:ln w="25400">
              <a:solidFill>
                <a:schemeClr val="accent1"/>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solidFill>
                  <a:schemeClr val="accent1"/>
                </a:solidFill>
                <a:latin typeface="+mj-lt"/>
              </a:endParaRPr>
            </a:p>
          </p:txBody>
        </p:sp>
        <p:sp>
          <p:nvSpPr>
            <p:cNvPr id="4" name="Oval 10"/>
            <p:cNvSpPr/>
            <p:nvPr/>
          </p:nvSpPr>
          <p:spPr>
            <a:xfrm>
              <a:off x="2163470" y="2478443"/>
              <a:ext cx="693425" cy="693425"/>
            </a:xfrm>
            <a:prstGeom prst="ellipse">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3200" dirty="0">
                <a:solidFill>
                  <a:schemeClr val="accent1"/>
                </a:solidFill>
                <a:latin typeface="+mj-lt"/>
              </a:endParaRPr>
            </a:p>
          </p:txBody>
        </p:sp>
        <p:sp>
          <p:nvSpPr>
            <p:cNvPr id="5" name="AutoShape 137"/>
            <p:cNvSpPr/>
            <p:nvPr/>
          </p:nvSpPr>
          <p:spPr bwMode="auto">
            <a:xfrm>
              <a:off x="2368562" y="2667777"/>
              <a:ext cx="321760" cy="319572"/>
            </a:xfrm>
            <a:custGeom>
              <a:avLst/>
              <a:gdLst>
                <a:gd name="T0" fmla="*/ 278227252 w 21437"/>
                <a:gd name="T1" fmla="*/ 181512920 h 21437"/>
                <a:gd name="T2" fmla="*/ 224525382 w 21437"/>
                <a:gd name="T3" fmla="*/ 186253815 h 21437"/>
                <a:gd name="T4" fmla="*/ 163746388 w 21437"/>
                <a:gd name="T5" fmla="*/ 127098893 h 21437"/>
                <a:gd name="T6" fmla="*/ 297860420 w 21437"/>
                <a:gd name="T7" fmla="*/ 48183154 h 21437"/>
                <a:gd name="T8" fmla="*/ 275053811 w 21437"/>
                <a:gd name="T9" fmla="*/ 25990522 h 21437"/>
                <a:gd name="T10" fmla="*/ 103373648 w 21437"/>
                <a:gd name="T11" fmla="*/ 68352185 h 21437"/>
                <a:gd name="T12" fmla="*/ 39968114 w 21437"/>
                <a:gd name="T13" fmla="*/ 6668302 h 21437"/>
                <a:gd name="T14" fmla="*/ 6852655 w 21437"/>
                <a:gd name="T15" fmla="*/ 6668302 h 21437"/>
                <a:gd name="T16" fmla="*/ 6852655 w 21437"/>
                <a:gd name="T17" fmla="*/ 38890974 h 21437"/>
                <a:gd name="T18" fmla="*/ 70245387 w 21437"/>
                <a:gd name="T19" fmla="*/ 100574975 h 21437"/>
                <a:gd name="T20" fmla="*/ 26808398 w 21437"/>
                <a:gd name="T21" fmla="*/ 267534270 h 21437"/>
                <a:gd name="T22" fmla="*/ 49629224 w 21437"/>
                <a:gd name="T23" fmla="*/ 289739412 h 21437"/>
                <a:gd name="T24" fmla="*/ 130630929 w 21437"/>
                <a:gd name="T25" fmla="*/ 159320396 h 21437"/>
                <a:gd name="T26" fmla="*/ 191411339 w 21437"/>
                <a:gd name="T27" fmla="*/ 218476486 h 21437"/>
                <a:gd name="T28" fmla="*/ 186538780 w 21437"/>
                <a:gd name="T29" fmla="*/ 270731883 h 21437"/>
                <a:gd name="T30" fmla="*/ 209344203 w 21437"/>
                <a:gd name="T31" fmla="*/ 292937024 h 21437"/>
                <a:gd name="T32" fmla="*/ 242459541 w 21437"/>
                <a:gd name="T33" fmla="*/ 235926948 h 21437"/>
                <a:gd name="T34" fmla="*/ 301048198 w 21437"/>
                <a:gd name="T35" fmla="*/ 203704266 h 21437"/>
                <a:gd name="T36" fmla="*/ 278227252 w 21437"/>
                <a:gd name="T37" fmla="*/ 181512920 h 21437"/>
                <a:gd name="T38" fmla="*/ 278227252 w 21437"/>
                <a:gd name="T39" fmla="*/ 181512920 h 214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437" h="21437">
                  <a:moveTo>
                    <a:pt x="19812" y="13283"/>
                  </a:moveTo>
                  <a:lnTo>
                    <a:pt x="15988" y="13630"/>
                  </a:lnTo>
                  <a:lnTo>
                    <a:pt x="11660" y="9301"/>
                  </a:lnTo>
                  <a:lnTo>
                    <a:pt x="21210" y="3526"/>
                  </a:lnTo>
                  <a:lnTo>
                    <a:pt x="19586" y="1902"/>
                  </a:lnTo>
                  <a:lnTo>
                    <a:pt x="7361" y="5002"/>
                  </a:lnTo>
                  <a:lnTo>
                    <a:pt x="2846" y="488"/>
                  </a:lnTo>
                  <a:cubicBezTo>
                    <a:pt x="2195" y="-163"/>
                    <a:pt x="1140" y="-163"/>
                    <a:pt x="488" y="488"/>
                  </a:cubicBezTo>
                  <a:cubicBezTo>
                    <a:pt x="-163" y="1140"/>
                    <a:pt x="-163" y="2195"/>
                    <a:pt x="488" y="2846"/>
                  </a:cubicBezTo>
                  <a:lnTo>
                    <a:pt x="5002" y="7360"/>
                  </a:lnTo>
                  <a:lnTo>
                    <a:pt x="1909" y="19578"/>
                  </a:lnTo>
                  <a:lnTo>
                    <a:pt x="3534" y="21203"/>
                  </a:lnTo>
                  <a:lnTo>
                    <a:pt x="9302" y="11659"/>
                  </a:lnTo>
                  <a:lnTo>
                    <a:pt x="13630" y="15988"/>
                  </a:lnTo>
                  <a:lnTo>
                    <a:pt x="13283" y="19812"/>
                  </a:lnTo>
                  <a:lnTo>
                    <a:pt x="14907" y="21437"/>
                  </a:lnTo>
                  <a:lnTo>
                    <a:pt x="17265" y="17265"/>
                  </a:lnTo>
                  <a:lnTo>
                    <a:pt x="21437" y="14907"/>
                  </a:lnTo>
                  <a:lnTo>
                    <a:pt x="19812" y="13283"/>
                  </a:lnTo>
                  <a:close/>
                  <a:moveTo>
                    <a:pt x="19812" y="13283"/>
                  </a:moveTo>
                </a:path>
              </a:pathLst>
            </a:custGeom>
            <a:solidFill>
              <a:schemeClr val="bg1"/>
            </a:solidFill>
            <a:ln>
              <a:noFill/>
            </a:ln>
          </p:spPr>
          <p:txBody>
            <a:bodyPr lIns="0" tIns="0" rIns="0" bIns="0"/>
            <a:lstStyle/>
            <a:p>
              <a:endParaRPr lang="en-US" sz="3200" dirty="0">
                <a:solidFill>
                  <a:schemeClr val="accent1"/>
                </a:solidFill>
                <a:latin typeface="+mj-lt"/>
              </a:endParaRPr>
            </a:p>
          </p:txBody>
        </p:sp>
        <p:sp>
          <p:nvSpPr>
            <p:cNvPr id="6" name="Text Placeholder 2"/>
            <p:cNvSpPr txBox="1"/>
            <p:nvPr/>
          </p:nvSpPr>
          <p:spPr>
            <a:xfrm>
              <a:off x="923926" y="2159799"/>
              <a:ext cx="1329065" cy="827550"/>
            </a:xfrm>
            <a:prstGeom prst="rect">
              <a:avLst/>
            </a:prstGeom>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r"/>
              <a:r>
                <a:rPr lang="en-US" sz="4400" dirty="0">
                  <a:solidFill>
                    <a:schemeClr val="accent1"/>
                  </a:solidFill>
                  <a:latin typeface="+mj-lt"/>
                  <a:cs typeface="Roboto condensed light"/>
                </a:rPr>
                <a:t>55%</a:t>
              </a:r>
              <a:endParaRPr lang="en-US" sz="4400" dirty="0">
                <a:solidFill>
                  <a:schemeClr val="accent1"/>
                </a:solidFill>
                <a:latin typeface="+mj-lt"/>
                <a:cs typeface="Roboto condensed light"/>
              </a:endParaRPr>
            </a:p>
          </p:txBody>
        </p:sp>
      </p:grpSp>
      <p:grpSp>
        <p:nvGrpSpPr>
          <p:cNvPr id="7" name="组合 6"/>
          <p:cNvGrpSpPr/>
          <p:nvPr/>
        </p:nvGrpSpPr>
        <p:grpSpPr>
          <a:xfrm>
            <a:off x="3797555" y="1978449"/>
            <a:ext cx="1932969" cy="1589100"/>
            <a:chOff x="3812069" y="1804279"/>
            <a:chExt cx="1932969" cy="1589100"/>
          </a:xfrm>
        </p:grpSpPr>
        <p:sp>
          <p:nvSpPr>
            <p:cNvPr id="8" name="Arc 18"/>
            <p:cNvSpPr/>
            <p:nvPr/>
          </p:nvSpPr>
          <p:spPr>
            <a:xfrm>
              <a:off x="3818856" y="1804279"/>
              <a:ext cx="1589100" cy="1589100"/>
            </a:xfrm>
            <a:prstGeom prst="arc">
              <a:avLst>
                <a:gd name="adj1" fmla="val 3112912"/>
                <a:gd name="adj2" fmla="val 20379129"/>
              </a:avLst>
            </a:prstGeom>
            <a:ln w="25400">
              <a:solidFill>
                <a:schemeClr val="accent2"/>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solidFill>
                  <a:schemeClr val="accent2"/>
                </a:solidFill>
                <a:latin typeface="+mj-lt"/>
              </a:endParaRPr>
            </a:p>
          </p:txBody>
        </p:sp>
        <p:sp>
          <p:nvSpPr>
            <p:cNvPr id="9" name="Oval 19"/>
            <p:cNvSpPr/>
            <p:nvPr/>
          </p:nvSpPr>
          <p:spPr>
            <a:xfrm>
              <a:off x="5051613" y="2478443"/>
              <a:ext cx="693425" cy="693425"/>
            </a:xfrm>
            <a:prstGeom prst="ellipse">
              <a:avLst/>
            </a:prstGeom>
            <a:solidFill>
              <a:schemeClr val="accent2"/>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3200" dirty="0">
                <a:solidFill>
                  <a:schemeClr val="accent2"/>
                </a:solidFill>
                <a:latin typeface="+mj-lt"/>
              </a:endParaRPr>
            </a:p>
          </p:txBody>
        </p:sp>
        <p:sp>
          <p:nvSpPr>
            <p:cNvPr id="10" name="Text Placeholder 2"/>
            <p:cNvSpPr txBox="1"/>
            <p:nvPr/>
          </p:nvSpPr>
          <p:spPr>
            <a:xfrm>
              <a:off x="3812069" y="2159799"/>
              <a:ext cx="1329065" cy="827550"/>
            </a:xfrm>
            <a:prstGeom prst="rect">
              <a:avLst/>
            </a:prstGeom>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r"/>
              <a:r>
                <a:rPr lang="en-US" sz="4400" dirty="0">
                  <a:solidFill>
                    <a:schemeClr val="accent2"/>
                  </a:solidFill>
                  <a:latin typeface="+mj-lt"/>
                  <a:cs typeface="Roboto condensed light"/>
                </a:rPr>
                <a:t>24%</a:t>
              </a:r>
              <a:endParaRPr lang="en-US" sz="4400" dirty="0">
                <a:solidFill>
                  <a:schemeClr val="accent2"/>
                </a:solidFill>
                <a:latin typeface="+mj-lt"/>
                <a:cs typeface="Roboto condensed light"/>
              </a:endParaRPr>
            </a:p>
          </p:txBody>
        </p:sp>
        <p:grpSp>
          <p:nvGrpSpPr>
            <p:cNvPr id="11" name="Group 292"/>
            <p:cNvGrpSpPr/>
            <p:nvPr/>
          </p:nvGrpSpPr>
          <p:grpSpPr bwMode="auto">
            <a:xfrm>
              <a:off x="5227816" y="2678395"/>
              <a:ext cx="321759" cy="321759"/>
              <a:chOff x="0" y="0"/>
              <a:chExt cx="581" cy="578"/>
            </a:xfrm>
            <a:solidFill>
              <a:srgbClr val="FFFFFF"/>
            </a:solidFill>
          </p:grpSpPr>
          <p:sp>
            <p:nvSpPr>
              <p:cNvPr id="12" name="AutoShape 289"/>
              <p:cNvSpPr/>
              <p:nvPr/>
            </p:nvSpPr>
            <p:spPr bwMode="auto">
              <a:xfrm>
                <a:off x="344" y="336"/>
                <a:ext cx="237" cy="24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600" h="21600">
                    <a:moveTo>
                      <a:pt x="0" y="7065"/>
                    </a:moveTo>
                    <a:lnTo>
                      <a:pt x="8317" y="15192"/>
                    </a:lnTo>
                    <a:lnTo>
                      <a:pt x="12736" y="20980"/>
                    </a:lnTo>
                    <a:lnTo>
                      <a:pt x="15082" y="21600"/>
                    </a:lnTo>
                    <a:lnTo>
                      <a:pt x="21600" y="15192"/>
                    </a:lnTo>
                    <a:lnTo>
                      <a:pt x="20968" y="12848"/>
                    </a:lnTo>
                    <a:lnTo>
                      <a:pt x="15089" y="8571"/>
                    </a:lnTo>
                    <a:lnTo>
                      <a:pt x="6319" y="0"/>
                    </a:lnTo>
                    <a:lnTo>
                      <a:pt x="111" y="6067"/>
                    </a:lnTo>
                    <a:cubicBezTo>
                      <a:pt x="103" y="6407"/>
                      <a:pt x="62" y="6739"/>
                      <a:pt x="0" y="7065"/>
                    </a:cubicBezTo>
                    <a:close/>
                    <a:moveTo>
                      <a:pt x="14454" y="11832"/>
                    </a:moveTo>
                    <a:cubicBezTo>
                      <a:pt x="15979" y="11832"/>
                      <a:pt x="17215" y="13039"/>
                      <a:pt x="17215" y="14528"/>
                    </a:cubicBezTo>
                    <a:cubicBezTo>
                      <a:pt x="17215" y="16018"/>
                      <a:pt x="15979" y="17224"/>
                      <a:pt x="14454" y="17224"/>
                    </a:cubicBezTo>
                    <a:cubicBezTo>
                      <a:pt x="12932" y="17224"/>
                      <a:pt x="11695" y="16018"/>
                      <a:pt x="11695" y="14528"/>
                    </a:cubicBezTo>
                    <a:cubicBezTo>
                      <a:pt x="11695" y="13039"/>
                      <a:pt x="12932" y="11832"/>
                      <a:pt x="14454" y="11832"/>
                    </a:cubicBezTo>
                    <a:close/>
                    <a:moveTo>
                      <a:pt x="14454" y="11832"/>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3200" dirty="0">
                  <a:solidFill>
                    <a:schemeClr val="accent2"/>
                  </a:solidFill>
                  <a:latin typeface="+mj-lt"/>
                </a:endParaRPr>
              </a:p>
            </p:txBody>
          </p:sp>
          <p:sp>
            <p:nvSpPr>
              <p:cNvPr id="13" name="AutoShape 290"/>
              <p:cNvSpPr/>
              <p:nvPr/>
            </p:nvSpPr>
            <p:spPr bwMode="auto">
              <a:xfrm>
                <a:off x="0" y="0"/>
                <a:ext cx="301" cy="296"/>
              </a:xfrm>
              <a:custGeom>
                <a:avLst/>
                <a:gdLst>
                  <a:gd name="T0" fmla="*/ 0 w 21600"/>
                  <a:gd name="T1" fmla="*/ 0 h 21541"/>
                  <a:gd name="T2" fmla="*/ 0 w 21600"/>
                  <a:gd name="T3" fmla="*/ 0 h 21541"/>
                  <a:gd name="T4" fmla="*/ 0 w 21600"/>
                  <a:gd name="T5" fmla="*/ 0 h 21541"/>
                  <a:gd name="T6" fmla="*/ 0 w 21600"/>
                  <a:gd name="T7" fmla="*/ 0 h 21541"/>
                  <a:gd name="T8" fmla="*/ 0 w 21600"/>
                  <a:gd name="T9" fmla="*/ 0 h 21541"/>
                  <a:gd name="T10" fmla="*/ 0 w 21600"/>
                  <a:gd name="T11" fmla="*/ 0 h 21541"/>
                  <a:gd name="T12" fmla="*/ 0 w 21600"/>
                  <a:gd name="T13" fmla="*/ 0 h 21541"/>
                  <a:gd name="T14" fmla="*/ 0 w 21600"/>
                  <a:gd name="T15" fmla="*/ 0 h 21541"/>
                  <a:gd name="T16" fmla="*/ 0 w 21600"/>
                  <a:gd name="T17" fmla="*/ 0 h 21541"/>
                  <a:gd name="T18" fmla="*/ 0 w 21600"/>
                  <a:gd name="T19" fmla="*/ 0 h 21541"/>
                  <a:gd name="T20" fmla="*/ 0 w 21600"/>
                  <a:gd name="T21" fmla="*/ 0 h 21541"/>
                  <a:gd name="T22" fmla="*/ 0 w 21600"/>
                  <a:gd name="T23" fmla="*/ 0 h 21541"/>
                  <a:gd name="T24" fmla="*/ 0 w 21600"/>
                  <a:gd name="T25" fmla="*/ 0 h 21541"/>
                  <a:gd name="T26" fmla="*/ 0 w 21600"/>
                  <a:gd name="T27" fmla="*/ 0 h 21541"/>
                  <a:gd name="T28" fmla="*/ 0 w 21600"/>
                  <a:gd name="T29" fmla="*/ 0 h 2154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541">
                    <a:moveTo>
                      <a:pt x="21600" y="16501"/>
                    </a:moveTo>
                    <a:lnTo>
                      <a:pt x="17762" y="12617"/>
                    </a:lnTo>
                    <a:cubicBezTo>
                      <a:pt x="18256" y="11638"/>
                      <a:pt x="18551" y="10655"/>
                      <a:pt x="18551" y="9752"/>
                    </a:cubicBezTo>
                    <a:cubicBezTo>
                      <a:pt x="18551" y="4765"/>
                      <a:pt x="13841" y="-59"/>
                      <a:pt x="8917" y="0"/>
                    </a:cubicBezTo>
                    <a:cubicBezTo>
                      <a:pt x="8899" y="0"/>
                      <a:pt x="8342" y="572"/>
                      <a:pt x="8039" y="878"/>
                    </a:cubicBezTo>
                    <a:cubicBezTo>
                      <a:pt x="11985" y="4873"/>
                      <a:pt x="11660" y="4225"/>
                      <a:pt x="11660" y="6674"/>
                    </a:cubicBezTo>
                    <a:cubicBezTo>
                      <a:pt x="11660" y="8662"/>
                      <a:pt x="8514" y="11801"/>
                      <a:pt x="6594" y="11801"/>
                    </a:cubicBezTo>
                    <a:cubicBezTo>
                      <a:pt x="4109" y="11801"/>
                      <a:pt x="4901" y="12218"/>
                      <a:pt x="869" y="8136"/>
                    </a:cubicBezTo>
                    <a:cubicBezTo>
                      <a:pt x="555" y="8453"/>
                      <a:pt x="1" y="9007"/>
                      <a:pt x="0" y="9026"/>
                    </a:cubicBezTo>
                    <a:cubicBezTo>
                      <a:pt x="60" y="14011"/>
                      <a:pt x="4710" y="18778"/>
                      <a:pt x="9634" y="18778"/>
                    </a:cubicBezTo>
                    <a:cubicBezTo>
                      <a:pt x="10526" y="18778"/>
                      <a:pt x="11479" y="18490"/>
                      <a:pt x="12420" y="18011"/>
                    </a:cubicBezTo>
                    <a:lnTo>
                      <a:pt x="15907" y="21541"/>
                    </a:lnTo>
                    <a:cubicBezTo>
                      <a:pt x="16169" y="21491"/>
                      <a:pt x="16436" y="21458"/>
                      <a:pt x="16708" y="21452"/>
                    </a:cubicBezTo>
                    <a:lnTo>
                      <a:pt x="21600" y="16501"/>
                    </a:lnTo>
                    <a:close/>
                    <a:moveTo>
                      <a:pt x="21600" y="16501"/>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3200" dirty="0">
                  <a:solidFill>
                    <a:schemeClr val="accent2"/>
                  </a:solidFill>
                  <a:latin typeface="+mj-lt"/>
                </a:endParaRPr>
              </a:p>
            </p:txBody>
          </p:sp>
          <p:sp>
            <p:nvSpPr>
              <p:cNvPr id="14" name="AutoShape 291"/>
              <p:cNvSpPr/>
              <p:nvPr/>
            </p:nvSpPr>
            <p:spPr bwMode="auto">
              <a:xfrm>
                <a:off x="64" y="0"/>
                <a:ext cx="517" cy="578"/>
              </a:xfrm>
              <a:custGeom>
                <a:avLst/>
                <a:gdLst>
                  <a:gd name="T0" fmla="*/ 0 w 19649"/>
                  <a:gd name="T1" fmla="*/ 0 h 21600"/>
                  <a:gd name="T2" fmla="*/ 0 w 19649"/>
                  <a:gd name="T3" fmla="*/ 0 h 21600"/>
                  <a:gd name="T4" fmla="*/ 0 w 19649"/>
                  <a:gd name="T5" fmla="*/ 0 h 21600"/>
                  <a:gd name="T6" fmla="*/ 0 w 19649"/>
                  <a:gd name="T7" fmla="*/ 0 h 21600"/>
                  <a:gd name="T8" fmla="*/ 0 w 19649"/>
                  <a:gd name="T9" fmla="*/ 0 h 21600"/>
                  <a:gd name="T10" fmla="*/ 0 w 19649"/>
                  <a:gd name="T11" fmla="*/ 0 h 21600"/>
                  <a:gd name="T12" fmla="*/ 0 w 19649"/>
                  <a:gd name="T13" fmla="*/ 0 h 21600"/>
                  <a:gd name="T14" fmla="*/ 0 w 19649"/>
                  <a:gd name="T15" fmla="*/ 0 h 21600"/>
                  <a:gd name="T16" fmla="*/ 0 w 19649"/>
                  <a:gd name="T17" fmla="*/ 0 h 21600"/>
                  <a:gd name="T18" fmla="*/ 0 w 19649"/>
                  <a:gd name="T19" fmla="*/ 0 h 21600"/>
                  <a:gd name="T20" fmla="*/ 0 w 19649"/>
                  <a:gd name="T21" fmla="*/ 0 h 21600"/>
                  <a:gd name="T22" fmla="*/ 0 w 19649"/>
                  <a:gd name="T23" fmla="*/ 0 h 21600"/>
                  <a:gd name="T24" fmla="*/ 0 w 19649"/>
                  <a:gd name="T25" fmla="*/ 0 h 21600"/>
                  <a:gd name="T26" fmla="*/ 0 w 19649"/>
                  <a:gd name="T27" fmla="*/ 0 h 21600"/>
                  <a:gd name="T28" fmla="*/ 0 w 19649"/>
                  <a:gd name="T29" fmla="*/ 0 h 21600"/>
                  <a:gd name="T30" fmla="*/ 0 w 19649"/>
                  <a:gd name="T31" fmla="*/ 0 h 21600"/>
                  <a:gd name="T32" fmla="*/ 0 w 19649"/>
                  <a:gd name="T33" fmla="*/ 0 h 21600"/>
                  <a:gd name="T34" fmla="*/ 0 w 19649"/>
                  <a:gd name="T35" fmla="*/ 0 h 21600"/>
                  <a:gd name="T36" fmla="*/ 0 w 19649"/>
                  <a:gd name="T37" fmla="*/ 0 h 21600"/>
                  <a:gd name="T38" fmla="*/ 0 w 19649"/>
                  <a:gd name="T39" fmla="*/ 0 h 21600"/>
                  <a:gd name="T40" fmla="*/ 0 w 19649"/>
                  <a:gd name="T41" fmla="*/ 0 h 21600"/>
                  <a:gd name="T42" fmla="*/ 0 w 19649"/>
                  <a:gd name="T43" fmla="*/ 0 h 21600"/>
                  <a:gd name="T44" fmla="*/ 0 w 19649"/>
                  <a:gd name="T45" fmla="*/ 0 h 21600"/>
                  <a:gd name="T46" fmla="*/ 0 w 19649"/>
                  <a:gd name="T47" fmla="*/ 0 h 21600"/>
                  <a:gd name="T48" fmla="*/ 0 w 19649"/>
                  <a:gd name="T49" fmla="*/ 0 h 21600"/>
                  <a:gd name="T50" fmla="*/ 0 w 19649"/>
                  <a:gd name="T51" fmla="*/ 0 h 21600"/>
                  <a:gd name="T52" fmla="*/ 0 w 19649"/>
                  <a:gd name="T53" fmla="*/ 0 h 21600"/>
                  <a:gd name="T54" fmla="*/ 0 w 19649"/>
                  <a:gd name="T55" fmla="*/ 0 h 21600"/>
                  <a:gd name="T56" fmla="*/ 0 w 19649"/>
                  <a:gd name="T57" fmla="*/ 0 h 21600"/>
                  <a:gd name="T58" fmla="*/ 0 w 19649"/>
                  <a:gd name="T59" fmla="*/ 0 h 21600"/>
                  <a:gd name="T60" fmla="*/ 0 w 19649"/>
                  <a:gd name="T61" fmla="*/ 0 h 21600"/>
                  <a:gd name="T62" fmla="*/ 0 w 19649"/>
                  <a:gd name="T63" fmla="*/ 0 h 21600"/>
                  <a:gd name="T64" fmla="*/ 0 w 19649"/>
                  <a:gd name="T65" fmla="*/ 0 h 21600"/>
                  <a:gd name="T66" fmla="*/ 0 w 19649"/>
                  <a:gd name="T67" fmla="*/ 0 h 216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9649" h="21600">
                    <a:moveTo>
                      <a:pt x="17472" y="12888"/>
                    </a:moveTo>
                    <a:lnTo>
                      <a:pt x="18861" y="14219"/>
                    </a:lnTo>
                    <a:cubicBezTo>
                      <a:pt x="18861" y="14219"/>
                      <a:pt x="20862" y="8759"/>
                      <a:pt x="18487" y="6419"/>
                    </a:cubicBezTo>
                    <a:cubicBezTo>
                      <a:pt x="17628" y="5574"/>
                      <a:pt x="16359" y="4325"/>
                      <a:pt x="15362" y="3342"/>
                    </a:cubicBezTo>
                    <a:cubicBezTo>
                      <a:pt x="15146" y="3130"/>
                      <a:pt x="14541" y="3322"/>
                      <a:pt x="14385" y="3118"/>
                    </a:cubicBezTo>
                    <a:cubicBezTo>
                      <a:pt x="13948" y="2546"/>
                      <a:pt x="13787" y="2058"/>
                      <a:pt x="13753" y="1939"/>
                    </a:cubicBezTo>
                    <a:cubicBezTo>
                      <a:pt x="13658" y="1489"/>
                      <a:pt x="13171" y="1049"/>
                      <a:pt x="12778" y="661"/>
                    </a:cubicBezTo>
                    <a:lnTo>
                      <a:pt x="12632" y="517"/>
                    </a:lnTo>
                    <a:cubicBezTo>
                      <a:pt x="12305" y="195"/>
                      <a:pt x="12135" y="0"/>
                      <a:pt x="11936" y="0"/>
                    </a:cubicBezTo>
                    <a:cubicBezTo>
                      <a:pt x="11770" y="0"/>
                      <a:pt x="11583" y="136"/>
                      <a:pt x="11265" y="449"/>
                    </a:cubicBezTo>
                    <a:lnTo>
                      <a:pt x="9364" y="2322"/>
                    </a:lnTo>
                    <a:cubicBezTo>
                      <a:pt x="8667" y="3008"/>
                      <a:pt x="8832" y="3076"/>
                      <a:pt x="9433" y="3667"/>
                    </a:cubicBezTo>
                    <a:lnTo>
                      <a:pt x="9580" y="3811"/>
                    </a:lnTo>
                    <a:cubicBezTo>
                      <a:pt x="10017" y="4242"/>
                      <a:pt x="10522" y="4788"/>
                      <a:pt x="11033" y="4788"/>
                    </a:cubicBezTo>
                    <a:cubicBezTo>
                      <a:pt x="11039" y="4788"/>
                      <a:pt x="11045" y="4788"/>
                      <a:pt x="11051" y="4788"/>
                    </a:cubicBezTo>
                    <a:cubicBezTo>
                      <a:pt x="11444" y="4860"/>
                      <a:pt x="12257" y="5087"/>
                      <a:pt x="12630" y="5763"/>
                    </a:cubicBezTo>
                    <a:cubicBezTo>
                      <a:pt x="13041" y="6658"/>
                      <a:pt x="12460" y="7273"/>
                      <a:pt x="12228" y="7616"/>
                    </a:cubicBezTo>
                    <a:lnTo>
                      <a:pt x="7130" y="12636"/>
                    </a:lnTo>
                    <a:cubicBezTo>
                      <a:pt x="6967" y="12585"/>
                      <a:pt x="6805" y="12557"/>
                      <a:pt x="6649" y="12557"/>
                    </a:cubicBezTo>
                    <a:cubicBezTo>
                      <a:pt x="6373" y="12557"/>
                      <a:pt x="6118" y="12645"/>
                      <a:pt x="5910" y="12849"/>
                    </a:cubicBezTo>
                    <a:cubicBezTo>
                      <a:pt x="5872" y="12887"/>
                      <a:pt x="5816" y="12942"/>
                      <a:pt x="5748" y="13009"/>
                    </a:cubicBezTo>
                    <a:cubicBezTo>
                      <a:pt x="5748" y="13009"/>
                      <a:pt x="1550" y="17143"/>
                      <a:pt x="461" y="18215"/>
                    </a:cubicBezTo>
                    <a:cubicBezTo>
                      <a:pt x="392" y="18283"/>
                      <a:pt x="337" y="18337"/>
                      <a:pt x="298" y="18375"/>
                    </a:cubicBezTo>
                    <a:cubicBezTo>
                      <a:pt x="-738" y="19396"/>
                      <a:pt x="1154" y="21600"/>
                      <a:pt x="2534" y="21600"/>
                    </a:cubicBezTo>
                    <a:cubicBezTo>
                      <a:pt x="2811" y="21600"/>
                      <a:pt x="3067" y="21511"/>
                      <a:pt x="3275" y="21307"/>
                    </a:cubicBezTo>
                    <a:cubicBezTo>
                      <a:pt x="3314" y="21269"/>
                      <a:pt x="3369" y="21214"/>
                      <a:pt x="3438" y="21147"/>
                    </a:cubicBezTo>
                    <a:cubicBezTo>
                      <a:pt x="4530" y="20071"/>
                      <a:pt x="8725" y="15940"/>
                      <a:pt x="8725" y="15940"/>
                    </a:cubicBezTo>
                    <a:cubicBezTo>
                      <a:pt x="8793" y="15873"/>
                      <a:pt x="8848" y="15819"/>
                      <a:pt x="8887" y="15780"/>
                    </a:cubicBezTo>
                    <a:cubicBezTo>
                      <a:pt x="9211" y="15461"/>
                      <a:pt x="9247" y="15026"/>
                      <a:pt x="9104" y="14578"/>
                    </a:cubicBezTo>
                    <a:lnTo>
                      <a:pt x="14816" y="8953"/>
                    </a:lnTo>
                    <a:cubicBezTo>
                      <a:pt x="15172" y="8659"/>
                      <a:pt x="15527" y="8388"/>
                      <a:pt x="15729" y="8388"/>
                    </a:cubicBezTo>
                    <a:cubicBezTo>
                      <a:pt x="15759" y="8388"/>
                      <a:pt x="15786" y="8395"/>
                      <a:pt x="15809" y="8408"/>
                    </a:cubicBezTo>
                    <a:cubicBezTo>
                      <a:pt x="17877" y="9576"/>
                      <a:pt x="17472" y="12888"/>
                      <a:pt x="17472" y="12888"/>
                    </a:cubicBezTo>
                    <a:close/>
                    <a:moveTo>
                      <a:pt x="17472" y="12888"/>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3200" dirty="0">
                  <a:solidFill>
                    <a:schemeClr val="accent2"/>
                  </a:solidFill>
                  <a:latin typeface="+mj-lt"/>
                </a:endParaRPr>
              </a:p>
            </p:txBody>
          </p:sp>
        </p:grpSp>
      </p:grpSp>
      <p:grpSp>
        <p:nvGrpSpPr>
          <p:cNvPr id="15" name="组合 14"/>
          <p:cNvGrpSpPr/>
          <p:nvPr/>
        </p:nvGrpSpPr>
        <p:grpSpPr>
          <a:xfrm>
            <a:off x="6685697" y="1978449"/>
            <a:ext cx="1932969" cy="1589100"/>
            <a:chOff x="6700211" y="1804279"/>
            <a:chExt cx="1932969" cy="1589100"/>
          </a:xfrm>
        </p:grpSpPr>
        <p:sp>
          <p:nvSpPr>
            <p:cNvPr id="16" name="Arc 26"/>
            <p:cNvSpPr/>
            <p:nvPr/>
          </p:nvSpPr>
          <p:spPr>
            <a:xfrm>
              <a:off x="6706998" y="1804279"/>
              <a:ext cx="1589100" cy="1589100"/>
            </a:xfrm>
            <a:prstGeom prst="arc">
              <a:avLst>
                <a:gd name="adj1" fmla="val 3112912"/>
                <a:gd name="adj2" fmla="val 20379129"/>
              </a:avLst>
            </a:prstGeom>
            <a:ln w="25400">
              <a:solidFill>
                <a:schemeClr val="accent3"/>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solidFill>
                  <a:schemeClr val="accent3"/>
                </a:solidFill>
                <a:latin typeface="+mj-lt"/>
              </a:endParaRPr>
            </a:p>
          </p:txBody>
        </p:sp>
        <p:sp>
          <p:nvSpPr>
            <p:cNvPr id="17" name="Oval 27"/>
            <p:cNvSpPr/>
            <p:nvPr/>
          </p:nvSpPr>
          <p:spPr>
            <a:xfrm>
              <a:off x="7939755" y="2478443"/>
              <a:ext cx="693425" cy="693425"/>
            </a:xfrm>
            <a:prstGeom prst="ellipse">
              <a:avLst/>
            </a:prstGeom>
            <a:solidFill>
              <a:schemeClr val="accent3"/>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3200" dirty="0">
                <a:solidFill>
                  <a:schemeClr val="accent3"/>
                </a:solidFill>
                <a:latin typeface="+mj-lt"/>
              </a:endParaRPr>
            </a:p>
          </p:txBody>
        </p:sp>
        <p:sp>
          <p:nvSpPr>
            <p:cNvPr id="18" name="Text Placeholder 2"/>
            <p:cNvSpPr txBox="1"/>
            <p:nvPr/>
          </p:nvSpPr>
          <p:spPr>
            <a:xfrm>
              <a:off x="6700211" y="2159799"/>
              <a:ext cx="1329065" cy="827550"/>
            </a:xfrm>
            <a:prstGeom prst="rect">
              <a:avLst/>
            </a:prstGeom>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r"/>
              <a:r>
                <a:rPr lang="en-US" sz="4400" dirty="0">
                  <a:solidFill>
                    <a:schemeClr val="accent3"/>
                  </a:solidFill>
                  <a:latin typeface="+mj-lt"/>
                  <a:cs typeface="Roboto condensed light"/>
                </a:rPr>
                <a:t>38%</a:t>
              </a:r>
              <a:endParaRPr lang="en-US" sz="4400" dirty="0">
                <a:solidFill>
                  <a:schemeClr val="accent3"/>
                </a:solidFill>
                <a:latin typeface="+mj-lt"/>
                <a:cs typeface="Roboto condensed light"/>
              </a:endParaRPr>
            </a:p>
          </p:txBody>
        </p:sp>
        <p:grpSp>
          <p:nvGrpSpPr>
            <p:cNvPr id="19" name="Group 319"/>
            <p:cNvGrpSpPr/>
            <p:nvPr/>
          </p:nvGrpSpPr>
          <p:grpSpPr bwMode="auto">
            <a:xfrm>
              <a:off x="8138391" y="2681854"/>
              <a:ext cx="315413" cy="322635"/>
              <a:chOff x="0" y="0"/>
              <a:chExt cx="560" cy="572"/>
            </a:xfrm>
            <a:solidFill>
              <a:srgbClr val="FFFFFF"/>
            </a:solidFill>
          </p:grpSpPr>
          <p:sp>
            <p:nvSpPr>
              <p:cNvPr id="20" name="AutoShape 317"/>
              <p:cNvSpPr/>
              <p:nvPr/>
            </p:nvSpPr>
            <p:spPr bwMode="auto">
              <a:xfrm>
                <a:off x="0" y="0"/>
                <a:ext cx="560" cy="39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600" h="21600">
                    <a:moveTo>
                      <a:pt x="19021" y="9698"/>
                    </a:moveTo>
                    <a:cubicBezTo>
                      <a:pt x="19028" y="9567"/>
                      <a:pt x="19034" y="9431"/>
                      <a:pt x="19034" y="9289"/>
                    </a:cubicBezTo>
                    <a:cubicBezTo>
                      <a:pt x="19034" y="4159"/>
                      <a:pt x="16131" y="2"/>
                      <a:pt x="12549" y="0"/>
                    </a:cubicBezTo>
                    <a:cubicBezTo>
                      <a:pt x="10029" y="2"/>
                      <a:pt x="7851" y="2063"/>
                      <a:pt x="6777" y="5069"/>
                    </a:cubicBezTo>
                    <a:cubicBezTo>
                      <a:pt x="6284" y="4584"/>
                      <a:pt x="5687" y="4297"/>
                      <a:pt x="5045" y="4297"/>
                    </a:cubicBezTo>
                    <a:cubicBezTo>
                      <a:pt x="3348" y="4298"/>
                      <a:pt x="1973" y="6266"/>
                      <a:pt x="1973" y="8697"/>
                    </a:cubicBezTo>
                    <a:cubicBezTo>
                      <a:pt x="1973" y="9094"/>
                      <a:pt x="2010" y="9480"/>
                      <a:pt x="2079" y="9848"/>
                    </a:cubicBezTo>
                    <a:cubicBezTo>
                      <a:pt x="832" y="10972"/>
                      <a:pt x="0" y="12958"/>
                      <a:pt x="0" y="15226"/>
                    </a:cubicBezTo>
                    <a:cubicBezTo>
                      <a:pt x="0" y="18429"/>
                      <a:pt x="1655" y="21073"/>
                      <a:pt x="3806" y="21515"/>
                    </a:cubicBezTo>
                    <a:lnTo>
                      <a:pt x="5117" y="19776"/>
                    </a:lnTo>
                    <a:lnTo>
                      <a:pt x="5350" y="19466"/>
                    </a:lnTo>
                    <a:lnTo>
                      <a:pt x="4459" y="19466"/>
                    </a:lnTo>
                    <a:lnTo>
                      <a:pt x="4425" y="19466"/>
                    </a:lnTo>
                    <a:lnTo>
                      <a:pt x="4395" y="19466"/>
                    </a:lnTo>
                    <a:lnTo>
                      <a:pt x="4395" y="19462"/>
                    </a:lnTo>
                    <a:cubicBezTo>
                      <a:pt x="2788" y="19428"/>
                      <a:pt x="1479" y="17523"/>
                      <a:pt x="1480" y="15226"/>
                    </a:cubicBezTo>
                    <a:cubicBezTo>
                      <a:pt x="1480" y="13717"/>
                      <a:pt x="2021" y="12360"/>
                      <a:pt x="2934" y="11582"/>
                    </a:cubicBezTo>
                    <a:lnTo>
                      <a:pt x="3838" y="10813"/>
                    </a:lnTo>
                    <a:lnTo>
                      <a:pt x="3524" y="9375"/>
                    </a:lnTo>
                    <a:cubicBezTo>
                      <a:pt x="3476" y="9158"/>
                      <a:pt x="3453" y="8928"/>
                      <a:pt x="3453" y="8696"/>
                    </a:cubicBezTo>
                    <a:cubicBezTo>
                      <a:pt x="3454" y="7439"/>
                      <a:pt x="4167" y="6418"/>
                      <a:pt x="5045" y="6416"/>
                    </a:cubicBezTo>
                    <a:cubicBezTo>
                      <a:pt x="5399" y="6416"/>
                      <a:pt x="5733" y="6579"/>
                      <a:pt x="6016" y="6895"/>
                    </a:cubicBezTo>
                    <a:lnTo>
                      <a:pt x="7322" y="8345"/>
                    </a:lnTo>
                    <a:lnTo>
                      <a:pt x="8034" y="6209"/>
                    </a:lnTo>
                    <a:cubicBezTo>
                      <a:pt x="8862" y="3726"/>
                      <a:pt x="10635" y="2118"/>
                      <a:pt x="12549" y="2119"/>
                    </a:cubicBezTo>
                    <a:cubicBezTo>
                      <a:pt x="15309" y="2127"/>
                      <a:pt x="17550" y="5335"/>
                      <a:pt x="17555" y="9288"/>
                    </a:cubicBezTo>
                    <a:cubicBezTo>
                      <a:pt x="17555" y="9373"/>
                      <a:pt x="17550" y="9463"/>
                      <a:pt x="17546" y="9561"/>
                    </a:cubicBezTo>
                    <a:lnTo>
                      <a:pt x="17539" y="9720"/>
                    </a:lnTo>
                    <a:lnTo>
                      <a:pt x="17482" y="11071"/>
                    </a:lnTo>
                    <a:lnTo>
                      <a:pt x="18356" y="11592"/>
                    </a:lnTo>
                    <a:cubicBezTo>
                      <a:pt x="19428" y="12232"/>
                      <a:pt x="20120" y="13716"/>
                      <a:pt x="20121" y="15381"/>
                    </a:cubicBezTo>
                    <a:cubicBezTo>
                      <a:pt x="20118" y="17640"/>
                      <a:pt x="18835" y="19478"/>
                      <a:pt x="17257" y="19482"/>
                    </a:cubicBezTo>
                    <a:cubicBezTo>
                      <a:pt x="17241" y="19482"/>
                      <a:pt x="17219" y="19479"/>
                      <a:pt x="17190" y="19475"/>
                    </a:cubicBezTo>
                    <a:lnTo>
                      <a:pt x="17098" y="19467"/>
                    </a:lnTo>
                    <a:lnTo>
                      <a:pt x="17067" y="19465"/>
                    </a:lnTo>
                    <a:lnTo>
                      <a:pt x="17028" y="19465"/>
                    </a:lnTo>
                    <a:lnTo>
                      <a:pt x="16728" y="19465"/>
                    </a:lnTo>
                    <a:lnTo>
                      <a:pt x="15455" y="21165"/>
                    </a:lnTo>
                    <a:lnTo>
                      <a:pt x="15143" y="21583"/>
                    </a:lnTo>
                    <a:lnTo>
                      <a:pt x="17028" y="21583"/>
                    </a:lnTo>
                    <a:cubicBezTo>
                      <a:pt x="17091" y="21589"/>
                      <a:pt x="17169" y="21600"/>
                      <a:pt x="17256" y="21600"/>
                    </a:cubicBezTo>
                    <a:cubicBezTo>
                      <a:pt x="19654" y="21600"/>
                      <a:pt x="21599" y="18815"/>
                      <a:pt x="21600" y="15380"/>
                    </a:cubicBezTo>
                    <a:cubicBezTo>
                      <a:pt x="21600" y="12847"/>
                      <a:pt x="20541" y="10667"/>
                      <a:pt x="19021" y="9698"/>
                    </a:cubicBezTo>
                    <a:close/>
                    <a:moveTo>
                      <a:pt x="19021" y="9698"/>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3200" dirty="0">
                  <a:solidFill>
                    <a:schemeClr val="accent3"/>
                  </a:solidFill>
                  <a:latin typeface="+mj-lt"/>
                </a:endParaRPr>
              </a:p>
            </p:txBody>
          </p:sp>
          <p:sp>
            <p:nvSpPr>
              <p:cNvPr id="21" name="AutoShape 318"/>
              <p:cNvSpPr/>
              <p:nvPr/>
            </p:nvSpPr>
            <p:spPr bwMode="auto">
              <a:xfrm>
                <a:off x="128" y="183"/>
                <a:ext cx="259" cy="38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0230" y="9012"/>
                    </a:moveTo>
                    <a:lnTo>
                      <a:pt x="13944" y="9016"/>
                    </a:lnTo>
                    <a:lnTo>
                      <a:pt x="21600" y="0"/>
                    </a:lnTo>
                    <a:lnTo>
                      <a:pt x="3141" y="11408"/>
                    </a:lnTo>
                    <a:lnTo>
                      <a:pt x="9465" y="11403"/>
                    </a:lnTo>
                    <a:lnTo>
                      <a:pt x="0" y="21600"/>
                    </a:lnTo>
                    <a:lnTo>
                      <a:pt x="20230" y="9012"/>
                    </a:lnTo>
                    <a:close/>
                    <a:moveTo>
                      <a:pt x="20230" y="9012"/>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3200" dirty="0">
                  <a:solidFill>
                    <a:schemeClr val="accent3"/>
                  </a:solidFill>
                  <a:latin typeface="+mj-lt"/>
                </a:endParaRPr>
              </a:p>
            </p:txBody>
          </p:sp>
        </p:grpSp>
      </p:grpSp>
      <p:grpSp>
        <p:nvGrpSpPr>
          <p:cNvPr id="22" name="组合 21"/>
          <p:cNvGrpSpPr/>
          <p:nvPr/>
        </p:nvGrpSpPr>
        <p:grpSpPr>
          <a:xfrm>
            <a:off x="9573838" y="1978449"/>
            <a:ext cx="1932969" cy="1589100"/>
            <a:chOff x="9588352" y="1804279"/>
            <a:chExt cx="1932969" cy="1589100"/>
          </a:xfrm>
        </p:grpSpPr>
        <p:sp>
          <p:nvSpPr>
            <p:cNvPr id="23" name="Arc 34"/>
            <p:cNvSpPr/>
            <p:nvPr/>
          </p:nvSpPr>
          <p:spPr>
            <a:xfrm>
              <a:off x="9595139" y="1804279"/>
              <a:ext cx="1589100" cy="1589100"/>
            </a:xfrm>
            <a:prstGeom prst="arc">
              <a:avLst>
                <a:gd name="adj1" fmla="val 3112912"/>
                <a:gd name="adj2" fmla="val 20379129"/>
              </a:avLst>
            </a:prstGeom>
            <a:ln w="25400">
              <a:solidFill>
                <a:schemeClr val="accent4"/>
              </a:solidFill>
              <a:headEnd type="oval"/>
              <a:tailEnd type="oval"/>
            </a:ln>
          </p:spPr>
          <p:style>
            <a:lnRef idx="1">
              <a:schemeClr val="dk1"/>
            </a:lnRef>
            <a:fillRef idx="0">
              <a:schemeClr val="dk1"/>
            </a:fillRef>
            <a:effectRef idx="0">
              <a:schemeClr val="dk1"/>
            </a:effectRef>
            <a:fontRef idx="minor">
              <a:schemeClr val="tx1"/>
            </a:fontRef>
          </p:style>
          <p:txBody>
            <a:bodyPr rtlCol="0" anchor="ctr"/>
            <a:lstStyle/>
            <a:p>
              <a:pPr algn="ctr"/>
              <a:endParaRPr lang="en-US" sz="3200" dirty="0">
                <a:solidFill>
                  <a:schemeClr val="accent4"/>
                </a:solidFill>
                <a:latin typeface="+mj-lt"/>
              </a:endParaRPr>
            </a:p>
          </p:txBody>
        </p:sp>
        <p:sp>
          <p:nvSpPr>
            <p:cNvPr id="24" name="Oval 35"/>
            <p:cNvSpPr/>
            <p:nvPr/>
          </p:nvSpPr>
          <p:spPr>
            <a:xfrm>
              <a:off x="10827896" y="2478443"/>
              <a:ext cx="693425" cy="693425"/>
            </a:xfrm>
            <a:prstGeom prst="ellipse">
              <a:avLst/>
            </a:prstGeom>
            <a:solidFill>
              <a:schemeClr val="accent4"/>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3200" dirty="0">
                <a:solidFill>
                  <a:schemeClr val="accent4"/>
                </a:solidFill>
                <a:latin typeface="+mj-lt"/>
              </a:endParaRPr>
            </a:p>
          </p:txBody>
        </p:sp>
        <p:sp>
          <p:nvSpPr>
            <p:cNvPr id="25" name="Text Placeholder 2"/>
            <p:cNvSpPr txBox="1"/>
            <p:nvPr/>
          </p:nvSpPr>
          <p:spPr>
            <a:xfrm>
              <a:off x="9588352" y="2159799"/>
              <a:ext cx="1329065" cy="827550"/>
            </a:xfrm>
            <a:prstGeom prst="rect">
              <a:avLst/>
            </a:prstGeom>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r"/>
              <a:r>
                <a:rPr lang="en-US" sz="4400" dirty="0">
                  <a:solidFill>
                    <a:schemeClr val="accent4"/>
                  </a:solidFill>
                  <a:latin typeface="+mj-lt"/>
                  <a:cs typeface="Roboto condensed light"/>
                </a:rPr>
                <a:t>82%</a:t>
              </a:r>
              <a:endParaRPr lang="en-US" sz="4400" dirty="0">
                <a:solidFill>
                  <a:schemeClr val="accent4"/>
                </a:solidFill>
                <a:latin typeface="+mj-lt"/>
                <a:cs typeface="Roboto condensed light"/>
              </a:endParaRPr>
            </a:p>
          </p:txBody>
        </p:sp>
        <p:sp>
          <p:nvSpPr>
            <p:cNvPr id="26" name="AutoShape 478"/>
            <p:cNvSpPr/>
            <p:nvPr/>
          </p:nvSpPr>
          <p:spPr bwMode="auto">
            <a:xfrm>
              <a:off x="11039117" y="2672920"/>
              <a:ext cx="251717" cy="295494"/>
            </a:xfrm>
            <a:custGeom>
              <a:avLst/>
              <a:gdLst>
                <a:gd name="T0" fmla="*/ 110186397 w 21600"/>
                <a:gd name="T1" fmla="*/ 9743 h 21600"/>
                <a:gd name="T2" fmla="*/ 97377896 w 21600"/>
                <a:gd name="T3" fmla="*/ 5000954 h 21600"/>
                <a:gd name="T4" fmla="*/ 33405183 w 21600"/>
                <a:gd name="T5" fmla="*/ 29946194 h 21600"/>
                <a:gd name="T6" fmla="*/ 33155233 w 21600"/>
                <a:gd name="T7" fmla="*/ 29946194 h 21600"/>
                <a:gd name="T8" fmla="*/ 33155233 w 21600"/>
                <a:gd name="T9" fmla="*/ 152316694 h 21600"/>
                <a:gd name="T10" fmla="*/ 22994866 w 21600"/>
                <a:gd name="T11" fmla="*/ 149206645 h 21600"/>
                <a:gd name="T12" fmla="*/ 0 w 21600"/>
                <a:gd name="T13" fmla="*/ 179268211 h 21600"/>
                <a:gd name="T14" fmla="*/ 22994866 w 21600"/>
                <a:gd name="T15" fmla="*/ 209330669 h 21600"/>
                <a:gd name="T16" fmla="*/ 45974020 w 21600"/>
                <a:gd name="T17" fmla="*/ 179752657 h 21600"/>
                <a:gd name="T18" fmla="*/ 45999376 w 21600"/>
                <a:gd name="T19" fmla="*/ 179752657 h 21600"/>
                <a:gd name="T20" fmla="*/ 45999376 w 21600"/>
                <a:gd name="T21" fmla="*/ 61665262 h 21600"/>
                <a:gd name="T22" fmla="*/ 97377896 w 21600"/>
                <a:gd name="T23" fmla="*/ 41662417 h 21600"/>
                <a:gd name="T24" fmla="*/ 97377896 w 21600"/>
                <a:gd name="T25" fmla="*/ 115064273 h 21600"/>
                <a:gd name="T26" fmla="*/ 87222322 w 21600"/>
                <a:gd name="T27" fmla="*/ 111943598 h 21600"/>
                <a:gd name="T28" fmla="*/ 64222595 w 21600"/>
                <a:gd name="T29" fmla="*/ 142014817 h 21600"/>
                <a:gd name="T30" fmla="*/ 87222322 w 21600"/>
                <a:gd name="T31" fmla="*/ 172077365 h 21600"/>
                <a:gd name="T32" fmla="*/ 110202118 w 21600"/>
                <a:gd name="T33" fmla="*/ 142500345 h 21600"/>
                <a:gd name="T34" fmla="*/ 110222614 w 21600"/>
                <a:gd name="T35" fmla="*/ 142500345 h 21600"/>
                <a:gd name="T36" fmla="*/ 110222614 w 21600"/>
                <a:gd name="T37" fmla="*/ 20012697 h 21600"/>
                <a:gd name="T38" fmla="*/ 110227474 w 21600"/>
                <a:gd name="T39" fmla="*/ 20012697 h 21600"/>
                <a:gd name="T40" fmla="*/ 110227474 w 21600"/>
                <a:gd name="T41" fmla="*/ 0 h 21600"/>
                <a:gd name="T42" fmla="*/ 110186397 w 21600"/>
                <a:gd name="T43" fmla="*/ 9743 h 21600"/>
                <a:gd name="T44" fmla="*/ 110186397 w 21600"/>
                <a:gd name="T45" fmla="*/ 9743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21592" y="1"/>
                  </a:moveTo>
                  <a:lnTo>
                    <a:pt x="19082" y="516"/>
                  </a:lnTo>
                  <a:lnTo>
                    <a:pt x="6546" y="3090"/>
                  </a:lnTo>
                  <a:lnTo>
                    <a:pt x="6497" y="3090"/>
                  </a:lnTo>
                  <a:lnTo>
                    <a:pt x="6497" y="15717"/>
                  </a:lnTo>
                  <a:cubicBezTo>
                    <a:pt x="5896" y="15513"/>
                    <a:pt x="5222" y="15396"/>
                    <a:pt x="4506" y="15396"/>
                  </a:cubicBezTo>
                  <a:cubicBezTo>
                    <a:pt x="2018" y="15396"/>
                    <a:pt x="0" y="16784"/>
                    <a:pt x="0" y="18498"/>
                  </a:cubicBezTo>
                  <a:cubicBezTo>
                    <a:pt x="0" y="20211"/>
                    <a:pt x="2018" y="21600"/>
                    <a:pt x="4506" y="21600"/>
                  </a:cubicBezTo>
                  <a:cubicBezTo>
                    <a:pt x="6970" y="21600"/>
                    <a:pt x="8969" y="20238"/>
                    <a:pt x="9009" y="18548"/>
                  </a:cubicBezTo>
                  <a:lnTo>
                    <a:pt x="9014" y="18548"/>
                  </a:lnTo>
                  <a:lnTo>
                    <a:pt x="9014" y="6363"/>
                  </a:lnTo>
                  <a:lnTo>
                    <a:pt x="19082" y="4299"/>
                  </a:lnTo>
                  <a:lnTo>
                    <a:pt x="19082" y="11873"/>
                  </a:lnTo>
                  <a:cubicBezTo>
                    <a:pt x="18481" y="11669"/>
                    <a:pt x="17807" y="11551"/>
                    <a:pt x="17092" y="11551"/>
                  </a:cubicBezTo>
                  <a:cubicBezTo>
                    <a:pt x="14603" y="11551"/>
                    <a:pt x="12585" y="12940"/>
                    <a:pt x="12585" y="14654"/>
                  </a:cubicBezTo>
                  <a:cubicBezTo>
                    <a:pt x="12585" y="16367"/>
                    <a:pt x="14603" y="17756"/>
                    <a:pt x="17092" y="17756"/>
                  </a:cubicBezTo>
                  <a:cubicBezTo>
                    <a:pt x="19556" y="17756"/>
                    <a:pt x="21555" y="16393"/>
                    <a:pt x="21595" y="14704"/>
                  </a:cubicBezTo>
                  <a:lnTo>
                    <a:pt x="21599" y="14704"/>
                  </a:lnTo>
                  <a:lnTo>
                    <a:pt x="21599" y="2065"/>
                  </a:lnTo>
                  <a:lnTo>
                    <a:pt x="21600" y="2065"/>
                  </a:lnTo>
                  <a:lnTo>
                    <a:pt x="21600" y="0"/>
                  </a:lnTo>
                  <a:lnTo>
                    <a:pt x="21592" y="1"/>
                  </a:lnTo>
                  <a:close/>
                  <a:moveTo>
                    <a:pt x="21592" y="1"/>
                  </a:moveTo>
                </a:path>
              </a:pathLst>
            </a:custGeom>
            <a:solidFill>
              <a:srgbClr val="FFFFFF"/>
            </a:solidFill>
            <a:ln>
              <a:noFill/>
            </a:ln>
          </p:spPr>
          <p:txBody>
            <a:bodyPr lIns="0" tIns="0" rIns="0" bIns="0"/>
            <a:lstStyle/>
            <a:p>
              <a:endParaRPr lang="en-US" sz="3200" dirty="0">
                <a:solidFill>
                  <a:schemeClr val="accent4"/>
                </a:solidFill>
                <a:latin typeface="+mj-lt"/>
              </a:endParaRPr>
            </a:p>
          </p:txBody>
        </p:sp>
      </p:grpSp>
      <p:sp>
        <p:nvSpPr>
          <p:cNvPr id="27" name="矩形 26"/>
          <p:cNvSpPr/>
          <p:nvPr/>
        </p:nvSpPr>
        <p:spPr>
          <a:xfrm>
            <a:off x="979283" y="3925611"/>
            <a:ext cx="1259194" cy="400110"/>
          </a:xfrm>
          <a:prstGeom prst="rect">
            <a:avLst/>
          </a:prstGeom>
        </p:spPr>
        <p:txBody>
          <a:bodyPr wrap="square">
            <a:spAutoFit/>
          </a:bodyPr>
          <a:lstStyle/>
          <a:p>
            <a:r>
              <a:rPr lang="zh-CN" altLang="en-US" sz="2000" b="1" dirty="0">
                <a:solidFill>
                  <a:schemeClr val="accent1"/>
                </a:solidFill>
                <a:latin typeface="+mn-ea"/>
              </a:rPr>
              <a:t>添加标题</a:t>
            </a:r>
            <a:endParaRPr lang="zh-CN" altLang="en-US" sz="2000" b="1" dirty="0">
              <a:solidFill>
                <a:schemeClr val="accent1"/>
              </a:solidFill>
              <a:latin typeface="+mn-ea"/>
            </a:endParaRPr>
          </a:p>
        </p:txBody>
      </p:sp>
      <p:sp>
        <p:nvSpPr>
          <p:cNvPr id="28" name="矩形 27"/>
          <p:cNvSpPr/>
          <p:nvPr/>
        </p:nvSpPr>
        <p:spPr>
          <a:xfrm>
            <a:off x="367833" y="4325721"/>
            <a:ext cx="2565272" cy="1212640"/>
          </a:xfrm>
          <a:prstGeom prst="rect">
            <a:avLst/>
          </a:prstGeom>
        </p:spPr>
        <p:txBody>
          <a:bodyPr wrap="square">
            <a:spAutoFit/>
          </a:bodyPr>
          <a:lstStyle/>
          <a:p>
            <a:pPr algn="ctr" defTabSz="608965">
              <a:lnSpc>
                <a:spcPct val="130000"/>
              </a:lnSpc>
            </a:pPr>
            <a:r>
              <a:rPr lang="zh-CN" altLang="en-US" sz="1400" dirty="0">
                <a:solidFill>
                  <a:schemeClr val="tx1">
                    <a:lumMod val="75000"/>
                    <a:lumOff val="25000"/>
                  </a:schemeClr>
                </a:solidFill>
                <a:latin typeface="+mn-ea"/>
                <a:cs typeface="+mn-ea"/>
                <a:sym typeface="Calibri" panose="020F0502020204030204" pitchFamily="34" charset="0"/>
              </a:rPr>
              <a:t>添加标题此处添加标题此处添加标题此处添加标题添加标题此处添加标题此处添加标题添加标题</a:t>
            </a:r>
            <a:endParaRPr lang="zh-CN" altLang="en-US" sz="1400" dirty="0">
              <a:solidFill>
                <a:schemeClr val="tx1">
                  <a:lumMod val="75000"/>
                  <a:lumOff val="25000"/>
                </a:schemeClr>
              </a:solidFill>
              <a:latin typeface="+mn-ea"/>
              <a:cs typeface="+mn-ea"/>
              <a:sym typeface="Calibri" panose="020F0502020204030204" pitchFamily="34" charset="0"/>
            </a:endParaRPr>
          </a:p>
        </p:txBody>
      </p:sp>
      <p:sp>
        <p:nvSpPr>
          <p:cNvPr id="29" name="矩形 28"/>
          <p:cNvSpPr/>
          <p:nvPr/>
        </p:nvSpPr>
        <p:spPr>
          <a:xfrm>
            <a:off x="4006811" y="3923069"/>
            <a:ext cx="1259194" cy="400110"/>
          </a:xfrm>
          <a:prstGeom prst="rect">
            <a:avLst/>
          </a:prstGeom>
        </p:spPr>
        <p:txBody>
          <a:bodyPr wrap="square">
            <a:spAutoFit/>
          </a:bodyPr>
          <a:lstStyle/>
          <a:p>
            <a:r>
              <a:rPr lang="zh-CN" altLang="en-US" sz="2000" b="1" dirty="0">
                <a:solidFill>
                  <a:schemeClr val="accent2"/>
                </a:solidFill>
                <a:latin typeface="+mn-ea"/>
              </a:rPr>
              <a:t>添加标题</a:t>
            </a:r>
            <a:endParaRPr lang="zh-CN" altLang="en-US" sz="2000" b="1" dirty="0">
              <a:solidFill>
                <a:schemeClr val="accent2"/>
              </a:solidFill>
              <a:latin typeface="+mn-ea"/>
            </a:endParaRPr>
          </a:p>
        </p:txBody>
      </p:sp>
      <p:sp>
        <p:nvSpPr>
          <p:cNvPr id="30" name="矩形 29"/>
          <p:cNvSpPr/>
          <p:nvPr/>
        </p:nvSpPr>
        <p:spPr>
          <a:xfrm>
            <a:off x="3395361" y="4323179"/>
            <a:ext cx="2565272" cy="1212640"/>
          </a:xfrm>
          <a:prstGeom prst="rect">
            <a:avLst/>
          </a:prstGeom>
        </p:spPr>
        <p:txBody>
          <a:bodyPr wrap="square">
            <a:spAutoFit/>
          </a:bodyPr>
          <a:lstStyle/>
          <a:p>
            <a:pPr algn="ctr" defTabSz="608965">
              <a:lnSpc>
                <a:spcPct val="130000"/>
              </a:lnSpc>
            </a:pPr>
            <a:r>
              <a:rPr lang="zh-CN" altLang="en-US" sz="1400" dirty="0">
                <a:solidFill>
                  <a:schemeClr val="tx1">
                    <a:lumMod val="75000"/>
                    <a:lumOff val="25000"/>
                  </a:schemeClr>
                </a:solidFill>
                <a:latin typeface="+mn-ea"/>
                <a:cs typeface="+mn-ea"/>
                <a:sym typeface="Calibri" panose="020F0502020204030204" pitchFamily="34" charset="0"/>
              </a:rPr>
              <a:t>添加标题此处添加标题此处添加标题此处添加标题添加标题此处添加标题此处添加标题添加标题</a:t>
            </a:r>
            <a:endParaRPr lang="zh-CN" altLang="en-US" sz="1400" dirty="0">
              <a:solidFill>
                <a:schemeClr val="tx1">
                  <a:lumMod val="75000"/>
                  <a:lumOff val="25000"/>
                </a:schemeClr>
              </a:solidFill>
              <a:latin typeface="+mn-ea"/>
              <a:cs typeface="+mn-ea"/>
              <a:sym typeface="Calibri" panose="020F0502020204030204" pitchFamily="34" charset="0"/>
            </a:endParaRPr>
          </a:p>
        </p:txBody>
      </p:sp>
      <p:sp>
        <p:nvSpPr>
          <p:cNvPr id="31" name="矩形 30"/>
          <p:cNvSpPr/>
          <p:nvPr/>
        </p:nvSpPr>
        <p:spPr>
          <a:xfrm>
            <a:off x="6936777" y="3923069"/>
            <a:ext cx="1259194" cy="400110"/>
          </a:xfrm>
          <a:prstGeom prst="rect">
            <a:avLst/>
          </a:prstGeom>
        </p:spPr>
        <p:txBody>
          <a:bodyPr wrap="square">
            <a:spAutoFit/>
          </a:bodyPr>
          <a:lstStyle/>
          <a:p>
            <a:r>
              <a:rPr lang="zh-CN" altLang="en-US" sz="2000" b="1" dirty="0">
                <a:solidFill>
                  <a:schemeClr val="accent3"/>
                </a:solidFill>
                <a:latin typeface="+mn-ea"/>
              </a:rPr>
              <a:t>添加标题</a:t>
            </a:r>
            <a:endParaRPr lang="zh-CN" altLang="en-US" sz="2000" b="1" dirty="0">
              <a:solidFill>
                <a:schemeClr val="accent3"/>
              </a:solidFill>
              <a:latin typeface="+mn-ea"/>
            </a:endParaRPr>
          </a:p>
        </p:txBody>
      </p:sp>
      <p:sp>
        <p:nvSpPr>
          <p:cNvPr id="32" name="矩形 31"/>
          <p:cNvSpPr/>
          <p:nvPr/>
        </p:nvSpPr>
        <p:spPr>
          <a:xfrm>
            <a:off x="6325327" y="4323179"/>
            <a:ext cx="2565272" cy="1212640"/>
          </a:xfrm>
          <a:prstGeom prst="rect">
            <a:avLst/>
          </a:prstGeom>
        </p:spPr>
        <p:txBody>
          <a:bodyPr wrap="square">
            <a:spAutoFit/>
          </a:bodyPr>
          <a:lstStyle/>
          <a:p>
            <a:pPr algn="ctr" defTabSz="608965">
              <a:lnSpc>
                <a:spcPct val="130000"/>
              </a:lnSpc>
            </a:pPr>
            <a:r>
              <a:rPr lang="zh-CN" altLang="en-US" sz="1400" dirty="0">
                <a:solidFill>
                  <a:schemeClr val="tx1">
                    <a:lumMod val="75000"/>
                    <a:lumOff val="25000"/>
                  </a:schemeClr>
                </a:solidFill>
                <a:latin typeface="+mn-ea"/>
                <a:cs typeface="+mn-ea"/>
                <a:sym typeface="Calibri" panose="020F0502020204030204" pitchFamily="34" charset="0"/>
              </a:rPr>
              <a:t>添加标题此处添加标题此处添加标题此处添加标题添加标题此处添加标题此处添加标题添加标题</a:t>
            </a:r>
            <a:endParaRPr lang="zh-CN" altLang="en-US" sz="1400" dirty="0">
              <a:solidFill>
                <a:schemeClr val="tx1">
                  <a:lumMod val="75000"/>
                  <a:lumOff val="25000"/>
                </a:schemeClr>
              </a:solidFill>
              <a:latin typeface="+mn-ea"/>
              <a:cs typeface="+mn-ea"/>
              <a:sym typeface="Calibri" panose="020F0502020204030204" pitchFamily="34" charset="0"/>
            </a:endParaRPr>
          </a:p>
        </p:txBody>
      </p:sp>
      <p:sp>
        <p:nvSpPr>
          <p:cNvPr id="33" name="矩形 32"/>
          <p:cNvSpPr/>
          <p:nvPr/>
        </p:nvSpPr>
        <p:spPr>
          <a:xfrm>
            <a:off x="9866743" y="3923069"/>
            <a:ext cx="1259194" cy="400110"/>
          </a:xfrm>
          <a:prstGeom prst="rect">
            <a:avLst/>
          </a:prstGeom>
        </p:spPr>
        <p:txBody>
          <a:bodyPr wrap="square">
            <a:spAutoFit/>
          </a:bodyPr>
          <a:lstStyle/>
          <a:p>
            <a:r>
              <a:rPr lang="zh-CN" altLang="en-US" sz="2000" b="1" dirty="0">
                <a:solidFill>
                  <a:schemeClr val="accent4"/>
                </a:solidFill>
                <a:latin typeface="+mn-ea"/>
              </a:rPr>
              <a:t>添加标题</a:t>
            </a:r>
            <a:endParaRPr lang="zh-CN" altLang="en-US" sz="2000" b="1" dirty="0">
              <a:solidFill>
                <a:schemeClr val="accent4"/>
              </a:solidFill>
              <a:latin typeface="+mn-ea"/>
            </a:endParaRPr>
          </a:p>
        </p:txBody>
      </p:sp>
      <p:sp>
        <p:nvSpPr>
          <p:cNvPr id="34" name="矩形 33"/>
          <p:cNvSpPr/>
          <p:nvPr/>
        </p:nvSpPr>
        <p:spPr>
          <a:xfrm>
            <a:off x="9255293" y="4323179"/>
            <a:ext cx="2565272" cy="1212640"/>
          </a:xfrm>
          <a:prstGeom prst="rect">
            <a:avLst/>
          </a:prstGeom>
        </p:spPr>
        <p:txBody>
          <a:bodyPr wrap="square">
            <a:spAutoFit/>
          </a:bodyPr>
          <a:lstStyle/>
          <a:p>
            <a:pPr algn="ctr" defTabSz="608965">
              <a:lnSpc>
                <a:spcPct val="130000"/>
              </a:lnSpc>
            </a:pPr>
            <a:r>
              <a:rPr lang="zh-CN" altLang="en-US" sz="1400" dirty="0">
                <a:solidFill>
                  <a:schemeClr val="tx1">
                    <a:lumMod val="75000"/>
                    <a:lumOff val="25000"/>
                  </a:schemeClr>
                </a:solidFill>
                <a:latin typeface="+mn-ea"/>
                <a:cs typeface="+mn-ea"/>
                <a:sym typeface="Calibri" panose="020F0502020204030204" pitchFamily="34" charset="0"/>
              </a:rPr>
              <a:t>添加标题此处添加标题此处添加标题此处添加标题添加标题此处添加标题此处添加标题添加标题</a:t>
            </a:r>
            <a:endParaRPr lang="zh-CN" altLang="en-US" sz="1400" dirty="0">
              <a:solidFill>
                <a:schemeClr val="tx1">
                  <a:lumMod val="75000"/>
                  <a:lumOff val="25000"/>
                </a:schemeClr>
              </a:solidFill>
              <a:latin typeface="+mn-ea"/>
              <a:cs typeface="+mn-ea"/>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450" decel="100000" fill="hold"/>
                                        <p:tgtEl>
                                          <p:spTgt spid="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2"/>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
                                          </p:val>
                                        </p:tav>
                                        <p:tav tm="100000">
                                          <p:val>
                                            <p:strVal val="#ppt_x"/>
                                          </p:val>
                                        </p:tav>
                                      </p:tavLst>
                                    </p:anim>
                                    <p:anim calcmode="lin" valueType="num">
                                      <p:cBhvr>
                                        <p:cTn id="15" dur="450" decel="100000" fill="hold"/>
                                        <p:tgtEl>
                                          <p:spTgt spid="7"/>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7"/>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anim calcmode="lin" valueType="num">
                                      <p:cBhvr>
                                        <p:cTn id="20" dur="500" fill="hold"/>
                                        <p:tgtEl>
                                          <p:spTgt spid="15"/>
                                        </p:tgtEl>
                                        <p:attrNameLst>
                                          <p:attrName>ppt_x</p:attrName>
                                        </p:attrNameLst>
                                      </p:cBhvr>
                                      <p:tavLst>
                                        <p:tav tm="0">
                                          <p:val>
                                            <p:strVal val="#ppt_x"/>
                                          </p:val>
                                        </p:tav>
                                        <p:tav tm="100000">
                                          <p:val>
                                            <p:strVal val="#ppt_x"/>
                                          </p:val>
                                        </p:tav>
                                      </p:tavLst>
                                    </p:anim>
                                    <p:anim calcmode="lin" valueType="num">
                                      <p:cBhvr>
                                        <p:cTn id="21" dur="450" decel="100000" fill="hold"/>
                                        <p:tgtEl>
                                          <p:spTgt spid="15"/>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15"/>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75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anim calcmode="lin" valueType="num">
                                      <p:cBhvr>
                                        <p:cTn id="26" dur="500" fill="hold"/>
                                        <p:tgtEl>
                                          <p:spTgt spid="22"/>
                                        </p:tgtEl>
                                        <p:attrNameLst>
                                          <p:attrName>ppt_x</p:attrName>
                                        </p:attrNameLst>
                                      </p:cBhvr>
                                      <p:tavLst>
                                        <p:tav tm="0">
                                          <p:val>
                                            <p:strVal val="#ppt_x"/>
                                          </p:val>
                                        </p:tav>
                                        <p:tav tm="100000">
                                          <p:val>
                                            <p:strVal val="#ppt_x"/>
                                          </p:val>
                                        </p:tav>
                                      </p:tavLst>
                                    </p:anim>
                                    <p:anim calcmode="lin" valueType="num">
                                      <p:cBhvr>
                                        <p:cTn id="27" dur="450" decel="100000" fill="hold"/>
                                        <p:tgtEl>
                                          <p:spTgt spid="22"/>
                                        </p:tgtEl>
                                        <p:attrNameLst>
                                          <p:attrName>ppt_y</p:attrName>
                                        </p:attrNameLst>
                                      </p:cBhvr>
                                      <p:tavLst>
                                        <p:tav tm="0">
                                          <p:val>
                                            <p:strVal val="#ppt_y+1"/>
                                          </p:val>
                                        </p:tav>
                                        <p:tav tm="100000">
                                          <p:val>
                                            <p:strVal val="#ppt_y-.03"/>
                                          </p:val>
                                        </p:tav>
                                      </p:tavLst>
                                    </p:anim>
                                    <p:anim calcmode="lin" valueType="num">
                                      <p:cBhvr>
                                        <p:cTn id="28" dur="50" accel="100000" fill="hold">
                                          <p:stCondLst>
                                            <p:cond delay="450"/>
                                          </p:stCondLst>
                                        </p:cTn>
                                        <p:tgtEl>
                                          <p:spTgt spid="22"/>
                                        </p:tgtEl>
                                        <p:attrNameLst>
                                          <p:attrName>ppt_y</p:attrName>
                                        </p:attrNameLst>
                                      </p:cBhvr>
                                      <p:tavLst>
                                        <p:tav tm="0">
                                          <p:val>
                                            <p:strVal val="#ppt_y-.03"/>
                                          </p:val>
                                        </p:tav>
                                        <p:tav tm="100000">
                                          <p:val>
                                            <p:strVal val="#ppt_y"/>
                                          </p:val>
                                        </p:tav>
                                      </p:tavLst>
                                    </p:anim>
                                  </p:childTnLst>
                                </p:cTn>
                              </p:par>
                            </p:childTnLst>
                          </p:cTn>
                        </p:par>
                        <p:par>
                          <p:cTn id="29" fill="hold">
                            <p:stCondLst>
                              <p:cond delay="500"/>
                            </p:stCondLst>
                            <p:childTnLst>
                              <p:par>
                                <p:cTn id="30" presetID="53" presetClass="entr" presetSubtype="16" fill="hold" grpId="0" nodeType="afterEffect">
                                  <p:stCondLst>
                                    <p:cond delay="0"/>
                                  </p:stCondLst>
                                  <p:iterate type="lt">
                                    <p:tmPct val="10000"/>
                                  </p:iterate>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childTnLst>
                          </p:cTn>
                        </p:par>
                        <p:par>
                          <p:cTn id="35" fill="hold">
                            <p:stCondLst>
                              <p:cond delay="1899"/>
                            </p:stCondLst>
                            <p:childTnLst>
                              <p:par>
                                <p:cTn id="36" presetID="22" presetClass="entr" presetSubtype="1"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wipe(up)">
                                      <p:cBhvr>
                                        <p:cTn id="38" dur="500"/>
                                        <p:tgtEl>
                                          <p:spTgt spid="28"/>
                                        </p:tgtEl>
                                      </p:cBhvr>
                                    </p:animEffect>
                                  </p:childTnLst>
                                </p:cTn>
                              </p:par>
                            </p:childTnLst>
                          </p:cTn>
                        </p:par>
                        <p:par>
                          <p:cTn id="39" fill="hold">
                            <p:stCondLst>
                              <p:cond delay="2399"/>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29"/>
                                        </p:tgtEl>
                                        <p:attrNameLst>
                                          <p:attrName>style.visibility</p:attrName>
                                        </p:attrNameLst>
                                      </p:cBhvr>
                                      <p:to>
                                        <p:strVal val="visible"/>
                                      </p:to>
                                    </p:set>
                                    <p:anim calcmode="lin" valueType="num">
                                      <p:cBhvr>
                                        <p:cTn id="42" dur="500" fill="hold"/>
                                        <p:tgtEl>
                                          <p:spTgt spid="29"/>
                                        </p:tgtEl>
                                        <p:attrNameLst>
                                          <p:attrName>ppt_w</p:attrName>
                                        </p:attrNameLst>
                                      </p:cBhvr>
                                      <p:tavLst>
                                        <p:tav tm="0">
                                          <p:val>
                                            <p:fltVal val="0"/>
                                          </p:val>
                                        </p:tav>
                                        <p:tav tm="100000">
                                          <p:val>
                                            <p:strVal val="#ppt_w"/>
                                          </p:val>
                                        </p:tav>
                                      </p:tavLst>
                                    </p:anim>
                                    <p:anim calcmode="lin" valueType="num">
                                      <p:cBhvr>
                                        <p:cTn id="43" dur="500" fill="hold"/>
                                        <p:tgtEl>
                                          <p:spTgt spid="29"/>
                                        </p:tgtEl>
                                        <p:attrNameLst>
                                          <p:attrName>ppt_h</p:attrName>
                                        </p:attrNameLst>
                                      </p:cBhvr>
                                      <p:tavLst>
                                        <p:tav tm="0">
                                          <p:val>
                                            <p:fltVal val="0"/>
                                          </p:val>
                                        </p:tav>
                                        <p:tav tm="100000">
                                          <p:val>
                                            <p:strVal val="#ppt_h"/>
                                          </p:val>
                                        </p:tav>
                                      </p:tavLst>
                                    </p:anim>
                                    <p:animEffect transition="in" filter="fade">
                                      <p:cBhvr>
                                        <p:cTn id="44" dur="500"/>
                                        <p:tgtEl>
                                          <p:spTgt spid="29"/>
                                        </p:tgtEl>
                                      </p:cBhvr>
                                    </p:animEffect>
                                  </p:childTnLst>
                                </p:cTn>
                              </p:par>
                            </p:childTnLst>
                          </p:cTn>
                        </p:par>
                        <p:par>
                          <p:cTn id="45" fill="hold">
                            <p:stCondLst>
                              <p:cond delay="3049"/>
                            </p:stCondLst>
                            <p:childTnLst>
                              <p:par>
                                <p:cTn id="46" presetID="22" presetClass="entr" presetSubtype="1"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wipe(up)">
                                      <p:cBhvr>
                                        <p:cTn id="48" dur="500"/>
                                        <p:tgtEl>
                                          <p:spTgt spid="30"/>
                                        </p:tgtEl>
                                      </p:cBhvr>
                                    </p:animEffect>
                                  </p:childTnLst>
                                </p:cTn>
                              </p:par>
                            </p:childTnLst>
                          </p:cTn>
                        </p:par>
                        <p:par>
                          <p:cTn id="49" fill="hold">
                            <p:stCondLst>
                              <p:cond delay="3549"/>
                            </p:stCondLst>
                            <p:childTnLst>
                              <p:par>
                                <p:cTn id="50" presetID="53" presetClass="entr" presetSubtype="16" fill="hold" grpId="0" nodeType="afterEffect">
                                  <p:stCondLst>
                                    <p:cond delay="0"/>
                                  </p:stCondLst>
                                  <p:iterate type="lt">
                                    <p:tmPct val="10000"/>
                                  </p:iterate>
                                  <p:childTnLst>
                                    <p:set>
                                      <p:cBhvr>
                                        <p:cTn id="51" dur="1" fill="hold">
                                          <p:stCondLst>
                                            <p:cond delay="0"/>
                                          </p:stCondLst>
                                        </p:cTn>
                                        <p:tgtEl>
                                          <p:spTgt spid="31"/>
                                        </p:tgtEl>
                                        <p:attrNameLst>
                                          <p:attrName>style.visibility</p:attrName>
                                        </p:attrNameLst>
                                      </p:cBhvr>
                                      <p:to>
                                        <p:strVal val="visible"/>
                                      </p:to>
                                    </p:set>
                                    <p:anim calcmode="lin" valueType="num">
                                      <p:cBhvr>
                                        <p:cTn id="52" dur="500" fill="hold"/>
                                        <p:tgtEl>
                                          <p:spTgt spid="31"/>
                                        </p:tgtEl>
                                        <p:attrNameLst>
                                          <p:attrName>ppt_w</p:attrName>
                                        </p:attrNameLst>
                                      </p:cBhvr>
                                      <p:tavLst>
                                        <p:tav tm="0">
                                          <p:val>
                                            <p:fltVal val="0"/>
                                          </p:val>
                                        </p:tav>
                                        <p:tav tm="100000">
                                          <p:val>
                                            <p:strVal val="#ppt_w"/>
                                          </p:val>
                                        </p:tav>
                                      </p:tavLst>
                                    </p:anim>
                                    <p:anim calcmode="lin" valueType="num">
                                      <p:cBhvr>
                                        <p:cTn id="53" dur="500" fill="hold"/>
                                        <p:tgtEl>
                                          <p:spTgt spid="31"/>
                                        </p:tgtEl>
                                        <p:attrNameLst>
                                          <p:attrName>ppt_h</p:attrName>
                                        </p:attrNameLst>
                                      </p:cBhvr>
                                      <p:tavLst>
                                        <p:tav tm="0">
                                          <p:val>
                                            <p:fltVal val="0"/>
                                          </p:val>
                                        </p:tav>
                                        <p:tav tm="100000">
                                          <p:val>
                                            <p:strVal val="#ppt_h"/>
                                          </p:val>
                                        </p:tav>
                                      </p:tavLst>
                                    </p:anim>
                                    <p:animEffect transition="in" filter="fade">
                                      <p:cBhvr>
                                        <p:cTn id="54" dur="500"/>
                                        <p:tgtEl>
                                          <p:spTgt spid="31"/>
                                        </p:tgtEl>
                                      </p:cBhvr>
                                    </p:animEffect>
                                  </p:childTnLst>
                                </p:cTn>
                              </p:par>
                            </p:childTnLst>
                          </p:cTn>
                        </p:par>
                        <p:par>
                          <p:cTn id="55" fill="hold">
                            <p:stCondLst>
                              <p:cond delay="4199"/>
                            </p:stCondLst>
                            <p:childTnLst>
                              <p:par>
                                <p:cTn id="56" presetID="22" presetClass="entr" presetSubtype="1" fill="hold" grpId="0" nodeType="after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wipe(up)">
                                      <p:cBhvr>
                                        <p:cTn id="58" dur="500"/>
                                        <p:tgtEl>
                                          <p:spTgt spid="32"/>
                                        </p:tgtEl>
                                      </p:cBhvr>
                                    </p:animEffect>
                                  </p:childTnLst>
                                </p:cTn>
                              </p:par>
                            </p:childTnLst>
                          </p:cTn>
                        </p:par>
                        <p:par>
                          <p:cTn id="59" fill="hold">
                            <p:stCondLst>
                              <p:cond delay="4699"/>
                            </p:stCondLst>
                            <p:childTnLst>
                              <p:par>
                                <p:cTn id="60" presetID="53" presetClass="entr" presetSubtype="16" fill="hold" grpId="0" nodeType="afterEffect">
                                  <p:stCondLst>
                                    <p:cond delay="0"/>
                                  </p:stCondLst>
                                  <p:iterate type="lt">
                                    <p:tmPct val="10000"/>
                                  </p:iterate>
                                  <p:childTnLst>
                                    <p:set>
                                      <p:cBhvr>
                                        <p:cTn id="61" dur="1" fill="hold">
                                          <p:stCondLst>
                                            <p:cond delay="0"/>
                                          </p:stCondLst>
                                        </p:cTn>
                                        <p:tgtEl>
                                          <p:spTgt spid="33"/>
                                        </p:tgtEl>
                                        <p:attrNameLst>
                                          <p:attrName>style.visibility</p:attrName>
                                        </p:attrNameLst>
                                      </p:cBhvr>
                                      <p:to>
                                        <p:strVal val="visible"/>
                                      </p:to>
                                    </p:set>
                                    <p:anim calcmode="lin" valueType="num">
                                      <p:cBhvr>
                                        <p:cTn id="62" dur="500" fill="hold"/>
                                        <p:tgtEl>
                                          <p:spTgt spid="33"/>
                                        </p:tgtEl>
                                        <p:attrNameLst>
                                          <p:attrName>ppt_w</p:attrName>
                                        </p:attrNameLst>
                                      </p:cBhvr>
                                      <p:tavLst>
                                        <p:tav tm="0">
                                          <p:val>
                                            <p:fltVal val="0"/>
                                          </p:val>
                                        </p:tav>
                                        <p:tav tm="100000">
                                          <p:val>
                                            <p:strVal val="#ppt_w"/>
                                          </p:val>
                                        </p:tav>
                                      </p:tavLst>
                                    </p:anim>
                                    <p:anim calcmode="lin" valueType="num">
                                      <p:cBhvr>
                                        <p:cTn id="63" dur="500" fill="hold"/>
                                        <p:tgtEl>
                                          <p:spTgt spid="33"/>
                                        </p:tgtEl>
                                        <p:attrNameLst>
                                          <p:attrName>ppt_h</p:attrName>
                                        </p:attrNameLst>
                                      </p:cBhvr>
                                      <p:tavLst>
                                        <p:tav tm="0">
                                          <p:val>
                                            <p:fltVal val="0"/>
                                          </p:val>
                                        </p:tav>
                                        <p:tav tm="100000">
                                          <p:val>
                                            <p:strVal val="#ppt_h"/>
                                          </p:val>
                                        </p:tav>
                                      </p:tavLst>
                                    </p:anim>
                                    <p:animEffect transition="in" filter="fade">
                                      <p:cBhvr>
                                        <p:cTn id="64" dur="500"/>
                                        <p:tgtEl>
                                          <p:spTgt spid="33"/>
                                        </p:tgtEl>
                                      </p:cBhvr>
                                    </p:animEffect>
                                  </p:childTnLst>
                                </p:cTn>
                              </p:par>
                            </p:childTnLst>
                          </p:cTn>
                        </p:par>
                        <p:par>
                          <p:cTn id="65" fill="hold">
                            <p:stCondLst>
                              <p:cond delay="5349"/>
                            </p:stCondLst>
                            <p:childTnLst>
                              <p:par>
                                <p:cTn id="66" presetID="22" presetClass="entr" presetSubtype="1" fill="hold" grpId="0" nodeType="after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wipe(up)">
                                      <p:cBhvr>
                                        <p:cTn id="6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33"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624"/>
          <p:cNvSpPr/>
          <p:nvPr/>
        </p:nvSpPr>
        <p:spPr>
          <a:xfrm>
            <a:off x="2666317" y="2197100"/>
            <a:ext cx="6928275" cy="387985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chemeClr val="tx2"/>
          </a:solidFill>
          <a:ln w="12700">
            <a:miter lim="400000"/>
          </a:ln>
        </p:spPr>
        <p:txBody>
          <a:bodyPr lIns="0" tIns="0" rIns="0" bIns="0"/>
          <a:lstStyle/>
          <a:p>
            <a:pPr lvl="0"/>
            <a:endParaRPr sz="1735">
              <a:solidFill>
                <a:schemeClr val="tx1">
                  <a:lumMod val="75000"/>
                  <a:lumOff val="25000"/>
                </a:schemeClr>
              </a:solidFill>
              <a:latin typeface="+mn-ea"/>
            </a:endParaRPr>
          </a:p>
        </p:txBody>
      </p:sp>
      <p:sp>
        <p:nvSpPr>
          <p:cNvPr id="3" name="Text Placeholder 3"/>
          <p:cNvSpPr txBox="1"/>
          <p:nvPr/>
        </p:nvSpPr>
        <p:spPr>
          <a:xfrm>
            <a:off x="676597" y="3935720"/>
            <a:ext cx="2085848" cy="408745"/>
          </a:xfrm>
          <a:prstGeom prst="rect">
            <a:avLst/>
          </a:prstGeom>
        </p:spPr>
        <p:txBody>
          <a:bodyPr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zh-CN" altLang="en-US" sz="1800" b="1" dirty="0">
                <a:solidFill>
                  <a:schemeClr val="accent1"/>
                </a:solidFill>
                <a:latin typeface="+mn-ea"/>
              </a:rPr>
              <a:t>点击输入标题文本</a:t>
            </a:r>
            <a:endParaRPr lang="zh-CN" altLang="en-US" sz="1800" b="1" dirty="0">
              <a:solidFill>
                <a:schemeClr val="accent1"/>
              </a:solidFill>
              <a:latin typeface="+mn-ea"/>
            </a:endParaRPr>
          </a:p>
        </p:txBody>
      </p:sp>
      <p:sp>
        <p:nvSpPr>
          <p:cNvPr id="4" name="Text Placeholder 4"/>
          <p:cNvSpPr txBox="1"/>
          <p:nvPr/>
        </p:nvSpPr>
        <p:spPr>
          <a:xfrm>
            <a:off x="772609" y="4343663"/>
            <a:ext cx="2000756" cy="62109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zh-CN" altLang="en-US" sz="1335" dirty="0">
                <a:solidFill>
                  <a:schemeClr val="tx1">
                    <a:lumMod val="75000"/>
                    <a:lumOff val="25000"/>
                  </a:schemeClr>
                </a:solidFill>
                <a:latin typeface="+mn-ea"/>
              </a:rPr>
              <a:t>点击输入本栏的具体文字，简明扼要的说明分项内容，请根据您的具体内容酌情修改。</a:t>
            </a:r>
            <a:endParaRPr lang="en-US" altLang="zh-CN" sz="1335" dirty="0">
              <a:solidFill>
                <a:schemeClr val="tx1">
                  <a:lumMod val="75000"/>
                  <a:lumOff val="25000"/>
                </a:schemeClr>
              </a:solidFill>
              <a:latin typeface="+mn-ea"/>
            </a:endParaRPr>
          </a:p>
        </p:txBody>
      </p:sp>
      <p:sp>
        <p:nvSpPr>
          <p:cNvPr id="5" name="Shape 1626"/>
          <p:cNvSpPr/>
          <p:nvPr/>
        </p:nvSpPr>
        <p:spPr>
          <a:xfrm flipV="1">
            <a:off x="3182368" y="4149225"/>
            <a:ext cx="1" cy="1386955"/>
          </a:xfrm>
          <a:prstGeom prst="line">
            <a:avLst/>
          </a:prstGeom>
          <a:ln w="12700">
            <a:solidFill>
              <a:srgbClr val="A6AAA9"/>
            </a:solidFill>
            <a:miter lim="400000"/>
          </a:ln>
        </p:spPr>
        <p:txBody>
          <a:bodyPr lIns="25400" tIns="25400" rIns="25400" bIns="25400" anchor="ctr"/>
          <a:lstStyle/>
          <a:p>
            <a:pPr lvl="0"/>
            <a:endParaRPr sz="1735">
              <a:solidFill>
                <a:schemeClr val="tx1">
                  <a:lumMod val="75000"/>
                  <a:lumOff val="25000"/>
                </a:schemeClr>
              </a:solidFill>
              <a:latin typeface="+mn-ea"/>
            </a:endParaRPr>
          </a:p>
        </p:txBody>
      </p:sp>
      <p:sp>
        <p:nvSpPr>
          <p:cNvPr id="6" name="Shape 1627"/>
          <p:cNvSpPr/>
          <p:nvPr/>
        </p:nvSpPr>
        <p:spPr>
          <a:xfrm flipV="1">
            <a:off x="4510624" y="2634578"/>
            <a:ext cx="1" cy="1969700"/>
          </a:xfrm>
          <a:prstGeom prst="line">
            <a:avLst/>
          </a:prstGeom>
          <a:ln w="12700">
            <a:solidFill>
              <a:srgbClr val="A6AAA9"/>
            </a:solidFill>
            <a:miter lim="400000"/>
          </a:ln>
        </p:spPr>
        <p:txBody>
          <a:bodyPr lIns="25400" tIns="25400" rIns="25400" bIns="25400" anchor="ctr"/>
          <a:lstStyle/>
          <a:p>
            <a:pPr lvl="0"/>
            <a:endParaRPr sz="1735">
              <a:solidFill>
                <a:schemeClr val="tx1">
                  <a:lumMod val="75000"/>
                  <a:lumOff val="25000"/>
                </a:schemeClr>
              </a:solidFill>
              <a:latin typeface="+mn-ea"/>
            </a:endParaRPr>
          </a:p>
        </p:txBody>
      </p:sp>
      <p:sp>
        <p:nvSpPr>
          <p:cNvPr id="7" name="Shape 1628"/>
          <p:cNvSpPr/>
          <p:nvPr/>
        </p:nvSpPr>
        <p:spPr>
          <a:xfrm flipV="1">
            <a:off x="5791225" y="1963436"/>
            <a:ext cx="1" cy="2049549"/>
          </a:xfrm>
          <a:prstGeom prst="line">
            <a:avLst/>
          </a:prstGeom>
          <a:ln w="12700">
            <a:solidFill>
              <a:srgbClr val="A6AAA9"/>
            </a:solidFill>
            <a:miter lim="400000"/>
          </a:ln>
        </p:spPr>
        <p:txBody>
          <a:bodyPr lIns="25400" tIns="25400" rIns="25400" bIns="25400" anchor="ctr"/>
          <a:lstStyle/>
          <a:p>
            <a:pPr lvl="0"/>
            <a:endParaRPr sz="1735">
              <a:solidFill>
                <a:schemeClr val="tx1">
                  <a:lumMod val="75000"/>
                  <a:lumOff val="25000"/>
                </a:schemeClr>
              </a:solidFill>
              <a:latin typeface="+mn-ea"/>
            </a:endParaRPr>
          </a:p>
        </p:txBody>
      </p:sp>
      <p:sp>
        <p:nvSpPr>
          <p:cNvPr id="8" name="Shape 1629"/>
          <p:cNvSpPr/>
          <p:nvPr/>
        </p:nvSpPr>
        <p:spPr>
          <a:xfrm flipV="1">
            <a:off x="7585481" y="3456551"/>
            <a:ext cx="1" cy="1360951"/>
          </a:xfrm>
          <a:prstGeom prst="line">
            <a:avLst/>
          </a:prstGeom>
          <a:ln w="12700">
            <a:solidFill>
              <a:srgbClr val="A6AAA9"/>
            </a:solidFill>
            <a:miter lim="400000"/>
          </a:ln>
        </p:spPr>
        <p:txBody>
          <a:bodyPr lIns="25400" tIns="25400" rIns="25400" bIns="25400" anchor="ctr"/>
          <a:lstStyle/>
          <a:p>
            <a:pPr lvl="0"/>
            <a:endParaRPr sz="1735">
              <a:solidFill>
                <a:schemeClr val="tx1">
                  <a:lumMod val="75000"/>
                  <a:lumOff val="25000"/>
                </a:schemeClr>
              </a:solidFill>
              <a:latin typeface="+mn-ea"/>
            </a:endParaRPr>
          </a:p>
        </p:txBody>
      </p:sp>
      <p:sp>
        <p:nvSpPr>
          <p:cNvPr id="9" name="Shape 1630"/>
          <p:cNvSpPr/>
          <p:nvPr/>
        </p:nvSpPr>
        <p:spPr>
          <a:xfrm>
            <a:off x="2970997" y="3939617"/>
            <a:ext cx="422743" cy="4227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9051" tIns="19051" rIns="19051" bIns="19051" numCol="1" anchor="ctr">
            <a:noAutofit/>
          </a:bodyPr>
          <a:lstStyle/>
          <a:p>
            <a:pPr lvl="0"/>
            <a:endParaRPr sz="1735" dirty="0">
              <a:solidFill>
                <a:schemeClr val="tx1">
                  <a:lumMod val="75000"/>
                  <a:lumOff val="25000"/>
                </a:schemeClr>
              </a:solidFill>
              <a:latin typeface="+mj-lt"/>
            </a:endParaRPr>
          </a:p>
        </p:txBody>
      </p:sp>
      <p:sp>
        <p:nvSpPr>
          <p:cNvPr id="10" name="Shape 1636"/>
          <p:cNvSpPr/>
          <p:nvPr/>
        </p:nvSpPr>
        <p:spPr>
          <a:xfrm>
            <a:off x="4295908" y="2403782"/>
            <a:ext cx="422744" cy="42274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19051" tIns="19051" rIns="19051" bIns="19051" numCol="1" anchor="ctr">
            <a:noAutofit/>
          </a:bodyPr>
          <a:lstStyle/>
          <a:p>
            <a:pPr lvl="0"/>
            <a:endParaRPr sz="1735">
              <a:solidFill>
                <a:schemeClr val="tx1">
                  <a:lumMod val="75000"/>
                  <a:lumOff val="25000"/>
                </a:schemeClr>
              </a:solidFill>
              <a:latin typeface="+mn-ea"/>
            </a:endParaRPr>
          </a:p>
        </p:txBody>
      </p:sp>
      <p:sp>
        <p:nvSpPr>
          <p:cNvPr id="11" name="Shape 1642"/>
          <p:cNvSpPr/>
          <p:nvPr/>
        </p:nvSpPr>
        <p:spPr>
          <a:xfrm>
            <a:off x="5582679" y="1566096"/>
            <a:ext cx="422744" cy="4227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19051" tIns="19051" rIns="19051" bIns="19051" numCol="1" anchor="ctr">
            <a:noAutofit/>
          </a:bodyPr>
          <a:lstStyle/>
          <a:p>
            <a:pPr lvl="0"/>
            <a:endParaRPr sz="1735">
              <a:solidFill>
                <a:schemeClr val="tx1">
                  <a:lumMod val="75000"/>
                  <a:lumOff val="25000"/>
                </a:schemeClr>
              </a:solidFill>
              <a:latin typeface="+mn-ea"/>
            </a:endParaRPr>
          </a:p>
        </p:txBody>
      </p:sp>
      <p:sp>
        <p:nvSpPr>
          <p:cNvPr id="12" name="Shape 1648"/>
          <p:cNvSpPr/>
          <p:nvPr/>
        </p:nvSpPr>
        <p:spPr>
          <a:xfrm>
            <a:off x="7372331" y="4646460"/>
            <a:ext cx="422744" cy="4227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19051" tIns="19051" rIns="19051" bIns="19051" numCol="1" anchor="ctr">
            <a:noAutofit/>
          </a:bodyPr>
          <a:lstStyle/>
          <a:p>
            <a:pPr lvl="0"/>
            <a:endParaRPr sz="1735">
              <a:solidFill>
                <a:schemeClr val="tx1">
                  <a:lumMod val="75000"/>
                  <a:lumOff val="25000"/>
                </a:schemeClr>
              </a:solidFill>
              <a:latin typeface="+mn-ea"/>
            </a:endParaRPr>
          </a:p>
        </p:txBody>
      </p:sp>
      <p:sp>
        <p:nvSpPr>
          <p:cNvPr id="13" name="Shape 1653"/>
          <p:cNvSpPr/>
          <p:nvPr/>
        </p:nvSpPr>
        <p:spPr>
          <a:xfrm>
            <a:off x="3124593" y="5486628"/>
            <a:ext cx="115547" cy="1155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w="12700">
            <a:miter lim="400000"/>
          </a:ln>
        </p:spPr>
        <p:txBody>
          <a:bodyPr lIns="0" tIns="0" rIns="0" bIns="0"/>
          <a:lstStyle/>
          <a:p>
            <a:pPr lvl="0"/>
            <a:endParaRPr sz="1735">
              <a:solidFill>
                <a:schemeClr val="tx1">
                  <a:lumMod val="75000"/>
                  <a:lumOff val="25000"/>
                </a:schemeClr>
              </a:solidFill>
              <a:latin typeface="+mn-ea"/>
            </a:endParaRPr>
          </a:p>
        </p:txBody>
      </p:sp>
      <p:sp>
        <p:nvSpPr>
          <p:cNvPr id="14" name="Shape 1654"/>
          <p:cNvSpPr/>
          <p:nvPr/>
        </p:nvSpPr>
        <p:spPr>
          <a:xfrm>
            <a:off x="4420741" y="4516851"/>
            <a:ext cx="179764" cy="179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w="12700">
            <a:miter lim="400000"/>
          </a:ln>
        </p:spPr>
        <p:txBody>
          <a:bodyPr lIns="0" tIns="0" rIns="0" bIns="0"/>
          <a:lstStyle/>
          <a:p>
            <a:pPr lvl="0"/>
            <a:endParaRPr sz="1735">
              <a:solidFill>
                <a:schemeClr val="tx1">
                  <a:lumMod val="75000"/>
                  <a:lumOff val="25000"/>
                </a:schemeClr>
              </a:solidFill>
              <a:latin typeface="+mn-ea"/>
            </a:endParaRPr>
          </a:p>
        </p:txBody>
      </p:sp>
      <p:sp>
        <p:nvSpPr>
          <p:cNvPr id="15" name="Shape 1655"/>
          <p:cNvSpPr/>
          <p:nvPr/>
        </p:nvSpPr>
        <p:spPr>
          <a:xfrm>
            <a:off x="5675689" y="3901071"/>
            <a:ext cx="231073" cy="2310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w="12700">
            <a:miter lim="400000"/>
          </a:ln>
        </p:spPr>
        <p:txBody>
          <a:bodyPr lIns="0" tIns="0" rIns="0" bIns="0"/>
          <a:lstStyle/>
          <a:p>
            <a:pPr lvl="0"/>
            <a:endParaRPr sz="1735">
              <a:solidFill>
                <a:schemeClr val="tx1">
                  <a:lumMod val="75000"/>
                  <a:lumOff val="25000"/>
                </a:schemeClr>
              </a:solidFill>
              <a:latin typeface="+mn-ea"/>
            </a:endParaRPr>
          </a:p>
        </p:txBody>
      </p:sp>
      <p:sp>
        <p:nvSpPr>
          <p:cNvPr id="16" name="Shape 1656"/>
          <p:cNvSpPr/>
          <p:nvPr/>
        </p:nvSpPr>
        <p:spPr>
          <a:xfrm>
            <a:off x="7439490" y="3316506"/>
            <a:ext cx="285751" cy="2857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w="12700">
            <a:miter lim="400000"/>
          </a:ln>
        </p:spPr>
        <p:txBody>
          <a:bodyPr lIns="0" tIns="0" rIns="0" bIns="0"/>
          <a:lstStyle/>
          <a:p>
            <a:pPr lvl="0"/>
            <a:endParaRPr sz="1735">
              <a:solidFill>
                <a:schemeClr val="tx1">
                  <a:lumMod val="75000"/>
                  <a:lumOff val="25000"/>
                </a:schemeClr>
              </a:solidFill>
              <a:latin typeface="+mn-ea"/>
            </a:endParaRPr>
          </a:p>
        </p:txBody>
      </p:sp>
      <p:sp>
        <p:nvSpPr>
          <p:cNvPr id="17" name="Text Placeholder 3"/>
          <p:cNvSpPr txBox="1"/>
          <p:nvPr/>
        </p:nvSpPr>
        <p:spPr>
          <a:xfrm>
            <a:off x="1828727" y="2416032"/>
            <a:ext cx="2250495" cy="40874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800" b="1" dirty="0">
                <a:solidFill>
                  <a:schemeClr val="accent2"/>
                </a:solidFill>
                <a:latin typeface="+mn-ea"/>
                <a:ea typeface="+mn-ea"/>
              </a:rPr>
              <a:t>点击输入标题文本</a:t>
            </a:r>
            <a:endParaRPr lang="zh-CN" altLang="en-US" sz="1800" b="1" dirty="0">
              <a:solidFill>
                <a:schemeClr val="accent2"/>
              </a:solidFill>
              <a:latin typeface="+mn-ea"/>
              <a:ea typeface="+mn-ea"/>
            </a:endParaRPr>
          </a:p>
        </p:txBody>
      </p:sp>
      <p:sp>
        <p:nvSpPr>
          <p:cNvPr id="18" name="Text Placeholder 4"/>
          <p:cNvSpPr txBox="1"/>
          <p:nvPr/>
        </p:nvSpPr>
        <p:spPr>
          <a:xfrm>
            <a:off x="1783987" y="2819213"/>
            <a:ext cx="2252984" cy="621095"/>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335" dirty="0">
                <a:solidFill>
                  <a:schemeClr val="tx1">
                    <a:lumMod val="75000"/>
                    <a:lumOff val="25000"/>
                  </a:schemeClr>
                </a:solidFill>
                <a:latin typeface="+mn-ea"/>
                <a:ea typeface="+mn-ea"/>
              </a:rPr>
              <a:t>点击输入本栏的具体文字，简明扼要的说明分项内容，请根据您的具体内容酌情修改。</a:t>
            </a:r>
            <a:endParaRPr lang="en-US" altLang="zh-CN" sz="1335" dirty="0">
              <a:solidFill>
                <a:schemeClr val="tx1">
                  <a:lumMod val="75000"/>
                  <a:lumOff val="25000"/>
                </a:schemeClr>
              </a:solidFill>
              <a:latin typeface="+mn-ea"/>
              <a:ea typeface="+mn-ea"/>
            </a:endParaRPr>
          </a:p>
        </p:txBody>
      </p:sp>
      <p:sp>
        <p:nvSpPr>
          <p:cNvPr id="19" name="Text Placeholder 3"/>
          <p:cNvSpPr txBox="1"/>
          <p:nvPr/>
        </p:nvSpPr>
        <p:spPr>
          <a:xfrm>
            <a:off x="6213966" y="1595488"/>
            <a:ext cx="1855452" cy="40874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800" b="1" dirty="0">
                <a:solidFill>
                  <a:schemeClr val="accent3"/>
                </a:solidFill>
                <a:latin typeface="+mn-ea"/>
                <a:ea typeface="+mn-ea"/>
              </a:rPr>
              <a:t>点击输入标题文本</a:t>
            </a:r>
            <a:endParaRPr lang="zh-CN" altLang="en-US" sz="1800" b="1" dirty="0">
              <a:solidFill>
                <a:schemeClr val="accent3"/>
              </a:solidFill>
              <a:latin typeface="+mn-ea"/>
              <a:ea typeface="+mn-ea"/>
            </a:endParaRPr>
          </a:p>
        </p:txBody>
      </p:sp>
      <p:sp>
        <p:nvSpPr>
          <p:cNvPr id="20" name="Text Placeholder 4"/>
          <p:cNvSpPr txBox="1"/>
          <p:nvPr/>
        </p:nvSpPr>
        <p:spPr>
          <a:xfrm>
            <a:off x="6200478" y="1997415"/>
            <a:ext cx="1868940" cy="621095"/>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335" dirty="0">
                <a:solidFill>
                  <a:schemeClr val="tx1">
                    <a:lumMod val="75000"/>
                    <a:lumOff val="25000"/>
                  </a:schemeClr>
                </a:solidFill>
                <a:latin typeface="+mn-ea"/>
                <a:ea typeface="+mn-ea"/>
              </a:rPr>
              <a:t>点击输入本栏的具体文字，简明扼要的说明分项内容，请根据您的具体内容酌情修改。</a:t>
            </a:r>
            <a:endParaRPr lang="en-US" altLang="zh-CN" sz="1335" dirty="0">
              <a:solidFill>
                <a:schemeClr val="tx1">
                  <a:lumMod val="75000"/>
                  <a:lumOff val="25000"/>
                </a:schemeClr>
              </a:solidFill>
              <a:latin typeface="+mn-ea"/>
              <a:ea typeface="+mn-ea"/>
            </a:endParaRPr>
          </a:p>
        </p:txBody>
      </p:sp>
      <p:sp>
        <p:nvSpPr>
          <p:cNvPr id="21" name="Text Placeholder 3"/>
          <p:cNvSpPr txBox="1"/>
          <p:nvPr/>
        </p:nvSpPr>
        <p:spPr>
          <a:xfrm>
            <a:off x="8005836" y="4674101"/>
            <a:ext cx="1854289" cy="40874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800" b="1" dirty="0">
                <a:solidFill>
                  <a:schemeClr val="accent4"/>
                </a:solidFill>
                <a:latin typeface="+mn-ea"/>
                <a:ea typeface="+mn-ea"/>
              </a:rPr>
              <a:t>点击输入标题文本</a:t>
            </a:r>
            <a:endParaRPr lang="zh-CN" altLang="en-US" sz="1800" b="1" dirty="0">
              <a:solidFill>
                <a:schemeClr val="accent4"/>
              </a:solidFill>
              <a:latin typeface="+mn-ea"/>
              <a:ea typeface="+mn-ea"/>
            </a:endParaRPr>
          </a:p>
        </p:txBody>
      </p:sp>
      <p:sp>
        <p:nvSpPr>
          <p:cNvPr id="22" name="Text Placeholder 4"/>
          <p:cNvSpPr txBox="1"/>
          <p:nvPr/>
        </p:nvSpPr>
        <p:spPr>
          <a:xfrm>
            <a:off x="7973408" y="5068886"/>
            <a:ext cx="2252984" cy="621095"/>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335" dirty="0">
                <a:solidFill>
                  <a:schemeClr val="tx1">
                    <a:lumMod val="75000"/>
                    <a:lumOff val="25000"/>
                  </a:schemeClr>
                </a:solidFill>
                <a:latin typeface="+mn-ea"/>
                <a:ea typeface="+mn-ea"/>
              </a:rPr>
              <a:t>点击输入本栏的具体文字，简明扼要的说明分项内容，请根据您的具体内容酌情修改。</a:t>
            </a:r>
            <a:endParaRPr lang="en-US" altLang="zh-CN" sz="1335" dirty="0">
              <a:solidFill>
                <a:schemeClr val="tx1">
                  <a:lumMod val="75000"/>
                  <a:lumOff val="25000"/>
                </a:schemeClr>
              </a:solidFill>
              <a:latin typeface="+mn-ea"/>
              <a:ea typeface="+mn-ea"/>
            </a:endParaRPr>
          </a:p>
        </p:txBody>
      </p:sp>
      <p:sp>
        <p:nvSpPr>
          <p:cNvPr id="23" name="Text Placeholder 4"/>
          <p:cNvSpPr txBox="1"/>
          <p:nvPr/>
        </p:nvSpPr>
        <p:spPr>
          <a:xfrm>
            <a:off x="3053797" y="4010537"/>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465" dirty="0">
                <a:solidFill>
                  <a:schemeClr val="bg1"/>
                </a:solidFill>
                <a:latin typeface="+mj-lt"/>
                <a:ea typeface="+mn-ea"/>
              </a:rPr>
              <a:t>01</a:t>
            </a:r>
            <a:endParaRPr lang="id-ID" sz="1465" dirty="0">
              <a:solidFill>
                <a:schemeClr val="bg1"/>
              </a:solidFill>
              <a:latin typeface="+mj-lt"/>
              <a:ea typeface="+mn-ea"/>
            </a:endParaRPr>
          </a:p>
        </p:txBody>
      </p:sp>
      <p:sp>
        <p:nvSpPr>
          <p:cNvPr id="24" name="Text Placeholder 4"/>
          <p:cNvSpPr txBox="1"/>
          <p:nvPr/>
        </p:nvSpPr>
        <p:spPr>
          <a:xfrm>
            <a:off x="4378711" y="2489654"/>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465" dirty="0">
                <a:solidFill>
                  <a:schemeClr val="bg1"/>
                </a:solidFill>
                <a:latin typeface="+mj-lt"/>
                <a:ea typeface="+mn-ea"/>
              </a:rPr>
              <a:t>02</a:t>
            </a:r>
            <a:endParaRPr lang="id-ID" sz="1465" dirty="0">
              <a:solidFill>
                <a:schemeClr val="bg1"/>
              </a:solidFill>
              <a:latin typeface="+mj-lt"/>
              <a:ea typeface="+mn-ea"/>
            </a:endParaRPr>
          </a:p>
        </p:txBody>
      </p:sp>
      <p:sp>
        <p:nvSpPr>
          <p:cNvPr id="25" name="Text Placeholder 4"/>
          <p:cNvSpPr txBox="1"/>
          <p:nvPr/>
        </p:nvSpPr>
        <p:spPr>
          <a:xfrm>
            <a:off x="5669265" y="1651971"/>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465" dirty="0">
                <a:solidFill>
                  <a:schemeClr val="bg1"/>
                </a:solidFill>
                <a:latin typeface="+mj-lt"/>
                <a:ea typeface="+mn-ea"/>
              </a:rPr>
              <a:t>03</a:t>
            </a:r>
            <a:endParaRPr lang="id-ID" sz="1465" dirty="0">
              <a:solidFill>
                <a:schemeClr val="bg1"/>
              </a:solidFill>
              <a:latin typeface="+mj-lt"/>
              <a:ea typeface="+mn-ea"/>
            </a:endParaRPr>
          </a:p>
        </p:txBody>
      </p:sp>
      <p:sp>
        <p:nvSpPr>
          <p:cNvPr id="26" name="Text Placeholder 4"/>
          <p:cNvSpPr txBox="1"/>
          <p:nvPr/>
        </p:nvSpPr>
        <p:spPr>
          <a:xfrm>
            <a:off x="7455134" y="4723947"/>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465" dirty="0">
                <a:solidFill>
                  <a:schemeClr val="bg1"/>
                </a:solidFill>
                <a:latin typeface="+mj-lt"/>
                <a:ea typeface="+mn-ea"/>
              </a:rPr>
              <a:t>04</a:t>
            </a:r>
            <a:endParaRPr lang="id-ID" sz="1465" dirty="0">
              <a:solidFill>
                <a:schemeClr val="bg1"/>
              </a:solidFill>
              <a:latin typeface="+mj-lt"/>
              <a:ea typeface="+mn-ea"/>
            </a:endParaRPr>
          </a:p>
        </p:txBody>
      </p:sp>
      <p:sp>
        <p:nvSpPr>
          <p:cNvPr id="27" name="Shape 1625"/>
          <p:cNvSpPr/>
          <p:nvPr/>
        </p:nvSpPr>
        <p:spPr>
          <a:xfrm>
            <a:off x="9701600" y="2138056"/>
            <a:ext cx="1386955" cy="13869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tx2"/>
          </a:solidFill>
          <a:ln w="12700">
            <a:miter lim="400000"/>
          </a:ln>
        </p:spPr>
        <p:txBody>
          <a:bodyPr lIns="0" tIns="0" rIns="0" bIns="0"/>
          <a:lstStyle/>
          <a:p>
            <a:pPr lvl="0"/>
            <a:endParaRPr sz="1735">
              <a:solidFill>
                <a:schemeClr val="tx1">
                  <a:lumMod val="75000"/>
                  <a:lumOff val="25000"/>
                </a:schemeClr>
              </a:solidFill>
              <a:latin typeface="+mn-ea"/>
            </a:endParaRPr>
          </a:p>
        </p:txBody>
      </p:sp>
      <p:sp>
        <p:nvSpPr>
          <p:cNvPr id="28" name="Shape 1657"/>
          <p:cNvSpPr/>
          <p:nvPr/>
        </p:nvSpPr>
        <p:spPr>
          <a:xfrm>
            <a:off x="10188439" y="2324755"/>
            <a:ext cx="413531" cy="422743"/>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endParaRPr sz="1735">
              <a:solidFill>
                <a:schemeClr val="tx1">
                  <a:lumMod val="75000"/>
                  <a:lumOff val="25000"/>
                </a:schemeClr>
              </a:solidFill>
              <a:latin typeface="+mn-ea"/>
            </a:endParaRPr>
          </a:p>
        </p:txBody>
      </p:sp>
      <p:sp>
        <p:nvSpPr>
          <p:cNvPr id="29" name="Text Placeholder 3"/>
          <p:cNvSpPr txBox="1"/>
          <p:nvPr/>
        </p:nvSpPr>
        <p:spPr>
          <a:xfrm>
            <a:off x="9876517" y="2804809"/>
            <a:ext cx="1020016" cy="40874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865" b="1" dirty="0">
                <a:solidFill>
                  <a:schemeClr val="bg1"/>
                </a:solidFill>
                <a:latin typeface="+mn-ea"/>
                <a:ea typeface="+mn-ea"/>
              </a:rPr>
              <a:t>输入文本</a:t>
            </a:r>
            <a:endParaRPr lang="id-ID" sz="1865" b="1" dirty="0">
              <a:solidFill>
                <a:schemeClr val="bg1"/>
              </a:solidFill>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500" fill="hold"/>
                                        <p:tgtEl>
                                          <p:spTgt spid="23"/>
                                        </p:tgtEl>
                                        <p:attrNameLst>
                                          <p:attrName>ppt_w</p:attrName>
                                        </p:attrNameLst>
                                      </p:cBhvr>
                                      <p:tavLst>
                                        <p:tav tm="0">
                                          <p:val>
                                            <p:fltVal val="0"/>
                                          </p:val>
                                        </p:tav>
                                        <p:tav tm="100000">
                                          <p:val>
                                            <p:strVal val="#ppt_w"/>
                                          </p:val>
                                        </p:tav>
                                      </p:tavLst>
                                    </p:anim>
                                    <p:anim calcmode="lin" valueType="num">
                                      <p:cBhvr>
                                        <p:cTn id="25" dur="500" fill="hold"/>
                                        <p:tgtEl>
                                          <p:spTgt spid="23"/>
                                        </p:tgtEl>
                                        <p:attrNameLst>
                                          <p:attrName>ppt_h</p:attrName>
                                        </p:attrNameLst>
                                      </p:cBhvr>
                                      <p:tavLst>
                                        <p:tav tm="0">
                                          <p:val>
                                            <p:fltVal val="0"/>
                                          </p:val>
                                        </p:tav>
                                        <p:tav tm="100000">
                                          <p:val>
                                            <p:strVal val="#ppt_h"/>
                                          </p:val>
                                        </p:tav>
                                      </p:tavLst>
                                    </p:anim>
                                    <p:animEffect transition="in" filter="fade">
                                      <p:cBhvr>
                                        <p:cTn id="26" dur="500"/>
                                        <p:tgtEl>
                                          <p:spTgt spid="23"/>
                                        </p:tgtEl>
                                      </p:cBhvr>
                                    </p:animEffect>
                                  </p:childTnLst>
                                </p:cTn>
                              </p:par>
                            </p:childTnLst>
                          </p:cTn>
                        </p:par>
                        <p:par>
                          <p:cTn id="27" fill="hold">
                            <p:stCondLst>
                              <p:cond delay="2000"/>
                            </p:stCondLst>
                            <p:childTnLst>
                              <p:par>
                                <p:cTn id="28" presetID="18" presetClass="entr" presetSubtype="12" fill="hold" grpId="0" nodeType="after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strips(downLeft)">
                                      <p:cBhvr>
                                        <p:cTn id="30" dur="500"/>
                                        <p:tgtEl>
                                          <p:spTgt spid="3">
                                            <p:txEl>
                                              <p:pRg st="0" end="0"/>
                                            </p:txEl>
                                          </p:spTgt>
                                        </p:tgtEl>
                                      </p:cBhvr>
                                    </p:animEffect>
                                  </p:childTnLst>
                                </p:cTn>
                              </p:par>
                              <p:par>
                                <p:cTn id="31" presetID="18" presetClass="entr" presetSubtype="12" fill="hold" grpId="0" nodeType="with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strips(downLeft)">
                                      <p:cBhvr>
                                        <p:cTn id="33" dur="500"/>
                                        <p:tgtEl>
                                          <p:spTgt spid="4">
                                            <p:txEl>
                                              <p:pRg st="0" end="0"/>
                                            </p:txEl>
                                          </p:spTgt>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down)">
                                      <p:cBhvr>
                                        <p:cTn id="41" dur="500"/>
                                        <p:tgtEl>
                                          <p:spTgt spid="6"/>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p:cTn id="50" dur="500" fill="hold"/>
                                        <p:tgtEl>
                                          <p:spTgt spid="24"/>
                                        </p:tgtEl>
                                        <p:attrNameLst>
                                          <p:attrName>ppt_w</p:attrName>
                                        </p:attrNameLst>
                                      </p:cBhvr>
                                      <p:tavLst>
                                        <p:tav tm="0">
                                          <p:val>
                                            <p:fltVal val="0"/>
                                          </p:val>
                                        </p:tav>
                                        <p:tav tm="100000">
                                          <p:val>
                                            <p:strVal val="#ppt_w"/>
                                          </p:val>
                                        </p:tav>
                                      </p:tavLst>
                                    </p:anim>
                                    <p:anim calcmode="lin" valueType="num">
                                      <p:cBhvr>
                                        <p:cTn id="51" dur="500" fill="hold"/>
                                        <p:tgtEl>
                                          <p:spTgt spid="24"/>
                                        </p:tgtEl>
                                        <p:attrNameLst>
                                          <p:attrName>ppt_h</p:attrName>
                                        </p:attrNameLst>
                                      </p:cBhvr>
                                      <p:tavLst>
                                        <p:tav tm="0">
                                          <p:val>
                                            <p:fltVal val="0"/>
                                          </p:val>
                                        </p:tav>
                                        <p:tav tm="100000">
                                          <p:val>
                                            <p:strVal val="#ppt_h"/>
                                          </p:val>
                                        </p:tav>
                                      </p:tavLst>
                                    </p:anim>
                                    <p:animEffect transition="in" filter="fade">
                                      <p:cBhvr>
                                        <p:cTn id="52" dur="500"/>
                                        <p:tgtEl>
                                          <p:spTgt spid="24"/>
                                        </p:tgtEl>
                                      </p:cBhvr>
                                    </p:animEffect>
                                  </p:childTnLst>
                                </p:cTn>
                              </p:par>
                            </p:childTnLst>
                          </p:cTn>
                        </p:par>
                        <p:par>
                          <p:cTn id="53" fill="hold">
                            <p:stCondLst>
                              <p:cond delay="4000"/>
                            </p:stCondLst>
                            <p:childTnLst>
                              <p:par>
                                <p:cTn id="54" presetID="18" presetClass="entr" presetSubtype="12"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strips(downLeft)">
                                      <p:cBhvr>
                                        <p:cTn id="56" dur="500"/>
                                        <p:tgtEl>
                                          <p:spTgt spid="17"/>
                                        </p:tgtEl>
                                      </p:cBhvr>
                                    </p:animEffect>
                                  </p:childTnLst>
                                </p:cTn>
                              </p:par>
                              <p:par>
                                <p:cTn id="57" presetID="18" presetClass="entr" presetSubtype="12"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strips(downLeft)">
                                      <p:cBhvr>
                                        <p:cTn id="59" dur="500"/>
                                        <p:tgtEl>
                                          <p:spTgt spid="18"/>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childTnLst>
                          </p:cTn>
                        </p:par>
                        <p:par>
                          <p:cTn id="64" fill="hold">
                            <p:stCondLst>
                              <p:cond delay="5000"/>
                            </p:stCondLst>
                            <p:childTnLst>
                              <p:par>
                                <p:cTn id="65" presetID="22" presetClass="entr" presetSubtype="4"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down)">
                                      <p:cBhvr>
                                        <p:cTn id="67" dur="500"/>
                                        <p:tgtEl>
                                          <p:spTgt spid="7"/>
                                        </p:tgtEl>
                                      </p:cBhvr>
                                    </p:animEffect>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p:cTn id="71" dur="500" fill="hold"/>
                                        <p:tgtEl>
                                          <p:spTgt spid="11"/>
                                        </p:tgtEl>
                                        <p:attrNameLst>
                                          <p:attrName>ppt_w</p:attrName>
                                        </p:attrNameLst>
                                      </p:cBhvr>
                                      <p:tavLst>
                                        <p:tav tm="0">
                                          <p:val>
                                            <p:fltVal val="0"/>
                                          </p:val>
                                        </p:tav>
                                        <p:tav tm="100000">
                                          <p:val>
                                            <p:strVal val="#ppt_w"/>
                                          </p:val>
                                        </p:tav>
                                      </p:tavLst>
                                    </p:anim>
                                    <p:anim calcmode="lin" valueType="num">
                                      <p:cBhvr>
                                        <p:cTn id="72" dur="500" fill="hold"/>
                                        <p:tgtEl>
                                          <p:spTgt spid="11"/>
                                        </p:tgtEl>
                                        <p:attrNameLst>
                                          <p:attrName>ppt_h</p:attrName>
                                        </p:attrNameLst>
                                      </p:cBhvr>
                                      <p:tavLst>
                                        <p:tav tm="0">
                                          <p:val>
                                            <p:fltVal val="0"/>
                                          </p:val>
                                        </p:tav>
                                        <p:tav tm="100000">
                                          <p:val>
                                            <p:strVal val="#ppt_h"/>
                                          </p:val>
                                        </p:tav>
                                      </p:tavLst>
                                    </p:anim>
                                    <p:animEffect transition="in" filter="fade">
                                      <p:cBhvr>
                                        <p:cTn id="73" dur="500"/>
                                        <p:tgtEl>
                                          <p:spTgt spid="11"/>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 calcmode="lin" valueType="num">
                                      <p:cBhvr>
                                        <p:cTn id="76" dur="500" fill="hold"/>
                                        <p:tgtEl>
                                          <p:spTgt spid="25"/>
                                        </p:tgtEl>
                                        <p:attrNameLst>
                                          <p:attrName>ppt_w</p:attrName>
                                        </p:attrNameLst>
                                      </p:cBhvr>
                                      <p:tavLst>
                                        <p:tav tm="0">
                                          <p:val>
                                            <p:fltVal val="0"/>
                                          </p:val>
                                        </p:tav>
                                        <p:tav tm="100000">
                                          <p:val>
                                            <p:strVal val="#ppt_w"/>
                                          </p:val>
                                        </p:tav>
                                      </p:tavLst>
                                    </p:anim>
                                    <p:anim calcmode="lin" valueType="num">
                                      <p:cBhvr>
                                        <p:cTn id="77" dur="500" fill="hold"/>
                                        <p:tgtEl>
                                          <p:spTgt spid="25"/>
                                        </p:tgtEl>
                                        <p:attrNameLst>
                                          <p:attrName>ppt_h</p:attrName>
                                        </p:attrNameLst>
                                      </p:cBhvr>
                                      <p:tavLst>
                                        <p:tav tm="0">
                                          <p:val>
                                            <p:fltVal val="0"/>
                                          </p:val>
                                        </p:tav>
                                        <p:tav tm="100000">
                                          <p:val>
                                            <p:strVal val="#ppt_h"/>
                                          </p:val>
                                        </p:tav>
                                      </p:tavLst>
                                    </p:anim>
                                    <p:animEffect transition="in" filter="fade">
                                      <p:cBhvr>
                                        <p:cTn id="78" dur="500"/>
                                        <p:tgtEl>
                                          <p:spTgt spid="25"/>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strips(downRight)">
                                      <p:cBhvr>
                                        <p:cTn id="82" dur="500"/>
                                        <p:tgtEl>
                                          <p:spTgt spid="19"/>
                                        </p:tgtEl>
                                      </p:cBhvr>
                                    </p:animEffect>
                                  </p:childTnLst>
                                </p:cTn>
                              </p:par>
                              <p:par>
                                <p:cTn id="83" presetID="18" presetClass="entr" presetSubtype="6" fill="hold" grpId="0" nodeType="with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strips(downRight)">
                                      <p:cBhvr>
                                        <p:cTn id="85" dur="500"/>
                                        <p:tgtEl>
                                          <p:spTgt spid="20"/>
                                        </p:tgtEl>
                                      </p:cBhvr>
                                    </p:animEffect>
                                  </p:childTnLst>
                                </p:cTn>
                              </p:par>
                            </p:childTnLst>
                          </p:cTn>
                        </p:par>
                        <p:par>
                          <p:cTn id="86" fill="hold">
                            <p:stCondLst>
                              <p:cond delay="6500"/>
                            </p:stCondLst>
                            <p:childTnLst>
                              <p:par>
                                <p:cTn id="87" presetID="10" presetClass="entr" presetSubtype="0"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fade">
                                      <p:cBhvr>
                                        <p:cTn id="89" dur="500"/>
                                        <p:tgtEl>
                                          <p:spTgt spid="16"/>
                                        </p:tgtEl>
                                      </p:cBhvr>
                                    </p:animEffect>
                                  </p:childTnLst>
                                </p:cTn>
                              </p:par>
                            </p:childTnLst>
                          </p:cTn>
                        </p:par>
                        <p:par>
                          <p:cTn id="90" fill="hold">
                            <p:stCondLst>
                              <p:cond delay="7000"/>
                            </p:stCondLst>
                            <p:childTnLst>
                              <p:par>
                                <p:cTn id="91" presetID="22" presetClass="entr" presetSubtype="1" fill="hold" grpId="0" nodeType="afterEffect">
                                  <p:stCondLst>
                                    <p:cond delay="0"/>
                                  </p:stCondLst>
                                  <p:childTnLst>
                                    <p:set>
                                      <p:cBhvr>
                                        <p:cTn id="92" dur="1" fill="hold">
                                          <p:stCondLst>
                                            <p:cond delay="0"/>
                                          </p:stCondLst>
                                        </p:cTn>
                                        <p:tgtEl>
                                          <p:spTgt spid="8"/>
                                        </p:tgtEl>
                                        <p:attrNameLst>
                                          <p:attrName>style.visibility</p:attrName>
                                        </p:attrNameLst>
                                      </p:cBhvr>
                                      <p:to>
                                        <p:strVal val="visible"/>
                                      </p:to>
                                    </p:set>
                                    <p:animEffect transition="in" filter="wipe(up)">
                                      <p:cBhvr>
                                        <p:cTn id="93" dur="500"/>
                                        <p:tgtEl>
                                          <p:spTgt spid="8"/>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12"/>
                                        </p:tgtEl>
                                        <p:attrNameLst>
                                          <p:attrName>style.visibility</p:attrName>
                                        </p:attrNameLst>
                                      </p:cBhvr>
                                      <p:to>
                                        <p:strVal val="visible"/>
                                      </p:to>
                                    </p:set>
                                    <p:anim calcmode="lin" valueType="num">
                                      <p:cBhvr>
                                        <p:cTn id="97" dur="500" fill="hold"/>
                                        <p:tgtEl>
                                          <p:spTgt spid="12"/>
                                        </p:tgtEl>
                                        <p:attrNameLst>
                                          <p:attrName>ppt_w</p:attrName>
                                        </p:attrNameLst>
                                      </p:cBhvr>
                                      <p:tavLst>
                                        <p:tav tm="0">
                                          <p:val>
                                            <p:fltVal val="0"/>
                                          </p:val>
                                        </p:tav>
                                        <p:tav tm="100000">
                                          <p:val>
                                            <p:strVal val="#ppt_w"/>
                                          </p:val>
                                        </p:tav>
                                      </p:tavLst>
                                    </p:anim>
                                    <p:anim calcmode="lin" valueType="num">
                                      <p:cBhvr>
                                        <p:cTn id="98" dur="500" fill="hold"/>
                                        <p:tgtEl>
                                          <p:spTgt spid="12"/>
                                        </p:tgtEl>
                                        <p:attrNameLst>
                                          <p:attrName>ppt_h</p:attrName>
                                        </p:attrNameLst>
                                      </p:cBhvr>
                                      <p:tavLst>
                                        <p:tav tm="0">
                                          <p:val>
                                            <p:fltVal val="0"/>
                                          </p:val>
                                        </p:tav>
                                        <p:tav tm="100000">
                                          <p:val>
                                            <p:strVal val="#ppt_h"/>
                                          </p:val>
                                        </p:tav>
                                      </p:tavLst>
                                    </p:anim>
                                    <p:animEffect transition="in" filter="fade">
                                      <p:cBhvr>
                                        <p:cTn id="99" dur="500"/>
                                        <p:tgtEl>
                                          <p:spTgt spid="1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6"/>
                                        </p:tgtEl>
                                        <p:attrNameLst>
                                          <p:attrName>style.visibility</p:attrName>
                                        </p:attrNameLst>
                                      </p:cBhvr>
                                      <p:to>
                                        <p:strVal val="visible"/>
                                      </p:to>
                                    </p:set>
                                    <p:anim calcmode="lin" valueType="num">
                                      <p:cBhvr>
                                        <p:cTn id="102" dur="500" fill="hold"/>
                                        <p:tgtEl>
                                          <p:spTgt spid="26"/>
                                        </p:tgtEl>
                                        <p:attrNameLst>
                                          <p:attrName>ppt_w</p:attrName>
                                        </p:attrNameLst>
                                      </p:cBhvr>
                                      <p:tavLst>
                                        <p:tav tm="0">
                                          <p:val>
                                            <p:fltVal val="0"/>
                                          </p:val>
                                        </p:tav>
                                        <p:tav tm="100000">
                                          <p:val>
                                            <p:strVal val="#ppt_w"/>
                                          </p:val>
                                        </p:tav>
                                      </p:tavLst>
                                    </p:anim>
                                    <p:anim calcmode="lin" valueType="num">
                                      <p:cBhvr>
                                        <p:cTn id="103" dur="500" fill="hold"/>
                                        <p:tgtEl>
                                          <p:spTgt spid="26"/>
                                        </p:tgtEl>
                                        <p:attrNameLst>
                                          <p:attrName>ppt_h</p:attrName>
                                        </p:attrNameLst>
                                      </p:cBhvr>
                                      <p:tavLst>
                                        <p:tav tm="0">
                                          <p:val>
                                            <p:fltVal val="0"/>
                                          </p:val>
                                        </p:tav>
                                        <p:tav tm="100000">
                                          <p:val>
                                            <p:strVal val="#ppt_h"/>
                                          </p:val>
                                        </p:tav>
                                      </p:tavLst>
                                    </p:anim>
                                    <p:animEffect transition="in" filter="fade">
                                      <p:cBhvr>
                                        <p:cTn id="104" dur="500"/>
                                        <p:tgtEl>
                                          <p:spTgt spid="26"/>
                                        </p:tgtEl>
                                      </p:cBhvr>
                                    </p:animEffect>
                                  </p:childTnLst>
                                </p:cTn>
                              </p:par>
                            </p:childTnLst>
                          </p:cTn>
                        </p:par>
                        <p:par>
                          <p:cTn id="105" fill="hold">
                            <p:stCondLst>
                              <p:cond delay="8000"/>
                            </p:stCondLst>
                            <p:childTnLst>
                              <p:par>
                                <p:cTn id="106" presetID="18" presetClass="entr" presetSubtype="6" fill="hold" grpId="0" nodeType="afterEffect">
                                  <p:stCondLst>
                                    <p:cond delay="0"/>
                                  </p:stCondLst>
                                  <p:childTnLst>
                                    <p:set>
                                      <p:cBhvr>
                                        <p:cTn id="107" dur="1" fill="hold">
                                          <p:stCondLst>
                                            <p:cond delay="0"/>
                                          </p:stCondLst>
                                        </p:cTn>
                                        <p:tgtEl>
                                          <p:spTgt spid="21"/>
                                        </p:tgtEl>
                                        <p:attrNameLst>
                                          <p:attrName>style.visibility</p:attrName>
                                        </p:attrNameLst>
                                      </p:cBhvr>
                                      <p:to>
                                        <p:strVal val="visible"/>
                                      </p:to>
                                    </p:set>
                                    <p:animEffect transition="in" filter="strips(downRight)">
                                      <p:cBhvr>
                                        <p:cTn id="108" dur="500"/>
                                        <p:tgtEl>
                                          <p:spTgt spid="21"/>
                                        </p:tgtEl>
                                      </p:cBhvr>
                                    </p:animEffect>
                                  </p:childTnLst>
                                </p:cTn>
                              </p:par>
                              <p:par>
                                <p:cTn id="109" presetID="18" presetClass="entr" presetSubtype="6" fill="hold" grpId="0" nodeType="withEffect">
                                  <p:stCondLst>
                                    <p:cond delay="0"/>
                                  </p:stCondLst>
                                  <p:childTnLst>
                                    <p:set>
                                      <p:cBhvr>
                                        <p:cTn id="110" dur="1" fill="hold">
                                          <p:stCondLst>
                                            <p:cond delay="0"/>
                                          </p:stCondLst>
                                        </p:cTn>
                                        <p:tgtEl>
                                          <p:spTgt spid="22"/>
                                        </p:tgtEl>
                                        <p:attrNameLst>
                                          <p:attrName>style.visibility</p:attrName>
                                        </p:attrNameLst>
                                      </p:cBhvr>
                                      <p:to>
                                        <p:strVal val="visible"/>
                                      </p:to>
                                    </p:set>
                                    <p:animEffect transition="in" filter="strips(downRight)">
                                      <p:cBhvr>
                                        <p:cTn id="111" dur="500"/>
                                        <p:tgtEl>
                                          <p:spTgt spid="22"/>
                                        </p:tgtEl>
                                      </p:cBhvr>
                                    </p:animEffect>
                                  </p:childTnLst>
                                </p:cTn>
                              </p:par>
                            </p:childTnLst>
                          </p:cTn>
                        </p:par>
                        <p:par>
                          <p:cTn id="112" fill="hold">
                            <p:stCondLst>
                              <p:cond delay="8500"/>
                            </p:stCondLst>
                            <p:childTnLst>
                              <p:par>
                                <p:cTn id="113" presetID="1" presetClass="entr" presetSubtype="0" fill="hold" grpId="0" nodeType="afterEffect">
                                  <p:stCondLst>
                                    <p:cond delay="0"/>
                                  </p:stCondLst>
                                  <p:childTnLst>
                                    <p:set>
                                      <p:cBhvr>
                                        <p:cTn id="114" dur="1" fill="hold">
                                          <p:stCondLst>
                                            <p:cond delay="0"/>
                                          </p:stCondLst>
                                        </p:cTn>
                                        <p:tgtEl>
                                          <p:spTgt spid="27"/>
                                        </p:tgtEl>
                                        <p:attrNameLst>
                                          <p:attrName>style.visibility</p:attrName>
                                        </p:attrNameLst>
                                      </p:cBhvr>
                                      <p:to>
                                        <p:strVal val="visible"/>
                                      </p:to>
                                    </p:set>
                                  </p:childTnLst>
                                </p:cTn>
                              </p:par>
                              <p:par>
                                <p:cTn id="115" presetID="27" presetClass="emph" presetSubtype="0" fill="remove" grpId="1" nodeType="withEffect">
                                  <p:stCondLst>
                                    <p:cond delay="0"/>
                                  </p:stCondLst>
                                  <p:childTnLst>
                                    <p:animClr clrSpc="rgb" dir="cw">
                                      <p:cBhvr override="childStyle">
                                        <p:cTn id="116" dur="250" autoRev="1" fill="remove"/>
                                        <p:tgtEl>
                                          <p:spTgt spid="27"/>
                                        </p:tgtEl>
                                        <p:attrNameLst>
                                          <p:attrName>style.color</p:attrName>
                                        </p:attrNameLst>
                                      </p:cBhvr>
                                      <p:to>
                                        <a:schemeClr val="bg1"/>
                                      </p:to>
                                    </p:animClr>
                                    <p:animClr clrSpc="rgb" dir="cw">
                                      <p:cBhvr>
                                        <p:cTn id="117" dur="250" autoRev="1" fill="remove"/>
                                        <p:tgtEl>
                                          <p:spTgt spid="27"/>
                                        </p:tgtEl>
                                        <p:attrNameLst>
                                          <p:attrName>fillcolor</p:attrName>
                                        </p:attrNameLst>
                                      </p:cBhvr>
                                      <p:to>
                                        <a:schemeClr val="bg1"/>
                                      </p:to>
                                    </p:animClr>
                                    <p:set>
                                      <p:cBhvr>
                                        <p:cTn id="118" dur="250" autoRev="1" fill="remove"/>
                                        <p:tgtEl>
                                          <p:spTgt spid="27"/>
                                        </p:tgtEl>
                                        <p:attrNameLst>
                                          <p:attrName>fill.type</p:attrName>
                                        </p:attrNameLst>
                                      </p:cBhvr>
                                      <p:to>
                                        <p:strVal val="solid"/>
                                      </p:to>
                                    </p:set>
                                    <p:set>
                                      <p:cBhvr>
                                        <p:cTn id="119" dur="250" autoRev="1" fill="remove"/>
                                        <p:tgtEl>
                                          <p:spTgt spid="27"/>
                                        </p:tgtEl>
                                        <p:attrNameLst>
                                          <p:attrName>fill.on</p:attrName>
                                        </p:attrNameLst>
                                      </p:cBhvr>
                                      <p:to>
                                        <p:strVal val="true"/>
                                      </p:to>
                                    </p:set>
                                  </p:childTnLst>
                                </p:cTn>
                              </p:par>
                            </p:childTnLst>
                          </p:cTn>
                        </p:par>
                        <p:par>
                          <p:cTn id="120" fill="hold">
                            <p:stCondLst>
                              <p:cond delay="8500"/>
                            </p:stCondLst>
                            <p:childTnLst>
                              <p:par>
                                <p:cTn id="121" presetID="10" presetClass="entr" presetSubtype="0" fill="hold" grpId="0" nodeType="afterEffect">
                                  <p:stCondLst>
                                    <p:cond delay="0"/>
                                  </p:stCondLst>
                                  <p:childTnLst>
                                    <p:set>
                                      <p:cBhvr>
                                        <p:cTn id="122" dur="1" fill="hold">
                                          <p:stCondLst>
                                            <p:cond delay="0"/>
                                          </p:stCondLst>
                                        </p:cTn>
                                        <p:tgtEl>
                                          <p:spTgt spid="28"/>
                                        </p:tgtEl>
                                        <p:attrNameLst>
                                          <p:attrName>style.visibility</p:attrName>
                                        </p:attrNameLst>
                                      </p:cBhvr>
                                      <p:to>
                                        <p:strVal val="visible"/>
                                      </p:to>
                                    </p:set>
                                    <p:animEffect transition="in" filter="fade">
                                      <p:cBhvr>
                                        <p:cTn id="123" dur="500"/>
                                        <p:tgtEl>
                                          <p:spTgt spid="28"/>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29"/>
                                        </p:tgtEl>
                                        <p:attrNameLst>
                                          <p:attrName>style.visibility</p:attrName>
                                        </p:attrNameLst>
                                      </p:cBhvr>
                                      <p:to>
                                        <p:strVal val="visible"/>
                                      </p:to>
                                    </p:set>
                                    <p:animEffect transition="in" filter="fade">
                                      <p:cBhvr>
                                        <p:cTn id="12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4" grpId="0" build="p"/>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animBg="1"/>
      <p:bldP spid="27" grpId="1" animBg="1"/>
      <p:bldP spid="28" grpId="0" animBg="1"/>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65"/>
          <p:cNvCxnSpPr/>
          <p:nvPr/>
        </p:nvCxnSpPr>
        <p:spPr>
          <a:xfrm>
            <a:off x="3177129" y="5420309"/>
            <a:ext cx="1709736" cy="0"/>
          </a:xfrm>
          <a:prstGeom prst="line">
            <a:avLst/>
          </a:prstGeom>
          <a:ln w="9525">
            <a:solidFill>
              <a:srgbClr val="BC171E"/>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 name="Straight Connector 64"/>
          <p:cNvCxnSpPr/>
          <p:nvPr/>
        </p:nvCxnSpPr>
        <p:spPr>
          <a:xfrm>
            <a:off x="3775856" y="4360765"/>
            <a:ext cx="2051685" cy="0"/>
          </a:xfrm>
          <a:prstGeom prst="line">
            <a:avLst/>
          </a:prstGeom>
          <a:ln w="9525">
            <a:solidFill>
              <a:srgbClr val="BC171E"/>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 name="Straight Connector 63"/>
          <p:cNvCxnSpPr/>
          <p:nvPr/>
        </p:nvCxnSpPr>
        <p:spPr>
          <a:xfrm>
            <a:off x="3271699" y="3319828"/>
            <a:ext cx="1709736" cy="0"/>
          </a:xfrm>
          <a:prstGeom prst="line">
            <a:avLst/>
          </a:prstGeom>
          <a:ln w="9525">
            <a:solidFill>
              <a:srgbClr val="BC171E"/>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Straight Connector 62"/>
          <p:cNvCxnSpPr/>
          <p:nvPr/>
        </p:nvCxnSpPr>
        <p:spPr>
          <a:xfrm>
            <a:off x="2680900" y="2184121"/>
            <a:ext cx="1709736" cy="0"/>
          </a:xfrm>
          <a:prstGeom prst="line">
            <a:avLst/>
          </a:prstGeom>
          <a:ln w="9525">
            <a:solidFill>
              <a:srgbClr val="BC171E"/>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 name="Group 4"/>
          <p:cNvGrpSpPr/>
          <p:nvPr/>
        </p:nvGrpSpPr>
        <p:grpSpPr>
          <a:xfrm>
            <a:off x="2510280" y="4987814"/>
            <a:ext cx="1132862" cy="1066264"/>
            <a:chOff x="6139503" y="4871969"/>
            <a:chExt cx="1192668" cy="1122553"/>
          </a:xfrm>
          <a:effectLst/>
        </p:grpSpPr>
        <p:sp>
          <p:nvSpPr>
            <p:cNvPr id="7" name="Rounded Rectangle 5"/>
            <p:cNvSpPr>
              <a:spLocks noChangeArrowheads="1"/>
            </p:cNvSpPr>
            <p:nvPr/>
          </p:nvSpPr>
          <p:spPr bwMode="auto">
            <a:xfrm>
              <a:off x="6139503" y="4871969"/>
              <a:ext cx="1192668" cy="1122553"/>
            </a:xfrm>
            <a:prstGeom prst="roundRect">
              <a:avLst>
                <a:gd name="adj" fmla="val 9375"/>
              </a:avLst>
            </a:prstGeom>
            <a:solidFill>
              <a:schemeClr val="accent4"/>
            </a:solidFill>
            <a:ln w="9525">
              <a:noFill/>
              <a:round/>
            </a:ln>
            <a:effectLst/>
          </p:spPr>
          <p:txBody>
            <a:bodyPr anchor="ctr"/>
            <a:lstStyle/>
            <a:p>
              <a:pPr algn="ctr">
                <a:lnSpc>
                  <a:spcPct val="120000"/>
                </a:lnSpc>
              </a:pPr>
              <a:endParaRPr lang="id-ID" altLang="id-ID" sz="2635">
                <a:solidFill>
                  <a:schemeClr val="bg1"/>
                </a:solidFill>
                <a:latin typeface="+mj-lt"/>
                <a:cs typeface="+mn-ea"/>
                <a:sym typeface="Arial" panose="020B0604020202020204" pitchFamily="34" charset="0"/>
              </a:endParaRPr>
            </a:p>
          </p:txBody>
        </p:sp>
        <p:sp>
          <p:nvSpPr>
            <p:cNvPr id="8" name="TextBox 21"/>
            <p:cNvSpPr txBox="1">
              <a:spLocks noChangeArrowheads="1"/>
            </p:cNvSpPr>
            <p:nvPr/>
          </p:nvSpPr>
          <p:spPr bwMode="auto">
            <a:xfrm>
              <a:off x="6356737" y="5179787"/>
              <a:ext cx="771727"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mj-lt"/>
                  <a:ea typeface="+mn-ea"/>
                  <a:cs typeface="+mn-ea"/>
                  <a:sym typeface="Arial" panose="020B0604020202020204" pitchFamily="34" charset="0"/>
                </a:rPr>
                <a:t>01</a:t>
              </a:r>
              <a:endParaRPr lang="nb-NO" altLang="id-ID" sz="2635" dirty="0">
                <a:solidFill>
                  <a:schemeClr val="bg1"/>
                </a:solidFill>
                <a:latin typeface="+mj-lt"/>
                <a:ea typeface="+mn-ea"/>
                <a:cs typeface="+mn-ea"/>
                <a:sym typeface="Arial" panose="020B0604020202020204" pitchFamily="34" charset="0"/>
              </a:endParaRPr>
            </a:p>
          </p:txBody>
        </p:sp>
      </p:grpSp>
      <p:grpSp>
        <p:nvGrpSpPr>
          <p:cNvPr id="9" name="Group 7"/>
          <p:cNvGrpSpPr/>
          <p:nvPr/>
        </p:nvGrpSpPr>
        <p:grpSpPr>
          <a:xfrm>
            <a:off x="2776834" y="3921556"/>
            <a:ext cx="1132862" cy="1066265"/>
            <a:chOff x="6420131" y="3749417"/>
            <a:chExt cx="1192668" cy="1122553"/>
          </a:xfrm>
          <a:effectLst/>
        </p:grpSpPr>
        <p:sp>
          <p:nvSpPr>
            <p:cNvPr id="10" name="Rounded Rectangle 8"/>
            <p:cNvSpPr>
              <a:spLocks noChangeArrowheads="1"/>
            </p:cNvSpPr>
            <p:nvPr/>
          </p:nvSpPr>
          <p:spPr bwMode="auto">
            <a:xfrm>
              <a:off x="6420131" y="3749417"/>
              <a:ext cx="1192668" cy="1122553"/>
            </a:xfrm>
            <a:prstGeom prst="roundRect">
              <a:avLst>
                <a:gd name="adj" fmla="val 9375"/>
              </a:avLst>
            </a:prstGeom>
            <a:solidFill>
              <a:schemeClr val="accent3"/>
            </a:solidFill>
            <a:ln w="9525">
              <a:noFill/>
              <a:round/>
            </a:ln>
            <a:effectLst/>
          </p:spPr>
          <p:txBody>
            <a:bodyPr anchor="ctr"/>
            <a:lstStyle/>
            <a:p>
              <a:pPr algn="ctr">
                <a:lnSpc>
                  <a:spcPct val="120000"/>
                </a:lnSpc>
              </a:pPr>
              <a:endParaRPr lang="id-ID" altLang="id-ID" sz="2635">
                <a:solidFill>
                  <a:schemeClr val="bg1"/>
                </a:solidFill>
                <a:latin typeface="+mj-lt"/>
                <a:cs typeface="+mn-ea"/>
                <a:sym typeface="Arial" panose="020B0604020202020204" pitchFamily="34" charset="0"/>
              </a:endParaRPr>
            </a:p>
          </p:txBody>
        </p:sp>
        <p:sp>
          <p:nvSpPr>
            <p:cNvPr id="11" name="TextBox 22"/>
            <p:cNvSpPr txBox="1">
              <a:spLocks noChangeArrowheads="1"/>
            </p:cNvSpPr>
            <p:nvPr/>
          </p:nvSpPr>
          <p:spPr bwMode="auto">
            <a:xfrm>
              <a:off x="6672041" y="4034885"/>
              <a:ext cx="771727" cy="609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mj-lt"/>
                  <a:ea typeface="+mn-ea"/>
                  <a:cs typeface="+mn-ea"/>
                  <a:sym typeface="Arial" panose="020B0604020202020204" pitchFamily="34" charset="0"/>
                </a:rPr>
                <a:t>02</a:t>
              </a:r>
              <a:endParaRPr lang="nb-NO" altLang="id-ID" sz="2635" dirty="0">
                <a:solidFill>
                  <a:schemeClr val="bg1"/>
                </a:solidFill>
                <a:latin typeface="+mj-lt"/>
                <a:ea typeface="+mn-ea"/>
                <a:cs typeface="+mn-ea"/>
                <a:sym typeface="Arial" panose="020B0604020202020204" pitchFamily="34" charset="0"/>
              </a:endParaRPr>
            </a:p>
          </p:txBody>
        </p:sp>
      </p:grpSp>
      <p:grpSp>
        <p:nvGrpSpPr>
          <p:cNvPr id="12" name="Group 10"/>
          <p:cNvGrpSpPr/>
          <p:nvPr/>
        </p:nvGrpSpPr>
        <p:grpSpPr>
          <a:xfrm>
            <a:off x="2377002" y="2855305"/>
            <a:ext cx="1132862" cy="1066262"/>
            <a:chOff x="5999190" y="2626865"/>
            <a:chExt cx="1192668" cy="1122553"/>
          </a:xfrm>
          <a:effectLst/>
        </p:grpSpPr>
        <p:sp>
          <p:nvSpPr>
            <p:cNvPr id="13" name="Rounded Rectangle 11"/>
            <p:cNvSpPr>
              <a:spLocks noChangeArrowheads="1"/>
            </p:cNvSpPr>
            <p:nvPr/>
          </p:nvSpPr>
          <p:spPr bwMode="auto">
            <a:xfrm>
              <a:off x="5999190" y="2626865"/>
              <a:ext cx="1192668" cy="1122553"/>
            </a:xfrm>
            <a:prstGeom prst="roundRect">
              <a:avLst>
                <a:gd name="adj" fmla="val 9375"/>
              </a:avLst>
            </a:prstGeom>
            <a:solidFill>
              <a:schemeClr val="accent2"/>
            </a:solidFill>
            <a:ln w="9525">
              <a:noFill/>
              <a:round/>
            </a:ln>
            <a:effectLst/>
          </p:spPr>
          <p:txBody>
            <a:bodyPr anchor="ctr"/>
            <a:lstStyle/>
            <a:p>
              <a:pPr algn="ctr">
                <a:lnSpc>
                  <a:spcPct val="120000"/>
                </a:lnSpc>
              </a:pPr>
              <a:endParaRPr lang="id-ID" altLang="id-ID" sz="2635">
                <a:solidFill>
                  <a:schemeClr val="bg1"/>
                </a:solidFill>
                <a:latin typeface="+mj-lt"/>
                <a:cs typeface="+mn-ea"/>
                <a:sym typeface="Arial" panose="020B0604020202020204" pitchFamily="34" charset="0"/>
              </a:endParaRPr>
            </a:p>
          </p:txBody>
        </p:sp>
        <p:sp>
          <p:nvSpPr>
            <p:cNvPr id="14" name="TextBox 23"/>
            <p:cNvSpPr txBox="1">
              <a:spLocks noChangeArrowheads="1"/>
            </p:cNvSpPr>
            <p:nvPr/>
          </p:nvSpPr>
          <p:spPr bwMode="auto">
            <a:xfrm>
              <a:off x="6231728" y="2895663"/>
              <a:ext cx="771727" cy="609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mj-lt"/>
                  <a:ea typeface="+mn-ea"/>
                  <a:cs typeface="+mn-ea"/>
                  <a:sym typeface="Arial" panose="020B0604020202020204" pitchFamily="34" charset="0"/>
                </a:rPr>
                <a:t>03</a:t>
              </a:r>
              <a:endParaRPr lang="nb-NO" altLang="id-ID" sz="2635" dirty="0">
                <a:solidFill>
                  <a:schemeClr val="bg1"/>
                </a:solidFill>
                <a:latin typeface="+mj-lt"/>
                <a:ea typeface="+mn-ea"/>
                <a:cs typeface="+mn-ea"/>
                <a:sym typeface="Arial" panose="020B0604020202020204" pitchFamily="34" charset="0"/>
              </a:endParaRPr>
            </a:p>
          </p:txBody>
        </p:sp>
      </p:grpSp>
      <p:grpSp>
        <p:nvGrpSpPr>
          <p:cNvPr id="15" name="Group 13"/>
          <p:cNvGrpSpPr/>
          <p:nvPr/>
        </p:nvGrpSpPr>
        <p:grpSpPr>
          <a:xfrm>
            <a:off x="1810577" y="1848460"/>
            <a:ext cx="1132862" cy="1066264"/>
            <a:chOff x="5402860" y="1566869"/>
            <a:chExt cx="1192668" cy="1122553"/>
          </a:xfrm>
          <a:effectLst/>
        </p:grpSpPr>
        <p:sp>
          <p:nvSpPr>
            <p:cNvPr id="16" name="Rounded Rectangle 14"/>
            <p:cNvSpPr>
              <a:spLocks noChangeArrowheads="1"/>
            </p:cNvSpPr>
            <p:nvPr/>
          </p:nvSpPr>
          <p:spPr bwMode="auto">
            <a:xfrm rot="20684149">
              <a:off x="5402860" y="1566869"/>
              <a:ext cx="1192668" cy="1122553"/>
            </a:xfrm>
            <a:prstGeom prst="roundRect">
              <a:avLst>
                <a:gd name="adj" fmla="val 9375"/>
              </a:avLst>
            </a:prstGeom>
            <a:solidFill>
              <a:schemeClr val="accent1"/>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635">
                <a:solidFill>
                  <a:schemeClr val="bg1"/>
                </a:solidFill>
                <a:latin typeface="+mj-lt"/>
                <a:ea typeface="+mn-ea"/>
                <a:cs typeface="+mn-ea"/>
                <a:sym typeface="Arial" panose="020B0604020202020204" pitchFamily="34" charset="0"/>
              </a:endParaRPr>
            </a:p>
          </p:txBody>
        </p:sp>
        <p:sp>
          <p:nvSpPr>
            <p:cNvPr id="17" name="TextBox 24"/>
            <p:cNvSpPr txBox="1">
              <a:spLocks noChangeArrowheads="1"/>
            </p:cNvSpPr>
            <p:nvPr/>
          </p:nvSpPr>
          <p:spPr bwMode="auto">
            <a:xfrm rot="20681241">
              <a:off x="5613324" y="1776229"/>
              <a:ext cx="771727"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mj-lt"/>
                  <a:ea typeface="+mn-ea"/>
                  <a:cs typeface="+mn-ea"/>
                  <a:sym typeface="Arial" panose="020B0604020202020204" pitchFamily="34" charset="0"/>
                </a:rPr>
                <a:t>04</a:t>
              </a:r>
              <a:endParaRPr lang="nb-NO" altLang="id-ID" sz="2635" dirty="0">
                <a:solidFill>
                  <a:schemeClr val="bg1"/>
                </a:solidFill>
                <a:latin typeface="+mj-lt"/>
                <a:ea typeface="+mn-ea"/>
                <a:cs typeface="+mn-ea"/>
                <a:sym typeface="Arial" panose="020B0604020202020204" pitchFamily="34" charset="0"/>
              </a:endParaRPr>
            </a:p>
          </p:txBody>
        </p:sp>
      </p:grpSp>
      <p:grpSp>
        <p:nvGrpSpPr>
          <p:cNvPr id="18" name="Group 26"/>
          <p:cNvGrpSpPr>
            <a:grpSpLocks noChangeAspect="1"/>
          </p:cNvGrpSpPr>
          <p:nvPr/>
        </p:nvGrpSpPr>
        <p:grpSpPr>
          <a:xfrm>
            <a:off x="3840576" y="1810921"/>
            <a:ext cx="854869" cy="854869"/>
            <a:chOff x="5385173" y="1917525"/>
            <a:chExt cx="1440000" cy="1440000"/>
          </a:xfrm>
        </p:grpSpPr>
        <p:sp>
          <p:nvSpPr>
            <p:cNvPr id="19" name="Oval 27"/>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solidFill>
                  <a:schemeClr val="tx1">
                    <a:lumMod val="75000"/>
                    <a:lumOff val="25000"/>
                  </a:schemeClr>
                </a:solidFill>
                <a:latin typeface="+mn-ea"/>
                <a:cs typeface="+mn-ea"/>
                <a:sym typeface="Arial" panose="020B0604020202020204" pitchFamily="34" charset="0"/>
              </a:endParaRPr>
            </a:p>
          </p:txBody>
        </p:sp>
        <p:sp>
          <p:nvSpPr>
            <p:cNvPr id="20" name="Oval 28"/>
            <p:cNvSpPr/>
            <p:nvPr/>
          </p:nvSpPr>
          <p:spPr>
            <a:xfrm>
              <a:off x="5475173" y="2007525"/>
              <a:ext cx="1260000" cy="1260000"/>
            </a:xfrm>
            <a:prstGeom prst="ellipse">
              <a:avLst/>
            </a:prstGeom>
            <a:solidFill>
              <a:schemeClr val="accent1"/>
            </a:solidFill>
            <a:ln w="9525">
              <a:noFill/>
              <a:round/>
            </a:ln>
            <a:effectLst/>
          </p:spPr>
          <p:txBody>
            <a:bodyPr anchor="ctr"/>
            <a:lstStyle/>
            <a:p>
              <a:pPr algn="ctr">
                <a:lnSpc>
                  <a:spcPct val="120000"/>
                </a:lnSpc>
              </a:pPr>
              <a:endParaRPr lang="id-ID" sz="2635">
                <a:solidFill>
                  <a:schemeClr val="tx1">
                    <a:lumMod val="75000"/>
                    <a:lumOff val="25000"/>
                  </a:schemeClr>
                </a:solidFill>
                <a:latin typeface="+mn-ea"/>
                <a:cs typeface="+mn-ea"/>
                <a:sym typeface="Arial" panose="020B0604020202020204" pitchFamily="34" charset="0"/>
              </a:endParaRPr>
            </a:p>
          </p:txBody>
        </p:sp>
      </p:grpSp>
      <p:grpSp>
        <p:nvGrpSpPr>
          <p:cNvPr id="21" name="Group 29"/>
          <p:cNvGrpSpPr>
            <a:grpSpLocks noChangeAspect="1"/>
          </p:cNvGrpSpPr>
          <p:nvPr/>
        </p:nvGrpSpPr>
        <p:grpSpPr>
          <a:xfrm>
            <a:off x="4770652" y="4975516"/>
            <a:ext cx="854868" cy="854869"/>
            <a:chOff x="5385173" y="1917525"/>
            <a:chExt cx="1440000" cy="1440000"/>
          </a:xfrm>
        </p:grpSpPr>
        <p:sp>
          <p:nvSpPr>
            <p:cNvPr id="22" name="Oval 30"/>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solidFill>
                  <a:schemeClr val="tx1">
                    <a:lumMod val="75000"/>
                    <a:lumOff val="25000"/>
                  </a:schemeClr>
                </a:solidFill>
                <a:latin typeface="+mn-ea"/>
                <a:cs typeface="+mn-ea"/>
                <a:sym typeface="Arial" panose="020B0604020202020204" pitchFamily="34" charset="0"/>
              </a:endParaRPr>
            </a:p>
          </p:txBody>
        </p:sp>
        <p:sp>
          <p:nvSpPr>
            <p:cNvPr id="23" name="Oval 31"/>
            <p:cNvSpPr/>
            <p:nvPr/>
          </p:nvSpPr>
          <p:spPr>
            <a:xfrm>
              <a:off x="5475175" y="2007525"/>
              <a:ext cx="1260001" cy="1260000"/>
            </a:xfrm>
            <a:prstGeom prst="ellipse">
              <a:avLst/>
            </a:prstGeom>
            <a:solidFill>
              <a:schemeClr val="accent4"/>
            </a:solidFill>
            <a:ln w="9525">
              <a:noFill/>
              <a:round/>
            </a:ln>
            <a:effectLst/>
          </p:spPr>
          <p:txBody>
            <a:bodyPr anchor="ctr"/>
            <a:lstStyle/>
            <a:p>
              <a:pPr algn="ctr">
                <a:lnSpc>
                  <a:spcPct val="120000"/>
                </a:lnSpc>
              </a:pPr>
              <a:endParaRPr lang="id-ID" sz="2635" dirty="0">
                <a:solidFill>
                  <a:schemeClr val="tx1">
                    <a:lumMod val="75000"/>
                    <a:lumOff val="25000"/>
                  </a:schemeClr>
                </a:solidFill>
                <a:latin typeface="+mn-ea"/>
                <a:cs typeface="+mn-ea"/>
                <a:sym typeface="Arial" panose="020B0604020202020204" pitchFamily="34" charset="0"/>
              </a:endParaRPr>
            </a:p>
          </p:txBody>
        </p:sp>
      </p:grpSp>
      <p:grpSp>
        <p:nvGrpSpPr>
          <p:cNvPr id="24" name="Group 32"/>
          <p:cNvGrpSpPr>
            <a:grpSpLocks noChangeAspect="1"/>
          </p:cNvGrpSpPr>
          <p:nvPr/>
        </p:nvGrpSpPr>
        <p:grpSpPr>
          <a:xfrm>
            <a:off x="5624861" y="3931570"/>
            <a:ext cx="854869" cy="854869"/>
            <a:chOff x="5385173" y="1917525"/>
            <a:chExt cx="1440000" cy="1440000"/>
          </a:xfrm>
        </p:grpSpPr>
        <p:sp>
          <p:nvSpPr>
            <p:cNvPr id="25" name="Oval 33"/>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solidFill>
                  <a:schemeClr val="tx1">
                    <a:lumMod val="75000"/>
                    <a:lumOff val="25000"/>
                  </a:schemeClr>
                </a:solidFill>
                <a:latin typeface="+mn-ea"/>
                <a:cs typeface="+mn-ea"/>
                <a:sym typeface="Arial" panose="020B0604020202020204" pitchFamily="34" charset="0"/>
              </a:endParaRPr>
            </a:p>
          </p:txBody>
        </p:sp>
        <p:sp>
          <p:nvSpPr>
            <p:cNvPr id="26" name="Oval 34"/>
            <p:cNvSpPr/>
            <p:nvPr/>
          </p:nvSpPr>
          <p:spPr>
            <a:xfrm>
              <a:off x="5475173" y="2007525"/>
              <a:ext cx="1260000" cy="1260000"/>
            </a:xfrm>
            <a:prstGeom prst="ellipse">
              <a:avLst/>
            </a:prstGeom>
            <a:solidFill>
              <a:schemeClr val="accent3"/>
            </a:solidFill>
            <a:ln w="9525">
              <a:noFill/>
              <a:round/>
            </a:ln>
            <a:effectLst/>
          </p:spPr>
          <p:txBody>
            <a:bodyPr anchor="ctr"/>
            <a:lstStyle/>
            <a:p>
              <a:pPr algn="ctr">
                <a:lnSpc>
                  <a:spcPct val="120000"/>
                </a:lnSpc>
              </a:pPr>
              <a:endParaRPr lang="id-ID" sz="2635" dirty="0">
                <a:solidFill>
                  <a:schemeClr val="tx1">
                    <a:lumMod val="75000"/>
                    <a:lumOff val="25000"/>
                  </a:schemeClr>
                </a:solidFill>
                <a:latin typeface="+mn-ea"/>
                <a:cs typeface="+mn-ea"/>
                <a:sym typeface="Arial" panose="020B0604020202020204" pitchFamily="34" charset="0"/>
              </a:endParaRPr>
            </a:p>
          </p:txBody>
        </p:sp>
      </p:grpSp>
      <p:grpSp>
        <p:nvGrpSpPr>
          <p:cNvPr id="27" name="Group 35"/>
          <p:cNvGrpSpPr>
            <a:grpSpLocks noChangeAspect="1"/>
          </p:cNvGrpSpPr>
          <p:nvPr/>
        </p:nvGrpSpPr>
        <p:grpSpPr>
          <a:xfrm>
            <a:off x="4595487" y="2826418"/>
            <a:ext cx="854869" cy="854869"/>
            <a:chOff x="5385173" y="1917525"/>
            <a:chExt cx="1440000" cy="1440000"/>
          </a:xfrm>
        </p:grpSpPr>
        <p:sp>
          <p:nvSpPr>
            <p:cNvPr id="28" name="Oval 36"/>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solidFill>
                  <a:schemeClr val="tx1">
                    <a:lumMod val="75000"/>
                    <a:lumOff val="25000"/>
                  </a:schemeClr>
                </a:solidFill>
                <a:latin typeface="+mn-ea"/>
                <a:cs typeface="+mn-ea"/>
                <a:sym typeface="Arial" panose="020B0604020202020204" pitchFamily="34" charset="0"/>
              </a:endParaRPr>
            </a:p>
          </p:txBody>
        </p:sp>
        <p:sp>
          <p:nvSpPr>
            <p:cNvPr id="29" name="Oval 37"/>
            <p:cNvSpPr/>
            <p:nvPr/>
          </p:nvSpPr>
          <p:spPr>
            <a:xfrm>
              <a:off x="5475173" y="2007525"/>
              <a:ext cx="1260000" cy="1260000"/>
            </a:xfrm>
            <a:prstGeom prst="ellipse">
              <a:avLst/>
            </a:prstGeom>
            <a:solidFill>
              <a:schemeClr val="accent2"/>
            </a:solidFill>
            <a:ln w="9525">
              <a:noFill/>
              <a:round/>
            </a:ln>
            <a:effectLst/>
          </p:spPr>
          <p:txBody>
            <a:bodyPr anchor="ctr"/>
            <a:lstStyle/>
            <a:p>
              <a:pPr algn="ctr">
                <a:lnSpc>
                  <a:spcPct val="120000"/>
                </a:lnSpc>
              </a:pPr>
              <a:endParaRPr lang="id-ID" sz="2635">
                <a:solidFill>
                  <a:schemeClr val="tx1">
                    <a:lumMod val="75000"/>
                    <a:lumOff val="25000"/>
                  </a:schemeClr>
                </a:solidFill>
                <a:latin typeface="+mn-ea"/>
                <a:cs typeface="+mn-ea"/>
                <a:sym typeface="Arial" panose="020B0604020202020204" pitchFamily="34" charset="0"/>
              </a:endParaRPr>
            </a:p>
          </p:txBody>
        </p:sp>
      </p:grpSp>
      <p:grpSp>
        <p:nvGrpSpPr>
          <p:cNvPr id="30" name="Group 38"/>
          <p:cNvGrpSpPr>
            <a:grpSpLocks noChangeAspect="1"/>
          </p:cNvGrpSpPr>
          <p:nvPr/>
        </p:nvGrpSpPr>
        <p:grpSpPr>
          <a:xfrm>
            <a:off x="4032344" y="1997924"/>
            <a:ext cx="463056" cy="463056"/>
            <a:chOff x="-2771775" y="66675"/>
            <a:chExt cx="827087" cy="827088"/>
          </a:xfrm>
          <a:solidFill>
            <a:schemeClr val="bg1"/>
          </a:solidFill>
        </p:grpSpPr>
        <p:sp>
          <p:nvSpPr>
            <p:cNvPr id="31"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856" tIns="43427" rIns="86856" bIns="43427" numCol="1" anchor="t" anchorCtr="0" compatLnSpc="1"/>
            <a:lstStyle/>
            <a:p>
              <a:pPr algn="just">
                <a:lnSpc>
                  <a:spcPct val="120000"/>
                </a:lnSpc>
              </a:pPr>
              <a:endParaRPr lang="id-ID" sz="740">
                <a:solidFill>
                  <a:schemeClr val="tx1">
                    <a:lumMod val="75000"/>
                    <a:lumOff val="25000"/>
                  </a:schemeClr>
                </a:solidFill>
                <a:latin typeface="+mn-ea"/>
                <a:cs typeface="+mn-ea"/>
                <a:sym typeface="Arial" panose="020B0604020202020204" pitchFamily="34" charset="0"/>
              </a:endParaRPr>
            </a:p>
          </p:txBody>
        </p:sp>
        <p:sp>
          <p:nvSpPr>
            <p:cNvPr id="32"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856" tIns="43427" rIns="86856" bIns="43427" numCol="1" anchor="t" anchorCtr="0" compatLnSpc="1"/>
            <a:lstStyle/>
            <a:p>
              <a:pPr algn="just">
                <a:lnSpc>
                  <a:spcPct val="120000"/>
                </a:lnSpc>
              </a:pPr>
              <a:endParaRPr lang="id-ID" sz="740">
                <a:solidFill>
                  <a:schemeClr val="tx1">
                    <a:lumMod val="75000"/>
                    <a:lumOff val="25000"/>
                  </a:schemeClr>
                </a:solidFill>
                <a:latin typeface="+mn-ea"/>
                <a:cs typeface="+mn-ea"/>
                <a:sym typeface="Arial" panose="020B0604020202020204" pitchFamily="34" charset="0"/>
              </a:endParaRPr>
            </a:p>
          </p:txBody>
        </p:sp>
        <p:sp>
          <p:nvSpPr>
            <p:cNvPr id="33"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856" tIns="43427" rIns="86856" bIns="43427" numCol="1" anchor="t" anchorCtr="0" compatLnSpc="1"/>
            <a:lstStyle/>
            <a:p>
              <a:pPr algn="just">
                <a:lnSpc>
                  <a:spcPct val="120000"/>
                </a:lnSpc>
              </a:pPr>
              <a:endParaRPr lang="id-ID" sz="740">
                <a:solidFill>
                  <a:schemeClr val="tx1">
                    <a:lumMod val="75000"/>
                    <a:lumOff val="25000"/>
                  </a:schemeClr>
                </a:solidFill>
                <a:latin typeface="+mn-ea"/>
                <a:cs typeface="+mn-ea"/>
                <a:sym typeface="Arial" panose="020B0604020202020204" pitchFamily="34" charset="0"/>
              </a:endParaRPr>
            </a:p>
          </p:txBody>
        </p:sp>
      </p:grpSp>
      <p:grpSp>
        <p:nvGrpSpPr>
          <p:cNvPr id="34" name="Group 42"/>
          <p:cNvGrpSpPr/>
          <p:nvPr/>
        </p:nvGrpSpPr>
        <p:grpSpPr>
          <a:xfrm>
            <a:off x="4989446" y="5243458"/>
            <a:ext cx="410685" cy="313887"/>
            <a:chOff x="5516563" y="84138"/>
            <a:chExt cx="1414463" cy="1081087"/>
          </a:xfrm>
          <a:solidFill>
            <a:schemeClr val="bg1"/>
          </a:solidFill>
        </p:grpSpPr>
        <p:sp>
          <p:nvSpPr>
            <p:cNvPr id="35"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856" tIns="43427" rIns="86856" bIns="43427" numCol="1" anchor="t" anchorCtr="0" compatLnSpc="1"/>
            <a:lstStyle/>
            <a:p>
              <a:pPr algn="just">
                <a:lnSpc>
                  <a:spcPct val="120000"/>
                </a:lnSpc>
              </a:pPr>
              <a:endParaRPr lang="id-ID" sz="740">
                <a:solidFill>
                  <a:schemeClr val="tx1">
                    <a:lumMod val="75000"/>
                    <a:lumOff val="25000"/>
                  </a:schemeClr>
                </a:solidFill>
                <a:latin typeface="+mn-ea"/>
                <a:cs typeface="+mn-ea"/>
                <a:sym typeface="Arial" panose="020B0604020202020204" pitchFamily="34" charset="0"/>
              </a:endParaRPr>
            </a:p>
          </p:txBody>
        </p:sp>
        <p:sp>
          <p:nvSpPr>
            <p:cNvPr id="36"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856" tIns="43427" rIns="86856" bIns="43427" numCol="1" anchor="t" anchorCtr="0" compatLnSpc="1"/>
            <a:lstStyle/>
            <a:p>
              <a:pPr algn="just">
                <a:lnSpc>
                  <a:spcPct val="120000"/>
                </a:lnSpc>
              </a:pPr>
              <a:endParaRPr lang="id-ID" sz="740">
                <a:solidFill>
                  <a:schemeClr val="tx1">
                    <a:lumMod val="75000"/>
                    <a:lumOff val="25000"/>
                  </a:schemeClr>
                </a:solidFill>
                <a:latin typeface="+mn-ea"/>
                <a:cs typeface="+mn-ea"/>
                <a:sym typeface="Arial" panose="020B0604020202020204" pitchFamily="34" charset="0"/>
              </a:endParaRPr>
            </a:p>
          </p:txBody>
        </p:sp>
        <p:sp>
          <p:nvSpPr>
            <p:cNvPr id="37"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856" tIns="43427" rIns="86856" bIns="43427" numCol="1" anchor="t" anchorCtr="0" compatLnSpc="1"/>
            <a:lstStyle/>
            <a:p>
              <a:pPr algn="just">
                <a:lnSpc>
                  <a:spcPct val="120000"/>
                </a:lnSpc>
              </a:pPr>
              <a:endParaRPr lang="id-ID" sz="740">
                <a:solidFill>
                  <a:schemeClr val="tx1">
                    <a:lumMod val="75000"/>
                    <a:lumOff val="25000"/>
                  </a:schemeClr>
                </a:solidFill>
                <a:latin typeface="+mn-ea"/>
                <a:cs typeface="+mn-ea"/>
                <a:sym typeface="Arial" panose="020B0604020202020204" pitchFamily="34" charset="0"/>
              </a:endParaRPr>
            </a:p>
          </p:txBody>
        </p:sp>
        <p:sp>
          <p:nvSpPr>
            <p:cNvPr id="38"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856" tIns="43427" rIns="86856" bIns="43427" numCol="1" anchor="t" anchorCtr="0" compatLnSpc="1"/>
            <a:lstStyle/>
            <a:p>
              <a:pPr algn="just">
                <a:lnSpc>
                  <a:spcPct val="120000"/>
                </a:lnSpc>
              </a:pPr>
              <a:endParaRPr lang="id-ID" sz="740">
                <a:solidFill>
                  <a:schemeClr val="tx1">
                    <a:lumMod val="75000"/>
                    <a:lumOff val="25000"/>
                  </a:schemeClr>
                </a:solidFill>
                <a:latin typeface="+mn-ea"/>
                <a:cs typeface="+mn-ea"/>
                <a:sym typeface="Arial" panose="020B0604020202020204" pitchFamily="34" charset="0"/>
              </a:endParaRPr>
            </a:p>
          </p:txBody>
        </p:sp>
        <p:sp>
          <p:nvSpPr>
            <p:cNvPr id="39"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856" tIns="43427" rIns="86856" bIns="43427" numCol="1" anchor="t" anchorCtr="0" compatLnSpc="1"/>
            <a:lstStyle/>
            <a:p>
              <a:pPr algn="just">
                <a:lnSpc>
                  <a:spcPct val="120000"/>
                </a:lnSpc>
              </a:pPr>
              <a:endParaRPr lang="id-ID" sz="740">
                <a:solidFill>
                  <a:schemeClr val="tx1">
                    <a:lumMod val="75000"/>
                    <a:lumOff val="25000"/>
                  </a:schemeClr>
                </a:solidFill>
                <a:latin typeface="+mn-ea"/>
                <a:cs typeface="+mn-ea"/>
                <a:sym typeface="Arial" panose="020B0604020202020204" pitchFamily="34" charset="0"/>
              </a:endParaRPr>
            </a:p>
          </p:txBody>
        </p:sp>
        <p:sp>
          <p:nvSpPr>
            <p:cNvPr id="40"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856" tIns="43427" rIns="86856" bIns="43427" numCol="1" anchor="t" anchorCtr="0" compatLnSpc="1"/>
            <a:lstStyle/>
            <a:p>
              <a:pPr algn="just">
                <a:lnSpc>
                  <a:spcPct val="120000"/>
                </a:lnSpc>
              </a:pPr>
              <a:endParaRPr lang="id-ID" sz="740">
                <a:solidFill>
                  <a:schemeClr val="tx1">
                    <a:lumMod val="75000"/>
                    <a:lumOff val="25000"/>
                  </a:schemeClr>
                </a:solidFill>
                <a:latin typeface="+mn-ea"/>
                <a:cs typeface="+mn-ea"/>
                <a:sym typeface="Arial" panose="020B0604020202020204" pitchFamily="34" charset="0"/>
              </a:endParaRPr>
            </a:p>
          </p:txBody>
        </p:sp>
        <p:sp>
          <p:nvSpPr>
            <p:cNvPr id="41"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856" tIns="43427" rIns="86856" bIns="43427" numCol="1" anchor="t" anchorCtr="0" compatLnSpc="1"/>
            <a:lstStyle/>
            <a:p>
              <a:pPr algn="just">
                <a:lnSpc>
                  <a:spcPct val="120000"/>
                </a:lnSpc>
              </a:pPr>
              <a:endParaRPr lang="id-ID" sz="740">
                <a:solidFill>
                  <a:schemeClr val="tx1">
                    <a:lumMod val="75000"/>
                    <a:lumOff val="25000"/>
                  </a:schemeClr>
                </a:solidFill>
                <a:latin typeface="+mn-ea"/>
                <a:cs typeface="+mn-ea"/>
                <a:sym typeface="Arial" panose="020B0604020202020204" pitchFamily="34" charset="0"/>
              </a:endParaRPr>
            </a:p>
          </p:txBody>
        </p:sp>
      </p:grpSp>
      <p:grpSp>
        <p:nvGrpSpPr>
          <p:cNvPr id="42" name="Group 50"/>
          <p:cNvGrpSpPr/>
          <p:nvPr/>
        </p:nvGrpSpPr>
        <p:grpSpPr>
          <a:xfrm>
            <a:off x="5831117" y="4172810"/>
            <a:ext cx="424969" cy="365972"/>
            <a:chOff x="2727325" y="-39687"/>
            <a:chExt cx="1463675" cy="1260475"/>
          </a:xfrm>
          <a:solidFill>
            <a:schemeClr val="bg1"/>
          </a:solidFill>
        </p:grpSpPr>
        <p:sp>
          <p:nvSpPr>
            <p:cNvPr id="43"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856" tIns="43427" rIns="86856" bIns="43427" numCol="1" anchor="t" anchorCtr="0" compatLnSpc="1"/>
            <a:lstStyle/>
            <a:p>
              <a:pPr algn="just">
                <a:lnSpc>
                  <a:spcPct val="120000"/>
                </a:lnSpc>
              </a:pPr>
              <a:endParaRPr lang="id-ID" sz="740">
                <a:solidFill>
                  <a:schemeClr val="tx1">
                    <a:lumMod val="75000"/>
                    <a:lumOff val="25000"/>
                  </a:schemeClr>
                </a:solidFill>
                <a:latin typeface="+mn-ea"/>
                <a:cs typeface="+mn-ea"/>
                <a:sym typeface="Arial" panose="020B0604020202020204" pitchFamily="34" charset="0"/>
              </a:endParaRPr>
            </a:p>
          </p:txBody>
        </p:sp>
        <p:sp>
          <p:nvSpPr>
            <p:cNvPr id="44"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856" tIns="43427" rIns="86856" bIns="43427" numCol="1" anchor="t" anchorCtr="0" compatLnSpc="1"/>
            <a:lstStyle/>
            <a:p>
              <a:pPr algn="just">
                <a:lnSpc>
                  <a:spcPct val="120000"/>
                </a:lnSpc>
              </a:pPr>
              <a:endParaRPr lang="id-ID" sz="740">
                <a:solidFill>
                  <a:schemeClr val="tx1">
                    <a:lumMod val="75000"/>
                    <a:lumOff val="25000"/>
                  </a:schemeClr>
                </a:solidFill>
                <a:latin typeface="+mn-ea"/>
                <a:cs typeface="+mn-ea"/>
                <a:sym typeface="Arial" panose="020B0604020202020204" pitchFamily="34" charset="0"/>
              </a:endParaRPr>
            </a:p>
          </p:txBody>
        </p:sp>
      </p:grpSp>
      <p:sp>
        <p:nvSpPr>
          <p:cNvPr id="45" name="Freeform 13"/>
          <p:cNvSpPr>
            <a:spLocks noChangeAspect="1" noEditPoints="1"/>
          </p:cNvSpPr>
          <p:nvPr/>
        </p:nvSpPr>
        <p:spPr bwMode="auto">
          <a:xfrm>
            <a:off x="4835625" y="3040268"/>
            <a:ext cx="402149" cy="391625"/>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86856" tIns="43427" rIns="86856" bIns="43427" numCol="1" anchor="t" anchorCtr="0" compatLnSpc="1"/>
          <a:lstStyle/>
          <a:p>
            <a:pPr algn="just">
              <a:lnSpc>
                <a:spcPct val="120000"/>
              </a:lnSpc>
            </a:pPr>
            <a:endParaRPr lang="id-ID" sz="740">
              <a:solidFill>
                <a:schemeClr val="tx1">
                  <a:lumMod val="75000"/>
                  <a:lumOff val="25000"/>
                </a:schemeClr>
              </a:solidFill>
              <a:latin typeface="+mn-ea"/>
              <a:cs typeface="+mn-ea"/>
              <a:sym typeface="Arial" panose="020B0604020202020204" pitchFamily="34" charset="0"/>
            </a:endParaRPr>
          </a:p>
        </p:txBody>
      </p:sp>
      <p:sp>
        <p:nvSpPr>
          <p:cNvPr id="46" name="TextBox 54"/>
          <p:cNvSpPr txBox="1"/>
          <p:nvPr/>
        </p:nvSpPr>
        <p:spPr>
          <a:xfrm>
            <a:off x="5736209" y="4909237"/>
            <a:ext cx="1676869" cy="270459"/>
          </a:xfrm>
          <a:prstGeom prst="rect">
            <a:avLst/>
          </a:prstGeom>
          <a:noFill/>
        </p:spPr>
        <p:txBody>
          <a:bodyPr wrap="square" lIns="0" tIns="0" rIns="0" bIns="0" rtlCol="0">
            <a:spAutoFit/>
          </a:bodyPr>
          <a:lstStyle/>
          <a:p>
            <a:pPr algn="just">
              <a:lnSpc>
                <a:spcPct val="120000"/>
              </a:lnSpc>
            </a:pPr>
            <a:r>
              <a:rPr lang="zh-CN" altLang="en-US" sz="1600" b="1" dirty="0">
                <a:solidFill>
                  <a:schemeClr val="accent4"/>
                </a:solidFill>
                <a:latin typeface="+mn-ea"/>
                <a:cs typeface="+mn-ea"/>
                <a:sym typeface="Arial" panose="020B0604020202020204" pitchFamily="34" charset="0"/>
              </a:rPr>
              <a:t>请替换文字内容</a:t>
            </a:r>
            <a:endParaRPr lang="id-ID" sz="1600" b="1" dirty="0">
              <a:solidFill>
                <a:schemeClr val="accent4"/>
              </a:solidFill>
              <a:latin typeface="+mn-ea"/>
              <a:cs typeface="+mn-ea"/>
              <a:sym typeface="Arial" panose="020B0604020202020204" pitchFamily="34" charset="0"/>
            </a:endParaRPr>
          </a:p>
        </p:txBody>
      </p:sp>
      <p:sp>
        <p:nvSpPr>
          <p:cNvPr id="47" name="TextBox 55"/>
          <p:cNvSpPr txBox="1"/>
          <p:nvPr/>
        </p:nvSpPr>
        <p:spPr>
          <a:xfrm>
            <a:off x="6577551" y="3922196"/>
            <a:ext cx="1676869" cy="295466"/>
          </a:xfrm>
          <a:prstGeom prst="rect">
            <a:avLst/>
          </a:prstGeom>
          <a:noFill/>
        </p:spPr>
        <p:txBody>
          <a:bodyPr wrap="square" lIns="0" tIns="0" rIns="0" bIns="0" rtlCol="0">
            <a:spAutoFit/>
          </a:bodyPr>
          <a:lstStyle/>
          <a:p>
            <a:pPr algn="just">
              <a:lnSpc>
                <a:spcPct val="120000"/>
              </a:lnSpc>
            </a:pPr>
            <a:r>
              <a:rPr lang="zh-CN" altLang="en-US" sz="1600" b="1" dirty="0">
                <a:solidFill>
                  <a:schemeClr val="accent3"/>
                </a:solidFill>
                <a:latin typeface="+mn-ea"/>
                <a:cs typeface="+mn-ea"/>
                <a:sym typeface="Arial" panose="020B0604020202020204" pitchFamily="34" charset="0"/>
              </a:rPr>
              <a:t>请替换文字内容</a:t>
            </a:r>
            <a:endParaRPr lang="id-ID" sz="1600" b="1" dirty="0">
              <a:solidFill>
                <a:schemeClr val="accent3"/>
              </a:solidFill>
              <a:latin typeface="+mn-ea"/>
              <a:cs typeface="+mn-ea"/>
              <a:sym typeface="Arial" panose="020B0604020202020204" pitchFamily="34" charset="0"/>
            </a:endParaRPr>
          </a:p>
        </p:txBody>
      </p:sp>
      <p:sp>
        <p:nvSpPr>
          <p:cNvPr id="48" name="TextBox 56"/>
          <p:cNvSpPr txBox="1"/>
          <p:nvPr/>
        </p:nvSpPr>
        <p:spPr>
          <a:xfrm>
            <a:off x="5562111" y="2772211"/>
            <a:ext cx="1676869" cy="295466"/>
          </a:xfrm>
          <a:prstGeom prst="rect">
            <a:avLst/>
          </a:prstGeom>
          <a:noFill/>
        </p:spPr>
        <p:txBody>
          <a:bodyPr wrap="square" lIns="0" tIns="0" rIns="0" bIns="0" rtlCol="0">
            <a:spAutoFit/>
          </a:bodyPr>
          <a:lstStyle/>
          <a:p>
            <a:pPr algn="just">
              <a:lnSpc>
                <a:spcPct val="120000"/>
              </a:lnSpc>
            </a:pPr>
            <a:r>
              <a:rPr lang="zh-CN" altLang="en-US" sz="1600" b="1" dirty="0">
                <a:solidFill>
                  <a:schemeClr val="accent2"/>
                </a:solidFill>
                <a:latin typeface="+mn-ea"/>
                <a:cs typeface="+mn-ea"/>
                <a:sym typeface="Arial" panose="020B0604020202020204" pitchFamily="34" charset="0"/>
              </a:rPr>
              <a:t>请替换文字内容</a:t>
            </a:r>
            <a:endParaRPr lang="id-ID" sz="1600" b="1" dirty="0">
              <a:solidFill>
                <a:schemeClr val="accent2"/>
              </a:solidFill>
              <a:latin typeface="+mn-ea"/>
              <a:cs typeface="+mn-ea"/>
              <a:sym typeface="Arial" panose="020B0604020202020204" pitchFamily="34" charset="0"/>
            </a:endParaRPr>
          </a:p>
        </p:txBody>
      </p:sp>
      <p:sp>
        <p:nvSpPr>
          <p:cNvPr id="49" name="TextBox 57"/>
          <p:cNvSpPr txBox="1"/>
          <p:nvPr/>
        </p:nvSpPr>
        <p:spPr>
          <a:xfrm>
            <a:off x="4840047" y="1712911"/>
            <a:ext cx="1676869" cy="295466"/>
          </a:xfrm>
          <a:prstGeom prst="rect">
            <a:avLst/>
          </a:prstGeom>
          <a:noFill/>
        </p:spPr>
        <p:txBody>
          <a:bodyPr wrap="square" lIns="0" tIns="0" rIns="0" bIns="0" rtlCol="0">
            <a:spAutoFit/>
          </a:bodyPr>
          <a:lstStyle/>
          <a:p>
            <a:pPr algn="just">
              <a:lnSpc>
                <a:spcPct val="120000"/>
              </a:lnSpc>
            </a:pPr>
            <a:r>
              <a:rPr lang="zh-CN" altLang="en-US" sz="1600" b="1" dirty="0">
                <a:solidFill>
                  <a:schemeClr val="accent1"/>
                </a:solidFill>
                <a:latin typeface="+mn-ea"/>
                <a:cs typeface="+mn-ea"/>
                <a:sym typeface="Arial" panose="020B0604020202020204" pitchFamily="34" charset="0"/>
              </a:rPr>
              <a:t>请替换文字内容</a:t>
            </a:r>
            <a:endParaRPr lang="id-ID" sz="1600" b="1" dirty="0">
              <a:solidFill>
                <a:schemeClr val="accent1"/>
              </a:solidFill>
              <a:latin typeface="+mn-ea"/>
              <a:cs typeface="+mn-ea"/>
              <a:sym typeface="Arial" panose="020B0604020202020204" pitchFamily="34" charset="0"/>
            </a:endParaRPr>
          </a:p>
        </p:txBody>
      </p:sp>
      <p:sp>
        <p:nvSpPr>
          <p:cNvPr id="50" name="TextBox 58"/>
          <p:cNvSpPr txBox="1"/>
          <p:nvPr/>
        </p:nvSpPr>
        <p:spPr>
          <a:xfrm>
            <a:off x="4845518" y="1982155"/>
            <a:ext cx="4124311" cy="553720"/>
          </a:xfrm>
          <a:prstGeom prst="rect">
            <a:avLst/>
          </a:prstGeom>
          <a:noFill/>
        </p:spPr>
        <p:txBody>
          <a:bodyPr wrap="square" lIns="0" tIns="0" rIns="0" bIns="0" numCol="1" spcCol="360000">
            <a:spAutoFit/>
          </a:bodyPr>
          <a:lstStyle/>
          <a:p>
            <a:pPr algn="just">
              <a:lnSpc>
                <a:spcPct val="120000"/>
              </a:lnSpc>
              <a:defRPr/>
            </a:pPr>
            <a:r>
              <a:rPr lang="zh-CN" altLang="en-US" sz="1000" dirty="0">
                <a:solidFill>
                  <a:schemeClr val="tx1">
                    <a:lumMod val="75000"/>
                    <a:lumOff val="25000"/>
                  </a:schemeClr>
                </a:solidFill>
                <a:latin typeface="+mn-ea"/>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   </a:t>
            </a:r>
            <a:endParaRPr lang="en-US" altLang="zh-CN" sz="1000" dirty="0">
              <a:solidFill>
                <a:schemeClr val="tx1">
                  <a:lumMod val="75000"/>
                  <a:lumOff val="25000"/>
                </a:schemeClr>
              </a:solidFill>
              <a:latin typeface="+mn-ea"/>
              <a:cs typeface="+mn-ea"/>
              <a:sym typeface="Arial" panose="020B0604020202020204" pitchFamily="34" charset="0"/>
            </a:endParaRPr>
          </a:p>
        </p:txBody>
      </p:sp>
      <p:sp>
        <p:nvSpPr>
          <p:cNvPr id="51" name="TextBox 59"/>
          <p:cNvSpPr txBox="1"/>
          <p:nvPr/>
        </p:nvSpPr>
        <p:spPr>
          <a:xfrm>
            <a:off x="5584153" y="3023513"/>
            <a:ext cx="4124311" cy="553998"/>
          </a:xfrm>
          <a:prstGeom prst="rect">
            <a:avLst/>
          </a:prstGeom>
          <a:noFill/>
        </p:spPr>
        <p:txBody>
          <a:bodyPr wrap="square" lIns="0" tIns="0" rIns="0" bIns="0" numCol="1" spcCol="360000">
            <a:spAutoFit/>
          </a:bodyPr>
          <a:lstStyle/>
          <a:p>
            <a:pPr algn="just">
              <a:lnSpc>
                <a:spcPct val="120000"/>
              </a:lnSpc>
              <a:defRPr/>
            </a:pPr>
            <a:r>
              <a:rPr lang="zh-CN" altLang="en-US" sz="1000">
                <a:solidFill>
                  <a:schemeClr val="tx1">
                    <a:lumMod val="75000"/>
                    <a:lumOff val="25000"/>
                  </a:schemeClr>
                </a:solidFill>
                <a:latin typeface="+mn-ea"/>
                <a:cs typeface="+mn-ea"/>
                <a:sym typeface="Arial" panose="020B0604020202020204" pitchFamily="34" charset="0"/>
              </a:rPr>
              <a:t>请替换文字内容</a:t>
            </a:r>
            <a:r>
              <a:rPr lang="zh-CN" altLang="en-US" sz="1000" dirty="0">
                <a:solidFill>
                  <a:schemeClr val="tx1">
                    <a:lumMod val="75000"/>
                    <a:lumOff val="25000"/>
                  </a:schemeClr>
                </a:solidFill>
                <a:latin typeface="+mn-ea"/>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US" altLang="zh-CN" sz="1000" dirty="0">
              <a:solidFill>
                <a:schemeClr val="tx1">
                  <a:lumMod val="75000"/>
                  <a:lumOff val="25000"/>
                </a:schemeClr>
              </a:solidFill>
              <a:latin typeface="+mn-ea"/>
              <a:cs typeface="+mn-ea"/>
              <a:sym typeface="Arial" panose="020B0604020202020204" pitchFamily="34" charset="0"/>
            </a:endParaRPr>
          </a:p>
        </p:txBody>
      </p:sp>
      <p:sp>
        <p:nvSpPr>
          <p:cNvPr id="52" name="TextBox 60"/>
          <p:cNvSpPr txBox="1"/>
          <p:nvPr/>
        </p:nvSpPr>
        <p:spPr>
          <a:xfrm>
            <a:off x="6577567" y="4179102"/>
            <a:ext cx="4027142" cy="553998"/>
          </a:xfrm>
          <a:prstGeom prst="rect">
            <a:avLst/>
          </a:prstGeom>
          <a:noFill/>
        </p:spPr>
        <p:txBody>
          <a:bodyPr wrap="square" lIns="0" tIns="0" rIns="0" bIns="0" numCol="1" spcCol="360000">
            <a:spAutoFit/>
          </a:bodyPr>
          <a:lstStyle/>
          <a:p>
            <a:pPr algn="just">
              <a:lnSpc>
                <a:spcPct val="120000"/>
              </a:lnSpc>
              <a:defRPr/>
            </a:pPr>
            <a:r>
              <a:rPr lang="zh-CN" altLang="en-US" sz="1000">
                <a:solidFill>
                  <a:schemeClr val="tx1">
                    <a:lumMod val="75000"/>
                    <a:lumOff val="25000"/>
                  </a:schemeClr>
                </a:solidFill>
                <a:latin typeface="+mn-ea"/>
                <a:cs typeface="+mn-ea"/>
                <a:sym typeface="Arial" panose="020B0604020202020204" pitchFamily="34" charset="0"/>
              </a:rPr>
              <a:t>请替换文字内容</a:t>
            </a:r>
            <a:r>
              <a:rPr lang="zh-CN" altLang="en-US" sz="1000" dirty="0">
                <a:solidFill>
                  <a:schemeClr val="tx1">
                    <a:lumMod val="75000"/>
                    <a:lumOff val="25000"/>
                  </a:schemeClr>
                </a:solidFill>
                <a:latin typeface="+mn-ea"/>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US" altLang="zh-CN" sz="1000" dirty="0">
              <a:solidFill>
                <a:schemeClr val="tx1">
                  <a:lumMod val="75000"/>
                  <a:lumOff val="25000"/>
                </a:schemeClr>
              </a:solidFill>
              <a:latin typeface="+mn-ea"/>
              <a:cs typeface="+mn-ea"/>
              <a:sym typeface="Arial" panose="020B0604020202020204" pitchFamily="34" charset="0"/>
            </a:endParaRPr>
          </a:p>
        </p:txBody>
      </p:sp>
      <p:sp>
        <p:nvSpPr>
          <p:cNvPr id="53" name="TextBox 61"/>
          <p:cNvSpPr txBox="1"/>
          <p:nvPr/>
        </p:nvSpPr>
        <p:spPr>
          <a:xfrm>
            <a:off x="5733459" y="5174791"/>
            <a:ext cx="4124311" cy="553998"/>
          </a:xfrm>
          <a:prstGeom prst="rect">
            <a:avLst/>
          </a:prstGeom>
          <a:noFill/>
        </p:spPr>
        <p:txBody>
          <a:bodyPr wrap="square" lIns="0" tIns="0" rIns="0" bIns="0" numCol="1" spcCol="360000">
            <a:spAutoFit/>
          </a:bodyPr>
          <a:lstStyle/>
          <a:p>
            <a:pPr algn="just">
              <a:lnSpc>
                <a:spcPct val="120000"/>
              </a:lnSpc>
              <a:defRPr/>
            </a:pPr>
            <a:r>
              <a:rPr lang="zh-CN" altLang="en-US" sz="1000" dirty="0">
                <a:solidFill>
                  <a:schemeClr val="tx1">
                    <a:lumMod val="75000"/>
                    <a:lumOff val="25000"/>
                  </a:schemeClr>
                </a:solidFill>
                <a:latin typeface="+mn-ea"/>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lang="en-US" altLang="zh-CN" sz="1000" dirty="0">
              <a:solidFill>
                <a:schemeClr val="tx1">
                  <a:lumMod val="75000"/>
                  <a:lumOff val="25000"/>
                </a:schemeClr>
              </a:solidFill>
              <a:latin typeface="+mn-ea"/>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ppt_x"/>
                                          </p:val>
                                        </p:tav>
                                        <p:tav tm="100000">
                                          <p:val>
                                            <p:strVal val="#ppt_x"/>
                                          </p:val>
                                        </p:tav>
                                      </p:tavLst>
                                    </p:anim>
                                    <p:anim calcmode="lin" valueType="num">
                                      <p:cBhvr additive="base">
                                        <p:cTn id="23" dur="500" fill="hold"/>
                                        <p:tgtEl>
                                          <p:spTgt spid="15"/>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6" presetClass="entr" presetSubtype="37"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arn(outVertical)">
                                      <p:cBhvr>
                                        <p:cTn id="27" dur="500"/>
                                        <p:tgtEl>
                                          <p:spTgt spid="18"/>
                                        </p:tgtEl>
                                      </p:cBhvr>
                                    </p:animEffect>
                                  </p:childTnLst>
                                </p:cTn>
                              </p:par>
                            </p:childTnLst>
                          </p:cTn>
                        </p:par>
                        <p:par>
                          <p:cTn id="28" fill="hold">
                            <p:stCondLst>
                              <p:cond delay="2500"/>
                            </p:stCondLst>
                            <p:childTnLst>
                              <p:par>
                                <p:cTn id="29" presetID="16" presetClass="entr" presetSubtype="37"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barn(outVertical)">
                                      <p:cBhvr>
                                        <p:cTn id="31" dur="500"/>
                                        <p:tgtEl>
                                          <p:spTgt spid="21"/>
                                        </p:tgtEl>
                                      </p:cBhvr>
                                    </p:animEffect>
                                  </p:childTnLst>
                                </p:cTn>
                              </p:par>
                            </p:childTnLst>
                          </p:cTn>
                        </p:par>
                        <p:par>
                          <p:cTn id="32" fill="hold">
                            <p:stCondLst>
                              <p:cond delay="3000"/>
                            </p:stCondLst>
                            <p:childTnLst>
                              <p:par>
                                <p:cTn id="33" presetID="16" presetClass="entr" presetSubtype="37"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barn(outVertical)">
                                      <p:cBhvr>
                                        <p:cTn id="35" dur="500"/>
                                        <p:tgtEl>
                                          <p:spTgt spid="24"/>
                                        </p:tgtEl>
                                      </p:cBhvr>
                                    </p:animEffect>
                                  </p:childTnLst>
                                </p:cTn>
                              </p:par>
                            </p:childTnLst>
                          </p:cTn>
                        </p:par>
                        <p:par>
                          <p:cTn id="36" fill="hold">
                            <p:stCondLst>
                              <p:cond delay="3500"/>
                            </p:stCondLst>
                            <p:childTnLst>
                              <p:par>
                                <p:cTn id="37" presetID="16" presetClass="entr" presetSubtype="37" fill="hold"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barn(outVertical)">
                                      <p:cBhvr>
                                        <p:cTn id="39" dur="500"/>
                                        <p:tgtEl>
                                          <p:spTgt spid="27"/>
                                        </p:tgtEl>
                                      </p:cBhvr>
                                    </p:animEffect>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ppt_w</p:attrName>
                                        </p:attrNameLst>
                                      </p:cBhvr>
                                      <p:tavLst>
                                        <p:tav tm="0">
                                          <p:val>
                                            <p:fltVal val="0"/>
                                          </p:val>
                                        </p:tav>
                                        <p:tav tm="100000">
                                          <p:val>
                                            <p:strVal val="#ppt_w"/>
                                          </p:val>
                                        </p:tav>
                                      </p:tavLst>
                                    </p:anim>
                                    <p:anim calcmode="lin" valueType="num">
                                      <p:cBhvr>
                                        <p:cTn id="44" dur="500" fill="hold"/>
                                        <p:tgtEl>
                                          <p:spTgt spid="30"/>
                                        </p:tgtEl>
                                        <p:attrNameLst>
                                          <p:attrName>ppt_h</p:attrName>
                                        </p:attrNameLst>
                                      </p:cBhvr>
                                      <p:tavLst>
                                        <p:tav tm="0">
                                          <p:val>
                                            <p:fltVal val="0"/>
                                          </p:val>
                                        </p:tav>
                                        <p:tav tm="100000">
                                          <p:val>
                                            <p:strVal val="#ppt_h"/>
                                          </p:val>
                                        </p:tav>
                                      </p:tavLst>
                                    </p:anim>
                                    <p:animEffect transition="in" filter="fade">
                                      <p:cBhvr>
                                        <p:cTn id="45" dur="500"/>
                                        <p:tgtEl>
                                          <p:spTgt spid="30"/>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p:cTn id="49" dur="500" fill="hold"/>
                                        <p:tgtEl>
                                          <p:spTgt spid="34"/>
                                        </p:tgtEl>
                                        <p:attrNameLst>
                                          <p:attrName>ppt_w</p:attrName>
                                        </p:attrNameLst>
                                      </p:cBhvr>
                                      <p:tavLst>
                                        <p:tav tm="0">
                                          <p:val>
                                            <p:fltVal val="0"/>
                                          </p:val>
                                        </p:tav>
                                        <p:tav tm="100000">
                                          <p:val>
                                            <p:strVal val="#ppt_w"/>
                                          </p:val>
                                        </p:tav>
                                      </p:tavLst>
                                    </p:anim>
                                    <p:anim calcmode="lin" valueType="num">
                                      <p:cBhvr>
                                        <p:cTn id="50" dur="500" fill="hold"/>
                                        <p:tgtEl>
                                          <p:spTgt spid="34"/>
                                        </p:tgtEl>
                                        <p:attrNameLst>
                                          <p:attrName>ppt_h</p:attrName>
                                        </p:attrNameLst>
                                      </p:cBhvr>
                                      <p:tavLst>
                                        <p:tav tm="0">
                                          <p:val>
                                            <p:fltVal val="0"/>
                                          </p:val>
                                        </p:tav>
                                        <p:tav tm="100000">
                                          <p:val>
                                            <p:strVal val="#ppt_h"/>
                                          </p:val>
                                        </p:tav>
                                      </p:tavLst>
                                    </p:anim>
                                    <p:animEffect transition="in" filter="fade">
                                      <p:cBhvr>
                                        <p:cTn id="51" dur="500"/>
                                        <p:tgtEl>
                                          <p:spTgt spid="34"/>
                                        </p:tgtEl>
                                      </p:cBhvr>
                                    </p:animEffect>
                                  </p:childTnLst>
                                </p:cTn>
                              </p:par>
                            </p:childTnLst>
                          </p:cTn>
                        </p:par>
                        <p:par>
                          <p:cTn id="52" fill="hold">
                            <p:stCondLst>
                              <p:cond delay="5000"/>
                            </p:stCondLst>
                            <p:childTnLst>
                              <p:par>
                                <p:cTn id="53" presetID="53" presetClass="entr" presetSubtype="16" fill="hold" nodeType="afterEffect">
                                  <p:stCondLst>
                                    <p:cond delay="0"/>
                                  </p:stCondLst>
                                  <p:childTnLst>
                                    <p:set>
                                      <p:cBhvr>
                                        <p:cTn id="54" dur="1" fill="hold">
                                          <p:stCondLst>
                                            <p:cond delay="0"/>
                                          </p:stCondLst>
                                        </p:cTn>
                                        <p:tgtEl>
                                          <p:spTgt spid="42"/>
                                        </p:tgtEl>
                                        <p:attrNameLst>
                                          <p:attrName>style.visibility</p:attrName>
                                        </p:attrNameLst>
                                      </p:cBhvr>
                                      <p:to>
                                        <p:strVal val="visible"/>
                                      </p:to>
                                    </p:set>
                                    <p:anim calcmode="lin" valueType="num">
                                      <p:cBhvr>
                                        <p:cTn id="55" dur="500" fill="hold"/>
                                        <p:tgtEl>
                                          <p:spTgt spid="42"/>
                                        </p:tgtEl>
                                        <p:attrNameLst>
                                          <p:attrName>ppt_w</p:attrName>
                                        </p:attrNameLst>
                                      </p:cBhvr>
                                      <p:tavLst>
                                        <p:tav tm="0">
                                          <p:val>
                                            <p:fltVal val="0"/>
                                          </p:val>
                                        </p:tav>
                                        <p:tav tm="100000">
                                          <p:val>
                                            <p:strVal val="#ppt_w"/>
                                          </p:val>
                                        </p:tav>
                                      </p:tavLst>
                                    </p:anim>
                                    <p:anim calcmode="lin" valueType="num">
                                      <p:cBhvr>
                                        <p:cTn id="56" dur="500" fill="hold"/>
                                        <p:tgtEl>
                                          <p:spTgt spid="42"/>
                                        </p:tgtEl>
                                        <p:attrNameLst>
                                          <p:attrName>ppt_h</p:attrName>
                                        </p:attrNameLst>
                                      </p:cBhvr>
                                      <p:tavLst>
                                        <p:tav tm="0">
                                          <p:val>
                                            <p:fltVal val="0"/>
                                          </p:val>
                                        </p:tav>
                                        <p:tav tm="100000">
                                          <p:val>
                                            <p:strVal val="#ppt_h"/>
                                          </p:val>
                                        </p:tav>
                                      </p:tavLst>
                                    </p:anim>
                                    <p:animEffect transition="in" filter="fade">
                                      <p:cBhvr>
                                        <p:cTn id="57" dur="500"/>
                                        <p:tgtEl>
                                          <p:spTgt spid="42"/>
                                        </p:tgtEl>
                                      </p:cBhvr>
                                    </p:animEffect>
                                  </p:childTnLst>
                                </p:cTn>
                              </p:par>
                            </p:childTnLst>
                          </p:cTn>
                        </p:par>
                        <p:par>
                          <p:cTn id="58" fill="hold">
                            <p:stCondLst>
                              <p:cond delay="5500"/>
                            </p:stCondLst>
                            <p:childTnLst>
                              <p:par>
                                <p:cTn id="59" presetID="53" presetClass="entr" presetSubtype="16" fill="hold" grpId="0" nodeType="afterEffect">
                                  <p:stCondLst>
                                    <p:cond delay="0"/>
                                  </p:stCondLst>
                                  <p:childTnLst>
                                    <p:set>
                                      <p:cBhvr>
                                        <p:cTn id="60" dur="1" fill="hold">
                                          <p:stCondLst>
                                            <p:cond delay="0"/>
                                          </p:stCondLst>
                                        </p:cTn>
                                        <p:tgtEl>
                                          <p:spTgt spid="45"/>
                                        </p:tgtEl>
                                        <p:attrNameLst>
                                          <p:attrName>style.visibility</p:attrName>
                                        </p:attrNameLst>
                                      </p:cBhvr>
                                      <p:to>
                                        <p:strVal val="visible"/>
                                      </p:to>
                                    </p:set>
                                    <p:anim calcmode="lin" valueType="num">
                                      <p:cBhvr>
                                        <p:cTn id="61" dur="500" fill="hold"/>
                                        <p:tgtEl>
                                          <p:spTgt spid="45"/>
                                        </p:tgtEl>
                                        <p:attrNameLst>
                                          <p:attrName>ppt_w</p:attrName>
                                        </p:attrNameLst>
                                      </p:cBhvr>
                                      <p:tavLst>
                                        <p:tav tm="0">
                                          <p:val>
                                            <p:fltVal val="0"/>
                                          </p:val>
                                        </p:tav>
                                        <p:tav tm="100000">
                                          <p:val>
                                            <p:strVal val="#ppt_w"/>
                                          </p:val>
                                        </p:tav>
                                      </p:tavLst>
                                    </p:anim>
                                    <p:anim calcmode="lin" valueType="num">
                                      <p:cBhvr>
                                        <p:cTn id="62" dur="500" fill="hold"/>
                                        <p:tgtEl>
                                          <p:spTgt spid="45"/>
                                        </p:tgtEl>
                                        <p:attrNameLst>
                                          <p:attrName>ppt_h</p:attrName>
                                        </p:attrNameLst>
                                      </p:cBhvr>
                                      <p:tavLst>
                                        <p:tav tm="0">
                                          <p:val>
                                            <p:fltVal val="0"/>
                                          </p:val>
                                        </p:tav>
                                        <p:tav tm="100000">
                                          <p:val>
                                            <p:strVal val="#ppt_h"/>
                                          </p:val>
                                        </p:tav>
                                      </p:tavLst>
                                    </p:anim>
                                    <p:animEffect transition="in" filter="fade">
                                      <p:cBhvr>
                                        <p:cTn id="63" dur="500"/>
                                        <p:tgtEl>
                                          <p:spTgt spid="45"/>
                                        </p:tgtEl>
                                      </p:cBhvr>
                                    </p:animEffect>
                                  </p:childTnLst>
                                </p:cTn>
                              </p:par>
                            </p:childTnLst>
                          </p:cTn>
                        </p:par>
                        <p:par>
                          <p:cTn id="64" fill="hold">
                            <p:stCondLst>
                              <p:cond delay="6000"/>
                            </p:stCondLst>
                            <p:childTnLst>
                              <p:par>
                                <p:cTn id="65" presetID="22" presetClass="entr" presetSubtype="8" fill="hold" grpId="0" nodeType="after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wipe(left)">
                                      <p:cBhvr>
                                        <p:cTn id="67" dur="500"/>
                                        <p:tgtEl>
                                          <p:spTgt spid="46"/>
                                        </p:tgtEl>
                                      </p:cBhvr>
                                    </p:animEffect>
                                  </p:childTnLst>
                                </p:cTn>
                              </p:par>
                            </p:childTnLst>
                          </p:cTn>
                        </p:par>
                        <p:par>
                          <p:cTn id="68" fill="hold">
                            <p:stCondLst>
                              <p:cond delay="6500"/>
                            </p:stCondLst>
                            <p:childTnLst>
                              <p:par>
                                <p:cTn id="69" presetID="22" presetClass="entr" presetSubtype="8" fill="hold" grpId="0" nodeType="afterEffect">
                                  <p:stCondLst>
                                    <p:cond delay="0"/>
                                  </p:stCondLst>
                                  <p:childTnLst>
                                    <p:set>
                                      <p:cBhvr>
                                        <p:cTn id="70" dur="1" fill="hold">
                                          <p:stCondLst>
                                            <p:cond delay="0"/>
                                          </p:stCondLst>
                                        </p:cTn>
                                        <p:tgtEl>
                                          <p:spTgt spid="47"/>
                                        </p:tgtEl>
                                        <p:attrNameLst>
                                          <p:attrName>style.visibility</p:attrName>
                                        </p:attrNameLst>
                                      </p:cBhvr>
                                      <p:to>
                                        <p:strVal val="visible"/>
                                      </p:to>
                                    </p:set>
                                    <p:animEffect transition="in" filter="wipe(left)">
                                      <p:cBhvr>
                                        <p:cTn id="71" dur="500"/>
                                        <p:tgtEl>
                                          <p:spTgt spid="47"/>
                                        </p:tgtEl>
                                      </p:cBhvr>
                                    </p:animEffect>
                                  </p:childTnLst>
                                </p:cTn>
                              </p:par>
                            </p:childTnLst>
                          </p:cTn>
                        </p:par>
                        <p:par>
                          <p:cTn id="72" fill="hold">
                            <p:stCondLst>
                              <p:cond delay="7000"/>
                            </p:stCondLst>
                            <p:childTnLst>
                              <p:par>
                                <p:cTn id="73" presetID="22" presetClass="entr" presetSubtype="8" fill="hold" grpId="0" nodeType="afterEffect">
                                  <p:stCondLst>
                                    <p:cond delay="0"/>
                                  </p:stCondLst>
                                  <p:childTnLst>
                                    <p:set>
                                      <p:cBhvr>
                                        <p:cTn id="74" dur="1" fill="hold">
                                          <p:stCondLst>
                                            <p:cond delay="0"/>
                                          </p:stCondLst>
                                        </p:cTn>
                                        <p:tgtEl>
                                          <p:spTgt spid="48"/>
                                        </p:tgtEl>
                                        <p:attrNameLst>
                                          <p:attrName>style.visibility</p:attrName>
                                        </p:attrNameLst>
                                      </p:cBhvr>
                                      <p:to>
                                        <p:strVal val="visible"/>
                                      </p:to>
                                    </p:set>
                                    <p:animEffect transition="in" filter="wipe(left)">
                                      <p:cBhvr>
                                        <p:cTn id="75" dur="500"/>
                                        <p:tgtEl>
                                          <p:spTgt spid="48"/>
                                        </p:tgtEl>
                                      </p:cBhvr>
                                    </p:animEffect>
                                  </p:childTnLst>
                                </p:cTn>
                              </p:par>
                            </p:childTnLst>
                          </p:cTn>
                        </p:par>
                        <p:par>
                          <p:cTn id="76" fill="hold">
                            <p:stCondLst>
                              <p:cond delay="7500"/>
                            </p:stCondLst>
                            <p:childTnLst>
                              <p:par>
                                <p:cTn id="77" presetID="22" presetClass="entr" presetSubtype="8" fill="hold" grpId="0" nodeType="after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wipe(left)">
                                      <p:cBhvr>
                                        <p:cTn id="79" dur="500"/>
                                        <p:tgtEl>
                                          <p:spTgt spid="49"/>
                                        </p:tgtEl>
                                      </p:cBhvr>
                                    </p:animEffect>
                                  </p:childTnLst>
                                </p:cTn>
                              </p:par>
                            </p:childTnLst>
                          </p:cTn>
                        </p:par>
                        <p:par>
                          <p:cTn id="80" fill="hold">
                            <p:stCondLst>
                              <p:cond delay="8000"/>
                            </p:stCondLst>
                            <p:childTnLst>
                              <p:par>
                                <p:cTn id="81" presetID="2" presetClass="entr" presetSubtype="2" fill="hold" grpId="0" nodeType="afterEffect">
                                  <p:stCondLst>
                                    <p:cond delay="0"/>
                                  </p:stCondLst>
                                  <p:childTnLst>
                                    <p:set>
                                      <p:cBhvr>
                                        <p:cTn id="82" dur="1" fill="hold">
                                          <p:stCondLst>
                                            <p:cond delay="0"/>
                                          </p:stCondLst>
                                        </p:cTn>
                                        <p:tgtEl>
                                          <p:spTgt spid="50"/>
                                        </p:tgtEl>
                                        <p:attrNameLst>
                                          <p:attrName>style.visibility</p:attrName>
                                        </p:attrNameLst>
                                      </p:cBhvr>
                                      <p:to>
                                        <p:strVal val="visible"/>
                                      </p:to>
                                    </p:set>
                                    <p:anim calcmode="lin" valueType="num">
                                      <p:cBhvr additive="base">
                                        <p:cTn id="83" dur="500" fill="hold"/>
                                        <p:tgtEl>
                                          <p:spTgt spid="50"/>
                                        </p:tgtEl>
                                        <p:attrNameLst>
                                          <p:attrName>ppt_x</p:attrName>
                                        </p:attrNameLst>
                                      </p:cBhvr>
                                      <p:tavLst>
                                        <p:tav tm="0">
                                          <p:val>
                                            <p:strVal val="1+#ppt_w/2"/>
                                          </p:val>
                                        </p:tav>
                                        <p:tav tm="100000">
                                          <p:val>
                                            <p:strVal val="#ppt_x"/>
                                          </p:val>
                                        </p:tav>
                                      </p:tavLst>
                                    </p:anim>
                                    <p:anim calcmode="lin" valueType="num">
                                      <p:cBhvr additive="base">
                                        <p:cTn id="84" dur="500" fill="hold"/>
                                        <p:tgtEl>
                                          <p:spTgt spid="50"/>
                                        </p:tgtEl>
                                        <p:attrNameLst>
                                          <p:attrName>ppt_y</p:attrName>
                                        </p:attrNameLst>
                                      </p:cBhvr>
                                      <p:tavLst>
                                        <p:tav tm="0">
                                          <p:val>
                                            <p:strVal val="#ppt_y"/>
                                          </p:val>
                                        </p:tav>
                                        <p:tav tm="100000">
                                          <p:val>
                                            <p:strVal val="#ppt_y"/>
                                          </p:val>
                                        </p:tav>
                                      </p:tavLst>
                                    </p:anim>
                                  </p:childTnLst>
                                </p:cTn>
                              </p:par>
                            </p:childTnLst>
                          </p:cTn>
                        </p:par>
                        <p:par>
                          <p:cTn id="85" fill="hold">
                            <p:stCondLst>
                              <p:cond delay="8500"/>
                            </p:stCondLst>
                            <p:childTnLst>
                              <p:par>
                                <p:cTn id="86" presetID="2" presetClass="entr" presetSubtype="2" fill="hold" grpId="0" nodeType="afterEffect">
                                  <p:stCondLst>
                                    <p:cond delay="0"/>
                                  </p:stCondLst>
                                  <p:childTnLst>
                                    <p:set>
                                      <p:cBhvr>
                                        <p:cTn id="87" dur="1" fill="hold">
                                          <p:stCondLst>
                                            <p:cond delay="0"/>
                                          </p:stCondLst>
                                        </p:cTn>
                                        <p:tgtEl>
                                          <p:spTgt spid="51"/>
                                        </p:tgtEl>
                                        <p:attrNameLst>
                                          <p:attrName>style.visibility</p:attrName>
                                        </p:attrNameLst>
                                      </p:cBhvr>
                                      <p:to>
                                        <p:strVal val="visible"/>
                                      </p:to>
                                    </p:set>
                                    <p:anim calcmode="lin" valueType="num">
                                      <p:cBhvr additive="base">
                                        <p:cTn id="88" dur="500" fill="hold"/>
                                        <p:tgtEl>
                                          <p:spTgt spid="51"/>
                                        </p:tgtEl>
                                        <p:attrNameLst>
                                          <p:attrName>ppt_x</p:attrName>
                                        </p:attrNameLst>
                                      </p:cBhvr>
                                      <p:tavLst>
                                        <p:tav tm="0">
                                          <p:val>
                                            <p:strVal val="1+#ppt_w/2"/>
                                          </p:val>
                                        </p:tav>
                                        <p:tav tm="100000">
                                          <p:val>
                                            <p:strVal val="#ppt_x"/>
                                          </p:val>
                                        </p:tav>
                                      </p:tavLst>
                                    </p:anim>
                                    <p:anim calcmode="lin" valueType="num">
                                      <p:cBhvr additive="base">
                                        <p:cTn id="89" dur="500" fill="hold"/>
                                        <p:tgtEl>
                                          <p:spTgt spid="51"/>
                                        </p:tgtEl>
                                        <p:attrNameLst>
                                          <p:attrName>ppt_y</p:attrName>
                                        </p:attrNameLst>
                                      </p:cBhvr>
                                      <p:tavLst>
                                        <p:tav tm="0">
                                          <p:val>
                                            <p:strVal val="#ppt_y"/>
                                          </p:val>
                                        </p:tav>
                                        <p:tav tm="100000">
                                          <p:val>
                                            <p:strVal val="#ppt_y"/>
                                          </p:val>
                                        </p:tav>
                                      </p:tavLst>
                                    </p:anim>
                                  </p:childTnLst>
                                </p:cTn>
                              </p:par>
                            </p:childTnLst>
                          </p:cTn>
                        </p:par>
                        <p:par>
                          <p:cTn id="90" fill="hold">
                            <p:stCondLst>
                              <p:cond delay="9000"/>
                            </p:stCondLst>
                            <p:childTnLst>
                              <p:par>
                                <p:cTn id="91" presetID="2" presetClass="entr" presetSubtype="2" fill="hold" grpId="0" nodeType="afterEffect">
                                  <p:stCondLst>
                                    <p:cond delay="0"/>
                                  </p:stCondLst>
                                  <p:childTnLst>
                                    <p:set>
                                      <p:cBhvr>
                                        <p:cTn id="92" dur="1" fill="hold">
                                          <p:stCondLst>
                                            <p:cond delay="0"/>
                                          </p:stCondLst>
                                        </p:cTn>
                                        <p:tgtEl>
                                          <p:spTgt spid="52"/>
                                        </p:tgtEl>
                                        <p:attrNameLst>
                                          <p:attrName>style.visibility</p:attrName>
                                        </p:attrNameLst>
                                      </p:cBhvr>
                                      <p:to>
                                        <p:strVal val="visible"/>
                                      </p:to>
                                    </p:set>
                                    <p:anim calcmode="lin" valueType="num">
                                      <p:cBhvr additive="base">
                                        <p:cTn id="93" dur="500" fill="hold"/>
                                        <p:tgtEl>
                                          <p:spTgt spid="52"/>
                                        </p:tgtEl>
                                        <p:attrNameLst>
                                          <p:attrName>ppt_x</p:attrName>
                                        </p:attrNameLst>
                                      </p:cBhvr>
                                      <p:tavLst>
                                        <p:tav tm="0">
                                          <p:val>
                                            <p:strVal val="1+#ppt_w/2"/>
                                          </p:val>
                                        </p:tav>
                                        <p:tav tm="100000">
                                          <p:val>
                                            <p:strVal val="#ppt_x"/>
                                          </p:val>
                                        </p:tav>
                                      </p:tavLst>
                                    </p:anim>
                                    <p:anim calcmode="lin" valueType="num">
                                      <p:cBhvr additive="base">
                                        <p:cTn id="94" dur="500" fill="hold"/>
                                        <p:tgtEl>
                                          <p:spTgt spid="52"/>
                                        </p:tgtEl>
                                        <p:attrNameLst>
                                          <p:attrName>ppt_y</p:attrName>
                                        </p:attrNameLst>
                                      </p:cBhvr>
                                      <p:tavLst>
                                        <p:tav tm="0">
                                          <p:val>
                                            <p:strVal val="#ppt_y"/>
                                          </p:val>
                                        </p:tav>
                                        <p:tav tm="100000">
                                          <p:val>
                                            <p:strVal val="#ppt_y"/>
                                          </p:val>
                                        </p:tav>
                                      </p:tavLst>
                                    </p:anim>
                                  </p:childTnLst>
                                </p:cTn>
                              </p:par>
                            </p:childTnLst>
                          </p:cTn>
                        </p:par>
                        <p:par>
                          <p:cTn id="95" fill="hold">
                            <p:stCondLst>
                              <p:cond delay="9500"/>
                            </p:stCondLst>
                            <p:childTnLst>
                              <p:par>
                                <p:cTn id="96" presetID="2" presetClass="entr" presetSubtype="2" fill="hold" grpId="0" nodeType="afterEffect">
                                  <p:stCondLst>
                                    <p:cond delay="0"/>
                                  </p:stCondLst>
                                  <p:childTnLst>
                                    <p:set>
                                      <p:cBhvr>
                                        <p:cTn id="97" dur="1" fill="hold">
                                          <p:stCondLst>
                                            <p:cond delay="0"/>
                                          </p:stCondLst>
                                        </p:cTn>
                                        <p:tgtEl>
                                          <p:spTgt spid="53"/>
                                        </p:tgtEl>
                                        <p:attrNameLst>
                                          <p:attrName>style.visibility</p:attrName>
                                        </p:attrNameLst>
                                      </p:cBhvr>
                                      <p:to>
                                        <p:strVal val="visible"/>
                                      </p:to>
                                    </p:set>
                                    <p:anim calcmode="lin" valueType="num">
                                      <p:cBhvr additive="base">
                                        <p:cTn id="98" dur="500" fill="hold"/>
                                        <p:tgtEl>
                                          <p:spTgt spid="53"/>
                                        </p:tgtEl>
                                        <p:attrNameLst>
                                          <p:attrName>ppt_x</p:attrName>
                                        </p:attrNameLst>
                                      </p:cBhvr>
                                      <p:tavLst>
                                        <p:tav tm="0">
                                          <p:val>
                                            <p:strVal val="1+#ppt_w/2"/>
                                          </p:val>
                                        </p:tav>
                                        <p:tav tm="100000">
                                          <p:val>
                                            <p:strVal val="#ppt_x"/>
                                          </p:val>
                                        </p:tav>
                                      </p:tavLst>
                                    </p:anim>
                                    <p:anim calcmode="lin" valueType="num">
                                      <p:cBhvr additive="base">
                                        <p:cTn id="99" dur="500" fill="hold"/>
                                        <p:tgtEl>
                                          <p:spTgt spid="53"/>
                                        </p:tgtEl>
                                        <p:attrNameLst>
                                          <p:attrName>ppt_y</p:attrName>
                                        </p:attrNameLst>
                                      </p:cBhvr>
                                      <p:tavLst>
                                        <p:tav tm="0">
                                          <p:val>
                                            <p:strVal val="#ppt_y"/>
                                          </p:val>
                                        </p:tav>
                                        <p:tav tm="100000">
                                          <p:val>
                                            <p:strVal val="#ppt_y"/>
                                          </p:val>
                                        </p:tav>
                                      </p:tavLst>
                                    </p:anim>
                                  </p:childTnLst>
                                </p:cTn>
                              </p:par>
                            </p:childTnLst>
                          </p:cTn>
                        </p:par>
                        <p:par>
                          <p:cTn id="100" fill="hold">
                            <p:stCondLst>
                              <p:cond delay="10000"/>
                            </p:stCondLst>
                            <p:childTnLst>
                              <p:par>
                                <p:cTn id="101" presetID="31" presetClass="entr" presetSubtype="0" fill="hold" nodeType="afterEffect">
                                  <p:stCondLst>
                                    <p:cond delay="0"/>
                                  </p:stCondLst>
                                  <p:childTnLst>
                                    <p:set>
                                      <p:cBhvr>
                                        <p:cTn id="102" dur="1" fill="hold">
                                          <p:stCondLst>
                                            <p:cond delay="0"/>
                                          </p:stCondLst>
                                        </p:cTn>
                                        <p:tgtEl>
                                          <p:spTgt spid="5"/>
                                        </p:tgtEl>
                                        <p:attrNameLst>
                                          <p:attrName>style.visibility</p:attrName>
                                        </p:attrNameLst>
                                      </p:cBhvr>
                                      <p:to>
                                        <p:strVal val="visible"/>
                                      </p:to>
                                    </p:set>
                                    <p:anim calcmode="lin" valueType="num">
                                      <p:cBhvr>
                                        <p:cTn id="103" dur="500" fill="hold"/>
                                        <p:tgtEl>
                                          <p:spTgt spid="5"/>
                                        </p:tgtEl>
                                        <p:attrNameLst>
                                          <p:attrName>ppt_w</p:attrName>
                                        </p:attrNameLst>
                                      </p:cBhvr>
                                      <p:tavLst>
                                        <p:tav tm="0">
                                          <p:val>
                                            <p:fltVal val="0"/>
                                          </p:val>
                                        </p:tav>
                                        <p:tav tm="100000">
                                          <p:val>
                                            <p:strVal val="#ppt_w"/>
                                          </p:val>
                                        </p:tav>
                                      </p:tavLst>
                                    </p:anim>
                                    <p:anim calcmode="lin" valueType="num">
                                      <p:cBhvr>
                                        <p:cTn id="104" dur="500" fill="hold"/>
                                        <p:tgtEl>
                                          <p:spTgt spid="5"/>
                                        </p:tgtEl>
                                        <p:attrNameLst>
                                          <p:attrName>ppt_h</p:attrName>
                                        </p:attrNameLst>
                                      </p:cBhvr>
                                      <p:tavLst>
                                        <p:tav tm="0">
                                          <p:val>
                                            <p:fltVal val="0"/>
                                          </p:val>
                                        </p:tav>
                                        <p:tav tm="100000">
                                          <p:val>
                                            <p:strVal val="#ppt_h"/>
                                          </p:val>
                                        </p:tav>
                                      </p:tavLst>
                                    </p:anim>
                                    <p:anim calcmode="lin" valueType="num">
                                      <p:cBhvr>
                                        <p:cTn id="105" dur="500" fill="hold"/>
                                        <p:tgtEl>
                                          <p:spTgt spid="5"/>
                                        </p:tgtEl>
                                        <p:attrNameLst>
                                          <p:attrName>style.rotation</p:attrName>
                                        </p:attrNameLst>
                                      </p:cBhvr>
                                      <p:tavLst>
                                        <p:tav tm="0">
                                          <p:val>
                                            <p:fltVal val="90"/>
                                          </p:val>
                                        </p:tav>
                                        <p:tav tm="100000">
                                          <p:val>
                                            <p:fltVal val="0"/>
                                          </p:val>
                                        </p:tav>
                                      </p:tavLst>
                                    </p:anim>
                                    <p:animEffect transition="in" filter="fade">
                                      <p:cBhvr>
                                        <p:cTn id="106" dur="500"/>
                                        <p:tgtEl>
                                          <p:spTgt spid="5"/>
                                        </p:tgtEl>
                                      </p:cBhvr>
                                    </p:animEffect>
                                  </p:childTnLst>
                                </p:cTn>
                              </p:par>
                              <p:par>
                                <p:cTn id="107" presetID="31" presetClass="entr" presetSubtype="0" fill="hold" nodeType="withEffect">
                                  <p:stCondLst>
                                    <p:cond delay="0"/>
                                  </p:stCondLst>
                                  <p:childTnLst>
                                    <p:set>
                                      <p:cBhvr>
                                        <p:cTn id="108" dur="1" fill="hold">
                                          <p:stCondLst>
                                            <p:cond delay="0"/>
                                          </p:stCondLst>
                                        </p:cTn>
                                        <p:tgtEl>
                                          <p:spTgt spid="4"/>
                                        </p:tgtEl>
                                        <p:attrNameLst>
                                          <p:attrName>style.visibility</p:attrName>
                                        </p:attrNameLst>
                                      </p:cBhvr>
                                      <p:to>
                                        <p:strVal val="visible"/>
                                      </p:to>
                                    </p:set>
                                    <p:anim calcmode="lin" valueType="num">
                                      <p:cBhvr>
                                        <p:cTn id="109" dur="500" fill="hold"/>
                                        <p:tgtEl>
                                          <p:spTgt spid="4"/>
                                        </p:tgtEl>
                                        <p:attrNameLst>
                                          <p:attrName>ppt_w</p:attrName>
                                        </p:attrNameLst>
                                      </p:cBhvr>
                                      <p:tavLst>
                                        <p:tav tm="0">
                                          <p:val>
                                            <p:fltVal val="0"/>
                                          </p:val>
                                        </p:tav>
                                        <p:tav tm="100000">
                                          <p:val>
                                            <p:strVal val="#ppt_w"/>
                                          </p:val>
                                        </p:tav>
                                      </p:tavLst>
                                    </p:anim>
                                    <p:anim calcmode="lin" valueType="num">
                                      <p:cBhvr>
                                        <p:cTn id="110" dur="500" fill="hold"/>
                                        <p:tgtEl>
                                          <p:spTgt spid="4"/>
                                        </p:tgtEl>
                                        <p:attrNameLst>
                                          <p:attrName>ppt_h</p:attrName>
                                        </p:attrNameLst>
                                      </p:cBhvr>
                                      <p:tavLst>
                                        <p:tav tm="0">
                                          <p:val>
                                            <p:fltVal val="0"/>
                                          </p:val>
                                        </p:tav>
                                        <p:tav tm="100000">
                                          <p:val>
                                            <p:strVal val="#ppt_h"/>
                                          </p:val>
                                        </p:tav>
                                      </p:tavLst>
                                    </p:anim>
                                    <p:anim calcmode="lin" valueType="num">
                                      <p:cBhvr>
                                        <p:cTn id="111" dur="500" fill="hold"/>
                                        <p:tgtEl>
                                          <p:spTgt spid="4"/>
                                        </p:tgtEl>
                                        <p:attrNameLst>
                                          <p:attrName>style.rotation</p:attrName>
                                        </p:attrNameLst>
                                      </p:cBhvr>
                                      <p:tavLst>
                                        <p:tav tm="0">
                                          <p:val>
                                            <p:fltVal val="90"/>
                                          </p:val>
                                        </p:tav>
                                        <p:tav tm="100000">
                                          <p:val>
                                            <p:fltVal val="0"/>
                                          </p:val>
                                        </p:tav>
                                      </p:tavLst>
                                    </p:anim>
                                    <p:animEffect transition="in" filter="fade">
                                      <p:cBhvr>
                                        <p:cTn id="112" dur="500"/>
                                        <p:tgtEl>
                                          <p:spTgt spid="4"/>
                                        </p:tgtEl>
                                      </p:cBhvr>
                                    </p:animEffect>
                                  </p:childTnLst>
                                </p:cTn>
                              </p:par>
                              <p:par>
                                <p:cTn id="113" presetID="31" presetClass="entr" presetSubtype="0" fill="hold" nodeType="withEffect">
                                  <p:stCondLst>
                                    <p:cond delay="0"/>
                                  </p:stCondLst>
                                  <p:childTnLst>
                                    <p:set>
                                      <p:cBhvr>
                                        <p:cTn id="114" dur="1" fill="hold">
                                          <p:stCondLst>
                                            <p:cond delay="0"/>
                                          </p:stCondLst>
                                        </p:cTn>
                                        <p:tgtEl>
                                          <p:spTgt spid="3"/>
                                        </p:tgtEl>
                                        <p:attrNameLst>
                                          <p:attrName>style.visibility</p:attrName>
                                        </p:attrNameLst>
                                      </p:cBhvr>
                                      <p:to>
                                        <p:strVal val="visible"/>
                                      </p:to>
                                    </p:set>
                                    <p:anim calcmode="lin" valueType="num">
                                      <p:cBhvr>
                                        <p:cTn id="115" dur="500" fill="hold"/>
                                        <p:tgtEl>
                                          <p:spTgt spid="3"/>
                                        </p:tgtEl>
                                        <p:attrNameLst>
                                          <p:attrName>ppt_w</p:attrName>
                                        </p:attrNameLst>
                                      </p:cBhvr>
                                      <p:tavLst>
                                        <p:tav tm="0">
                                          <p:val>
                                            <p:fltVal val="0"/>
                                          </p:val>
                                        </p:tav>
                                        <p:tav tm="100000">
                                          <p:val>
                                            <p:strVal val="#ppt_w"/>
                                          </p:val>
                                        </p:tav>
                                      </p:tavLst>
                                    </p:anim>
                                    <p:anim calcmode="lin" valueType="num">
                                      <p:cBhvr>
                                        <p:cTn id="116" dur="500" fill="hold"/>
                                        <p:tgtEl>
                                          <p:spTgt spid="3"/>
                                        </p:tgtEl>
                                        <p:attrNameLst>
                                          <p:attrName>ppt_h</p:attrName>
                                        </p:attrNameLst>
                                      </p:cBhvr>
                                      <p:tavLst>
                                        <p:tav tm="0">
                                          <p:val>
                                            <p:fltVal val="0"/>
                                          </p:val>
                                        </p:tav>
                                        <p:tav tm="100000">
                                          <p:val>
                                            <p:strVal val="#ppt_h"/>
                                          </p:val>
                                        </p:tav>
                                      </p:tavLst>
                                    </p:anim>
                                    <p:anim calcmode="lin" valueType="num">
                                      <p:cBhvr>
                                        <p:cTn id="117" dur="500" fill="hold"/>
                                        <p:tgtEl>
                                          <p:spTgt spid="3"/>
                                        </p:tgtEl>
                                        <p:attrNameLst>
                                          <p:attrName>style.rotation</p:attrName>
                                        </p:attrNameLst>
                                      </p:cBhvr>
                                      <p:tavLst>
                                        <p:tav tm="0">
                                          <p:val>
                                            <p:fltVal val="90"/>
                                          </p:val>
                                        </p:tav>
                                        <p:tav tm="100000">
                                          <p:val>
                                            <p:fltVal val="0"/>
                                          </p:val>
                                        </p:tav>
                                      </p:tavLst>
                                    </p:anim>
                                    <p:animEffect transition="in" filter="fade">
                                      <p:cBhvr>
                                        <p:cTn id="118" dur="500"/>
                                        <p:tgtEl>
                                          <p:spTgt spid="3"/>
                                        </p:tgtEl>
                                      </p:cBhvr>
                                    </p:animEffect>
                                  </p:childTnLst>
                                </p:cTn>
                              </p:par>
                              <p:par>
                                <p:cTn id="119" presetID="31" presetClass="entr" presetSubtype="0" fill="hold" nodeType="withEffect">
                                  <p:stCondLst>
                                    <p:cond delay="0"/>
                                  </p:stCondLst>
                                  <p:childTnLst>
                                    <p:set>
                                      <p:cBhvr>
                                        <p:cTn id="120" dur="1" fill="hold">
                                          <p:stCondLst>
                                            <p:cond delay="0"/>
                                          </p:stCondLst>
                                        </p:cTn>
                                        <p:tgtEl>
                                          <p:spTgt spid="2"/>
                                        </p:tgtEl>
                                        <p:attrNameLst>
                                          <p:attrName>style.visibility</p:attrName>
                                        </p:attrNameLst>
                                      </p:cBhvr>
                                      <p:to>
                                        <p:strVal val="visible"/>
                                      </p:to>
                                    </p:set>
                                    <p:anim calcmode="lin" valueType="num">
                                      <p:cBhvr>
                                        <p:cTn id="121" dur="500" fill="hold"/>
                                        <p:tgtEl>
                                          <p:spTgt spid="2"/>
                                        </p:tgtEl>
                                        <p:attrNameLst>
                                          <p:attrName>ppt_w</p:attrName>
                                        </p:attrNameLst>
                                      </p:cBhvr>
                                      <p:tavLst>
                                        <p:tav tm="0">
                                          <p:val>
                                            <p:fltVal val="0"/>
                                          </p:val>
                                        </p:tav>
                                        <p:tav tm="100000">
                                          <p:val>
                                            <p:strVal val="#ppt_w"/>
                                          </p:val>
                                        </p:tav>
                                      </p:tavLst>
                                    </p:anim>
                                    <p:anim calcmode="lin" valueType="num">
                                      <p:cBhvr>
                                        <p:cTn id="122" dur="500" fill="hold"/>
                                        <p:tgtEl>
                                          <p:spTgt spid="2"/>
                                        </p:tgtEl>
                                        <p:attrNameLst>
                                          <p:attrName>ppt_h</p:attrName>
                                        </p:attrNameLst>
                                      </p:cBhvr>
                                      <p:tavLst>
                                        <p:tav tm="0">
                                          <p:val>
                                            <p:fltVal val="0"/>
                                          </p:val>
                                        </p:tav>
                                        <p:tav tm="100000">
                                          <p:val>
                                            <p:strVal val="#ppt_h"/>
                                          </p:val>
                                        </p:tav>
                                      </p:tavLst>
                                    </p:anim>
                                    <p:anim calcmode="lin" valueType="num">
                                      <p:cBhvr>
                                        <p:cTn id="123" dur="500" fill="hold"/>
                                        <p:tgtEl>
                                          <p:spTgt spid="2"/>
                                        </p:tgtEl>
                                        <p:attrNameLst>
                                          <p:attrName>style.rotation</p:attrName>
                                        </p:attrNameLst>
                                      </p:cBhvr>
                                      <p:tavLst>
                                        <p:tav tm="0">
                                          <p:val>
                                            <p:fltVal val="90"/>
                                          </p:val>
                                        </p:tav>
                                        <p:tav tm="100000">
                                          <p:val>
                                            <p:fltVal val="0"/>
                                          </p:val>
                                        </p:tav>
                                      </p:tavLst>
                                    </p:anim>
                                    <p:animEffect transition="in" filter="fade">
                                      <p:cBhvr>
                                        <p:cTn id="1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47" grpId="0"/>
      <p:bldP spid="48" grpId="0"/>
      <p:bldP spid="49" grpId="0"/>
      <p:bldP spid="50" grpId="0"/>
      <p:bldP spid="51" grpId="0"/>
      <p:bldP spid="52" grpId="0"/>
      <p:bldP spid="5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5588000"/>
            <a:ext cx="12192000" cy="127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图片包含 矢量图形&#10;&#10;已生成高可信度的说明"/>
          <p:cNvPicPr>
            <a:picLocks noChangeAspect="1"/>
          </p:cNvPicPr>
          <p:nvPr/>
        </p:nvPicPr>
        <p:blipFill>
          <a:blip r:embed="rId1" cstate="screen">
            <a:extLst>
              <a:ext uri="{28A0092B-C50C-407E-A947-70E740481C1C}">
                <a14:useLocalDpi xmlns:a14="http://schemas.microsoft.com/office/drawing/2010/main" val="0"/>
              </a:ext>
            </a:extLst>
          </a:blip>
          <a:stretch>
            <a:fillRect/>
          </a:stretch>
        </p:blipFill>
        <p:spPr>
          <a:xfrm>
            <a:off x="652970" y="951544"/>
            <a:ext cx="4147630" cy="4877756"/>
          </a:xfrm>
          <a:prstGeom prst="rect">
            <a:avLst/>
          </a:prstGeom>
        </p:spPr>
      </p:pic>
      <p:sp>
        <p:nvSpPr>
          <p:cNvPr id="7" name="Rectangle 606"/>
          <p:cNvSpPr>
            <a:spLocks noChangeArrowheads="1"/>
          </p:cNvSpPr>
          <p:nvPr/>
        </p:nvSpPr>
        <p:spPr bwMode="auto">
          <a:xfrm>
            <a:off x="11447458" y="5825719"/>
            <a:ext cx="3581" cy="3581"/>
          </a:xfrm>
          <a:prstGeom prst="rect">
            <a:avLst/>
          </a:prstGeom>
          <a:solidFill>
            <a:srgbClr val="D100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 name="Freeform 682"/>
          <p:cNvSpPr/>
          <p:nvPr/>
        </p:nvSpPr>
        <p:spPr bwMode="auto">
          <a:xfrm>
            <a:off x="5054766" y="1857746"/>
            <a:ext cx="2793336" cy="3298287"/>
          </a:xfrm>
          <a:custGeom>
            <a:avLst/>
            <a:gdLst>
              <a:gd name="T0" fmla="*/ 36 w 780"/>
              <a:gd name="T1" fmla="*/ 921 h 921"/>
              <a:gd name="T2" fmla="*/ 780 w 780"/>
              <a:gd name="T3" fmla="*/ 921 h 921"/>
              <a:gd name="T4" fmla="*/ 780 w 780"/>
              <a:gd name="T5" fmla="*/ 921 h 921"/>
              <a:gd name="T6" fmla="*/ 36 w 780"/>
              <a:gd name="T7" fmla="*/ 921 h 921"/>
              <a:gd name="T8" fmla="*/ 36 w 780"/>
              <a:gd name="T9" fmla="*/ 0 h 921"/>
              <a:gd name="T10" fmla="*/ 0 w 780"/>
              <a:gd name="T11" fmla="*/ 0 h 921"/>
              <a:gd name="T12" fmla="*/ 0 w 780"/>
              <a:gd name="T13" fmla="*/ 921 h 921"/>
              <a:gd name="T14" fmla="*/ 0 w 780"/>
              <a:gd name="T15" fmla="*/ 921 h 921"/>
              <a:gd name="T16" fmla="*/ 36 w 780"/>
              <a:gd name="T17" fmla="*/ 921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0" h="921">
                <a:moveTo>
                  <a:pt x="36" y="921"/>
                </a:moveTo>
                <a:lnTo>
                  <a:pt x="780" y="921"/>
                </a:lnTo>
                <a:lnTo>
                  <a:pt x="780" y="921"/>
                </a:lnTo>
                <a:lnTo>
                  <a:pt x="36" y="921"/>
                </a:lnTo>
                <a:lnTo>
                  <a:pt x="36" y="0"/>
                </a:lnTo>
                <a:lnTo>
                  <a:pt x="0" y="0"/>
                </a:lnTo>
                <a:lnTo>
                  <a:pt x="0" y="921"/>
                </a:lnTo>
                <a:lnTo>
                  <a:pt x="0" y="921"/>
                </a:lnTo>
                <a:lnTo>
                  <a:pt x="36" y="921"/>
                </a:lnTo>
                <a:close/>
              </a:path>
            </a:pathLst>
          </a:custGeom>
          <a:solidFill>
            <a:schemeClr val="accent1"/>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 name="Rectangle 685"/>
          <p:cNvSpPr>
            <a:spLocks noChangeArrowheads="1"/>
          </p:cNvSpPr>
          <p:nvPr/>
        </p:nvSpPr>
        <p:spPr bwMode="auto">
          <a:xfrm>
            <a:off x="5344842" y="1531858"/>
            <a:ext cx="6335145" cy="3427210"/>
          </a:xfrm>
          <a:prstGeom prst="rect">
            <a:avLst/>
          </a:prstGeom>
          <a:solidFill>
            <a:schemeClr val="accent1"/>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 name="Freeform 686"/>
          <p:cNvSpPr/>
          <p:nvPr/>
        </p:nvSpPr>
        <p:spPr bwMode="auto">
          <a:xfrm>
            <a:off x="9144497" y="1367123"/>
            <a:ext cx="2793336" cy="3298287"/>
          </a:xfrm>
          <a:custGeom>
            <a:avLst/>
            <a:gdLst>
              <a:gd name="T0" fmla="*/ 744 w 780"/>
              <a:gd name="T1" fmla="*/ 0 h 921"/>
              <a:gd name="T2" fmla="*/ 0 w 780"/>
              <a:gd name="T3" fmla="*/ 0 h 921"/>
              <a:gd name="T4" fmla="*/ 0 w 780"/>
              <a:gd name="T5" fmla="*/ 9 h 921"/>
              <a:gd name="T6" fmla="*/ 744 w 780"/>
              <a:gd name="T7" fmla="*/ 9 h 921"/>
              <a:gd name="T8" fmla="*/ 744 w 780"/>
              <a:gd name="T9" fmla="*/ 921 h 921"/>
              <a:gd name="T10" fmla="*/ 780 w 780"/>
              <a:gd name="T11" fmla="*/ 921 h 921"/>
              <a:gd name="T12" fmla="*/ 780 w 780"/>
              <a:gd name="T13" fmla="*/ 9 h 921"/>
              <a:gd name="T14" fmla="*/ 780 w 780"/>
              <a:gd name="T15" fmla="*/ 0 h 921"/>
              <a:gd name="T16" fmla="*/ 744 w 780"/>
              <a:gd name="T17"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0" h="921">
                <a:moveTo>
                  <a:pt x="744" y="0"/>
                </a:moveTo>
                <a:lnTo>
                  <a:pt x="0" y="0"/>
                </a:lnTo>
                <a:lnTo>
                  <a:pt x="0" y="9"/>
                </a:lnTo>
                <a:lnTo>
                  <a:pt x="744" y="9"/>
                </a:lnTo>
                <a:lnTo>
                  <a:pt x="744" y="921"/>
                </a:lnTo>
                <a:lnTo>
                  <a:pt x="780" y="921"/>
                </a:lnTo>
                <a:lnTo>
                  <a:pt x="780" y="9"/>
                </a:lnTo>
                <a:lnTo>
                  <a:pt x="780" y="0"/>
                </a:lnTo>
                <a:lnTo>
                  <a:pt x="744" y="0"/>
                </a:lnTo>
                <a:close/>
              </a:path>
            </a:pathLst>
          </a:custGeom>
          <a:solidFill>
            <a:schemeClr val="accent1"/>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1" name="文本框 10"/>
          <p:cNvSpPr txBox="1"/>
          <p:nvPr/>
        </p:nvSpPr>
        <p:spPr>
          <a:xfrm>
            <a:off x="6858004" y="1860499"/>
            <a:ext cx="3141630" cy="1200329"/>
          </a:xfrm>
          <a:prstGeom prst="rect">
            <a:avLst/>
          </a:prstGeom>
          <a:noFill/>
        </p:spPr>
        <p:txBody>
          <a:bodyPr vert="horz" wrap="none" rtlCol="0">
            <a:spAutoFit/>
          </a:bodyPr>
          <a:lstStyle>
            <a:defPPr>
              <a:defRPr lang="zh-CN"/>
            </a:defPPr>
            <a:lvl1pPr algn="ctr">
              <a:defRPr sz="7200" b="1">
                <a:solidFill>
                  <a:schemeClr val="accent5">
                    <a:lumMod val="50000"/>
                  </a:schemeClr>
                </a:solidFill>
                <a:latin typeface="Agency FB" panose="020B0503020202020204" pitchFamily="34" charset="0"/>
              </a:defRPr>
            </a:lvl1pPr>
          </a:lstStyle>
          <a:p>
            <a:r>
              <a:rPr lang="en-US" altLang="zh-CN" dirty="0">
                <a:solidFill>
                  <a:schemeClr val="tx1"/>
                </a:solidFill>
                <a:effectLst>
                  <a:outerShdw blurRad="38100" dist="38100" dir="2700000" algn="tl">
                    <a:srgbClr val="000000">
                      <a:alpha val="43137"/>
                    </a:srgbClr>
                  </a:outerShdw>
                </a:effectLst>
                <a:latin typeface="Impact" panose="020B0806030902050204" pitchFamily="34" charset="0"/>
              </a:rPr>
              <a:t>PART 02</a:t>
            </a:r>
            <a:endParaRPr lang="zh-CN" altLang="en-US" sz="8800" dirty="0">
              <a:ln>
                <a:gradFill>
                  <a:gsLst>
                    <a:gs pos="0">
                      <a:schemeClr val="accent1">
                        <a:lumMod val="5000"/>
                        <a:lumOff val="95000"/>
                        <a:alpha val="0"/>
                      </a:schemeClr>
                    </a:gs>
                    <a:gs pos="55000">
                      <a:schemeClr val="bg1"/>
                    </a:gs>
                    <a:gs pos="100000">
                      <a:schemeClr val="bg1">
                        <a:alpha val="0"/>
                      </a:schemeClr>
                    </a:gs>
                  </a:gsLst>
                  <a:lin ang="5400000" scaled="1"/>
                </a:gradFill>
              </a:ln>
              <a:solidFill>
                <a:schemeClr val="tx1"/>
              </a:solidFill>
              <a:effectLst>
                <a:outerShdw blurRad="38100" dist="38100" dir="2700000" algn="tl">
                  <a:srgbClr val="000000">
                    <a:alpha val="43137"/>
                  </a:srgbClr>
                </a:outerShdw>
              </a:effectLst>
              <a:latin typeface="Impact" panose="020B0806030902050204" pitchFamily="34" charset="0"/>
            </a:endParaRPr>
          </a:p>
        </p:txBody>
      </p:sp>
      <p:sp>
        <p:nvSpPr>
          <p:cNvPr id="12" name="矩形 11"/>
          <p:cNvSpPr/>
          <p:nvPr/>
        </p:nvSpPr>
        <p:spPr>
          <a:xfrm>
            <a:off x="6573877" y="3202068"/>
            <a:ext cx="3877985" cy="830997"/>
          </a:xfrm>
          <a:prstGeom prst="rect">
            <a:avLst/>
          </a:prstGeom>
          <a:noFill/>
        </p:spPr>
        <p:txBody>
          <a:bodyPr wrap="none" rtlCol="0">
            <a:spAutoFit/>
          </a:bodyPr>
          <a:lstStyle/>
          <a:p>
            <a:pPr algn="ctr"/>
            <a:r>
              <a:rPr lang="zh-CN" altLang="en-US" sz="4800" b="1" dirty="0">
                <a:latin typeface="微软雅黑" panose="020B0503020204020204" pitchFamily="34" charset="-122"/>
                <a:ea typeface="微软雅黑" panose="020B0503020204020204" pitchFamily="34" charset="-122"/>
              </a:rPr>
              <a:t>此处添加标题</a:t>
            </a:r>
            <a:endParaRPr lang="zh-CN" altLang="en-US" sz="4800" b="1" dirty="0">
              <a:latin typeface="微软雅黑" panose="020B0503020204020204" pitchFamily="34" charset="-122"/>
              <a:ea typeface="微软雅黑" panose="020B0503020204020204" pitchFamily="34" charset="-122"/>
            </a:endParaRPr>
          </a:p>
        </p:txBody>
      </p:sp>
      <p:sp>
        <p:nvSpPr>
          <p:cNvPr id="13" name="矩形 12"/>
          <p:cNvSpPr/>
          <p:nvPr/>
        </p:nvSpPr>
        <p:spPr>
          <a:xfrm>
            <a:off x="5494083" y="4002854"/>
            <a:ext cx="6037573" cy="453457"/>
          </a:xfrm>
          <a:prstGeom prst="rect">
            <a:avLst/>
          </a:prstGeom>
        </p:spPr>
        <p:txBody>
          <a:bodyPr wrap="square">
            <a:spAutoFit/>
          </a:bodyPr>
          <a:lstStyle/>
          <a:p>
            <a:pPr algn="ctr">
              <a:lnSpc>
                <a:spcPct val="130000"/>
              </a:lnSpc>
            </a:pPr>
            <a:r>
              <a:rPr lang="zh-CN" altLang="en-US" sz="2000" b="1" dirty="0">
                <a:latin typeface="微软雅黑" panose="020B0503020204020204" pitchFamily="34" charset="-122"/>
                <a:ea typeface="微软雅黑" panose="020B0503020204020204" pitchFamily="34" charset="-122"/>
              </a:rPr>
              <a:t>点击此处添加文本内容，如关键词、部分简单介绍等</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5000">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par>
                              <p:cTn id="20" fill="hold">
                                <p:stCondLst>
                                  <p:cond delay="1000"/>
                                </p:stCondLst>
                                <p:childTnLst>
                                  <p:par>
                                    <p:cTn id="21" presetID="23" presetClass="entr" presetSubtype="28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strVal val="4/3*#ppt_w"/>
                                              </p:val>
                                            </p:tav>
                                            <p:tav tm="100000">
                                              <p:val>
                                                <p:strVal val="#ppt_w"/>
                                              </p:val>
                                            </p:tav>
                                          </p:tavLst>
                                        </p:anim>
                                        <p:anim calcmode="lin" valueType="num">
                                          <p:cBhvr>
                                            <p:cTn id="24" dur="500" fill="hold"/>
                                            <p:tgtEl>
                                              <p:spTgt spid="9"/>
                                            </p:tgtEl>
                                            <p:attrNameLst>
                                              <p:attrName>ppt_h</p:attrName>
                                            </p:attrNameLst>
                                          </p:cBhvr>
                                          <p:tavLst>
                                            <p:tav tm="0">
                                              <p:val>
                                                <p:strVal val="4/3*#ppt_h"/>
                                              </p:val>
                                            </p:tav>
                                            <p:tav tm="100000">
                                              <p:val>
                                                <p:strVal val="#ppt_h"/>
                                              </p:val>
                                            </p:tav>
                                          </p:tavLst>
                                        </p:anim>
                                      </p:childTnLst>
                                    </p:cTn>
                                  </p:par>
                                </p:childTnLst>
                              </p:cTn>
                            </p:par>
                            <p:par>
                              <p:cTn id="25" fill="hold">
                                <p:stCondLst>
                                  <p:cond delay="1500"/>
                                </p:stCondLst>
                                <p:childTnLst>
                                  <p:par>
                                    <p:cTn id="26" presetID="2" presetClass="entr" presetSubtype="2" fill="hold" grpId="0" nodeType="afterEffect" p14:presetBounceEnd="40000">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anim calcmode="lin" valueType="num" p14:bounceEnd="40000">
                                          <p:cBhvr additive="base">
                                            <p:cTn id="28" dur="500" fill="hold"/>
                                            <p:tgtEl>
                                              <p:spTgt spid="11"/>
                                            </p:tgtEl>
                                            <p:attrNameLst>
                                              <p:attrName>ppt_x</p:attrName>
                                            </p:attrNameLst>
                                          </p:cBhvr>
                                          <p:tavLst>
                                            <p:tav tm="0">
                                              <p:val>
                                                <p:strVal val="1+#ppt_w/2"/>
                                              </p:val>
                                            </p:tav>
                                            <p:tav tm="100000">
                                              <p:val>
                                                <p:strVal val="#ppt_x"/>
                                              </p:val>
                                            </p:tav>
                                          </p:tavLst>
                                        </p:anim>
                                        <p:anim calcmode="lin" valueType="num" p14:bounceEnd="40000">
                                          <p:cBhvr additive="base">
                                            <p:cTn id="29" dur="500" fill="hold"/>
                                            <p:tgtEl>
                                              <p:spTgt spid="11"/>
                                            </p:tgtEl>
                                            <p:attrNameLst>
                                              <p:attrName>ppt_y</p:attrName>
                                            </p:attrNameLst>
                                          </p:cBhvr>
                                          <p:tavLst>
                                            <p:tav tm="0">
                                              <p:val>
                                                <p:strVal val="#ppt_y"/>
                                              </p:val>
                                            </p:tav>
                                            <p:tav tm="100000">
                                              <p:val>
                                                <p:strVal val="#ppt_y"/>
                                              </p:val>
                                            </p:tav>
                                          </p:tavLst>
                                        </p:anim>
                                      </p:childTnLst>
                                    </p:cTn>
                                  </p:par>
                                </p:childTnLst>
                              </p:cTn>
                            </p:par>
                            <p:par>
                              <p:cTn id="30" fill="hold">
                                <p:stCondLst>
                                  <p:cond delay="2299"/>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childTnLst>
                              </p:cTn>
                            </p:par>
                            <p:par>
                              <p:cTn id="36" fill="hold">
                                <p:stCondLst>
                                  <p:cond delay="3049"/>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13">
                                                <p:txEl>
                                                  <p:pRg st="0" end="0"/>
                                                </p:txEl>
                                              </p:spTgt>
                                            </p:tgtEl>
                                            <p:attrNameLst>
                                              <p:attrName>style.visibility</p:attrName>
                                            </p:attrNameLst>
                                          </p:cBhvr>
                                          <p:to>
                                            <p:strVal val="visible"/>
                                          </p:to>
                                        </p:set>
                                        <p:anim calcmode="lin" valueType="num">
                                          <p:cBhvr>
                                            <p:cTn id="39" dur="500" fill="hold"/>
                                            <p:tgtEl>
                                              <p:spTgt spid="1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13">
                                                <p:txEl>
                                                  <p:pRg st="0" end="0"/>
                                                </p:txEl>
                                              </p:spTgt>
                                            </p:tgtEl>
                                            <p:attrNameLst>
                                              <p:attrName>ppt_y</p:attrName>
                                            </p:attrNameLst>
                                          </p:cBhvr>
                                          <p:tavLst>
                                            <p:tav tm="0">
                                              <p:val>
                                                <p:strVal val="#ppt_y"/>
                                              </p:val>
                                            </p:tav>
                                            <p:tav tm="100000">
                                              <p:val>
                                                <p:strVal val="#ppt_y"/>
                                              </p:val>
                                            </p:tav>
                                          </p:tavLst>
                                        </p:anim>
                                        <p:anim calcmode="lin" valueType="num">
                                          <p:cBhvr>
                                            <p:cTn id="41" dur="500" fill="hold"/>
                                            <p:tgtEl>
                                              <p:spTgt spid="1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1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p:bldP spid="12" grpId="0"/>
          <p:bldP spid="13" grpId="0" bui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par>
                              <p:cTn id="20" fill="hold">
                                <p:stCondLst>
                                  <p:cond delay="1000"/>
                                </p:stCondLst>
                                <p:childTnLst>
                                  <p:par>
                                    <p:cTn id="21" presetID="23" presetClass="entr" presetSubtype="28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strVal val="4/3*#ppt_w"/>
                                              </p:val>
                                            </p:tav>
                                            <p:tav tm="100000">
                                              <p:val>
                                                <p:strVal val="#ppt_w"/>
                                              </p:val>
                                            </p:tav>
                                          </p:tavLst>
                                        </p:anim>
                                        <p:anim calcmode="lin" valueType="num">
                                          <p:cBhvr>
                                            <p:cTn id="24" dur="500" fill="hold"/>
                                            <p:tgtEl>
                                              <p:spTgt spid="9"/>
                                            </p:tgtEl>
                                            <p:attrNameLst>
                                              <p:attrName>ppt_h</p:attrName>
                                            </p:attrNameLst>
                                          </p:cBhvr>
                                          <p:tavLst>
                                            <p:tav tm="0">
                                              <p:val>
                                                <p:strVal val="4/3*#ppt_h"/>
                                              </p:val>
                                            </p:tav>
                                            <p:tav tm="100000">
                                              <p:val>
                                                <p:strVal val="#ppt_h"/>
                                              </p:val>
                                            </p:tav>
                                          </p:tavLst>
                                        </p:anim>
                                      </p:childTnLst>
                                    </p:cTn>
                                  </p:par>
                                </p:childTnLst>
                              </p:cTn>
                            </p:par>
                            <p:par>
                              <p:cTn id="25" fill="hold">
                                <p:stCondLst>
                                  <p:cond delay="1500"/>
                                </p:stCondLst>
                                <p:childTnLst>
                                  <p:par>
                                    <p:cTn id="26" presetID="2" presetClass="entr" presetSubtype="2" fill="hold" grpId="0" nodeType="afterEffect">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1+#ppt_w/2"/>
                                              </p:val>
                                            </p:tav>
                                            <p:tav tm="100000">
                                              <p:val>
                                                <p:strVal val="#ppt_x"/>
                                              </p:val>
                                            </p:tav>
                                          </p:tavLst>
                                        </p:anim>
                                        <p:anim calcmode="lin" valueType="num">
                                          <p:cBhvr additive="base">
                                            <p:cTn id="29" dur="500" fill="hold"/>
                                            <p:tgtEl>
                                              <p:spTgt spid="11"/>
                                            </p:tgtEl>
                                            <p:attrNameLst>
                                              <p:attrName>ppt_y</p:attrName>
                                            </p:attrNameLst>
                                          </p:cBhvr>
                                          <p:tavLst>
                                            <p:tav tm="0">
                                              <p:val>
                                                <p:strVal val="#ppt_y"/>
                                              </p:val>
                                            </p:tav>
                                            <p:tav tm="100000">
                                              <p:val>
                                                <p:strVal val="#ppt_y"/>
                                              </p:val>
                                            </p:tav>
                                          </p:tavLst>
                                        </p:anim>
                                      </p:childTnLst>
                                    </p:cTn>
                                  </p:par>
                                </p:childTnLst>
                              </p:cTn>
                            </p:par>
                            <p:par>
                              <p:cTn id="30" fill="hold">
                                <p:stCondLst>
                                  <p:cond delay="2299"/>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childTnLst>
                              </p:cTn>
                            </p:par>
                            <p:par>
                              <p:cTn id="36" fill="hold">
                                <p:stCondLst>
                                  <p:cond delay="3049"/>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13">
                                                <p:txEl>
                                                  <p:pRg st="0" end="0"/>
                                                </p:txEl>
                                              </p:spTgt>
                                            </p:tgtEl>
                                            <p:attrNameLst>
                                              <p:attrName>style.visibility</p:attrName>
                                            </p:attrNameLst>
                                          </p:cBhvr>
                                          <p:to>
                                            <p:strVal val="visible"/>
                                          </p:to>
                                        </p:set>
                                        <p:anim calcmode="lin" valueType="num">
                                          <p:cBhvr>
                                            <p:cTn id="39" dur="500" fill="hold"/>
                                            <p:tgtEl>
                                              <p:spTgt spid="1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13">
                                                <p:txEl>
                                                  <p:pRg st="0" end="0"/>
                                                </p:txEl>
                                              </p:spTgt>
                                            </p:tgtEl>
                                            <p:attrNameLst>
                                              <p:attrName>ppt_y</p:attrName>
                                            </p:attrNameLst>
                                          </p:cBhvr>
                                          <p:tavLst>
                                            <p:tav tm="0">
                                              <p:val>
                                                <p:strVal val="#ppt_y"/>
                                              </p:val>
                                            </p:tav>
                                            <p:tav tm="100000">
                                              <p:val>
                                                <p:strVal val="#ppt_y"/>
                                              </p:val>
                                            </p:tav>
                                          </p:tavLst>
                                        </p:anim>
                                        <p:anim calcmode="lin" valueType="num">
                                          <p:cBhvr>
                                            <p:cTn id="41" dur="500" fill="hold"/>
                                            <p:tgtEl>
                                              <p:spTgt spid="1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1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p:bldP spid="12" grpId="0"/>
          <p:bldP spid="13" grpId="0" build="p"/>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5"/>
          <p:cNvSpPr>
            <a:spLocks noChangeArrowheads="1"/>
          </p:cNvSpPr>
          <p:nvPr>
            <p:custDataLst>
              <p:tags r:id="rId1"/>
            </p:custDataLst>
          </p:nvPr>
        </p:nvSpPr>
        <p:spPr bwMode="auto">
          <a:xfrm>
            <a:off x="6748509" y="3616309"/>
            <a:ext cx="2307146" cy="2042055"/>
          </a:xfrm>
          <a:prstGeom prst="rect">
            <a:avLst/>
          </a:prstGeom>
          <a:solidFill>
            <a:schemeClr val="accent1"/>
          </a:solidFill>
          <a:ln>
            <a:noFill/>
          </a:ln>
        </p:spPr>
        <p:txBody>
          <a:bodyPr lIns="0" tIns="45103" rIns="0" bIns="45103" anchor="ctr"/>
          <a:lstStyle/>
          <a:p>
            <a:pPr algn="ctr"/>
            <a:endParaRPr lang="zh-CN" altLang="zh-CN" sz="1935">
              <a:solidFill>
                <a:srgbClr val="FFFFFF"/>
              </a:solidFill>
            </a:endParaRPr>
          </a:p>
        </p:txBody>
      </p:sp>
      <p:sp>
        <p:nvSpPr>
          <p:cNvPr id="4" name="PA_矩形 6"/>
          <p:cNvSpPr>
            <a:spLocks noChangeArrowheads="1"/>
          </p:cNvSpPr>
          <p:nvPr>
            <p:custDataLst>
              <p:tags r:id="rId2"/>
            </p:custDataLst>
          </p:nvPr>
        </p:nvSpPr>
        <p:spPr bwMode="auto">
          <a:xfrm>
            <a:off x="9151550" y="1454372"/>
            <a:ext cx="2308856" cy="2042055"/>
          </a:xfrm>
          <a:prstGeom prst="rect">
            <a:avLst/>
          </a:prstGeom>
          <a:solidFill>
            <a:schemeClr val="accent2"/>
          </a:solidFill>
          <a:ln>
            <a:noFill/>
          </a:ln>
        </p:spPr>
        <p:txBody>
          <a:bodyPr lIns="0" tIns="45103" rIns="0" bIns="45103" anchor="ctr"/>
          <a:lstStyle/>
          <a:p>
            <a:pPr algn="ctr"/>
            <a:endParaRPr lang="zh-CN" altLang="zh-CN" sz="1935">
              <a:solidFill>
                <a:schemeClr val="bg1"/>
              </a:solidFill>
              <a:latin typeface="+mn-ea"/>
            </a:endParaRPr>
          </a:p>
        </p:txBody>
      </p:sp>
      <p:pic>
        <p:nvPicPr>
          <p:cNvPr id="5" name="PA_图片 8"/>
          <p:cNvPicPr>
            <a:picLocks noChangeAspect="1" noChangeArrowheads="1"/>
          </p:cNvPicPr>
          <p:nvPr>
            <p:custDataLst>
              <p:tags r:id="rId3"/>
            </p:custDataLst>
          </p:nvPr>
        </p:nvPicPr>
        <p:blipFill>
          <a:blip r:embed="rId4">
            <a:extLst>
              <a:ext uri="{28A0092B-C50C-407E-A947-70E740481C1C}">
                <a14:useLocalDpi xmlns:a14="http://schemas.microsoft.com/office/drawing/2010/main" val="0"/>
              </a:ext>
            </a:extLst>
          </a:blip>
          <a:srcRect/>
          <a:stretch>
            <a:fillRect/>
          </a:stretch>
        </p:blipFill>
        <p:spPr bwMode="auto">
          <a:xfrm>
            <a:off x="7249213" y="4108196"/>
            <a:ext cx="1190344" cy="1149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PA_矩形 7"/>
          <p:cNvSpPr/>
          <p:nvPr>
            <p:custDataLst>
              <p:tags r:id="rId5"/>
            </p:custDataLst>
          </p:nvPr>
        </p:nvSpPr>
        <p:spPr>
          <a:xfrm>
            <a:off x="9274031" y="1597638"/>
            <a:ext cx="2038356" cy="2179700"/>
          </a:xfrm>
          <a:prstGeom prst="rect">
            <a:avLst/>
          </a:prstGeom>
        </p:spPr>
        <p:txBody>
          <a:bodyPr wrap="square">
            <a:spAutoFit/>
          </a:bodyPr>
          <a:lstStyle/>
          <a:p>
            <a:pPr>
              <a:lnSpc>
                <a:spcPct val="130000"/>
              </a:lnSpc>
              <a:defRPr/>
            </a:pPr>
            <a:r>
              <a:rPr lang="zh-CN" altLang="en-US" sz="1740" kern="0" dirty="0">
                <a:solidFill>
                  <a:schemeClr val="bg1"/>
                </a:solidFill>
                <a:latin typeface="+mn-ea"/>
              </a:rPr>
              <a:t>您的内容打在这里，或通过复制您的文本您的内容打在这里，或通过复制您的文本</a:t>
            </a:r>
            <a:endParaRPr lang="en-US" altLang="zh-CN" sz="1740" kern="0" dirty="0">
              <a:solidFill>
                <a:schemeClr val="bg1"/>
              </a:solidFill>
              <a:latin typeface="+mn-ea"/>
            </a:endParaRPr>
          </a:p>
          <a:p>
            <a:pPr lvl="0">
              <a:lnSpc>
                <a:spcPct val="130000"/>
              </a:lnSpc>
              <a:defRPr/>
            </a:pPr>
            <a:endParaRPr lang="en-US" altLang="zh-CN" sz="1740" kern="0" dirty="0">
              <a:solidFill>
                <a:schemeClr val="bg1"/>
              </a:solidFill>
              <a:latin typeface="+mn-ea"/>
            </a:endParaRPr>
          </a:p>
        </p:txBody>
      </p:sp>
      <p:pic>
        <p:nvPicPr>
          <p:cNvPr id="6" name="图片占位符 5"/>
          <p:cNvPicPr>
            <a:picLocks noGrp="1" noChangeAspect="1"/>
          </p:cNvPicPr>
          <p:nvPr>
            <p:ph type="pic" sz="quarter" idx="12"/>
          </p:nvPr>
        </p:nvPicPr>
        <p:blipFill>
          <a:blip r:embed="rId6" cstate="screen">
            <a:extLst>
              <a:ext uri="{28A0092B-C50C-407E-A947-70E740481C1C}">
                <a14:useLocalDpi xmlns:a14="http://schemas.microsoft.com/office/drawing/2010/main" val="0"/>
              </a:ext>
            </a:extLst>
          </a:blip>
          <a:srcRect l="16892" r="16892"/>
          <a:stretch>
            <a:fillRect/>
          </a:stretch>
        </p:blipFill>
        <p:spPr/>
      </p:pic>
      <p:pic>
        <p:nvPicPr>
          <p:cNvPr id="12" name="图片占位符 11" descr="图片包含 人员, 男士, 墙壁, 事情&#10;&#10;已生成极高可信度的说明"/>
          <p:cNvPicPr>
            <a:picLocks noGrp="1" noChangeAspect="1"/>
          </p:cNvPicPr>
          <p:nvPr>
            <p:ph type="pic" sz="quarter" idx="13"/>
          </p:nvPr>
        </p:nvPicPr>
        <p:blipFill>
          <a:blip r:embed="rId7" cstate="screen">
            <a:extLst>
              <a:ext uri="{28A0092B-C50C-407E-A947-70E740481C1C}">
                <a14:useLocalDpi xmlns:a14="http://schemas.microsoft.com/office/drawing/2010/main" val="0"/>
              </a:ext>
            </a:extLst>
          </a:blip>
          <a:srcRect l="17760" r="17760"/>
          <a:stretch>
            <a:fillRect/>
          </a:stretch>
        </p:blipFill>
        <p:spPr/>
      </p:pic>
      <p:pic>
        <p:nvPicPr>
          <p:cNvPr id="14" name="图片占位符 13" descr="图片包含 人员, 男士&#10;&#10;已生成极高可信度的说明"/>
          <p:cNvPicPr>
            <a:picLocks noGrp="1" noChangeAspect="1"/>
          </p:cNvPicPr>
          <p:nvPr>
            <p:ph type="pic" sz="quarter" idx="14"/>
          </p:nvPr>
        </p:nvPicPr>
        <p:blipFill>
          <a:blip r:embed="rId8" cstate="screen">
            <a:extLst>
              <a:ext uri="{28A0092B-C50C-407E-A947-70E740481C1C}">
                <a14:useLocalDpi xmlns:a14="http://schemas.microsoft.com/office/drawing/2010/main" val="0"/>
              </a:ext>
            </a:extLst>
          </a:blip>
          <a:srcRect l="2782" r="2782"/>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
                                        <p:tgtEl>
                                          <p:spTgt spid="3"/>
                                        </p:tgtEl>
                                      </p:cBhvr>
                                    </p:animEffect>
                                  </p:childTnLst>
                                </p:cTn>
                              </p:par>
                              <p:par>
                                <p:cTn id="8" presetID="10" presetClass="entr" presetSubtype="0" fill="hold" nodeType="withEffect">
                                  <p:stCondLst>
                                    <p:cond delay="12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50"/>
                                        <p:tgtEl>
                                          <p:spTgt spid="5"/>
                                        </p:tgtEl>
                                      </p:cBhvr>
                                    </p:animEffect>
                                  </p:childTnLst>
                                </p:cTn>
                              </p:par>
                              <p:par>
                                <p:cTn id="11" presetID="22" presetClass="entr" presetSubtype="8" fill="hold" grpId="0" nodeType="withEffect">
                                  <p:stCondLst>
                                    <p:cond delay="200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250"/>
                                        <p:tgtEl>
                                          <p:spTgt spid="4"/>
                                        </p:tgtEl>
                                      </p:cBhvr>
                                    </p:animEffect>
                                  </p:childTnLst>
                                </p:cTn>
                              </p:par>
                              <p:par>
                                <p:cTn id="14" presetID="10" presetClass="entr" presetSubtype="0" fill="hold" grpId="0" nodeType="withEffect">
                                  <p:stCondLst>
                                    <p:cond delay="225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00541" y="2018040"/>
            <a:ext cx="1354918" cy="1354918"/>
            <a:chOff x="4841141" y="1630622"/>
            <a:chExt cx="1354918" cy="1354918"/>
          </a:xfrm>
        </p:grpSpPr>
        <p:sp>
          <p:nvSpPr>
            <p:cNvPr id="3" name="椭圆 2"/>
            <p:cNvSpPr/>
            <p:nvPr/>
          </p:nvSpPr>
          <p:spPr>
            <a:xfrm>
              <a:off x="4841141" y="1630622"/>
              <a:ext cx="1354918" cy="1354918"/>
            </a:xfrm>
            <a:prstGeom prst="ellipse">
              <a:avLst/>
            </a:prstGeom>
            <a:solidFill>
              <a:schemeClr val="accent1"/>
            </a:solidFill>
            <a:ln w="25400">
              <a:solidFill>
                <a:schemeClr val="accent1">
                  <a:lumMod val="20000"/>
                  <a:lumOff val="80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4" name="KSO_Shape"/>
            <p:cNvSpPr/>
            <p:nvPr/>
          </p:nvSpPr>
          <p:spPr bwMode="auto">
            <a:xfrm>
              <a:off x="5037404" y="1826082"/>
              <a:ext cx="962391" cy="963998"/>
            </a:xfrm>
            <a:custGeom>
              <a:avLst/>
              <a:gdLst>
                <a:gd name="T0" fmla="*/ 2147483646 w 4408"/>
                <a:gd name="T1" fmla="*/ 2147483646 h 4408"/>
                <a:gd name="T2" fmla="*/ 2147483646 w 4408"/>
                <a:gd name="T3" fmla="*/ 2147483646 h 4408"/>
                <a:gd name="T4" fmla="*/ 2147483646 w 4408"/>
                <a:gd name="T5" fmla="*/ 2147483646 h 4408"/>
                <a:gd name="T6" fmla="*/ 2147483646 w 4408"/>
                <a:gd name="T7" fmla="*/ 2147483646 h 4408"/>
                <a:gd name="T8" fmla="*/ 2147483646 w 4408"/>
                <a:gd name="T9" fmla="*/ 2147483646 h 4408"/>
                <a:gd name="T10" fmla="*/ 2147483646 w 4408"/>
                <a:gd name="T11" fmla="*/ 2147483646 h 4408"/>
                <a:gd name="T12" fmla="*/ 2147483646 w 4408"/>
                <a:gd name="T13" fmla="*/ 2147483646 h 4408"/>
                <a:gd name="T14" fmla="*/ 2147483646 w 4408"/>
                <a:gd name="T15" fmla="*/ 2147483646 h 4408"/>
                <a:gd name="T16" fmla="*/ 2147483646 w 4408"/>
                <a:gd name="T17" fmla="*/ 2147483646 h 4408"/>
                <a:gd name="T18" fmla="*/ 2147483646 w 4408"/>
                <a:gd name="T19" fmla="*/ 2147483646 h 4408"/>
                <a:gd name="T20" fmla="*/ 2147483646 w 4408"/>
                <a:gd name="T21" fmla="*/ 564979005 h 4408"/>
                <a:gd name="T22" fmla="*/ 2147483646 w 4408"/>
                <a:gd name="T23" fmla="*/ 2147483646 h 4408"/>
                <a:gd name="T24" fmla="*/ 2147483646 w 4408"/>
                <a:gd name="T25" fmla="*/ 2147483646 h 4408"/>
                <a:gd name="T26" fmla="*/ 2147483646 w 4408"/>
                <a:gd name="T27" fmla="*/ 2147483646 h 4408"/>
                <a:gd name="T28" fmla="*/ 2147483646 w 4408"/>
                <a:gd name="T29" fmla="*/ 2147483646 h 4408"/>
                <a:gd name="T30" fmla="*/ 2147483646 w 4408"/>
                <a:gd name="T31" fmla="*/ 2147483646 h 4408"/>
                <a:gd name="T32" fmla="*/ 2147483646 w 4408"/>
                <a:gd name="T33" fmla="*/ 2147483646 h 4408"/>
                <a:gd name="T34" fmla="*/ 2147483646 w 4408"/>
                <a:gd name="T35" fmla="*/ 2147483646 h 4408"/>
                <a:gd name="T36" fmla="*/ 2147483646 w 4408"/>
                <a:gd name="T37" fmla="*/ 2147483646 h 4408"/>
                <a:gd name="T38" fmla="*/ 2147483646 w 4408"/>
                <a:gd name="T39" fmla="*/ 2147483646 h 4408"/>
                <a:gd name="T40" fmla="*/ 2147483646 w 4408"/>
                <a:gd name="T41" fmla="*/ 2147483646 h 4408"/>
                <a:gd name="T42" fmla="*/ 2147483646 w 4408"/>
                <a:gd name="T43" fmla="*/ 2147483646 h 4408"/>
                <a:gd name="T44" fmla="*/ 642768528 w 4408"/>
                <a:gd name="T45" fmla="*/ 2147483646 h 4408"/>
                <a:gd name="T46" fmla="*/ 2147483646 w 4408"/>
                <a:gd name="T47" fmla="*/ 2147483646 h 4408"/>
                <a:gd name="T48" fmla="*/ 2147483646 w 4408"/>
                <a:gd name="T49" fmla="*/ 2147483646 h 4408"/>
                <a:gd name="T50" fmla="*/ 2147483646 w 4408"/>
                <a:gd name="T51" fmla="*/ 2147483646 h 4408"/>
                <a:gd name="T52" fmla="*/ 2147483646 w 4408"/>
                <a:gd name="T53" fmla="*/ 2147483646 h 4408"/>
                <a:gd name="T54" fmla="*/ 2147483646 w 4408"/>
                <a:gd name="T55" fmla="*/ 2147483646 h 4408"/>
                <a:gd name="T56" fmla="*/ 2147483646 w 4408"/>
                <a:gd name="T57" fmla="*/ 2147483646 h 4408"/>
                <a:gd name="T58" fmla="*/ 2147483646 w 4408"/>
                <a:gd name="T59" fmla="*/ 2147483646 h 4408"/>
                <a:gd name="T60" fmla="*/ 2147483646 w 4408"/>
                <a:gd name="T61" fmla="*/ 2147483646 h 4408"/>
                <a:gd name="T62" fmla="*/ 2147483646 w 4408"/>
                <a:gd name="T63" fmla="*/ 2147483646 h 4408"/>
                <a:gd name="T64" fmla="*/ 2147483646 w 4408"/>
                <a:gd name="T65" fmla="*/ 2147483646 h 4408"/>
                <a:gd name="T66" fmla="*/ 2147483646 w 4408"/>
                <a:gd name="T67" fmla="*/ 2147483646 h 4408"/>
                <a:gd name="T68" fmla="*/ 2147483646 w 4408"/>
                <a:gd name="T69" fmla="*/ 2147483646 h 4408"/>
                <a:gd name="T70" fmla="*/ 2147483646 w 4408"/>
                <a:gd name="T71" fmla="*/ 2147483646 h 4408"/>
                <a:gd name="T72" fmla="*/ 2147483646 w 4408"/>
                <a:gd name="T73" fmla="*/ 2147483646 h 4408"/>
                <a:gd name="T74" fmla="*/ 2147483646 w 4408"/>
                <a:gd name="T75" fmla="*/ 2147483646 h 4408"/>
                <a:gd name="T76" fmla="*/ 2147483646 w 4408"/>
                <a:gd name="T77" fmla="*/ 2147483646 h 4408"/>
                <a:gd name="T78" fmla="*/ 2147483646 w 4408"/>
                <a:gd name="T79" fmla="*/ 2147483646 h 4408"/>
                <a:gd name="T80" fmla="*/ 2147483646 w 4408"/>
                <a:gd name="T81" fmla="*/ 2147483646 h 4408"/>
                <a:gd name="T82" fmla="*/ 2147483646 w 4408"/>
                <a:gd name="T83" fmla="*/ 2147483646 h 4408"/>
                <a:gd name="T84" fmla="*/ 2147483646 w 4408"/>
                <a:gd name="T85" fmla="*/ 2147483646 h 4408"/>
                <a:gd name="T86" fmla="*/ 2147483646 w 4408"/>
                <a:gd name="T87" fmla="*/ 2147483646 h 4408"/>
                <a:gd name="T88" fmla="*/ 2147483646 w 4408"/>
                <a:gd name="T89" fmla="*/ 2147483646 h 4408"/>
                <a:gd name="T90" fmla="*/ 2147483646 w 4408"/>
                <a:gd name="T91" fmla="*/ 2147483646 h 4408"/>
                <a:gd name="T92" fmla="*/ 2147483646 w 4408"/>
                <a:gd name="T93" fmla="*/ 2147483646 h 4408"/>
                <a:gd name="T94" fmla="*/ 2147483646 w 4408"/>
                <a:gd name="T95" fmla="*/ 2147483646 h 4408"/>
                <a:gd name="T96" fmla="*/ 2147483646 w 4408"/>
                <a:gd name="T97" fmla="*/ 2147483646 h 4408"/>
                <a:gd name="T98" fmla="*/ 2147483646 w 4408"/>
                <a:gd name="T99" fmla="*/ 2147483646 h 4408"/>
                <a:gd name="T100" fmla="*/ 2147483646 w 4408"/>
                <a:gd name="T101" fmla="*/ 2147483646 h 4408"/>
                <a:gd name="T102" fmla="*/ 2147483646 w 4408"/>
                <a:gd name="T103" fmla="*/ 2147483646 h 4408"/>
                <a:gd name="T104" fmla="*/ 2147483646 w 4408"/>
                <a:gd name="T105" fmla="*/ 2147483646 h 4408"/>
                <a:gd name="T106" fmla="*/ 2147483646 w 4408"/>
                <a:gd name="T107" fmla="*/ 2147483646 h 4408"/>
                <a:gd name="T108" fmla="*/ 2147483646 w 4408"/>
                <a:gd name="T109" fmla="*/ 2147483646 h 4408"/>
                <a:gd name="T110" fmla="*/ 2147483646 w 4408"/>
                <a:gd name="T111" fmla="*/ 2147483646 h 4408"/>
                <a:gd name="T112" fmla="*/ 2147483646 w 4408"/>
                <a:gd name="T113" fmla="*/ 2147483646 h 4408"/>
                <a:gd name="T114" fmla="*/ 2147483646 w 4408"/>
                <a:gd name="T115" fmla="*/ 2147483646 h 4408"/>
                <a:gd name="T116" fmla="*/ 2147483646 w 4408"/>
                <a:gd name="T117" fmla="*/ 2147483646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grpSp>
        <p:nvGrpSpPr>
          <p:cNvPr id="5" name="组合 4"/>
          <p:cNvGrpSpPr/>
          <p:nvPr/>
        </p:nvGrpSpPr>
        <p:grpSpPr>
          <a:xfrm>
            <a:off x="3019097" y="4180380"/>
            <a:ext cx="1347708" cy="1347708"/>
            <a:chOff x="4652087" y="3280742"/>
            <a:chExt cx="1347708" cy="1347708"/>
          </a:xfrm>
        </p:grpSpPr>
        <p:sp>
          <p:nvSpPr>
            <p:cNvPr id="6" name="椭圆 5"/>
            <p:cNvSpPr/>
            <p:nvPr/>
          </p:nvSpPr>
          <p:spPr>
            <a:xfrm>
              <a:off x="4652087" y="3280742"/>
              <a:ext cx="1347708" cy="1347708"/>
            </a:xfrm>
            <a:prstGeom prst="ellipse">
              <a:avLst/>
            </a:prstGeom>
            <a:solidFill>
              <a:schemeClr val="accent3"/>
            </a:solidFill>
            <a:ln w="25400">
              <a:solidFill>
                <a:schemeClr val="accent3">
                  <a:lumMod val="20000"/>
                  <a:lumOff val="80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7" name="KSO_Shape"/>
            <p:cNvSpPr/>
            <p:nvPr/>
          </p:nvSpPr>
          <p:spPr bwMode="auto">
            <a:xfrm>
              <a:off x="4791210" y="3418972"/>
              <a:ext cx="1069463" cy="1071249"/>
            </a:xfrm>
            <a:custGeom>
              <a:avLst/>
              <a:gdLst>
                <a:gd name="T0" fmla="*/ 2147483646 w 4408"/>
                <a:gd name="T1" fmla="*/ 2147483646 h 4408"/>
                <a:gd name="T2" fmla="*/ 2147483646 w 4408"/>
                <a:gd name="T3" fmla="*/ 2147483646 h 4408"/>
                <a:gd name="T4" fmla="*/ 2147483646 w 4408"/>
                <a:gd name="T5" fmla="*/ 2147483646 h 4408"/>
                <a:gd name="T6" fmla="*/ 2147483646 w 4408"/>
                <a:gd name="T7" fmla="*/ 2147483646 h 4408"/>
                <a:gd name="T8" fmla="*/ 2147483646 w 4408"/>
                <a:gd name="T9" fmla="*/ 2147483646 h 4408"/>
                <a:gd name="T10" fmla="*/ 2147483646 w 4408"/>
                <a:gd name="T11" fmla="*/ 2147483646 h 4408"/>
                <a:gd name="T12" fmla="*/ 2147483646 w 4408"/>
                <a:gd name="T13" fmla="*/ 2147483646 h 4408"/>
                <a:gd name="T14" fmla="*/ 2147483646 w 4408"/>
                <a:gd name="T15" fmla="*/ 2147483646 h 4408"/>
                <a:gd name="T16" fmla="*/ 2147483646 w 4408"/>
                <a:gd name="T17" fmla="*/ 2147483646 h 4408"/>
                <a:gd name="T18" fmla="*/ 2147483646 w 4408"/>
                <a:gd name="T19" fmla="*/ 2147483646 h 4408"/>
                <a:gd name="T20" fmla="*/ 2147483646 w 4408"/>
                <a:gd name="T21" fmla="*/ 564979005 h 4408"/>
                <a:gd name="T22" fmla="*/ 2147483646 w 4408"/>
                <a:gd name="T23" fmla="*/ 2147483646 h 4408"/>
                <a:gd name="T24" fmla="*/ 2147483646 w 4408"/>
                <a:gd name="T25" fmla="*/ 2147483646 h 4408"/>
                <a:gd name="T26" fmla="*/ 2147483646 w 4408"/>
                <a:gd name="T27" fmla="*/ 2147483646 h 4408"/>
                <a:gd name="T28" fmla="*/ 2147483646 w 4408"/>
                <a:gd name="T29" fmla="*/ 2147483646 h 4408"/>
                <a:gd name="T30" fmla="*/ 2147483646 w 4408"/>
                <a:gd name="T31" fmla="*/ 2147483646 h 4408"/>
                <a:gd name="T32" fmla="*/ 2147483646 w 4408"/>
                <a:gd name="T33" fmla="*/ 2147483646 h 4408"/>
                <a:gd name="T34" fmla="*/ 2147483646 w 4408"/>
                <a:gd name="T35" fmla="*/ 2147483646 h 4408"/>
                <a:gd name="T36" fmla="*/ 2147483646 w 4408"/>
                <a:gd name="T37" fmla="*/ 2147483646 h 4408"/>
                <a:gd name="T38" fmla="*/ 2147483646 w 4408"/>
                <a:gd name="T39" fmla="*/ 2147483646 h 4408"/>
                <a:gd name="T40" fmla="*/ 2147483646 w 4408"/>
                <a:gd name="T41" fmla="*/ 2147483646 h 4408"/>
                <a:gd name="T42" fmla="*/ 2147483646 w 4408"/>
                <a:gd name="T43" fmla="*/ 2147483646 h 4408"/>
                <a:gd name="T44" fmla="*/ 642768528 w 4408"/>
                <a:gd name="T45" fmla="*/ 2147483646 h 4408"/>
                <a:gd name="T46" fmla="*/ 2147483646 w 4408"/>
                <a:gd name="T47" fmla="*/ 2147483646 h 4408"/>
                <a:gd name="T48" fmla="*/ 2147483646 w 4408"/>
                <a:gd name="T49" fmla="*/ 2147483646 h 4408"/>
                <a:gd name="T50" fmla="*/ 2147483646 w 4408"/>
                <a:gd name="T51" fmla="*/ 2147483646 h 4408"/>
                <a:gd name="T52" fmla="*/ 2147483646 w 4408"/>
                <a:gd name="T53" fmla="*/ 2147483646 h 4408"/>
                <a:gd name="T54" fmla="*/ 2147483646 w 4408"/>
                <a:gd name="T55" fmla="*/ 2147483646 h 4408"/>
                <a:gd name="T56" fmla="*/ 2147483646 w 4408"/>
                <a:gd name="T57" fmla="*/ 2147483646 h 4408"/>
                <a:gd name="T58" fmla="*/ 2147483646 w 4408"/>
                <a:gd name="T59" fmla="*/ 2147483646 h 4408"/>
                <a:gd name="T60" fmla="*/ 2147483646 w 4408"/>
                <a:gd name="T61" fmla="*/ 2147483646 h 4408"/>
                <a:gd name="T62" fmla="*/ 2147483646 w 4408"/>
                <a:gd name="T63" fmla="*/ 2147483646 h 4408"/>
                <a:gd name="T64" fmla="*/ 2147483646 w 4408"/>
                <a:gd name="T65" fmla="*/ 2147483646 h 4408"/>
                <a:gd name="T66" fmla="*/ 2147483646 w 4408"/>
                <a:gd name="T67" fmla="*/ 2147483646 h 4408"/>
                <a:gd name="T68" fmla="*/ 2147483646 w 4408"/>
                <a:gd name="T69" fmla="*/ 2147483646 h 4408"/>
                <a:gd name="T70" fmla="*/ 2147483646 w 4408"/>
                <a:gd name="T71" fmla="*/ 2147483646 h 4408"/>
                <a:gd name="T72" fmla="*/ 2147483646 w 4408"/>
                <a:gd name="T73" fmla="*/ 2147483646 h 4408"/>
                <a:gd name="T74" fmla="*/ 2147483646 w 4408"/>
                <a:gd name="T75" fmla="*/ 2147483646 h 4408"/>
                <a:gd name="T76" fmla="*/ 2147483646 w 4408"/>
                <a:gd name="T77" fmla="*/ 2147483646 h 4408"/>
                <a:gd name="T78" fmla="*/ 2147483646 w 4408"/>
                <a:gd name="T79" fmla="*/ 2147483646 h 4408"/>
                <a:gd name="T80" fmla="*/ 2147483646 w 4408"/>
                <a:gd name="T81" fmla="*/ 2147483646 h 4408"/>
                <a:gd name="T82" fmla="*/ 2147483646 w 4408"/>
                <a:gd name="T83" fmla="*/ 2147483646 h 4408"/>
                <a:gd name="T84" fmla="*/ 2147483646 w 4408"/>
                <a:gd name="T85" fmla="*/ 2147483646 h 4408"/>
                <a:gd name="T86" fmla="*/ 2147483646 w 4408"/>
                <a:gd name="T87" fmla="*/ 2147483646 h 4408"/>
                <a:gd name="T88" fmla="*/ 2147483646 w 4408"/>
                <a:gd name="T89" fmla="*/ 2147483646 h 4408"/>
                <a:gd name="T90" fmla="*/ 2147483646 w 4408"/>
                <a:gd name="T91" fmla="*/ 2147483646 h 4408"/>
                <a:gd name="T92" fmla="*/ 2147483646 w 4408"/>
                <a:gd name="T93" fmla="*/ 2147483646 h 4408"/>
                <a:gd name="T94" fmla="*/ 2147483646 w 4408"/>
                <a:gd name="T95" fmla="*/ 2147483646 h 4408"/>
                <a:gd name="T96" fmla="*/ 2147483646 w 4408"/>
                <a:gd name="T97" fmla="*/ 2147483646 h 4408"/>
                <a:gd name="T98" fmla="*/ 2147483646 w 4408"/>
                <a:gd name="T99" fmla="*/ 2147483646 h 4408"/>
                <a:gd name="T100" fmla="*/ 2147483646 w 4408"/>
                <a:gd name="T101" fmla="*/ 2147483646 h 4408"/>
                <a:gd name="T102" fmla="*/ 2147483646 w 4408"/>
                <a:gd name="T103" fmla="*/ 2147483646 h 4408"/>
                <a:gd name="T104" fmla="*/ 2147483646 w 4408"/>
                <a:gd name="T105" fmla="*/ 2147483646 h 4408"/>
                <a:gd name="T106" fmla="*/ 2147483646 w 4408"/>
                <a:gd name="T107" fmla="*/ 2147483646 h 4408"/>
                <a:gd name="T108" fmla="*/ 2147483646 w 4408"/>
                <a:gd name="T109" fmla="*/ 2147483646 h 4408"/>
                <a:gd name="T110" fmla="*/ 2147483646 w 4408"/>
                <a:gd name="T111" fmla="*/ 2147483646 h 4408"/>
                <a:gd name="T112" fmla="*/ 2147483646 w 4408"/>
                <a:gd name="T113" fmla="*/ 2147483646 h 4408"/>
                <a:gd name="T114" fmla="*/ 2147483646 w 4408"/>
                <a:gd name="T115" fmla="*/ 2147483646 h 4408"/>
                <a:gd name="T116" fmla="*/ 2147483646 w 4408"/>
                <a:gd name="T117" fmla="*/ 2147483646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grpSp>
        <p:nvGrpSpPr>
          <p:cNvPr id="8" name="组合 7"/>
          <p:cNvGrpSpPr/>
          <p:nvPr/>
        </p:nvGrpSpPr>
        <p:grpSpPr>
          <a:xfrm>
            <a:off x="1752298" y="3216382"/>
            <a:ext cx="1812118" cy="1812118"/>
            <a:chOff x="1477632" y="2816332"/>
            <a:chExt cx="1812118" cy="1812118"/>
          </a:xfrm>
        </p:grpSpPr>
        <p:sp>
          <p:nvSpPr>
            <p:cNvPr id="9" name="椭圆 8"/>
            <p:cNvSpPr/>
            <p:nvPr/>
          </p:nvSpPr>
          <p:spPr>
            <a:xfrm>
              <a:off x="1477632" y="2816332"/>
              <a:ext cx="1812118" cy="1812118"/>
            </a:xfrm>
            <a:prstGeom prst="ellipse">
              <a:avLst/>
            </a:prstGeom>
            <a:solidFill>
              <a:schemeClr val="accent2"/>
            </a:solidFill>
            <a:ln w="25400">
              <a:solidFill>
                <a:schemeClr val="accent2">
                  <a:lumMod val="20000"/>
                  <a:lumOff val="80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10" name="KSO_Shape"/>
            <p:cNvSpPr/>
            <p:nvPr/>
          </p:nvSpPr>
          <p:spPr bwMode="auto">
            <a:xfrm>
              <a:off x="1725875" y="3063476"/>
              <a:ext cx="1315633" cy="1317830"/>
            </a:xfrm>
            <a:custGeom>
              <a:avLst/>
              <a:gdLst>
                <a:gd name="T0" fmla="*/ 2147483646 w 4408"/>
                <a:gd name="T1" fmla="*/ 2147483646 h 4408"/>
                <a:gd name="T2" fmla="*/ 2147483646 w 4408"/>
                <a:gd name="T3" fmla="*/ 2147483646 h 4408"/>
                <a:gd name="T4" fmla="*/ 2147483646 w 4408"/>
                <a:gd name="T5" fmla="*/ 2147483646 h 4408"/>
                <a:gd name="T6" fmla="*/ 2147483646 w 4408"/>
                <a:gd name="T7" fmla="*/ 2147483646 h 4408"/>
                <a:gd name="T8" fmla="*/ 2147483646 w 4408"/>
                <a:gd name="T9" fmla="*/ 2147483646 h 4408"/>
                <a:gd name="T10" fmla="*/ 2147483646 w 4408"/>
                <a:gd name="T11" fmla="*/ 2147483646 h 4408"/>
                <a:gd name="T12" fmla="*/ 2147483646 w 4408"/>
                <a:gd name="T13" fmla="*/ 2147483646 h 4408"/>
                <a:gd name="T14" fmla="*/ 2147483646 w 4408"/>
                <a:gd name="T15" fmla="*/ 2147483646 h 4408"/>
                <a:gd name="T16" fmla="*/ 2147483646 w 4408"/>
                <a:gd name="T17" fmla="*/ 2147483646 h 4408"/>
                <a:gd name="T18" fmla="*/ 2147483646 w 4408"/>
                <a:gd name="T19" fmla="*/ 2147483646 h 4408"/>
                <a:gd name="T20" fmla="*/ 2147483646 w 4408"/>
                <a:gd name="T21" fmla="*/ 564979005 h 4408"/>
                <a:gd name="T22" fmla="*/ 2147483646 w 4408"/>
                <a:gd name="T23" fmla="*/ 2147483646 h 4408"/>
                <a:gd name="T24" fmla="*/ 2147483646 w 4408"/>
                <a:gd name="T25" fmla="*/ 2147483646 h 4408"/>
                <a:gd name="T26" fmla="*/ 2147483646 w 4408"/>
                <a:gd name="T27" fmla="*/ 2147483646 h 4408"/>
                <a:gd name="T28" fmla="*/ 2147483646 w 4408"/>
                <a:gd name="T29" fmla="*/ 2147483646 h 4408"/>
                <a:gd name="T30" fmla="*/ 2147483646 w 4408"/>
                <a:gd name="T31" fmla="*/ 2147483646 h 4408"/>
                <a:gd name="T32" fmla="*/ 2147483646 w 4408"/>
                <a:gd name="T33" fmla="*/ 2147483646 h 4408"/>
                <a:gd name="T34" fmla="*/ 2147483646 w 4408"/>
                <a:gd name="T35" fmla="*/ 2147483646 h 4408"/>
                <a:gd name="T36" fmla="*/ 2147483646 w 4408"/>
                <a:gd name="T37" fmla="*/ 2147483646 h 4408"/>
                <a:gd name="T38" fmla="*/ 2147483646 w 4408"/>
                <a:gd name="T39" fmla="*/ 2147483646 h 4408"/>
                <a:gd name="T40" fmla="*/ 2147483646 w 4408"/>
                <a:gd name="T41" fmla="*/ 2147483646 h 4408"/>
                <a:gd name="T42" fmla="*/ 2147483646 w 4408"/>
                <a:gd name="T43" fmla="*/ 2147483646 h 4408"/>
                <a:gd name="T44" fmla="*/ 642768528 w 4408"/>
                <a:gd name="T45" fmla="*/ 2147483646 h 4408"/>
                <a:gd name="T46" fmla="*/ 2147483646 w 4408"/>
                <a:gd name="T47" fmla="*/ 2147483646 h 4408"/>
                <a:gd name="T48" fmla="*/ 2147483646 w 4408"/>
                <a:gd name="T49" fmla="*/ 2147483646 h 4408"/>
                <a:gd name="T50" fmla="*/ 2147483646 w 4408"/>
                <a:gd name="T51" fmla="*/ 2147483646 h 4408"/>
                <a:gd name="T52" fmla="*/ 2147483646 w 4408"/>
                <a:gd name="T53" fmla="*/ 2147483646 h 4408"/>
                <a:gd name="T54" fmla="*/ 2147483646 w 4408"/>
                <a:gd name="T55" fmla="*/ 2147483646 h 4408"/>
                <a:gd name="T56" fmla="*/ 2147483646 w 4408"/>
                <a:gd name="T57" fmla="*/ 2147483646 h 4408"/>
                <a:gd name="T58" fmla="*/ 2147483646 w 4408"/>
                <a:gd name="T59" fmla="*/ 2147483646 h 4408"/>
                <a:gd name="T60" fmla="*/ 2147483646 w 4408"/>
                <a:gd name="T61" fmla="*/ 2147483646 h 4408"/>
                <a:gd name="T62" fmla="*/ 2147483646 w 4408"/>
                <a:gd name="T63" fmla="*/ 2147483646 h 4408"/>
                <a:gd name="T64" fmla="*/ 2147483646 w 4408"/>
                <a:gd name="T65" fmla="*/ 2147483646 h 4408"/>
                <a:gd name="T66" fmla="*/ 2147483646 w 4408"/>
                <a:gd name="T67" fmla="*/ 2147483646 h 4408"/>
                <a:gd name="T68" fmla="*/ 2147483646 w 4408"/>
                <a:gd name="T69" fmla="*/ 2147483646 h 4408"/>
                <a:gd name="T70" fmla="*/ 2147483646 w 4408"/>
                <a:gd name="T71" fmla="*/ 2147483646 h 4408"/>
                <a:gd name="T72" fmla="*/ 2147483646 w 4408"/>
                <a:gd name="T73" fmla="*/ 2147483646 h 4408"/>
                <a:gd name="T74" fmla="*/ 2147483646 w 4408"/>
                <a:gd name="T75" fmla="*/ 2147483646 h 4408"/>
                <a:gd name="T76" fmla="*/ 2147483646 w 4408"/>
                <a:gd name="T77" fmla="*/ 2147483646 h 4408"/>
                <a:gd name="T78" fmla="*/ 2147483646 w 4408"/>
                <a:gd name="T79" fmla="*/ 2147483646 h 4408"/>
                <a:gd name="T80" fmla="*/ 2147483646 w 4408"/>
                <a:gd name="T81" fmla="*/ 2147483646 h 4408"/>
                <a:gd name="T82" fmla="*/ 2147483646 w 4408"/>
                <a:gd name="T83" fmla="*/ 2147483646 h 4408"/>
                <a:gd name="T84" fmla="*/ 2147483646 w 4408"/>
                <a:gd name="T85" fmla="*/ 2147483646 h 4408"/>
                <a:gd name="T86" fmla="*/ 2147483646 w 4408"/>
                <a:gd name="T87" fmla="*/ 2147483646 h 4408"/>
                <a:gd name="T88" fmla="*/ 2147483646 w 4408"/>
                <a:gd name="T89" fmla="*/ 2147483646 h 4408"/>
                <a:gd name="T90" fmla="*/ 2147483646 w 4408"/>
                <a:gd name="T91" fmla="*/ 2147483646 h 4408"/>
                <a:gd name="T92" fmla="*/ 2147483646 w 4408"/>
                <a:gd name="T93" fmla="*/ 2147483646 h 4408"/>
                <a:gd name="T94" fmla="*/ 2147483646 w 4408"/>
                <a:gd name="T95" fmla="*/ 2147483646 h 4408"/>
                <a:gd name="T96" fmla="*/ 2147483646 w 4408"/>
                <a:gd name="T97" fmla="*/ 2147483646 h 4408"/>
                <a:gd name="T98" fmla="*/ 2147483646 w 4408"/>
                <a:gd name="T99" fmla="*/ 2147483646 h 4408"/>
                <a:gd name="T100" fmla="*/ 2147483646 w 4408"/>
                <a:gd name="T101" fmla="*/ 2147483646 h 4408"/>
                <a:gd name="T102" fmla="*/ 2147483646 w 4408"/>
                <a:gd name="T103" fmla="*/ 2147483646 h 4408"/>
                <a:gd name="T104" fmla="*/ 2147483646 w 4408"/>
                <a:gd name="T105" fmla="*/ 2147483646 h 4408"/>
                <a:gd name="T106" fmla="*/ 2147483646 w 4408"/>
                <a:gd name="T107" fmla="*/ 2147483646 h 4408"/>
                <a:gd name="T108" fmla="*/ 2147483646 w 4408"/>
                <a:gd name="T109" fmla="*/ 2147483646 h 4408"/>
                <a:gd name="T110" fmla="*/ 2147483646 w 4408"/>
                <a:gd name="T111" fmla="*/ 2147483646 h 4408"/>
                <a:gd name="T112" fmla="*/ 2147483646 w 4408"/>
                <a:gd name="T113" fmla="*/ 2147483646 h 4408"/>
                <a:gd name="T114" fmla="*/ 2147483646 w 4408"/>
                <a:gd name="T115" fmla="*/ 2147483646 h 4408"/>
                <a:gd name="T116" fmla="*/ 2147483646 w 4408"/>
                <a:gd name="T117" fmla="*/ 2147483646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grpSp>
        <p:nvGrpSpPr>
          <p:cNvPr id="11" name="组合 10"/>
          <p:cNvGrpSpPr/>
          <p:nvPr/>
        </p:nvGrpSpPr>
        <p:grpSpPr>
          <a:xfrm>
            <a:off x="1124579" y="4318610"/>
            <a:ext cx="1347708" cy="1347708"/>
            <a:chOff x="264961" y="1826082"/>
            <a:chExt cx="1347708" cy="1347708"/>
          </a:xfrm>
        </p:grpSpPr>
        <p:sp>
          <p:nvSpPr>
            <p:cNvPr id="12" name="椭圆 11"/>
            <p:cNvSpPr/>
            <p:nvPr/>
          </p:nvSpPr>
          <p:spPr>
            <a:xfrm>
              <a:off x="264961" y="1826082"/>
              <a:ext cx="1347708" cy="1347708"/>
            </a:xfrm>
            <a:prstGeom prst="ellipse">
              <a:avLst/>
            </a:prstGeom>
            <a:solidFill>
              <a:schemeClr val="accent4"/>
            </a:solidFill>
            <a:ln w="25400">
              <a:solidFill>
                <a:schemeClr val="accent4">
                  <a:lumMod val="20000"/>
                  <a:lumOff val="80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13" name="KSO_Shape"/>
            <p:cNvSpPr/>
            <p:nvPr/>
          </p:nvSpPr>
          <p:spPr bwMode="auto">
            <a:xfrm>
              <a:off x="464359" y="2021542"/>
              <a:ext cx="962391" cy="963998"/>
            </a:xfrm>
            <a:custGeom>
              <a:avLst/>
              <a:gdLst>
                <a:gd name="T0" fmla="*/ 2147483646 w 4408"/>
                <a:gd name="T1" fmla="*/ 2147483646 h 4408"/>
                <a:gd name="T2" fmla="*/ 2147483646 w 4408"/>
                <a:gd name="T3" fmla="*/ 2147483646 h 4408"/>
                <a:gd name="T4" fmla="*/ 2147483646 w 4408"/>
                <a:gd name="T5" fmla="*/ 2147483646 h 4408"/>
                <a:gd name="T6" fmla="*/ 2147483646 w 4408"/>
                <a:gd name="T7" fmla="*/ 2147483646 h 4408"/>
                <a:gd name="T8" fmla="*/ 2147483646 w 4408"/>
                <a:gd name="T9" fmla="*/ 2147483646 h 4408"/>
                <a:gd name="T10" fmla="*/ 2147483646 w 4408"/>
                <a:gd name="T11" fmla="*/ 2147483646 h 4408"/>
                <a:gd name="T12" fmla="*/ 2147483646 w 4408"/>
                <a:gd name="T13" fmla="*/ 2147483646 h 4408"/>
                <a:gd name="T14" fmla="*/ 2147483646 w 4408"/>
                <a:gd name="T15" fmla="*/ 2147483646 h 4408"/>
                <a:gd name="T16" fmla="*/ 2147483646 w 4408"/>
                <a:gd name="T17" fmla="*/ 2147483646 h 4408"/>
                <a:gd name="T18" fmla="*/ 2147483646 w 4408"/>
                <a:gd name="T19" fmla="*/ 2147483646 h 4408"/>
                <a:gd name="T20" fmla="*/ 2147483646 w 4408"/>
                <a:gd name="T21" fmla="*/ 564979005 h 4408"/>
                <a:gd name="T22" fmla="*/ 2147483646 w 4408"/>
                <a:gd name="T23" fmla="*/ 2147483646 h 4408"/>
                <a:gd name="T24" fmla="*/ 2147483646 w 4408"/>
                <a:gd name="T25" fmla="*/ 2147483646 h 4408"/>
                <a:gd name="T26" fmla="*/ 2147483646 w 4408"/>
                <a:gd name="T27" fmla="*/ 2147483646 h 4408"/>
                <a:gd name="T28" fmla="*/ 2147483646 w 4408"/>
                <a:gd name="T29" fmla="*/ 2147483646 h 4408"/>
                <a:gd name="T30" fmla="*/ 2147483646 w 4408"/>
                <a:gd name="T31" fmla="*/ 2147483646 h 4408"/>
                <a:gd name="T32" fmla="*/ 2147483646 w 4408"/>
                <a:gd name="T33" fmla="*/ 2147483646 h 4408"/>
                <a:gd name="T34" fmla="*/ 2147483646 w 4408"/>
                <a:gd name="T35" fmla="*/ 2147483646 h 4408"/>
                <a:gd name="T36" fmla="*/ 2147483646 w 4408"/>
                <a:gd name="T37" fmla="*/ 2147483646 h 4408"/>
                <a:gd name="T38" fmla="*/ 2147483646 w 4408"/>
                <a:gd name="T39" fmla="*/ 2147483646 h 4408"/>
                <a:gd name="T40" fmla="*/ 2147483646 w 4408"/>
                <a:gd name="T41" fmla="*/ 2147483646 h 4408"/>
                <a:gd name="T42" fmla="*/ 2147483646 w 4408"/>
                <a:gd name="T43" fmla="*/ 2147483646 h 4408"/>
                <a:gd name="T44" fmla="*/ 642768528 w 4408"/>
                <a:gd name="T45" fmla="*/ 2147483646 h 4408"/>
                <a:gd name="T46" fmla="*/ 2147483646 w 4408"/>
                <a:gd name="T47" fmla="*/ 2147483646 h 4408"/>
                <a:gd name="T48" fmla="*/ 2147483646 w 4408"/>
                <a:gd name="T49" fmla="*/ 2147483646 h 4408"/>
                <a:gd name="T50" fmla="*/ 2147483646 w 4408"/>
                <a:gd name="T51" fmla="*/ 2147483646 h 4408"/>
                <a:gd name="T52" fmla="*/ 2147483646 w 4408"/>
                <a:gd name="T53" fmla="*/ 2147483646 h 4408"/>
                <a:gd name="T54" fmla="*/ 2147483646 w 4408"/>
                <a:gd name="T55" fmla="*/ 2147483646 h 4408"/>
                <a:gd name="T56" fmla="*/ 2147483646 w 4408"/>
                <a:gd name="T57" fmla="*/ 2147483646 h 4408"/>
                <a:gd name="T58" fmla="*/ 2147483646 w 4408"/>
                <a:gd name="T59" fmla="*/ 2147483646 h 4408"/>
                <a:gd name="T60" fmla="*/ 2147483646 w 4408"/>
                <a:gd name="T61" fmla="*/ 2147483646 h 4408"/>
                <a:gd name="T62" fmla="*/ 2147483646 w 4408"/>
                <a:gd name="T63" fmla="*/ 2147483646 h 4408"/>
                <a:gd name="T64" fmla="*/ 2147483646 w 4408"/>
                <a:gd name="T65" fmla="*/ 2147483646 h 4408"/>
                <a:gd name="T66" fmla="*/ 2147483646 w 4408"/>
                <a:gd name="T67" fmla="*/ 2147483646 h 4408"/>
                <a:gd name="T68" fmla="*/ 2147483646 w 4408"/>
                <a:gd name="T69" fmla="*/ 2147483646 h 4408"/>
                <a:gd name="T70" fmla="*/ 2147483646 w 4408"/>
                <a:gd name="T71" fmla="*/ 2147483646 h 4408"/>
                <a:gd name="T72" fmla="*/ 2147483646 w 4408"/>
                <a:gd name="T73" fmla="*/ 2147483646 h 4408"/>
                <a:gd name="T74" fmla="*/ 2147483646 w 4408"/>
                <a:gd name="T75" fmla="*/ 2147483646 h 4408"/>
                <a:gd name="T76" fmla="*/ 2147483646 w 4408"/>
                <a:gd name="T77" fmla="*/ 2147483646 h 4408"/>
                <a:gd name="T78" fmla="*/ 2147483646 w 4408"/>
                <a:gd name="T79" fmla="*/ 2147483646 h 4408"/>
                <a:gd name="T80" fmla="*/ 2147483646 w 4408"/>
                <a:gd name="T81" fmla="*/ 2147483646 h 4408"/>
                <a:gd name="T82" fmla="*/ 2147483646 w 4408"/>
                <a:gd name="T83" fmla="*/ 2147483646 h 4408"/>
                <a:gd name="T84" fmla="*/ 2147483646 w 4408"/>
                <a:gd name="T85" fmla="*/ 2147483646 h 4408"/>
                <a:gd name="T86" fmla="*/ 2147483646 w 4408"/>
                <a:gd name="T87" fmla="*/ 2147483646 h 4408"/>
                <a:gd name="T88" fmla="*/ 2147483646 w 4408"/>
                <a:gd name="T89" fmla="*/ 2147483646 h 4408"/>
                <a:gd name="T90" fmla="*/ 2147483646 w 4408"/>
                <a:gd name="T91" fmla="*/ 2147483646 h 4408"/>
                <a:gd name="T92" fmla="*/ 2147483646 w 4408"/>
                <a:gd name="T93" fmla="*/ 2147483646 h 4408"/>
                <a:gd name="T94" fmla="*/ 2147483646 w 4408"/>
                <a:gd name="T95" fmla="*/ 2147483646 h 4408"/>
                <a:gd name="T96" fmla="*/ 2147483646 w 4408"/>
                <a:gd name="T97" fmla="*/ 2147483646 h 4408"/>
                <a:gd name="T98" fmla="*/ 2147483646 w 4408"/>
                <a:gd name="T99" fmla="*/ 2147483646 h 4408"/>
                <a:gd name="T100" fmla="*/ 2147483646 w 4408"/>
                <a:gd name="T101" fmla="*/ 2147483646 h 4408"/>
                <a:gd name="T102" fmla="*/ 2147483646 w 4408"/>
                <a:gd name="T103" fmla="*/ 2147483646 h 4408"/>
                <a:gd name="T104" fmla="*/ 2147483646 w 4408"/>
                <a:gd name="T105" fmla="*/ 2147483646 h 4408"/>
                <a:gd name="T106" fmla="*/ 2147483646 w 4408"/>
                <a:gd name="T107" fmla="*/ 2147483646 h 4408"/>
                <a:gd name="T108" fmla="*/ 2147483646 w 4408"/>
                <a:gd name="T109" fmla="*/ 2147483646 h 4408"/>
                <a:gd name="T110" fmla="*/ 2147483646 w 4408"/>
                <a:gd name="T111" fmla="*/ 2147483646 h 4408"/>
                <a:gd name="T112" fmla="*/ 2147483646 w 4408"/>
                <a:gd name="T113" fmla="*/ 2147483646 h 4408"/>
                <a:gd name="T114" fmla="*/ 2147483646 w 4408"/>
                <a:gd name="T115" fmla="*/ 2147483646 h 4408"/>
                <a:gd name="T116" fmla="*/ 2147483646 w 4408"/>
                <a:gd name="T117" fmla="*/ 2147483646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cxnSp>
        <p:nvCxnSpPr>
          <p:cNvPr id="14" name="直接连接符 13"/>
          <p:cNvCxnSpPr/>
          <p:nvPr/>
        </p:nvCxnSpPr>
        <p:spPr>
          <a:xfrm flipV="1">
            <a:off x="3266987" y="2305067"/>
            <a:ext cx="1921391" cy="9449"/>
          </a:xfrm>
          <a:prstGeom prst="line">
            <a:avLst/>
          </a:prstGeom>
          <a:ln w="285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4320822" y="4500993"/>
            <a:ext cx="853965" cy="1"/>
          </a:xfrm>
          <a:prstGeom prst="line">
            <a:avLst/>
          </a:prstGeom>
          <a:ln w="285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2274920" y="5468951"/>
            <a:ext cx="3025386" cy="245164"/>
            <a:chOff x="2274920" y="5468951"/>
            <a:chExt cx="3025386" cy="245164"/>
          </a:xfrm>
        </p:grpSpPr>
        <p:cxnSp>
          <p:nvCxnSpPr>
            <p:cNvPr id="17" name="直接连接符 16"/>
            <p:cNvCxnSpPr>
              <a:stCxn id="12" idx="5"/>
            </p:cNvCxnSpPr>
            <p:nvPr/>
          </p:nvCxnSpPr>
          <p:spPr>
            <a:xfrm>
              <a:off x="2274920" y="5468951"/>
              <a:ext cx="280308" cy="245163"/>
            </a:xfrm>
            <a:prstGeom prst="line">
              <a:avLst/>
            </a:prstGeom>
            <a:ln w="285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601816" y="5714114"/>
              <a:ext cx="2698490" cy="1"/>
            </a:xfrm>
            <a:prstGeom prst="line">
              <a:avLst/>
            </a:prstGeom>
            <a:ln w="285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9" name="文本框 18"/>
          <p:cNvSpPr txBox="1"/>
          <p:nvPr/>
        </p:nvSpPr>
        <p:spPr>
          <a:xfrm>
            <a:off x="5248810" y="1980284"/>
            <a:ext cx="561372" cy="584775"/>
          </a:xfrm>
          <a:prstGeom prst="rect">
            <a:avLst/>
          </a:prstGeom>
          <a:noFill/>
          <a:effectLst>
            <a:outerShdw blurRad="50800" dist="50800" dir="8100000" algn="tr" rotWithShape="0">
              <a:schemeClr val="bg1">
                <a:lumMod val="50000"/>
                <a:alpha val="40000"/>
              </a:schemeClr>
            </a:outerShdw>
          </a:effectLst>
        </p:spPr>
        <p:txBody>
          <a:bodyPr wrap="none" rtlCol="0">
            <a:spAutoFit/>
          </a:bodyPr>
          <a:lstStyle/>
          <a:p>
            <a:r>
              <a:rPr lang="en-US" altLang="zh-CN" sz="3200" dirty="0">
                <a:solidFill>
                  <a:schemeClr val="accent1"/>
                </a:solidFill>
                <a:latin typeface="+mj-lt"/>
              </a:rPr>
              <a:t>01</a:t>
            </a:r>
            <a:endParaRPr lang="zh-CN" altLang="en-US" sz="3200" dirty="0">
              <a:solidFill>
                <a:schemeClr val="accent1"/>
              </a:solidFill>
              <a:latin typeface="+mj-lt"/>
            </a:endParaRPr>
          </a:p>
        </p:txBody>
      </p:sp>
      <p:sp>
        <p:nvSpPr>
          <p:cNvPr id="20" name="文本框 19"/>
          <p:cNvSpPr txBox="1"/>
          <p:nvPr/>
        </p:nvSpPr>
        <p:spPr>
          <a:xfrm>
            <a:off x="5248810" y="3094445"/>
            <a:ext cx="611065" cy="584775"/>
          </a:xfrm>
          <a:prstGeom prst="rect">
            <a:avLst/>
          </a:prstGeom>
          <a:noFill/>
          <a:effectLst>
            <a:outerShdw blurRad="50800" dist="50800" dir="8100000" algn="tr" rotWithShape="0">
              <a:schemeClr val="bg1">
                <a:lumMod val="50000"/>
                <a:alpha val="40000"/>
              </a:schemeClr>
            </a:outerShdw>
          </a:effectLst>
        </p:spPr>
        <p:txBody>
          <a:bodyPr wrap="none" rtlCol="0">
            <a:spAutoFit/>
          </a:bodyPr>
          <a:lstStyle/>
          <a:p>
            <a:r>
              <a:rPr lang="en-US" altLang="zh-CN" sz="3200" dirty="0">
                <a:solidFill>
                  <a:schemeClr val="accent2"/>
                </a:solidFill>
                <a:latin typeface="+mj-lt"/>
              </a:rPr>
              <a:t>02</a:t>
            </a:r>
            <a:endParaRPr lang="zh-CN" altLang="en-US" sz="3200" dirty="0">
              <a:solidFill>
                <a:schemeClr val="accent2"/>
              </a:solidFill>
              <a:latin typeface="+mj-lt"/>
            </a:endParaRPr>
          </a:p>
        </p:txBody>
      </p:sp>
      <p:sp>
        <p:nvSpPr>
          <p:cNvPr id="21" name="文本框 20"/>
          <p:cNvSpPr txBox="1"/>
          <p:nvPr/>
        </p:nvSpPr>
        <p:spPr>
          <a:xfrm>
            <a:off x="5248810" y="4208606"/>
            <a:ext cx="622286" cy="584775"/>
          </a:xfrm>
          <a:prstGeom prst="rect">
            <a:avLst/>
          </a:prstGeom>
          <a:noFill/>
          <a:effectLst>
            <a:outerShdw blurRad="50800" dist="50800" dir="8100000" algn="tr" rotWithShape="0">
              <a:schemeClr val="bg1">
                <a:lumMod val="50000"/>
                <a:alpha val="40000"/>
              </a:schemeClr>
            </a:outerShdw>
          </a:effectLst>
        </p:spPr>
        <p:txBody>
          <a:bodyPr wrap="none" rtlCol="0">
            <a:spAutoFit/>
          </a:bodyPr>
          <a:lstStyle/>
          <a:p>
            <a:r>
              <a:rPr lang="en-US" altLang="zh-CN" sz="3200" dirty="0">
                <a:solidFill>
                  <a:schemeClr val="accent3"/>
                </a:solidFill>
                <a:latin typeface="+mj-lt"/>
              </a:rPr>
              <a:t>03</a:t>
            </a:r>
            <a:endParaRPr lang="zh-CN" altLang="en-US" sz="3200" dirty="0">
              <a:solidFill>
                <a:schemeClr val="accent3"/>
              </a:solidFill>
              <a:latin typeface="+mj-lt"/>
            </a:endParaRPr>
          </a:p>
        </p:txBody>
      </p:sp>
      <p:sp>
        <p:nvSpPr>
          <p:cNvPr id="22" name="文本框 21"/>
          <p:cNvSpPr txBox="1"/>
          <p:nvPr/>
        </p:nvSpPr>
        <p:spPr>
          <a:xfrm>
            <a:off x="5248810" y="5322767"/>
            <a:ext cx="609462" cy="584775"/>
          </a:xfrm>
          <a:prstGeom prst="rect">
            <a:avLst/>
          </a:prstGeom>
          <a:noFill/>
          <a:effectLst>
            <a:outerShdw blurRad="50800" dist="50800" dir="8100000" algn="tr" rotWithShape="0">
              <a:schemeClr val="bg1">
                <a:lumMod val="50000"/>
                <a:alpha val="40000"/>
              </a:schemeClr>
            </a:outerShdw>
          </a:effectLst>
        </p:spPr>
        <p:txBody>
          <a:bodyPr wrap="none" rtlCol="0">
            <a:spAutoFit/>
          </a:bodyPr>
          <a:lstStyle/>
          <a:p>
            <a:r>
              <a:rPr lang="en-US" altLang="zh-CN" sz="3200" dirty="0">
                <a:solidFill>
                  <a:schemeClr val="accent4"/>
                </a:solidFill>
                <a:latin typeface="+mj-lt"/>
              </a:rPr>
              <a:t>04</a:t>
            </a:r>
            <a:endParaRPr lang="zh-CN" altLang="en-US" sz="3200" dirty="0">
              <a:solidFill>
                <a:schemeClr val="accent4"/>
              </a:solidFill>
              <a:latin typeface="+mj-lt"/>
            </a:endParaRPr>
          </a:p>
        </p:txBody>
      </p:sp>
      <p:sp>
        <p:nvSpPr>
          <p:cNvPr id="23" name="文本框 22"/>
          <p:cNvSpPr txBox="1"/>
          <p:nvPr/>
        </p:nvSpPr>
        <p:spPr>
          <a:xfrm>
            <a:off x="5933613" y="1903339"/>
            <a:ext cx="4794854" cy="683264"/>
          </a:xfrm>
          <a:prstGeom prst="rect">
            <a:avLst/>
          </a:prstGeom>
          <a:noFill/>
        </p:spPr>
        <p:txBody>
          <a:bodyPr wrap="square" rtlCol="0">
            <a:spAutoFit/>
          </a:bodyPr>
          <a:lstStyle/>
          <a:p>
            <a:pPr>
              <a:lnSpc>
                <a:spcPct val="120000"/>
              </a:lnSpc>
              <a:spcBef>
                <a:spcPts val="600"/>
              </a:spcBef>
            </a:pPr>
            <a:r>
              <a:rPr lang="zh-CN" altLang="en-US" sz="1600" dirty="0">
                <a:solidFill>
                  <a:schemeClr val="tx1">
                    <a:lumMod val="75000"/>
                    <a:lumOff val="25000"/>
                  </a:schemeClr>
                </a:solidFill>
                <a:latin typeface="+mn-ea"/>
              </a:rPr>
              <a:t>添加标题此处添加标题此处添加标题此处添加标题此处添加标题此处添加标题此处添加标题。</a:t>
            </a:r>
            <a:endParaRPr lang="zh-CN" altLang="en-US" sz="1600" dirty="0">
              <a:solidFill>
                <a:schemeClr val="tx1">
                  <a:lumMod val="75000"/>
                  <a:lumOff val="25000"/>
                </a:schemeClr>
              </a:solidFill>
              <a:latin typeface="+mn-ea"/>
            </a:endParaRPr>
          </a:p>
        </p:txBody>
      </p:sp>
      <p:sp>
        <p:nvSpPr>
          <p:cNvPr id="24" name="文本框 23"/>
          <p:cNvSpPr txBox="1"/>
          <p:nvPr/>
        </p:nvSpPr>
        <p:spPr>
          <a:xfrm>
            <a:off x="5933613" y="3029076"/>
            <a:ext cx="4794854" cy="683264"/>
          </a:xfrm>
          <a:prstGeom prst="rect">
            <a:avLst/>
          </a:prstGeom>
          <a:noFill/>
        </p:spPr>
        <p:txBody>
          <a:bodyPr wrap="square" rtlCol="0">
            <a:spAutoFit/>
          </a:bodyPr>
          <a:lstStyle/>
          <a:p>
            <a:pPr>
              <a:lnSpc>
                <a:spcPct val="120000"/>
              </a:lnSpc>
              <a:spcBef>
                <a:spcPts val="600"/>
              </a:spcBef>
            </a:pPr>
            <a:r>
              <a:rPr lang="zh-CN" altLang="en-US" sz="1600" dirty="0">
                <a:solidFill>
                  <a:schemeClr val="tx1">
                    <a:lumMod val="75000"/>
                    <a:lumOff val="25000"/>
                  </a:schemeClr>
                </a:solidFill>
                <a:latin typeface="+mn-ea"/>
              </a:rPr>
              <a:t>添加标题此处添加标题此处添加标题此处添加标题此处添加标题此处添加标题此处添加标题。</a:t>
            </a:r>
            <a:endParaRPr lang="zh-CN" altLang="en-US" sz="1600" dirty="0">
              <a:solidFill>
                <a:schemeClr val="tx1">
                  <a:lumMod val="75000"/>
                  <a:lumOff val="25000"/>
                </a:schemeClr>
              </a:solidFill>
              <a:latin typeface="+mn-ea"/>
            </a:endParaRPr>
          </a:p>
        </p:txBody>
      </p:sp>
      <p:sp>
        <p:nvSpPr>
          <p:cNvPr id="25" name="文本框 24"/>
          <p:cNvSpPr txBox="1"/>
          <p:nvPr/>
        </p:nvSpPr>
        <p:spPr>
          <a:xfrm>
            <a:off x="5933613" y="4131662"/>
            <a:ext cx="4794854" cy="683264"/>
          </a:xfrm>
          <a:prstGeom prst="rect">
            <a:avLst/>
          </a:prstGeom>
          <a:noFill/>
        </p:spPr>
        <p:txBody>
          <a:bodyPr wrap="square" rtlCol="0">
            <a:spAutoFit/>
          </a:bodyPr>
          <a:lstStyle/>
          <a:p>
            <a:pPr>
              <a:lnSpc>
                <a:spcPct val="120000"/>
              </a:lnSpc>
              <a:spcBef>
                <a:spcPts val="600"/>
              </a:spcBef>
            </a:pPr>
            <a:r>
              <a:rPr lang="zh-CN" altLang="en-US" sz="1600" dirty="0">
                <a:solidFill>
                  <a:schemeClr val="tx1">
                    <a:lumMod val="75000"/>
                    <a:lumOff val="25000"/>
                  </a:schemeClr>
                </a:solidFill>
                <a:latin typeface="+mn-ea"/>
              </a:rPr>
              <a:t>添加标题此处添加标题此处添加标题此处添加标题此处添加标题此处添加标题此处添加标题。</a:t>
            </a:r>
            <a:endParaRPr lang="zh-CN" altLang="en-US" sz="1600" dirty="0">
              <a:solidFill>
                <a:schemeClr val="tx1">
                  <a:lumMod val="75000"/>
                  <a:lumOff val="25000"/>
                </a:schemeClr>
              </a:solidFill>
              <a:latin typeface="+mn-ea"/>
            </a:endParaRPr>
          </a:p>
        </p:txBody>
      </p:sp>
      <p:sp>
        <p:nvSpPr>
          <p:cNvPr id="26" name="文本框 25"/>
          <p:cNvSpPr txBox="1"/>
          <p:nvPr/>
        </p:nvSpPr>
        <p:spPr>
          <a:xfrm>
            <a:off x="5933613" y="5292160"/>
            <a:ext cx="4794854" cy="683264"/>
          </a:xfrm>
          <a:prstGeom prst="rect">
            <a:avLst/>
          </a:prstGeom>
          <a:noFill/>
        </p:spPr>
        <p:txBody>
          <a:bodyPr wrap="square" rtlCol="0">
            <a:spAutoFit/>
          </a:bodyPr>
          <a:lstStyle/>
          <a:p>
            <a:pPr>
              <a:lnSpc>
                <a:spcPct val="120000"/>
              </a:lnSpc>
              <a:spcBef>
                <a:spcPts val="600"/>
              </a:spcBef>
            </a:pPr>
            <a:r>
              <a:rPr lang="zh-CN" altLang="en-US" sz="1600" dirty="0">
                <a:solidFill>
                  <a:schemeClr val="tx1">
                    <a:lumMod val="75000"/>
                    <a:lumOff val="25000"/>
                  </a:schemeClr>
                </a:solidFill>
                <a:latin typeface="+mn-ea"/>
              </a:rPr>
              <a:t>添加标题此处添加标题此处添加标题此处添加标题此处添加标题此处添加标题此处添加标题。</a:t>
            </a:r>
            <a:endParaRPr lang="zh-CN" altLang="en-US" sz="1600" dirty="0">
              <a:solidFill>
                <a:schemeClr val="tx1">
                  <a:lumMod val="75000"/>
                  <a:lumOff val="25000"/>
                </a:schemeClr>
              </a:solidFill>
              <a:latin typeface="+mn-ea"/>
            </a:endParaRPr>
          </a:p>
        </p:txBody>
      </p:sp>
      <p:grpSp>
        <p:nvGrpSpPr>
          <p:cNvPr id="27" name="组合 26"/>
          <p:cNvGrpSpPr/>
          <p:nvPr/>
        </p:nvGrpSpPr>
        <p:grpSpPr>
          <a:xfrm>
            <a:off x="3483994" y="3362379"/>
            <a:ext cx="1636281" cy="336928"/>
            <a:chOff x="3483994" y="3362379"/>
            <a:chExt cx="1636281" cy="336928"/>
          </a:xfrm>
        </p:grpSpPr>
        <p:cxnSp>
          <p:nvCxnSpPr>
            <p:cNvPr id="28" name="直接连接符 27"/>
            <p:cNvCxnSpPr/>
            <p:nvPr/>
          </p:nvCxnSpPr>
          <p:spPr>
            <a:xfrm flipV="1">
              <a:off x="3483994" y="3372958"/>
              <a:ext cx="208957" cy="326349"/>
            </a:xfrm>
            <a:prstGeom prst="line">
              <a:avLst/>
            </a:prstGeom>
            <a:ln w="285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3692951" y="3362379"/>
              <a:ext cx="1427324" cy="1"/>
            </a:xfrm>
            <a:prstGeom prst="line">
              <a:avLst/>
            </a:prstGeom>
            <a:ln w="28575">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Effect transition="in" filter="fade">
                                      <p:cBhvr>
                                        <p:cTn id="9" dur="1000"/>
                                        <p:tgtEl>
                                          <p:spTgt spid="5"/>
                                        </p:tgtEl>
                                      </p:cBhvr>
                                    </p:animEffect>
                                  </p:childTnLst>
                                </p:cTn>
                              </p:par>
                              <p:par>
                                <p:cTn id="10" presetID="8" presetClass="emph" presetSubtype="0" fill="hold" nodeType="withEffect">
                                  <p:stCondLst>
                                    <p:cond delay="0"/>
                                  </p:stCondLst>
                                  <p:childTnLst>
                                    <p:animRot by="21600000">
                                      <p:cBhvr>
                                        <p:cTn id="11" dur="1000" fill="hold"/>
                                        <p:tgtEl>
                                          <p:spTgt spid="5"/>
                                        </p:tgtEl>
                                        <p:attrNameLst>
                                          <p:attrName>r</p:attrName>
                                        </p:attrNameLst>
                                      </p:cBhvr>
                                    </p:animRot>
                                  </p:childTnLst>
                                </p:cTn>
                              </p:par>
                              <p:par>
                                <p:cTn id="12" presetID="53" presetClass="entr" presetSubtype="16" fill="hold" nodeType="withEffect">
                                  <p:stCondLst>
                                    <p:cond delay="25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Effect transition="in" filter="fade">
                                      <p:cBhvr>
                                        <p:cTn id="16" dur="1000"/>
                                        <p:tgtEl>
                                          <p:spTgt spid="8"/>
                                        </p:tgtEl>
                                      </p:cBhvr>
                                    </p:animEffect>
                                  </p:childTnLst>
                                </p:cTn>
                              </p:par>
                              <p:par>
                                <p:cTn id="17" presetID="8" presetClass="emph" presetSubtype="0" fill="hold" nodeType="withEffect">
                                  <p:stCondLst>
                                    <p:cond delay="250"/>
                                  </p:stCondLst>
                                  <p:childTnLst>
                                    <p:animRot by="21600000">
                                      <p:cBhvr>
                                        <p:cTn id="18" dur="1000" fill="hold"/>
                                        <p:tgtEl>
                                          <p:spTgt spid="8"/>
                                        </p:tgtEl>
                                        <p:attrNameLst>
                                          <p:attrName>r</p:attrName>
                                        </p:attrNameLst>
                                      </p:cBhvr>
                                    </p:animRot>
                                  </p:childTnLst>
                                </p:cTn>
                              </p:par>
                              <p:par>
                                <p:cTn id="19" presetID="53" presetClass="entr" presetSubtype="16" fill="hold" nodeType="withEffect">
                                  <p:stCondLst>
                                    <p:cond delay="500"/>
                                  </p:stCondLst>
                                  <p:childTnLst>
                                    <p:set>
                                      <p:cBhvr>
                                        <p:cTn id="20" dur="1" fill="hold">
                                          <p:stCondLst>
                                            <p:cond delay="0"/>
                                          </p:stCondLst>
                                        </p:cTn>
                                        <p:tgtEl>
                                          <p:spTgt spid="2"/>
                                        </p:tgtEl>
                                        <p:attrNameLst>
                                          <p:attrName>style.visibility</p:attrName>
                                        </p:attrNameLst>
                                      </p:cBhvr>
                                      <p:to>
                                        <p:strVal val="visible"/>
                                      </p:to>
                                    </p:set>
                                    <p:anim calcmode="lin" valueType="num">
                                      <p:cBhvr>
                                        <p:cTn id="21" dur="1000" fill="hold"/>
                                        <p:tgtEl>
                                          <p:spTgt spid="2"/>
                                        </p:tgtEl>
                                        <p:attrNameLst>
                                          <p:attrName>ppt_w</p:attrName>
                                        </p:attrNameLst>
                                      </p:cBhvr>
                                      <p:tavLst>
                                        <p:tav tm="0">
                                          <p:val>
                                            <p:fltVal val="0"/>
                                          </p:val>
                                        </p:tav>
                                        <p:tav tm="100000">
                                          <p:val>
                                            <p:strVal val="#ppt_w"/>
                                          </p:val>
                                        </p:tav>
                                      </p:tavLst>
                                    </p:anim>
                                    <p:anim calcmode="lin" valueType="num">
                                      <p:cBhvr>
                                        <p:cTn id="22" dur="1000" fill="hold"/>
                                        <p:tgtEl>
                                          <p:spTgt spid="2"/>
                                        </p:tgtEl>
                                        <p:attrNameLst>
                                          <p:attrName>ppt_h</p:attrName>
                                        </p:attrNameLst>
                                      </p:cBhvr>
                                      <p:tavLst>
                                        <p:tav tm="0">
                                          <p:val>
                                            <p:fltVal val="0"/>
                                          </p:val>
                                        </p:tav>
                                        <p:tav tm="100000">
                                          <p:val>
                                            <p:strVal val="#ppt_h"/>
                                          </p:val>
                                        </p:tav>
                                      </p:tavLst>
                                    </p:anim>
                                    <p:animEffect transition="in" filter="fade">
                                      <p:cBhvr>
                                        <p:cTn id="23" dur="1000"/>
                                        <p:tgtEl>
                                          <p:spTgt spid="2"/>
                                        </p:tgtEl>
                                      </p:cBhvr>
                                    </p:animEffect>
                                  </p:childTnLst>
                                </p:cTn>
                              </p:par>
                              <p:par>
                                <p:cTn id="24" presetID="8" presetClass="emph" presetSubtype="0" fill="hold" nodeType="withEffect">
                                  <p:stCondLst>
                                    <p:cond delay="500"/>
                                  </p:stCondLst>
                                  <p:childTnLst>
                                    <p:animRot by="21600000">
                                      <p:cBhvr>
                                        <p:cTn id="25" dur="1000" fill="hold"/>
                                        <p:tgtEl>
                                          <p:spTgt spid="2"/>
                                        </p:tgtEl>
                                        <p:attrNameLst>
                                          <p:attrName>r</p:attrName>
                                        </p:attrNameLst>
                                      </p:cBhvr>
                                    </p:animRot>
                                  </p:childTnLst>
                                </p:cTn>
                              </p:par>
                              <p:par>
                                <p:cTn id="26" presetID="53" presetClass="entr" presetSubtype="16" fill="hold" nodeType="withEffect">
                                  <p:stCondLst>
                                    <p:cond delay="750"/>
                                  </p:stCondLst>
                                  <p:childTnLst>
                                    <p:set>
                                      <p:cBhvr>
                                        <p:cTn id="27" dur="1" fill="hold">
                                          <p:stCondLst>
                                            <p:cond delay="0"/>
                                          </p:stCondLst>
                                        </p:cTn>
                                        <p:tgtEl>
                                          <p:spTgt spid="11"/>
                                        </p:tgtEl>
                                        <p:attrNameLst>
                                          <p:attrName>style.visibility</p:attrName>
                                        </p:attrNameLst>
                                      </p:cBhvr>
                                      <p:to>
                                        <p:strVal val="visible"/>
                                      </p:to>
                                    </p:set>
                                    <p:anim calcmode="lin" valueType="num">
                                      <p:cBhvr>
                                        <p:cTn id="28" dur="1000" fill="hold"/>
                                        <p:tgtEl>
                                          <p:spTgt spid="11"/>
                                        </p:tgtEl>
                                        <p:attrNameLst>
                                          <p:attrName>ppt_w</p:attrName>
                                        </p:attrNameLst>
                                      </p:cBhvr>
                                      <p:tavLst>
                                        <p:tav tm="0">
                                          <p:val>
                                            <p:fltVal val="0"/>
                                          </p:val>
                                        </p:tav>
                                        <p:tav tm="100000">
                                          <p:val>
                                            <p:strVal val="#ppt_w"/>
                                          </p:val>
                                        </p:tav>
                                      </p:tavLst>
                                    </p:anim>
                                    <p:anim calcmode="lin" valueType="num">
                                      <p:cBhvr>
                                        <p:cTn id="29" dur="1000" fill="hold"/>
                                        <p:tgtEl>
                                          <p:spTgt spid="11"/>
                                        </p:tgtEl>
                                        <p:attrNameLst>
                                          <p:attrName>ppt_h</p:attrName>
                                        </p:attrNameLst>
                                      </p:cBhvr>
                                      <p:tavLst>
                                        <p:tav tm="0">
                                          <p:val>
                                            <p:fltVal val="0"/>
                                          </p:val>
                                        </p:tav>
                                        <p:tav tm="100000">
                                          <p:val>
                                            <p:strVal val="#ppt_h"/>
                                          </p:val>
                                        </p:tav>
                                      </p:tavLst>
                                    </p:anim>
                                    <p:animEffect transition="in" filter="fade">
                                      <p:cBhvr>
                                        <p:cTn id="30" dur="1000"/>
                                        <p:tgtEl>
                                          <p:spTgt spid="11"/>
                                        </p:tgtEl>
                                      </p:cBhvr>
                                    </p:animEffect>
                                  </p:childTnLst>
                                </p:cTn>
                              </p:par>
                              <p:par>
                                <p:cTn id="31" presetID="8" presetClass="emph" presetSubtype="0" fill="hold" nodeType="withEffect">
                                  <p:stCondLst>
                                    <p:cond delay="750"/>
                                  </p:stCondLst>
                                  <p:childTnLst>
                                    <p:animRot by="21600000">
                                      <p:cBhvr>
                                        <p:cTn id="32" dur="1000" fill="hold"/>
                                        <p:tgtEl>
                                          <p:spTgt spid="11"/>
                                        </p:tgtEl>
                                        <p:attrNameLst>
                                          <p:attrName>r</p:attrName>
                                        </p:attrNameLst>
                                      </p:cBhvr>
                                    </p:animRot>
                                  </p:childTnLst>
                                </p:cTn>
                              </p:par>
                              <p:par>
                                <p:cTn id="33" presetID="22" presetClass="entr" presetSubtype="8" fill="hold" nodeType="withEffect">
                                  <p:stCondLst>
                                    <p:cond delay="100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par>
                                <p:cTn id="36" presetID="22" presetClass="entr" presetSubtype="8" fill="hold" nodeType="withEffect">
                                  <p:stCondLst>
                                    <p:cond delay="100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500"/>
                                        <p:tgtEl>
                                          <p:spTgt spid="27"/>
                                        </p:tgtEl>
                                      </p:cBhvr>
                                    </p:animEffect>
                                  </p:childTnLst>
                                </p:cTn>
                              </p:par>
                              <p:par>
                                <p:cTn id="39" presetID="22" presetClass="entr" presetSubtype="8" fill="hold" nodeType="withEffect">
                                  <p:stCondLst>
                                    <p:cond delay="1000"/>
                                  </p:stCondLst>
                                  <p:childTnLst>
                                    <p:set>
                                      <p:cBhvr>
                                        <p:cTn id="40" dur="1" fill="hold">
                                          <p:stCondLst>
                                            <p:cond delay="0"/>
                                          </p:stCondLst>
                                        </p:cTn>
                                        <p:tgtEl>
                                          <p:spTgt spid="15"/>
                                        </p:tgtEl>
                                        <p:attrNameLst>
                                          <p:attrName>style.visibility</p:attrName>
                                        </p:attrNameLst>
                                      </p:cBhvr>
                                      <p:to>
                                        <p:strVal val="visible"/>
                                      </p:to>
                                    </p:set>
                                    <p:animEffect transition="in" filter="wipe(left)">
                                      <p:cBhvr>
                                        <p:cTn id="41" dur="500"/>
                                        <p:tgtEl>
                                          <p:spTgt spid="15"/>
                                        </p:tgtEl>
                                      </p:cBhvr>
                                    </p:animEffect>
                                  </p:childTnLst>
                                </p:cTn>
                              </p:par>
                              <p:par>
                                <p:cTn id="42" presetID="22" presetClass="entr" presetSubtype="8" fill="hold" nodeType="withEffect">
                                  <p:stCondLst>
                                    <p:cond delay="1000"/>
                                  </p:stCondLst>
                                  <p:childTnLst>
                                    <p:set>
                                      <p:cBhvr>
                                        <p:cTn id="43" dur="1" fill="hold">
                                          <p:stCondLst>
                                            <p:cond delay="0"/>
                                          </p:stCondLst>
                                        </p:cTn>
                                        <p:tgtEl>
                                          <p:spTgt spid="16"/>
                                        </p:tgtEl>
                                        <p:attrNameLst>
                                          <p:attrName>style.visibility</p:attrName>
                                        </p:attrNameLst>
                                      </p:cBhvr>
                                      <p:to>
                                        <p:strVal val="visible"/>
                                      </p:to>
                                    </p:set>
                                    <p:animEffect transition="in" filter="wipe(left)">
                                      <p:cBhvr>
                                        <p:cTn id="44" dur="500"/>
                                        <p:tgtEl>
                                          <p:spTgt spid="16"/>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500"/>
                                        <p:tgtEl>
                                          <p:spTgt spid="1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500"/>
                                        <p:tgtEl>
                                          <p:spTgt spid="2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randombar(horizontal)">
                                      <p:cBhvr>
                                        <p:cTn id="60" dur="500"/>
                                        <p:tgtEl>
                                          <p:spTgt spid="23"/>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randombar(horizontal)">
                                      <p:cBhvr>
                                        <p:cTn id="63" dur="500"/>
                                        <p:tgtEl>
                                          <p:spTgt spid="24"/>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randombar(horizontal)">
                                      <p:cBhvr>
                                        <p:cTn id="66" dur="500"/>
                                        <p:tgtEl>
                                          <p:spTgt spid="25"/>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randombar(horizontal)">
                                      <p:cBhvr>
                                        <p:cTn id="6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4"/>
          <p:cNvGrpSpPr/>
          <p:nvPr/>
        </p:nvGrpSpPr>
        <p:grpSpPr>
          <a:xfrm>
            <a:off x="4908728" y="1770794"/>
            <a:ext cx="2228493" cy="2735839"/>
            <a:chOff x="4815811" y="1544854"/>
            <a:chExt cx="2306611" cy="2831742"/>
          </a:xfrm>
          <a:solidFill>
            <a:schemeClr val="tx2"/>
          </a:solidFill>
        </p:grpSpPr>
        <p:cxnSp>
          <p:nvCxnSpPr>
            <p:cNvPr id="3" name="Straight Connector 119"/>
            <p:cNvCxnSpPr/>
            <p:nvPr/>
          </p:nvCxnSpPr>
          <p:spPr>
            <a:xfrm flipV="1">
              <a:off x="6567142" y="2875576"/>
              <a:ext cx="555280" cy="266040"/>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4" name="Straight Connector 120"/>
            <p:cNvCxnSpPr/>
            <p:nvPr/>
          </p:nvCxnSpPr>
          <p:spPr>
            <a:xfrm>
              <a:off x="4973177" y="3240628"/>
              <a:ext cx="349354" cy="736768"/>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5" name="Straight Connector 121"/>
            <p:cNvCxnSpPr/>
            <p:nvPr/>
          </p:nvCxnSpPr>
          <p:spPr>
            <a:xfrm>
              <a:off x="5490256" y="2946817"/>
              <a:ext cx="61411" cy="535859"/>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6" name="Straight Connector 122"/>
            <p:cNvCxnSpPr/>
            <p:nvPr/>
          </p:nvCxnSpPr>
          <p:spPr>
            <a:xfrm flipH="1">
              <a:off x="6845536" y="2890351"/>
              <a:ext cx="261556" cy="535859"/>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7" name="Straight Connector 123"/>
            <p:cNvCxnSpPr/>
            <p:nvPr/>
          </p:nvCxnSpPr>
          <p:spPr>
            <a:xfrm flipH="1">
              <a:off x="6636373" y="3394234"/>
              <a:ext cx="225677" cy="458004"/>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8" name="Straight Connector 124"/>
            <p:cNvCxnSpPr/>
            <p:nvPr/>
          </p:nvCxnSpPr>
          <p:spPr>
            <a:xfrm flipH="1">
              <a:off x="6346222" y="3146516"/>
              <a:ext cx="225675" cy="508695"/>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9" name="Straight Connector 125"/>
            <p:cNvCxnSpPr/>
            <p:nvPr/>
          </p:nvCxnSpPr>
          <p:spPr>
            <a:xfrm flipH="1">
              <a:off x="6578790" y="3844363"/>
              <a:ext cx="57583" cy="458004"/>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10" name="Straight Connector 126"/>
            <p:cNvCxnSpPr/>
            <p:nvPr/>
          </p:nvCxnSpPr>
          <p:spPr>
            <a:xfrm>
              <a:off x="5322532" y="3969216"/>
              <a:ext cx="113793" cy="407380"/>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11" name="Straight Connector 127"/>
            <p:cNvCxnSpPr/>
            <p:nvPr/>
          </p:nvCxnSpPr>
          <p:spPr>
            <a:xfrm>
              <a:off x="7056315" y="2229057"/>
              <a:ext cx="41725" cy="661295"/>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12" name="Straight Connector 128"/>
            <p:cNvCxnSpPr/>
            <p:nvPr/>
          </p:nvCxnSpPr>
          <p:spPr>
            <a:xfrm>
              <a:off x="6687343" y="1812146"/>
              <a:ext cx="389834" cy="416911"/>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13" name="Straight Connector 129"/>
            <p:cNvCxnSpPr/>
            <p:nvPr/>
          </p:nvCxnSpPr>
          <p:spPr>
            <a:xfrm>
              <a:off x="6074263" y="1545097"/>
              <a:ext cx="613080" cy="267049"/>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14" name="Straight Connector 130"/>
            <p:cNvCxnSpPr/>
            <p:nvPr/>
          </p:nvCxnSpPr>
          <p:spPr>
            <a:xfrm flipV="1">
              <a:off x="5424178" y="1545097"/>
              <a:ext cx="650086" cy="147183"/>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15" name="Straight Connector 131"/>
            <p:cNvCxnSpPr/>
            <p:nvPr/>
          </p:nvCxnSpPr>
          <p:spPr>
            <a:xfrm flipV="1">
              <a:off x="5027800" y="1678621"/>
              <a:ext cx="396378" cy="319641"/>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16" name="Straight Connector 132"/>
            <p:cNvCxnSpPr/>
            <p:nvPr/>
          </p:nvCxnSpPr>
          <p:spPr>
            <a:xfrm flipH="1">
              <a:off x="4824863" y="2038040"/>
              <a:ext cx="182074" cy="471038"/>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17" name="Straight Connector 133"/>
            <p:cNvCxnSpPr/>
            <p:nvPr/>
          </p:nvCxnSpPr>
          <p:spPr>
            <a:xfrm>
              <a:off x="4815811" y="2509078"/>
              <a:ext cx="157366" cy="731551"/>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18" name="Straight Connector 134"/>
            <p:cNvCxnSpPr/>
            <p:nvPr/>
          </p:nvCxnSpPr>
          <p:spPr>
            <a:xfrm flipV="1">
              <a:off x="4864987" y="2460205"/>
              <a:ext cx="501063" cy="48873"/>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19" name="Straight Connector 135"/>
            <p:cNvCxnSpPr/>
            <p:nvPr/>
          </p:nvCxnSpPr>
          <p:spPr>
            <a:xfrm flipV="1">
              <a:off x="5140569" y="2460205"/>
              <a:ext cx="231736" cy="333219"/>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20" name="Straight Connector 136"/>
            <p:cNvCxnSpPr/>
            <p:nvPr/>
          </p:nvCxnSpPr>
          <p:spPr>
            <a:xfrm>
              <a:off x="4840215" y="2538060"/>
              <a:ext cx="625436" cy="153832"/>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21" name="Straight Connector 137"/>
            <p:cNvCxnSpPr/>
            <p:nvPr/>
          </p:nvCxnSpPr>
          <p:spPr>
            <a:xfrm flipV="1">
              <a:off x="4997581" y="2791703"/>
              <a:ext cx="150273" cy="432668"/>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22" name="Straight Connector 138"/>
            <p:cNvCxnSpPr/>
            <p:nvPr/>
          </p:nvCxnSpPr>
          <p:spPr>
            <a:xfrm>
              <a:off x="4826929" y="2521803"/>
              <a:ext cx="324406" cy="269901"/>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23" name="Straight Connector 139"/>
            <p:cNvCxnSpPr/>
            <p:nvPr/>
          </p:nvCxnSpPr>
          <p:spPr>
            <a:xfrm>
              <a:off x="5460687" y="2691892"/>
              <a:ext cx="45250" cy="295751"/>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24" name="Straight Connector 140"/>
            <p:cNvCxnSpPr/>
            <p:nvPr/>
          </p:nvCxnSpPr>
          <p:spPr>
            <a:xfrm flipH="1" flipV="1">
              <a:off x="5046450" y="1998261"/>
              <a:ext cx="331494" cy="461944"/>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25" name="Straight Connector 141"/>
            <p:cNvCxnSpPr/>
            <p:nvPr/>
          </p:nvCxnSpPr>
          <p:spPr>
            <a:xfrm flipH="1">
              <a:off x="5358269" y="1728362"/>
              <a:ext cx="38326" cy="731843"/>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26" name="Straight Connector 142"/>
            <p:cNvCxnSpPr/>
            <p:nvPr/>
          </p:nvCxnSpPr>
          <p:spPr>
            <a:xfrm flipV="1">
              <a:off x="5369214" y="2176842"/>
              <a:ext cx="436907" cy="283363"/>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27" name="Straight Connector 143"/>
            <p:cNvCxnSpPr/>
            <p:nvPr/>
          </p:nvCxnSpPr>
          <p:spPr>
            <a:xfrm>
              <a:off x="5442741" y="1721262"/>
              <a:ext cx="361776" cy="467998"/>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28" name="Straight Connector 144"/>
            <p:cNvCxnSpPr/>
            <p:nvPr/>
          </p:nvCxnSpPr>
          <p:spPr>
            <a:xfrm flipH="1">
              <a:off x="5791453" y="1545097"/>
              <a:ext cx="272787" cy="631502"/>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29" name="Straight Connector 145"/>
            <p:cNvCxnSpPr/>
            <p:nvPr/>
          </p:nvCxnSpPr>
          <p:spPr>
            <a:xfrm>
              <a:off x="6078550" y="1544854"/>
              <a:ext cx="165859" cy="583116"/>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30" name="Straight Connector 146"/>
            <p:cNvCxnSpPr/>
            <p:nvPr/>
          </p:nvCxnSpPr>
          <p:spPr>
            <a:xfrm flipH="1">
              <a:off x="6268895" y="1812146"/>
              <a:ext cx="432758" cy="315824"/>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31" name="Straight Connector 147"/>
            <p:cNvCxnSpPr/>
            <p:nvPr/>
          </p:nvCxnSpPr>
          <p:spPr>
            <a:xfrm flipH="1" flipV="1">
              <a:off x="6222965" y="2127970"/>
              <a:ext cx="838390" cy="101087"/>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32" name="Straight Connector 148"/>
            <p:cNvCxnSpPr/>
            <p:nvPr/>
          </p:nvCxnSpPr>
          <p:spPr>
            <a:xfrm>
              <a:off x="5951453" y="2626814"/>
              <a:ext cx="315891" cy="583825"/>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33" name="Straight Connector 149"/>
            <p:cNvCxnSpPr/>
            <p:nvPr/>
          </p:nvCxnSpPr>
          <p:spPr>
            <a:xfrm flipV="1">
              <a:off x="5955481" y="2142494"/>
              <a:ext cx="297384" cy="484319"/>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34" name="Straight Connector 150"/>
            <p:cNvCxnSpPr/>
            <p:nvPr/>
          </p:nvCxnSpPr>
          <p:spPr>
            <a:xfrm flipV="1">
              <a:off x="5823080" y="2142494"/>
              <a:ext cx="413894" cy="34105"/>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35" name="Straight Connector 151"/>
            <p:cNvCxnSpPr/>
            <p:nvPr/>
          </p:nvCxnSpPr>
          <p:spPr>
            <a:xfrm>
              <a:off x="6258929" y="2137145"/>
              <a:ext cx="518246" cy="314314"/>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36" name="Straight Connector 152"/>
            <p:cNvCxnSpPr/>
            <p:nvPr/>
          </p:nvCxnSpPr>
          <p:spPr>
            <a:xfrm flipH="1">
              <a:off x="6796760" y="2229057"/>
              <a:ext cx="279115" cy="213143"/>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37" name="Straight Connector 153"/>
            <p:cNvCxnSpPr/>
            <p:nvPr/>
          </p:nvCxnSpPr>
          <p:spPr>
            <a:xfrm>
              <a:off x="6763857" y="2464323"/>
              <a:ext cx="297497" cy="426028"/>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38" name="Straight Connector 154"/>
            <p:cNvCxnSpPr/>
            <p:nvPr/>
          </p:nvCxnSpPr>
          <p:spPr>
            <a:xfrm flipV="1">
              <a:off x="6468879" y="2453261"/>
              <a:ext cx="308910" cy="256572"/>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39" name="Straight Connector 155"/>
            <p:cNvCxnSpPr/>
            <p:nvPr/>
          </p:nvCxnSpPr>
          <p:spPr>
            <a:xfrm>
              <a:off x="6267344" y="2150093"/>
              <a:ext cx="191716" cy="559740"/>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40" name="Straight Connector 156"/>
            <p:cNvCxnSpPr/>
            <p:nvPr/>
          </p:nvCxnSpPr>
          <p:spPr>
            <a:xfrm flipH="1" flipV="1">
              <a:off x="5800527" y="2172490"/>
              <a:ext cx="163662" cy="442486"/>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41" name="Straight Connector 157"/>
            <p:cNvCxnSpPr/>
            <p:nvPr/>
          </p:nvCxnSpPr>
          <p:spPr>
            <a:xfrm flipV="1">
              <a:off x="5443793" y="2638651"/>
              <a:ext cx="493125" cy="58831"/>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42" name="Straight Connector 158"/>
            <p:cNvCxnSpPr/>
            <p:nvPr/>
          </p:nvCxnSpPr>
          <p:spPr>
            <a:xfrm>
              <a:off x="5354198" y="2464323"/>
              <a:ext cx="562090" cy="160164"/>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43" name="Straight Connector 159"/>
            <p:cNvCxnSpPr/>
            <p:nvPr/>
          </p:nvCxnSpPr>
          <p:spPr>
            <a:xfrm flipV="1">
              <a:off x="5981770" y="2458732"/>
              <a:ext cx="767441" cy="179810"/>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44" name="Straight Connector 160"/>
            <p:cNvCxnSpPr/>
            <p:nvPr/>
          </p:nvCxnSpPr>
          <p:spPr>
            <a:xfrm>
              <a:off x="5971041" y="2650381"/>
              <a:ext cx="492339" cy="66725"/>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45" name="Straight Connector 161"/>
            <p:cNvCxnSpPr/>
            <p:nvPr/>
          </p:nvCxnSpPr>
          <p:spPr>
            <a:xfrm flipH="1" flipV="1">
              <a:off x="5170294" y="2791703"/>
              <a:ext cx="350013" cy="193658"/>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46" name="Straight Connector 162"/>
            <p:cNvCxnSpPr/>
            <p:nvPr/>
          </p:nvCxnSpPr>
          <p:spPr>
            <a:xfrm flipV="1">
              <a:off x="4984068" y="2982116"/>
              <a:ext cx="502232" cy="273251"/>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47" name="Straight Connector 163"/>
            <p:cNvCxnSpPr/>
            <p:nvPr/>
          </p:nvCxnSpPr>
          <p:spPr>
            <a:xfrm>
              <a:off x="5009678" y="3255367"/>
              <a:ext cx="579969" cy="251905"/>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48" name="Straight Connector 164"/>
            <p:cNvCxnSpPr/>
            <p:nvPr/>
          </p:nvCxnSpPr>
          <p:spPr>
            <a:xfrm flipV="1">
              <a:off x="5312063" y="3507272"/>
              <a:ext cx="253114" cy="418062"/>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49" name="Straight Connector 165"/>
            <p:cNvCxnSpPr/>
            <p:nvPr/>
          </p:nvCxnSpPr>
          <p:spPr>
            <a:xfrm flipH="1" flipV="1">
              <a:off x="5568935" y="3508706"/>
              <a:ext cx="143924" cy="519313"/>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50" name="Straight Connector 166"/>
            <p:cNvCxnSpPr/>
            <p:nvPr/>
          </p:nvCxnSpPr>
          <p:spPr>
            <a:xfrm flipV="1">
              <a:off x="5436326" y="4028019"/>
              <a:ext cx="285930" cy="336774"/>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51" name="Straight Connector 167"/>
            <p:cNvCxnSpPr/>
            <p:nvPr/>
          </p:nvCxnSpPr>
          <p:spPr>
            <a:xfrm>
              <a:off x="5731751" y="4040560"/>
              <a:ext cx="271109" cy="336036"/>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52" name="Straight Connector 168"/>
            <p:cNvCxnSpPr/>
            <p:nvPr/>
          </p:nvCxnSpPr>
          <p:spPr>
            <a:xfrm flipV="1">
              <a:off x="5980145" y="3646755"/>
              <a:ext cx="0" cy="718038"/>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53" name="Straight Connector 169"/>
            <p:cNvCxnSpPr/>
            <p:nvPr/>
          </p:nvCxnSpPr>
          <p:spPr>
            <a:xfrm>
              <a:off x="5964189" y="2638543"/>
              <a:ext cx="0" cy="585828"/>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54" name="Straight Connector 170"/>
            <p:cNvCxnSpPr/>
            <p:nvPr/>
          </p:nvCxnSpPr>
          <p:spPr>
            <a:xfrm>
              <a:off x="5505937" y="2982116"/>
              <a:ext cx="496924" cy="664639"/>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55" name="Straight Connector 171"/>
            <p:cNvCxnSpPr/>
            <p:nvPr/>
          </p:nvCxnSpPr>
          <p:spPr>
            <a:xfrm flipH="1" flipV="1">
              <a:off x="5971041" y="3212073"/>
              <a:ext cx="20698" cy="432284"/>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56" name="Straight Connector 172"/>
            <p:cNvCxnSpPr/>
            <p:nvPr/>
          </p:nvCxnSpPr>
          <p:spPr>
            <a:xfrm>
              <a:off x="6485274" y="2728943"/>
              <a:ext cx="96764" cy="429337"/>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57" name="Straight Connector 173"/>
            <p:cNvCxnSpPr/>
            <p:nvPr/>
          </p:nvCxnSpPr>
          <p:spPr>
            <a:xfrm flipV="1">
              <a:off x="6578656" y="2451459"/>
              <a:ext cx="193124" cy="706821"/>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58" name="Straight Connector 174"/>
            <p:cNvCxnSpPr/>
            <p:nvPr/>
          </p:nvCxnSpPr>
          <p:spPr>
            <a:xfrm flipV="1">
              <a:off x="6276482" y="2728943"/>
              <a:ext cx="190780" cy="495428"/>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59" name="Straight Connector 175"/>
            <p:cNvCxnSpPr/>
            <p:nvPr/>
          </p:nvCxnSpPr>
          <p:spPr>
            <a:xfrm flipV="1">
              <a:off x="5523949" y="2708886"/>
              <a:ext cx="930829" cy="259958"/>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60" name="Straight Connector 176"/>
            <p:cNvCxnSpPr/>
            <p:nvPr/>
          </p:nvCxnSpPr>
          <p:spPr>
            <a:xfrm flipH="1" flipV="1">
              <a:off x="5961667" y="3619808"/>
              <a:ext cx="384555" cy="444519"/>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61" name="Straight Connector 177"/>
            <p:cNvCxnSpPr/>
            <p:nvPr/>
          </p:nvCxnSpPr>
          <p:spPr>
            <a:xfrm flipV="1">
              <a:off x="6007431" y="4049017"/>
              <a:ext cx="341269" cy="308667"/>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62" name="Straight Connector 178"/>
            <p:cNvCxnSpPr/>
            <p:nvPr/>
          </p:nvCxnSpPr>
          <p:spPr>
            <a:xfrm>
              <a:off x="6338757" y="3659296"/>
              <a:ext cx="299586" cy="181627"/>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63" name="Straight Connector 179"/>
            <p:cNvCxnSpPr/>
            <p:nvPr/>
          </p:nvCxnSpPr>
          <p:spPr>
            <a:xfrm flipH="1">
              <a:off x="6338757" y="3668444"/>
              <a:ext cx="9943" cy="394503"/>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64" name="Straight Connector 180"/>
            <p:cNvCxnSpPr/>
            <p:nvPr/>
          </p:nvCxnSpPr>
          <p:spPr>
            <a:xfrm>
              <a:off x="6263895" y="3228456"/>
              <a:ext cx="90999" cy="439988"/>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65" name="Straight Connector 181"/>
            <p:cNvCxnSpPr/>
            <p:nvPr/>
          </p:nvCxnSpPr>
          <p:spPr>
            <a:xfrm flipV="1">
              <a:off x="5580713" y="3232828"/>
              <a:ext cx="390290" cy="266587"/>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66" name="Straight Connector 182"/>
            <p:cNvCxnSpPr/>
            <p:nvPr/>
          </p:nvCxnSpPr>
          <p:spPr>
            <a:xfrm>
              <a:off x="5496539" y="2984830"/>
              <a:ext cx="492359" cy="251738"/>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67" name="Straight Connector 183"/>
            <p:cNvCxnSpPr/>
            <p:nvPr/>
          </p:nvCxnSpPr>
          <p:spPr>
            <a:xfrm>
              <a:off x="5979171" y="3220748"/>
              <a:ext cx="286190" cy="0"/>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68" name="Straight Connector 184"/>
            <p:cNvCxnSpPr/>
            <p:nvPr/>
          </p:nvCxnSpPr>
          <p:spPr>
            <a:xfrm flipV="1">
              <a:off x="6002860" y="3210639"/>
              <a:ext cx="273622" cy="422323"/>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69" name="Straight Connector 185"/>
            <p:cNvCxnSpPr/>
            <p:nvPr/>
          </p:nvCxnSpPr>
          <p:spPr>
            <a:xfrm flipV="1">
              <a:off x="5724992" y="3636725"/>
              <a:ext cx="235599" cy="409089"/>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70" name="Straight Connector 186"/>
            <p:cNvCxnSpPr/>
            <p:nvPr/>
          </p:nvCxnSpPr>
          <p:spPr>
            <a:xfrm flipV="1">
              <a:off x="5304451" y="3615724"/>
              <a:ext cx="672942" cy="346934"/>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71" name="Straight Connector 187"/>
            <p:cNvCxnSpPr/>
            <p:nvPr/>
          </p:nvCxnSpPr>
          <p:spPr>
            <a:xfrm>
              <a:off x="5320956" y="3971950"/>
              <a:ext cx="1022510" cy="92378"/>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72" name="Straight Connector 188"/>
            <p:cNvCxnSpPr/>
            <p:nvPr/>
          </p:nvCxnSpPr>
          <p:spPr>
            <a:xfrm flipH="1">
              <a:off x="6346222" y="3414241"/>
              <a:ext cx="499314" cy="270528"/>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73" name="Straight Connector 189"/>
            <p:cNvCxnSpPr/>
            <p:nvPr/>
          </p:nvCxnSpPr>
          <p:spPr>
            <a:xfrm flipV="1">
              <a:off x="5579511" y="3432465"/>
              <a:ext cx="1273491" cy="70641"/>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74" name="Straight Connector 190"/>
            <p:cNvCxnSpPr/>
            <p:nvPr/>
          </p:nvCxnSpPr>
          <p:spPr>
            <a:xfrm>
              <a:off x="5447581" y="4356121"/>
              <a:ext cx="544159" cy="10020"/>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75" name="Straight Connector 191"/>
            <p:cNvCxnSpPr/>
            <p:nvPr/>
          </p:nvCxnSpPr>
          <p:spPr>
            <a:xfrm>
              <a:off x="5998499" y="4360458"/>
              <a:ext cx="326678" cy="10550"/>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76" name="Straight Connector 192"/>
            <p:cNvCxnSpPr/>
            <p:nvPr/>
          </p:nvCxnSpPr>
          <p:spPr>
            <a:xfrm flipV="1">
              <a:off x="6327763" y="4312160"/>
              <a:ext cx="264162" cy="63185"/>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77" name="Straight Connector 193"/>
            <p:cNvCxnSpPr/>
            <p:nvPr/>
          </p:nvCxnSpPr>
          <p:spPr>
            <a:xfrm flipH="1">
              <a:off x="6325177" y="4049017"/>
              <a:ext cx="12393" cy="317124"/>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78" name="Straight Connector 194"/>
            <p:cNvCxnSpPr/>
            <p:nvPr/>
          </p:nvCxnSpPr>
          <p:spPr>
            <a:xfrm>
              <a:off x="6339518" y="4050282"/>
              <a:ext cx="233863" cy="261878"/>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cxnSp>
          <p:nvCxnSpPr>
            <p:cNvPr id="79" name="Straight Connector 195"/>
            <p:cNvCxnSpPr/>
            <p:nvPr/>
          </p:nvCxnSpPr>
          <p:spPr>
            <a:xfrm flipV="1">
              <a:off x="6359970" y="3854229"/>
              <a:ext cx="290379" cy="203076"/>
            </a:xfrm>
            <a:prstGeom prst="lin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cxnSp>
      </p:grpSp>
      <p:grpSp>
        <p:nvGrpSpPr>
          <p:cNvPr id="80" name="Group 35"/>
          <p:cNvGrpSpPr/>
          <p:nvPr/>
        </p:nvGrpSpPr>
        <p:grpSpPr>
          <a:xfrm>
            <a:off x="5075101" y="1710717"/>
            <a:ext cx="2069778" cy="2859731"/>
            <a:chOff x="5330055" y="2173721"/>
            <a:chExt cx="1400918" cy="1935594"/>
          </a:xfrm>
          <a:solidFill>
            <a:schemeClr val="tx2"/>
          </a:solidFill>
        </p:grpSpPr>
        <p:sp>
          <p:nvSpPr>
            <p:cNvPr id="81" name="Oval 88"/>
            <p:cNvSpPr>
              <a:spLocks noChangeAspect="1"/>
            </p:cNvSpPr>
            <p:nvPr/>
          </p:nvSpPr>
          <p:spPr>
            <a:xfrm>
              <a:off x="6636808" y="2620714"/>
              <a:ext cx="94165" cy="94165"/>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82" name="Oval 89"/>
            <p:cNvSpPr>
              <a:spLocks noChangeAspect="1"/>
            </p:cNvSpPr>
            <p:nvPr/>
          </p:nvSpPr>
          <p:spPr>
            <a:xfrm>
              <a:off x="5549460" y="2274670"/>
              <a:ext cx="117706" cy="117706"/>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83" name="Oval 90"/>
            <p:cNvSpPr>
              <a:spLocks noChangeAspect="1"/>
            </p:cNvSpPr>
            <p:nvPr/>
          </p:nvSpPr>
          <p:spPr>
            <a:xfrm>
              <a:off x="6516818" y="3385440"/>
              <a:ext cx="94165" cy="94165"/>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84" name="Oval 92"/>
            <p:cNvSpPr>
              <a:spLocks noChangeAspect="1"/>
            </p:cNvSpPr>
            <p:nvPr/>
          </p:nvSpPr>
          <p:spPr>
            <a:xfrm>
              <a:off x="6014356" y="2173721"/>
              <a:ext cx="81644" cy="81644"/>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85" name="Oval 93"/>
            <p:cNvSpPr>
              <a:spLocks noChangeAspect="1"/>
            </p:cNvSpPr>
            <p:nvPr/>
          </p:nvSpPr>
          <p:spPr>
            <a:xfrm>
              <a:off x="6274957" y="4018781"/>
              <a:ext cx="81644" cy="81644"/>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86" name="Oval 94"/>
            <p:cNvSpPr>
              <a:spLocks noChangeAspect="1"/>
            </p:cNvSpPr>
            <p:nvPr/>
          </p:nvSpPr>
          <p:spPr>
            <a:xfrm>
              <a:off x="5330055" y="2470055"/>
              <a:ext cx="81644" cy="81644"/>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87" name="Oval 95"/>
            <p:cNvSpPr>
              <a:spLocks noChangeAspect="1"/>
            </p:cNvSpPr>
            <p:nvPr/>
          </p:nvSpPr>
          <p:spPr>
            <a:xfrm>
              <a:off x="6401522" y="2338261"/>
              <a:ext cx="101822" cy="101822"/>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88" name="Oval 97"/>
            <p:cNvSpPr>
              <a:spLocks noChangeAspect="1"/>
            </p:cNvSpPr>
            <p:nvPr/>
          </p:nvSpPr>
          <p:spPr>
            <a:xfrm>
              <a:off x="5591599" y="4017582"/>
              <a:ext cx="81644" cy="81644"/>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89" name="Oval 98"/>
            <p:cNvSpPr>
              <a:spLocks noChangeAspect="1"/>
            </p:cNvSpPr>
            <p:nvPr/>
          </p:nvSpPr>
          <p:spPr>
            <a:xfrm>
              <a:off x="5503887" y="3754166"/>
              <a:ext cx="101822" cy="101822"/>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90" name="Oval 99"/>
            <p:cNvSpPr>
              <a:spLocks noChangeAspect="1"/>
            </p:cNvSpPr>
            <p:nvPr/>
          </p:nvSpPr>
          <p:spPr>
            <a:xfrm>
              <a:off x="5897899" y="2844911"/>
              <a:ext cx="154645" cy="154645"/>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91" name="Oval 100"/>
            <p:cNvSpPr>
              <a:spLocks noChangeAspect="1"/>
            </p:cNvSpPr>
            <p:nvPr/>
          </p:nvSpPr>
          <p:spPr>
            <a:xfrm>
              <a:off x="5644638" y="3115561"/>
              <a:ext cx="106856" cy="106856"/>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92" name="Oval 101"/>
            <p:cNvSpPr>
              <a:spLocks noChangeAspect="1"/>
            </p:cNvSpPr>
            <p:nvPr/>
          </p:nvSpPr>
          <p:spPr>
            <a:xfrm>
              <a:off x="5606319" y="2923635"/>
              <a:ext cx="81644" cy="81644"/>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93" name="Oval 102"/>
            <p:cNvSpPr>
              <a:spLocks noChangeAspect="1"/>
            </p:cNvSpPr>
            <p:nvPr/>
          </p:nvSpPr>
          <p:spPr>
            <a:xfrm>
              <a:off x="6134075" y="3275461"/>
              <a:ext cx="81644" cy="81644"/>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94" name="Oval 103"/>
            <p:cNvSpPr>
              <a:spLocks noChangeAspect="1"/>
            </p:cNvSpPr>
            <p:nvPr/>
          </p:nvSpPr>
          <p:spPr>
            <a:xfrm>
              <a:off x="6265177" y="2949207"/>
              <a:ext cx="81644" cy="81644"/>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95" name="Oval 104"/>
            <p:cNvSpPr>
              <a:spLocks noChangeAspect="1"/>
            </p:cNvSpPr>
            <p:nvPr/>
          </p:nvSpPr>
          <p:spPr>
            <a:xfrm>
              <a:off x="5857077" y="2586833"/>
              <a:ext cx="81644" cy="81644"/>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96" name="Oval 105"/>
            <p:cNvSpPr>
              <a:spLocks noChangeAspect="1"/>
            </p:cNvSpPr>
            <p:nvPr/>
          </p:nvSpPr>
          <p:spPr>
            <a:xfrm>
              <a:off x="6108690" y="4033019"/>
              <a:ext cx="66207" cy="66207"/>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97" name="Oval 106"/>
            <p:cNvSpPr>
              <a:spLocks noChangeAspect="1"/>
            </p:cNvSpPr>
            <p:nvPr/>
          </p:nvSpPr>
          <p:spPr>
            <a:xfrm>
              <a:off x="5935251" y="4007493"/>
              <a:ext cx="101822" cy="101822"/>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98" name="Oval 107"/>
            <p:cNvSpPr>
              <a:spLocks noChangeAspect="1"/>
            </p:cNvSpPr>
            <p:nvPr/>
          </p:nvSpPr>
          <p:spPr>
            <a:xfrm>
              <a:off x="6179055" y="3805077"/>
              <a:ext cx="101822" cy="101822"/>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99" name="Oval 108"/>
            <p:cNvSpPr>
              <a:spLocks noChangeAspect="1"/>
            </p:cNvSpPr>
            <p:nvPr/>
          </p:nvSpPr>
          <p:spPr>
            <a:xfrm>
              <a:off x="5911609" y="3481568"/>
              <a:ext cx="154645" cy="154645"/>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100" name="Oval 109"/>
            <p:cNvSpPr>
              <a:spLocks noChangeAspect="1"/>
            </p:cNvSpPr>
            <p:nvPr/>
          </p:nvSpPr>
          <p:spPr>
            <a:xfrm>
              <a:off x="5935503" y="3250249"/>
              <a:ext cx="106856" cy="106856"/>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101" name="Oval 111"/>
            <p:cNvSpPr>
              <a:spLocks noChangeAspect="1"/>
            </p:cNvSpPr>
            <p:nvPr/>
          </p:nvSpPr>
          <p:spPr>
            <a:xfrm>
              <a:off x="5407378" y="2990029"/>
              <a:ext cx="81644" cy="81644"/>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102" name="Oval 112"/>
            <p:cNvSpPr>
              <a:spLocks noChangeAspect="1"/>
            </p:cNvSpPr>
            <p:nvPr/>
          </p:nvSpPr>
          <p:spPr>
            <a:xfrm>
              <a:off x="5554798" y="2762041"/>
              <a:ext cx="101822" cy="101822"/>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103" name="Oval 113"/>
            <p:cNvSpPr>
              <a:spLocks noChangeAspect="1"/>
            </p:cNvSpPr>
            <p:nvPr/>
          </p:nvSpPr>
          <p:spPr>
            <a:xfrm>
              <a:off x="6103821" y="2544811"/>
              <a:ext cx="101822" cy="101822"/>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104" name="Oval 114"/>
            <p:cNvSpPr>
              <a:spLocks noChangeAspect="1"/>
            </p:cNvSpPr>
            <p:nvPr/>
          </p:nvSpPr>
          <p:spPr>
            <a:xfrm>
              <a:off x="6462121" y="2762041"/>
              <a:ext cx="101822" cy="101822"/>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105" name="Oval 115"/>
            <p:cNvSpPr>
              <a:spLocks noChangeAspect="1"/>
            </p:cNvSpPr>
            <p:nvPr/>
          </p:nvSpPr>
          <p:spPr>
            <a:xfrm>
              <a:off x="6327312" y="3210835"/>
              <a:ext cx="101822" cy="101822"/>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106" name="Oval 116"/>
            <p:cNvSpPr>
              <a:spLocks noChangeAspect="1"/>
            </p:cNvSpPr>
            <p:nvPr/>
          </p:nvSpPr>
          <p:spPr>
            <a:xfrm>
              <a:off x="5686778" y="3434014"/>
              <a:ext cx="101822" cy="101822"/>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107" name="Oval 117"/>
            <p:cNvSpPr>
              <a:spLocks noChangeAspect="1"/>
            </p:cNvSpPr>
            <p:nvPr/>
          </p:nvSpPr>
          <p:spPr>
            <a:xfrm>
              <a:off x="6196862" y="3546740"/>
              <a:ext cx="66207" cy="66207"/>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108" name="Oval 118"/>
            <p:cNvSpPr>
              <a:spLocks noChangeAspect="1"/>
            </p:cNvSpPr>
            <p:nvPr/>
          </p:nvSpPr>
          <p:spPr>
            <a:xfrm>
              <a:off x="5792191" y="3805077"/>
              <a:ext cx="66207" cy="66207"/>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grpSp>
      <p:grpSp>
        <p:nvGrpSpPr>
          <p:cNvPr id="109" name="Group 36"/>
          <p:cNvGrpSpPr/>
          <p:nvPr/>
        </p:nvGrpSpPr>
        <p:grpSpPr>
          <a:xfrm>
            <a:off x="5481326" y="4637324"/>
            <a:ext cx="1095992" cy="1002650"/>
            <a:chOff x="5408480" y="4511869"/>
            <a:chExt cx="1134411" cy="1037797"/>
          </a:xfrm>
          <a:solidFill>
            <a:schemeClr val="tx2"/>
          </a:solidFill>
        </p:grpSpPr>
        <p:sp>
          <p:nvSpPr>
            <p:cNvPr id="110" name="Freeform 81"/>
            <p:cNvSpPr/>
            <p:nvPr/>
          </p:nvSpPr>
          <p:spPr>
            <a:xfrm>
              <a:off x="5464289" y="4511869"/>
              <a:ext cx="1028142" cy="964410"/>
            </a:xfrm>
            <a:custGeom>
              <a:avLst/>
              <a:gdLst>
                <a:gd name="connsiteX0" fmla="*/ 0 w 672200"/>
                <a:gd name="connsiteY0" fmla="*/ 0 h 630649"/>
                <a:gd name="connsiteX1" fmla="*/ 671846 w 672200"/>
                <a:gd name="connsiteY1" fmla="*/ 0 h 630649"/>
                <a:gd name="connsiteX2" fmla="*/ 672200 w 672200"/>
                <a:gd name="connsiteY2" fmla="*/ 32054 h 630649"/>
                <a:gd name="connsiteX3" fmla="*/ 657576 w 672200"/>
                <a:gd name="connsiteY3" fmla="*/ 470997 h 630649"/>
                <a:gd name="connsiteX4" fmla="*/ 493887 w 672200"/>
                <a:gd name="connsiteY4" fmla="*/ 626220 h 630649"/>
                <a:gd name="connsiteX5" fmla="*/ 200376 w 672200"/>
                <a:gd name="connsiteY5" fmla="*/ 629042 h 630649"/>
                <a:gd name="connsiteX6" fmla="*/ 31043 w 672200"/>
                <a:gd name="connsiteY6" fmla="*/ 487931 h 630649"/>
                <a:gd name="connsiteX7" fmla="*/ 213 w 672200"/>
                <a:gd name="connsiteY7" fmla="*/ 53019 h 630649"/>
                <a:gd name="connsiteX0-1" fmla="*/ 0 w 672200"/>
                <a:gd name="connsiteY0-2" fmla="*/ 0 h 630649"/>
                <a:gd name="connsiteX1-3" fmla="*/ 671846 w 672200"/>
                <a:gd name="connsiteY1-4" fmla="*/ 0 h 630649"/>
                <a:gd name="connsiteX2-5" fmla="*/ 672200 w 672200"/>
                <a:gd name="connsiteY2-6" fmla="*/ 32054 h 630649"/>
                <a:gd name="connsiteX3-7" fmla="*/ 657576 w 672200"/>
                <a:gd name="connsiteY3-8" fmla="*/ 470997 h 630649"/>
                <a:gd name="connsiteX4-9" fmla="*/ 493887 w 672200"/>
                <a:gd name="connsiteY4-10" fmla="*/ 626220 h 630649"/>
                <a:gd name="connsiteX5-11" fmla="*/ 200376 w 672200"/>
                <a:gd name="connsiteY5-12" fmla="*/ 629042 h 630649"/>
                <a:gd name="connsiteX6-13" fmla="*/ 31043 w 672200"/>
                <a:gd name="connsiteY6-14" fmla="*/ 487931 h 630649"/>
                <a:gd name="connsiteX7-15" fmla="*/ 231194 w 672200"/>
                <a:gd name="connsiteY7-16" fmla="*/ 129219 h 630649"/>
                <a:gd name="connsiteX8" fmla="*/ 0 w 672200"/>
                <a:gd name="connsiteY8" fmla="*/ 0 h 630649"/>
                <a:gd name="connsiteX0-17" fmla="*/ 46884 w 719084"/>
                <a:gd name="connsiteY0-18" fmla="*/ 0 h 630649"/>
                <a:gd name="connsiteX1-19" fmla="*/ 718730 w 719084"/>
                <a:gd name="connsiteY1-20" fmla="*/ 0 h 630649"/>
                <a:gd name="connsiteX2-21" fmla="*/ 719084 w 719084"/>
                <a:gd name="connsiteY2-22" fmla="*/ 32054 h 630649"/>
                <a:gd name="connsiteX3-23" fmla="*/ 704460 w 719084"/>
                <a:gd name="connsiteY3-24" fmla="*/ 470997 h 630649"/>
                <a:gd name="connsiteX4-25" fmla="*/ 540771 w 719084"/>
                <a:gd name="connsiteY4-26" fmla="*/ 626220 h 630649"/>
                <a:gd name="connsiteX5-27" fmla="*/ 247260 w 719084"/>
                <a:gd name="connsiteY5-28" fmla="*/ 629042 h 630649"/>
                <a:gd name="connsiteX6-29" fmla="*/ 77927 w 719084"/>
                <a:gd name="connsiteY6-30" fmla="*/ 487931 h 630649"/>
                <a:gd name="connsiteX7-31" fmla="*/ 46884 w 719084"/>
                <a:gd name="connsiteY7-32" fmla="*/ 0 h 630649"/>
                <a:gd name="connsiteX0-33" fmla="*/ 756 w 672956"/>
                <a:gd name="connsiteY0-34" fmla="*/ 0 h 630649"/>
                <a:gd name="connsiteX1-35" fmla="*/ 672602 w 672956"/>
                <a:gd name="connsiteY1-36" fmla="*/ 0 h 630649"/>
                <a:gd name="connsiteX2-37" fmla="*/ 672956 w 672956"/>
                <a:gd name="connsiteY2-38" fmla="*/ 32054 h 630649"/>
                <a:gd name="connsiteX3-39" fmla="*/ 658332 w 672956"/>
                <a:gd name="connsiteY3-40" fmla="*/ 470997 h 630649"/>
                <a:gd name="connsiteX4-41" fmla="*/ 494643 w 672956"/>
                <a:gd name="connsiteY4-42" fmla="*/ 626220 h 630649"/>
                <a:gd name="connsiteX5-43" fmla="*/ 201132 w 672956"/>
                <a:gd name="connsiteY5-44" fmla="*/ 629042 h 630649"/>
                <a:gd name="connsiteX6-45" fmla="*/ 31799 w 672956"/>
                <a:gd name="connsiteY6-46" fmla="*/ 487931 h 630649"/>
                <a:gd name="connsiteX7-47" fmla="*/ 756 w 672956"/>
                <a:gd name="connsiteY7-48" fmla="*/ 0 h 630649"/>
                <a:gd name="connsiteX0-49" fmla="*/ 124 w 672324"/>
                <a:gd name="connsiteY0-50" fmla="*/ 0 h 630649"/>
                <a:gd name="connsiteX1-51" fmla="*/ 671970 w 672324"/>
                <a:gd name="connsiteY1-52" fmla="*/ 0 h 630649"/>
                <a:gd name="connsiteX2-53" fmla="*/ 672324 w 672324"/>
                <a:gd name="connsiteY2-54" fmla="*/ 32054 h 630649"/>
                <a:gd name="connsiteX3-55" fmla="*/ 657700 w 672324"/>
                <a:gd name="connsiteY3-56" fmla="*/ 470997 h 630649"/>
                <a:gd name="connsiteX4-57" fmla="*/ 494011 w 672324"/>
                <a:gd name="connsiteY4-58" fmla="*/ 626220 h 630649"/>
                <a:gd name="connsiteX5-59" fmla="*/ 200500 w 672324"/>
                <a:gd name="connsiteY5-60" fmla="*/ 629042 h 630649"/>
                <a:gd name="connsiteX6-61" fmla="*/ 31167 w 672324"/>
                <a:gd name="connsiteY6-62" fmla="*/ 487931 h 630649"/>
                <a:gd name="connsiteX7-63" fmla="*/ 124 w 672324"/>
                <a:gd name="connsiteY7-64" fmla="*/ 0 h 6306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672324" h="630649">
                  <a:moveTo>
                    <a:pt x="124" y="0"/>
                  </a:moveTo>
                  <a:lnTo>
                    <a:pt x="671970" y="0"/>
                  </a:lnTo>
                  <a:lnTo>
                    <a:pt x="672324" y="32054"/>
                  </a:lnTo>
                  <a:cubicBezTo>
                    <a:pt x="671950" y="155680"/>
                    <a:pt x="661404" y="375100"/>
                    <a:pt x="657700" y="470997"/>
                  </a:cubicBezTo>
                  <a:cubicBezTo>
                    <a:pt x="594200" y="541082"/>
                    <a:pt x="561744" y="571657"/>
                    <a:pt x="494011" y="626220"/>
                  </a:cubicBezTo>
                  <a:cubicBezTo>
                    <a:pt x="406522" y="621517"/>
                    <a:pt x="294575" y="635157"/>
                    <a:pt x="200500" y="629042"/>
                  </a:cubicBezTo>
                  <a:cubicBezTo>
                    <a:pt x="134647" y="580594"/>
                    <a:pt x="89963" y="547669"/>
                    <a:pt x="31167" y="487931"/>
                  </a:cubicBezTo>
                  <a:cubicBezTo>
                    <a:pt x="21583" y="380710"/>
                    <a:pt x="-1901" y="109897"/>
                    <a:pt x="124" y="0"/>
                  </a:cubicBezTo>
                  <a:close/>
                </a:path>
              </a:pathLst>
            </a:cu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id-ID" sz="1605">
                <a:solidFill>
                  <a:schemeClr val="tx1">
                    <a:lumMod val="75000"/>
                    <a:lumOff val="25000"/>
                  </a:schemeClr>
                </a:solidFill>
                <a:latin typeface="+mn-ea"/>
                <a:sym typeface="Arial" panose="020B0604020202020204" pitchFamily="34" charset="0"/>
              </a:endParaRPr>
            </a:p>
          </p:txBody>
        </p:sp>
        <p:sp>
          <p:nvSpPr>
            <p:cNvPr id="111" name="Rounded Rectangle 82"/>
            <p:cNvSpPr/>
            <p:nvPr/>
          </p:nvSpPr>
          <p:spPr>
            <a:xfrm>
              <a:off x="5408480" y="4647679"/>
              <a:ext cx="1134411" cy="107262"/>
            </a:xfrm>
            <a:prstGeom prst="roundRect">
              <a:avLst>
                <a:gd name="adj" fmla="val 50000"/>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id-ID" sz="1605">
                <a:solidFill>
                  <a:schemeClr val="tx1">
                    <a:lumMod val="75000"/>
                    <a:lumOff val="25000"/>
                  </a:schemeClr>
                </a:solidFill>
                <a:latin typeface="+mn-ea"/>
                <a:sym typeface="Arial" panose="020B0604020202020204" pitchFamily="34" charset="0"/>
              </a:endParaRPr>
            </a:p>
          </p:txBody>
        </p:sp>
        <p:sp>
          <p:nvSpPr>
            <p:cNvPr id="112" name="Rounded Rectangle 83"/>
            <p:cNvSpPr/>
            <p:nvPr/>
          </p:nvSpPr>
          <p:spPr>
            <a:xfrm>
              <a:off x="5408480" y="4781032"/>
              <a:ext cx="1134411" cy="107262"/>
            </a:xfrm>
            <a:prstGeom prst="roundRect">
              <a:avLst>
                <a:gd name="adj" fmla="val 50000"/>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id-ID" sz="1605">
                <a:solidFill>
                  <a:schemeClr val="tx1">
                    <a:lumMod val="75000"/>
                    <a:lumOff val="25000"/>
                  </a:schemeClr>
                </a:solidFill>
                <a:latin typeface="+mn-ea"/>
                <a:sym typeface="Arial" panose="020B0604020202020204" pitchFamily="34" charset="0"/>
              </a:endParaRPr>
            </a:p>
          </p:txBody>
        </p:sp>
        <p:sp>
          <p:nvSpPr>
            <p:cNvPr id="113" name="Rounded Rectangle 84"/>
            <p:cNvSpPr/>
            <p:nvPr/>
          </p:nvSpPr>
          <p:spPr>
            <a:xfrm>
              <a:off x="5408480" y="4925056"/>
              <a:ext cx="1134411" cy="107262"/>
            </a:xfrm>
            <a:prstGeom prst="roundRect">
              <a:avLst>
                <a:gd name="adj" fmla="val 50000"/>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id-ID" sz="1605">
                <a:solidFill>
                  <a:schemeClr val="tx1">
                    <a:lumMod val="75000"/>
                    <a:lumOff val="25000"/>
                  </a:schemeClr>
                </a:solidFill>
                <a:latin typeface="+mn-ea"/>
                <a:sym typeface="Arial" panose="020B0604020202020204" pitchFamily="34" charset="0"/>
              </a:endParaRPr>
            </a:p>
          </p:txBody>
        </p:sp>
        <p:sp>
          <p:nvSpPr>
            <p:cNvPr id="114" name="Rounded Rectangle 85"/>
            <p:cNvSpPr/>
            <p:nvPr/>
          </p:nvSpPr>
          <p:spPr>
            <a:xfrm>
              <a:off x="5408480" y="5065557"/>
              <a:ext cx="1134411" cy="107262"/>
            </a:xfrm>
            <a:prstGeom prst="roundRect">
              <a:avLst>
                <a:gd name="adj" fmla="val 50000"/>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id-ID" sz="1605">
                <a:solidFill>
                  <a:schemeClr val="tx1">
                    <a:lumMod val="75000"/>
                    <a:lumOff val="25000"/>
                  </a:schemeClr>
                </a:solidFill>
                <a:latin typeface="+mn-ea"/>
                <a:sym typeface="Arial" panose="020B0604020202020204" pitchFamily="34" charset="0"/>
              </a:endParaRPr>
            </a:p>
          </p:txBody>
        </p:sp>
        <p:sp>
          <p:nvSpPr>
            <p:cNvPr id="115" name="Oval 86"/>
            <p:cNvSpPr/>
            <p:nvPr/>
          </p:nvSpPr>
          <p:spPr>
            <a:xfrm>
              <a:off x="5806853" y="5368691"/>
              <a:ext cx="371880" cy="180975"/>
            </a:xfrm>
            <a:prstGeom prst="ellipse">
              <a:avLst/>
            </a:prstGeom>
            <a:grp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r>
                <a:rPr lang="en-US" sz="1605" dirty="0">
                  <a:solidFill>
                    <a:schemeClr val="tx1">
                      <a:lumMod val="75000"/>
                      <a:lumOff val="25000"/>
                    </a:schemeClr>
                  </a:solidFill>
                  <a:latin typeface="+mn-ea"/>
                  <a:sym typeface="Arial" panose="020B0604020202020204" pitchFamily="34" charset="0"/>
                </a:rPr>
                <a:t>   </a:t>
              </a:r>
              <a:endParaRPr lang="id-ID" sz="1605" dirty="0">
                <a:solidFill>
                  <a:schemeClr val="tx1">
                    <a:lumMod val="75000"/>
                    <a:lumOff val="25000"/>
                  </a:schemeClr>
                </a:solidFill>
                <a:latin typeface="+mn-ea"/>
                <a:sym typeface="Arial" panose="020B0604020202020204" pitchFamily="34" charset="0"/>
              </a:endParaRPr>
            </a:p>
          </p:txBody>
        </p:sp>
      </p:grpSp>
      <p:sp>
        <p:nvSpPr>
          <p:cNvPr id="116" name="Text Placeholder 32"/>
          <p:cNvSpPr txBox="1"/>
          <p:nvPr/>
        </p:nvSpPr>
        <p:spPr>
          <a:xfrm>
            <a:off x="1832786" y="2910629"/>
            <a:ext cx="1759003" cy="99719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900" dirty="0">
                <a:solidFill>
                  <a:schemeClr val="tx1">
                    <a:lumMod val="75000"/>
                    <a:lumOff val="25000"/>
                  </a:schemeClr>
                </a:solidFill>
                <a:latin typeface="+mn-ea"/>
                <a:cs typeface="+mn-ea"/>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n-US" altLang="zh-CN" sz="900" dirty="0">
              <a:solidFill>
                <a:schemeClr val="tx1">
                  <a:lumMod val="75000"/>
                  <a:lumOff val="25000"/>
                </a:schemeClr>
              </a:solidFill>
              <a:latin typeface="+mn-ea"/>
              <a:cs typeface="+mn-ea"/>
              <a:sym typeface="Arial" panose="020B0604020202020204" pitchFamily="34" charset="0"/>
            </a:endParaRPr>
          </a:p>
        </p:txBody>
      </p:sp>
      <p:sp>
        <p:nvSpPr>
          <p:cNvPr id="117" name="Text Placeholder 33"/>
          <p:cNvSpPr txBox="1"/>
          <p:nvPr/>
        </p:nvSpPr>
        <p:spPr>
          <a:xfrm>
            <a:off x="1832788" y="2656295"/>
            <a:ext cx="1594446" cy="27045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1600" b="1" dirty="0">
                <a:solidFill>
                  <a:schemeClr val="accent1"/>
                </a:solidFill>
                <a:latin typeface="+mn-ea"/>
                <a:cs typeface="+mn-ea"/>
                <a:sym typeface="Arial" panose="020B0604020202020204" pitchFamily="34" charset="0"/>
              </a:rPr>
              <a:t>请替换文字内容</a:t>
            </a:r>
            <a:endParaRPr lang="en-AU" sz="1600" b="1" dirty="0">
              <a:solidFill>
                <a:schemeClr val="accent1"/>
              </a:solidFill>
              <a:latin typeface="+mn-ea"/>
              <a:cs typeface="+mn-ea"/>
              <a:sym typeface="Arial" panose="020B0604020202020204" pitchFamily="34" charset="0"/>
            </a:endParaRPr>
          </a:p>
        </p:txBody>
      </p:sp>
      <p:sp>
        <p:nvSpPr>
          <p:cNvPr id="118" name="Oval 39"/>
          <p:cNvSpPr>
            <a:spLocks noChangeAspect="1"/>
          </p:cNvSpPr>
          <p:nvPr/>
        </p:nvSpPr>
        <p:spPr>
          <a:xfrm>
            <a:off x="2284681" y="1822139"/>
            <a:ext cx="683400" cy="683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noAutofit/>
          </a:bodyPr>
          <a:lstStyle/>
          <a:p>
            <a:pPr algn="ctr">
              <a:lnSpc>
                <a:spcPct val="120000"/>
              </a:lnSpc>
              <a:spcBef>
                <a:spcPts val="0"/>
              </a:spcBef>
              <a:spcAft>
                <a:spcPts val="0"/>
              </a:spcAft>
            </a:pPr>
            <a:r>
              <a:rPr lang="zh-CN" altLang="en-US" sz="1400" b="1" dirty="0">
                <a:solidFill>
                  <a:schemeClr val="bg1"/>
                </a:solidFill>
                <a:latin typeface="+mn-ea"/>
                <a:cs typeface="+mn-ea"/>
                <a:sym typeface="Arial" panose="020B0604020202020204" pitchFamily="34" charset="0"/>
              </a:rPr>
              <a:t>文字</a:t>
            </a:r>
            <a:endParaRPr lang="en-AU" sz="1400" b="1" dirty="0">
              <a:solidFill>
                <a:schemeClr val="bg1"/>
              </a:solidFill>
              <a:latin typeface="+mn-ea"/>
              <a:cs typeface="+mn-ea"/>
              <a:sym typeface="Arial" panose="020B0604020202020204" pitchFamily="34" charset="0"/>
            </a:endParaRPr>
          </a:p>
        </p:txBody>
      </p:sp>
      <p:cxnSp>
        <p:nvCxnSpPr>
          <p:cNvPr id="119" name="Elbow Connector 40"/>
          <p:cNvCxnSpPr/>
          <p:nvPr/>
        </p:nvCxnSpPr>
        <p:spPr>
          <a:xfrm rot="10800000" flipV="1">
            <a:off x="2788676" y="2730361"/>
            <a:ext cx="1920192" cy="1832150"/>
          </a:xfrm>
          <a:prstGeom prst="bentConnector3">
            <a:avLst>
              <a:gd name="adj1" fmla="val 50000"/>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20" name="Elbow Connector 41"/>
          <p:cNvCxnSpPr/>
          <p:nvPr/>
        </p:nvCxnSpPr>
        <p:spPr>
          <a:xfrm rot="10800000">
            <a:off x="3129078" y="2171620"/>
            <a:ext cx="1723376" cy="1233594"/>
          </a:xfrm>
          <a:prstGeom prst="bentConnector3">
            <a:avLst>
              <a:gd name="adj1" fmla="val 50000"/>
            </a:avLst>
          </a:prstGeom>
          <a:ln w="635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21" name="Text Placeholder 32"/>
          <p:cNvSpPr txBox="1"/>
          <p:nvPr/>
        </p:nvSpPr>
        <p:spPr>
          <a:xfrm flipH="1">
            <a:off x="8676858" y="2937865"/>
            <a:ext cx="1759003" cy="99719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900">
                <a:solidFill>
                  <a:schemeClr val="tx1">
                    <a:lumMod val="75000"/>
                    <a:lumOff val="25000"/>
                  </a:schemeClr>
                </a:solidFill>
                <a:latin typeface="+mn-ea"/>
                <a:cs typeface="+mn-ea"/>
                <a:sym typeface="Arial" panose="020B0604020202020204" pitchFamily="34" charset="0"/>
              </a:rPr>
              <a:t>请替换文字内容</a:t>
            </a:r>
            <a:r>
              <a:rPr lang="zh-CN" altLang="en-US" sz="900" dirty="0">
                <a:solidFill>
                  <a:schemeClr val="tx1">
                    <a:lumMod val="75000"/>
                    <a:lumOff val="25000"/>
                  </a:schemeClr>
                </a:solidFill>
                <a:latin typeface="+mn-ea"/>
                <a:cs typeface="+mn-ea"/>
                <a:sym typeface="Arial" panose="020B0604020202020204" pitchFamily="34" charset="0"/>
              </a:rPr>
              <a:t>，点击添加相关标题文字，修改文字内容，也可以直接复制你的内容到</a:t>
            </a:r>
            <a:r>
              <a:rPr lang="zh-CN" altLang="en-US" sz="900">
                <a:solidFill>
                  <a:schemeClr val="tx1">
                    <a:lumMod val="75000"/>
                    <a:lumOff val="25000"/>
                  </a:schemeClr>
                </a:solidFill>
                <a:latin typeface="+mn-ea"/>
                <a:cs typeface="+mn-ea"/>
                <a:sym typeface="Arial" panose="020B0604020202020204" pitchFamily="34" charset="0"/>
              </a:rPr>
              <a:t>此。请替换文字内容</a:t>
            </a:r>
            <a:r>
              <a:rPr lang="zh-CN" altLang="en-US" sz="900" dirty="0">
                <a:solidFill>
                  <a:schemeClr val="tx1">
                    <a:lumMod val="75000"/>
                    <a:lumOff val="25000"/>
                  </a:schemeClr>
                </a:solidFill>
                <a:latin typeface="+mn-ea"/>
                <a:cs typeface="+mn-ea"/>
                <a:sym typeface="Arial" panose="020B0604020202020204" pitchFamily="34" charset="0"/>
              </a:rPr>
              <a:t>，点击添加相关标题文字，修改文字内容，也可以直接复制你的内容到此。</a:t>
            </a:r>
            <a:endParaRPr lang="en-US" altLang="zh-CN" sz="900" dirty="0">
              <a:solidFill>
                <a:schemeClr val="tx1">
                  <a:lumMod val="75000"/>
                  <a:lumOff val="25000"/>
                </a:schemeClr>
              </a:solidFill>
              <a:latin typeface="+mn-ea"/>
              <a:cs typeface="+mn-ea"/>
              <a:sym typeface="Arial" panose="020B0604020202020204" pitchFamily="34" charset="0"/>
            </a:endParaRPr>
          </a:p>
        </p:txBody>
      </p:sp>
      <p:sp>
        <p:nvSpPr>
          <p:cNvPr id="122" name="Text Placeholder 33"/>
          <p:cNvSpPr txBox="1"/>
          <p:nvPr/>
        </p:nvSpPr>
        <p:spPr>
          <a:xfrm flipH="1">
            <a:off x="8676860" y="2683533"/>
            <a:ext cx="1594446" cy="27045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1600" b="1" dirty="0">
                <a:solidFill>
                  <a:schemeClr val="accent3"/>
                </a:solidFill>
                <a:latin typeface="+mn-ea"/>
                <a:cs typeface="+mn-ea"/>
                <a:sym typeface="Arial" panose="020B0604020202020204" pitchFamily="34" charset="0"/>
              </a:rPr>
              <a:t>请替换文字内容</a:t>
            </a:r>
            <a:endParaRPr lang="en-AU" sz="1600" b="1" dirty="0">
              <a:solidFill>
                <a:schemeClr val="accent3"/>
              </a:solidFill>
              <a:latin typeface="+mn-ea"/>
              <a:cs typeface="+mn-ea"/>
              <a:sym typeface="Arial" panose="020B0604020202020204" pitchFamily="34" charset="0"/>
            </a:endParaRPr>
          </a:p>
        </p:txBody>
      </p:sp>
      <p:sp>
        <p:nvSpPr>
          <p:cNvPr id="123" name="Oval 44"/>
          <p:cNvSpPr>
            <a:spLocks noChangeAspect="1"/>
          </p:cNvSpPr>
          <p:nvPr/>
        </p:nvSpPr>
        <p:spPr>
          <a:xfrm flipH="1">
            <a:off x="9132383" y="1877932"/>
            <a:ext cx="683400" cy="683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noAutofit/>
          </a:bodyPr>
          <a:lstStyle/>
          <a:p>
            <a:pPr algn="ctr">
              <a:lnSpc>
                <a:spcPct val="120000"/>
              </a:lnSpc>
            </a:pPr>
            <a:r>
              <a:rPr lang="zh-CN" altLang="en-US" sz="1400" b="1" dirty="0">
                <a:solidFill>
                  <a:schemeClr val="bg1"/>
                </a:solidFill>
                <a:latin typeface="+mn-ea"/>
                <a:cs typeface="+mn-ea"/>
                <a:sym typeface="Arial" panose="020B0604020202020204" pitchFamily="34" charset="0"/>
              </a:rPr>
              <a:t>文字</a:t>
            </a:r>
            <a:endParaRPr lang="en-AU" altLang="zh-CN" sz="1400" b="1" dirty="0">
              <a:solidFill>
                <a:schemeClr val="bg1"/>
              </a:solidFill>
              <a:latin typeface="+mn-ea"/>
              <a:cs typeface="+mn-ea"/>
              <a:sym typeface="Arial" panose="020B0604020202020204" pitchFamily="34" charset="0"/>
            </a:endParaRPr>
          </a:p>
        </p:txBody>
      </p:sp>
      <p:cxnSp>
        <p:nvCxnSpPr>
          <p:cNvPr id="124" name="Elbow Connector 45"/>
          <p:cNvCxnSpPr/>
          <p:nvPr/>
        </p:nvCxnSpPr>
        <p:spPr>
          <a:xfrm>
            <a:off x="7332394" y="3102232"/>
            <a:ext cx="2153338" cy="1384619"/>
          </a:xfrm>
          <a:prstGeom prst="bentConnector3">
            <a:avLst>
              <a:gd name="adj1" fmla="val 50000"/>
            </a:avLst>
          </a:prstGeom>
          <a:ln w="635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Elbow Connector 46"/>
          <p:cNvCxnSpPr/>
          <p:nvPr/>
        </p:nvCxnSpPr>
        <p:spPr>
          <a:xfrm flipV="1">
            <a:off x="6898101" y="2230430"/>
            <a:ext cx="2068338" cy="1769603"/>
          </a:xfrm>
          <a:prstGeom prst="bentConnector3">
            <a:avLst>
              <a:gd name="adj1" fmla="val 50000"/>
            </a:avLst>
          </a:prstGeom>
          <a:ln w="635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126" name="Text Placeholder 32"/>
          <p:cNvSpPr txBox="1"/>
          <p:nvPr/>
        </p:nvSpPr>
        <p:spPr>
          <a:xfrm>
            <a:off x="1508598" y="5315244"/>
            <a:ext cx="1759003" cy="99719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900">
                <a:solidFill>
                  <a:schemeClr val="tx1">
                    <a:lumMod val="75000"/>
                    <a:lumOff val="25000"/>
                  </a:schemeClr>
                </a:solidFill>
                <a:latin typeface="+mn-ea"/>
                <a:cs typeface="+mn-ea"/>
                <a:sym typeface="Arial" panose="020B0604020202020204" pitchFamily="34" charset="0"/>
              </a:rPr>
              <a:t>请替换文字内容</a:t>
            </a:r>
            <a:r>
              <a:rPr lang="zh-CN" altLang="en-US" sz="900" dirty="0">
                <a:solidFill>
                  <a:schemeClr val="tx1">
                    <a:lumMod val="75000"/>
                    <a:lumOff val="25000"/>
                  </a:schemeClr>
                </a:solidFill>
                <a:latin typeface="+mn-ea"/>
                <a:cs typeface="+mn-ea"/>
                <a:sym typeface="Arial" panose="020B0604020202020204" pitchFamily="34" charset="0"/>
              </a:rPr>
              <a:t>，点击添加相关标题文字，修改文字内容，也可以直接复制你的内容到</a:t>
            </a:r>
            <a:r>
              <a:rPr lang="zh-CN" altLang="en-US" sz="900">
                <a:solidFill>
                  <a:schemeClr val="tx1">
                    <a:lumMod val="75000"/>
                    <a:lumOff val="25000"/>
                  </a:schemeClr>
                </a:solidFill>
                <a:latin typeface="+mn-ea"/>
                <a:cs typeface="+mn-ea"/>
                <a:sym typeface="Arial" panose="020B0604020202020204" pitchFamily="34" charset="0"/>
              </a:rPr>
              <a:t>此。请替换文字内容</a:t>
            </a:r>
            <a:r>
              <a:rPr lang="zh-CN" altLang="en-US" sz="900" dirty="0">
                <a:solidFill>
                  <a:schemeClr val="tx1">
                    <a:lumMod val="75000"/>
                    <a:lumOff val="25000"/>
                  </a:schemeClr>
                </a:solidFill>
                <a:latin typeface="+mn-ea"/>
                <a:cs typeface="+mn-ea"/>
                <a:sym typeface="Arial" panose="020B0604020202020204" pitchFamily="34" charset="0"/>
              </a:rPr>
              <a:t>，点击添加相关标题文字，修改文字内容，也可以直接复制你的内容到此。</a:t>
            </a:r>
            <a:endParaRPr lang="en-US" altLang="zh-CN" sz="900" dirty="0">
              <a:solidFill>
                <a:schemeClr val="tx1">
                  <a:lumMod val="75000"/>
                  <a:lumOff val="25000"/>
                </a:schemeClr>
              </a:solidFill>
              <a:latin typeface="+mn-ea"/>
              <a:cs typeface="+mn-ea"/>
              <a:sym typeface="Arial" panose="020B0604020202020204" pitchFamily="34" charset="0"/>
            </a:endParaRPr>
          </a:p>
        </p:txBody>
      </p:sp>
      <p:sp>
        <p:nvSpPr>
          <p:cNvPr id="127" name="Text Placeholder 33"/>
          <p:cNvSpPr txBox="1"/>
          <p:nvPr/>
        </p:nvSpPr>
        <p:spPr>
          <a:xfrm>
            <a:off x="1508600" y="5060910"/>
            <a:ext cx="1594446" cy="295466"/>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1600" b="1" dirty="0">
                <a:solidFill>
                  <a:schemeClr val="accent2"/>
                </a:solidFill>
                <a:latin typeface="+mn-ea"/>
                <a:cs typeface="+mn-ea"/>
                <a:sym typeface="Arial" panose="020B0604020202020204" pitchFamily="34" charset="0"/>
              </a:rPr>
              <a:t>请替换文字内容</a:t>
            </a:r>
            <a:endParaRPr lang="en-AU" sz="1600" b="1" dirty="0">
              <a:solidFill>
                <a:schemeClr val="accent2"/>
              </a:solidFill>
              <a:latin typeface="+mn-ea"/>
              <a:cs typeface="+mn-ea"/>
              <a:sym typeface="Arial" panose="020B0604020202020204" pitchFamily="34" charset="0"/>
            </a:endParaRPr>
          </a:p>
        </p:txBody>
      </p:sp>
      <p:sp>
        <p:nvSpPr>
          <p:cNvPr id="128" name="Oval 77"/>
          <p:cNvSpPr>
            <a:spLocks noChangeAspect="1"/>
          </p:cNvSpPr>
          <p:nvPr/>
        </p:nvSpPr>
        <p:spPr>
          <a:xfrm>
            <a:off x="1960816" y="4224614"/>
            <a:ext cx="683400" cy="683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noAutofit/>
          </a:bodyPr>
          <a:lstStyle/>
          <a:p>
            <a:pPr algn="ctr">
              <a:lnSpc>
                <a:spcPct val="120000"/>
              </a:lnSpc>
            </a:pPr>
            <a:r>
              <a:rPr lang="zh-CN" altLang="en-US" sz="1400" b="1" dirty="0">
                <a:solidFill>
                  <a:schemeClr val="bg1"/>
                </a:solidFill>
                <a:latin typeface="+mn-ea"/>
                <a:cs typeface="+mn-ea"/>
                <a:sym typeface="Arial" panose="020B0604020202020204" pitchFamily="34" charset="0"/>
              </a:rPr>
              <a:t>文字</a:t>
            </a:r>
            <a:endParaRPr lang="en-US" sz="1400" b="1" dirty="0">
              <a:solidFill>
                <a:schemeClr val="bg1"/>
              </a:solidFill>
              <a:latin typeface="+mn-ea"/>
              <a:cs typeface="+mn-ea"/>
              <a:sym typeface="Arial" panose="020B0604020202020204" pitchFamily="34" charset="0"/>
            </a:endParaRPr>
          </a:p>
        </p:txBody>
      </p:sp>
      <p:sp>
        <p:nvSpPr>
          <p:cNvPr id="129" name="Text Placeholder 32"/>
          <p:cNvSpPr txBox="1"/>
          <p:nvPr/>
        </p:nvSpPr>
        <p:spPr>
          <a:xfrm>
            <a:off x="9194960" y="5208834"/>
            <a:ext cx="1759003" cy="99719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900">
                <a:solidFill>
                  <a:schemeClr val="tx1">
                    <a:lumMod val="75000"/>
                    <a:lumOff val="25000"/>
                  </a:schemeClr>
                </a:solidFill>
                <a:latin typeface="+mn-ea"/>
                <a:cs typeface="+mn-ea"/>
                <a:sym typeface="Arial" panose="020B0604020202020204" pitchFamily="34" charset="0"/>
              </a:rPr>
              <a:t>请替换文字内容</a:t>
            </a:r>
            <a:r>
              <a:rPr lang="zh-CN" altLang="en-US" sz="900" dirty="0">
                <a:solidFill>
                  <a:schemeClr val="tx1">
                    <a:lumMod val="75000"/>
                    <a:lumOff val="25000"/>
                  </a:schemeClr>
                </a:solidFill>
                <a:latin typeface="+mn-ea"/>
                <a:cs typeface="+mn-ea"/>
                <a:sym typeface="Arial" panose="020B0604020202020204" pitchFamily="34" charset="0"/>
              </a:rPr>
              <a:t>，点击添加相关标题文字，修改文字内容，也可以直接复制你的内容到</a:t>
            </a:r>
            <a:r>
              <a:rPr lang="zh-CN" altLang="en-US" sz="900">
                <a:solidFill>
                  <a:schemeClr val="tx1">
                    <a:lumMod val="75000"/>
                    <a:lumOff val="25000"/>
                  </a:schemeClr>
                </a:solidFill>
                <a:latin typeface="+mn-ea"/>
                <a:cs typeface="+mn-ea"/>
                <a:sym typeface="Arial" panose="020B0604020202020204" pitchFamily="34" charset="0"/>
              </a:rPr>
              <a:t>此。请替换文字内容</a:t>
            </a:r>
            <a:r>
              <a:rPr lang="zh-CN" altLang="en-US" sz="900" dirty="0">
                <a:solidFill>
                  <a:schemeClr val="tx1">
                    <a:lumMod val="75000"/>
                    <a:lumOff val="25000"/>
                  </a:schemeClr>
                </a:solidFill>
                <a:latin typeface="+mn-ea"/>
                <a:cs typeface="+mn-ea"/>
                <a:sym typeface="Arial" panose="020B0604020202020204" pitchFamily="34" charset="0"/>
              </a:rPr>
              <a:t>，点击添加相关标题文字，修改文字内容，也可以直接复制你的内容到此。</a:t>
            </a:r>
            <a:endParaRPr lang="en-US" altLang="zh-CN" sz="900" dirty="0">
              <a:solidFill>
                <a:schemeClr val="tx1">
                  <a:lumMod val="75000"/>
                  <a:lumOff val="25000"/>
                </a:schemeClr>
              </a:solidFill>
              <a:latin typeface="+mn-ea"/>
              <a:cs typeface="+mn-ea"/>
              <a:sym typeface="Arial" panose="020B0604020202020204" pitchFamily="34" charset="0"/>
            </a:endParaRPr>
          </a:p>
        </p:txBody>
      </p:sp>
      <p:sp>
        <p:nvSpPr>
          <p:cNvPr id="130" name="Text Placeholder 33"/>
          <p:cNvSpPr txBox="1"/>
          <p:nvPr/>
        </p:nvSpPr>
        <p:spPr>
          <a:xfrm>
            <a:off x="9194962" y="4954500"/>
            <a:ext cx="1594446" cy="295466"/>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spcAft>
                <a:spcPts val="0"/>
              </a:spcAft>
              <a:buNone/>
            </a:pPr>
            <a:r>
              <a:rPr lang="zh-CN" altLang="en-US" sz="1600" b="1" dirty="0">
                <a:solidFill>
                  <a:schemeClr val="accent4"/>
                </a:solidFill>
                <a:latin typeface="+mn-ea"/>
                <a:cs typeface="+mn-ea"/>
                <a:sym typeface="Arial" panose="020B0604020202020204" pitchFamily="34" charset="0"/>
              </a:rPr>
              <a:t>请替换文字内容</a:t>
            </a:r>
            <a:endParaRPr lang="en-AU" sz="1600" b="1" dirty="0">
              <a:solidFill>
                <a:schemeClr val="accent4"/>
              </a:solidFill>
              <a:latin typeface="+mn-ea"/>
              <a:cs typeface="+mn-ea"/>
              <a:sym typeface="Arial" panose="020B0604020202020204" pitchFamily="34" charset="0"/>
            </a:endParaRPr>
          </a:p>
        </p:txBody>
      </p:sp>
      <p:sp>
        <p:nvSpPr>
          <p:cNvPr id="131" name="Oval 80"/>
          <p:cNvSpPr>
            <a:spLocks noChangeAspect="1"/>
          </p:cNvSpPr>
          <p:nvPr/>
        </p:nvSpPr>
        <p:spPr>
          <a:xfrm>
            <a:off x="9650485" y="4141920"/>
            <a:ext cx="683400" cy="6834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noAutofit/>
          </a:bodyPr>
          <a:lstStyle/>
          <a:p>
            <a:pPr algn="ctr">
              <a:lnSpc>
                <a:spcPct val="120000"/>
              </a:lnSpc>
            </a:pPr>
            <a:r>
              <a:rPr lang="zh-CN" altLang="en-US" sz="1400" b="1" dirty="0">
                <a:solidFill>
                  <a:schemeClr val="bg1"/>
                </a:solidFill>
                <a:latin typeface="+mn-ea"/>
                <a:cs typeface="+mn-ea"/>
                <a:sym typeface="Arial" panose="020B0604020202020204" pitchFamily="34" charset="0"/>
              </a:rPr>
              <a:t>文字</a:t>
            </a:r>
            <a:endParaRPr lang="en-AU" altLang="zh-CN" sz="1400" b="1" dirty="0">
              <a:solidFill>
                <a:schemeClr val="bg1"/>
              </a:solidFill>
              <a:latin typeface="+mn-ea"/>
              <a:cs typeface="+mn-ea"/>
              <a:sym typeface="Arial" panose="020B0604020202020204" pitchFamily="34" charset="0"/>
            </a:endParaRPr>
          </a:p>
        </p:txBody>
      </p:sp>
      <p:sp>
        <p:nvSpPr>
          <p:cNvPr id="132" name="Oval 204"/>
          <p:cNvSpPr>
            <a:spLocks noChangeAspect="1"/>
          </p:cNvSpPr>
          <p:nvPr/>
        </p:nvSpPr>
        <p:spPr>
          <a:xfrm>
            <a:off x="6981783" y="2981215"/>
            <a:ext cx="243465" cy="243464"/>
          </a:xfrm>
          <a:prstGeom prst="ellipse">
            <a:avLst/>
          </a:prstGeom>
          <a:solidFill>
            <a:schemeClr val="tx2"/>
          </a:solid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133" name="Oval 205"/>
          <p:cNvSpPr>
            <a:spLocks noChangeAspect="1"/>
          </p:cNvSpPr>
          <p:nvPr/>
        </p:nvSpPr>
        <p:spPr>
          <a:xfrm>
            <a:off x="6567487" y="3889122"/>
            <a:ext cx="243465" cy="243464"/>
          </a:xfrm>
          <a:prstGeom prst="ellipse">
            <a:avLst/>
          </a:prstGeom>
          <a:solidFill>
            <a:schemeClr val="tx2"/>
          </a:solid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134" name="Oval 206"/>
          <p:cNvSpPr>
            <a:spLocks noChangeAspect="1"/>
          </p:cNvSpPr>
          <p:nvPr/>
        </p:nvSpPr>
        <p:spPr>
          <a:xfrm>
            <a:off x="4960861" y="3294898"/>
            <a:ext cx="228479" cy="228479"/>
          </a:xfrm>
          <a:prstGeom prst="ellipse">
            <a:avLst/>
          </a:prstGeom>
          <a:solidFill>
            <a:schemeClr val="tx2"/>
          </a:solid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
        <p:nvSpPr>
          <p:cNvPr id="135" name="Oval 207"/>
          <p:cNvSpPr>
            <a:spLocks noChangeAspect="1"/>
          </p:cNvSpPr>
          <p:nvPr/>
        </p:nvSpPr>
        <p:spPr>
          <a:xfrm>
            <a:off x="4816759" y="2627143"/>
            <a:ext cx="229553" cy="229553"/>
          </a:xfrm>
          <a:prstGeom prst="ellipse">
            <a:avLst/>
          </a:prstGeom>
          <a:solidFill>
            <a:schemeClr val="tx2"/>
          </a:solidFill>
          <a:ln>
            <a:solidFill>
              <a:schemeClr val="tx2"/>
            </a:solidFill>
          </a:ln>
          <a:effectLst/>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lnSpc>
                <a:spcPct val="120000"/>
              </a:lnSpc>
            </a:pPr>
            <a:endParaRPr lang="en-US" sz="1605" dirty="0">
              <a:solidFill>
                <a:schemeClr val="tx1">
                  <a:lumMod val="75000"/>
                  <a:lumOff val="25000"/>
                </a:schemeClr>
              </a:solidFill>
              <a:latin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1000"/>
                                        <p:tgtEl>
                                          <p:spTgt spid="109"/>
                                        </p:tgtEl>
                                      </p:cBhvr>
                                    </p:animEffect>
                                    <p:anim calcmode="lin" valueType="num">
                                      <p:cBhvr>
                                        <p:cTn id="8" dur="1000" fill="hold"/>
                                        <p:tgtEl>
                                          <p:spTgt spid="109"/>
                                        </p:tgtEl>
                                        <p:attrNameLst>
                                          <p:attrName>ppt_x</p:attrName>
                                        </p:attrNameLst>
                                      </p:cBhvr>
                                      <p:tavLst>
                                        <p:tav tm="0">
                                          <p:val>
                                            <p:strVal val="#ppt_x"/>
                                          </p:val>
                                        </p:tav>
                                        <p:tav tm="100000">
                                          <p:val>
                                            <p:strVal val="#ppt_x"/>
                                          </p:val>
                                        </p:tav>
                                      </p:tavLst>
                                    </p:anim>
                                    <p:anim calcmode="lin" valueType="num">
                                      <p:cBhvr>
                                        <p:cTn id="9" dur="1000" fill="hold"/>
                                        <p:tgtEl>
                                          <p:spTgt spid="10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0"/>
                                        </p:tgtEl>
                                        <p:attrNameLst>
                                          <p:attrName>style.visibility</p:attrName>
                                        </p:attrNameLst>
                                      </p:cBhvr>
                                      <p:to>
                                        <p:strVal val="visible"/>
                                      </p:to>
                                    </p:set>
                                    <p:animEffect transition="in" filter="fade">
                                      <p:cBhvr>
                                        <p:cTn id="12" dur="1000"/>
                                        <p:tgtEl>
                                          <p:spTgt spid="80"/>
                                        </p:tgtEl>
                                      </p:cBhvr>
                                    </p:animEffect>
                                    <p:anim calcmode="lin" valueType="num">
                                      <p:cBhvr>
                                        <p:cTn id="13" dur="1000" fill="hold"/>
                                        <p:tgtEl>
                                          <p:spTgt spid="80"/>
                                        </p:tgtEl>
                                        <p:attrNameLst>
                                          <p:attrName>ppt_x</p:attrName>
                                        </p:attrNameLst>
                                      </p:cBhvr>
                                      <p:tavLst>
                                        <p:tav tm="0">
                                          <p:val>
                                            <p:strVal val="#ppt_x"/>
                                          </p:val>
                                        </p:tav>
                                        <p:tav tm="100000">
                                          <p:val>
                                            <p:strVal val="#ppt_x"/>
                                          </p:val>
                                        </p:tav>
                                      </p:tavLst>
                                    </p:anim>
                                    <p:anim calcmode="lin" valueType="num">
                                      <p:cBhvr>
                                        <p:cTn id="14" dur="1000" fill="hold"/>
                                        <p:tgtEl>
                                          <p:spTgt spid="8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4" presetClass="entr" presetSubtype="10" fill="hold" grpId="0" nodeType="afterEffect">
                                  <p:stCondLst>
                                    <p:cond delay="0"/>
                                  </p:stCondLst>
                                  <p:childTnLst>
                                    <p:set>
                                      <p:cBhvr>
                                        <p:cTn id="22" dur="1" fill="hold">
                                          <p:stCondLst>
                                            <p:cond delay="0"/>
                                          </p:stCondLst>
                                        </p:cTn>
                                        <p:tgtEl>
                                          <p:spTgt spid="135"/>
                                        </p:tgtEl>
                                        <p:attrNameLst>
                                          <p:attrName>style.visibility</p:attrName>
                                        </p:attrNameLst>
                                      </p:cBhvr>
                                      <p:to>
                                        <p:strVal val="visible"/>
                                      </p:to>
                                    </p:set>
                                    <p:animEffect transition="in" filter="randombar(horizontal)">
                                      <p:cBhvr>
                                        <p:cTn id="23" dur="500"/>
                                        <p:tgtEl>
                                          <p:spTgt spid="135"/>
                                        </p:tgtEl>
                                      </p:cBhvr>
                                    </p:animEffect>
                                  </p:childTnLst>
                                </p:cTn>
                              </p:par>
                              <p:par>
                                <p:cTn id="24" presetID="14" presetClass="entr" presetSubtype="10" fill="hold" nodeType="with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randombar(horizontal)">
                                      <p:cBhvr>
                                        <p:cTn id="26" dur="500"/>
                                        <p:tgtEl>
                                          <p:spTgt spid="119"/>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128"/>
                                        </p:tgtEl>
                                        <p:attrNameLst>
                                          <p:attrName>style.visibility</p:attrName>
                                        </p:attrNameLst>
                                      </p:cBhvr>
                                      <p:to>
                                        <p:strVal val="visible"/>
                                      </p:to>
                                    </p:set>
                                    <p:animEffect transition="in" filter="randombar(horizontal)">
                                      <p:cBhvr>
                                        <p:cTn id="29" dur="500"/>
                                        <p:tgtEl>
                                          <p:spTgt spid="128"/>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126"/>
                                        </p:tgtEl>
                                        <p:attrNameLst>
                                          <p:attrName>style.visibility</p:attrName>
                                        </p:attrNameLst>
                                      </p:cBhvr>
                                      <p:to>
                                        <p:strVal val="visible"/>
                                      </p:to>
                                    </p:set>
                                    <p:animEffect transition="in" filter="randombar(horizontal)">
                                      <p:cBhvr>
                                        <p:cTn id="32" dur="500"/>
                                        <p:tgtEl>
                                          <p:spTgt spid="126"/>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127"/>
                                        </p:tgtEl>
                                        <p:attrNameLst>
                                          <p:attrName>style.visibility</p:attrName>
                                        </p:attrNameLst>
                                      </p:cBhvr>
                                      <p:to>
                                        <p:strVal val="visible"/>
                                      </p:to>
                                    </p:set>
                                    <p:animEffect transition="in" filter="randombar(horizontal)">
                                      <p:cBhvr>
                                        <p:cTn id="35" dur="500"/>
                                        <p:tgtEl>
                                          <p:spTgt spid="127"/>
                                        </p:tgtEl>
                                      </p:cBhvr>
                                    </p:animEffect>
                                  </p:childTnLst>
                                </p:cTn>
                              </p:par>
                            </p:childTnLst>
                          </p:cTn>
                        </p:par>
                        <p:par>
                          <p:cTn id="36" fill="hold">
                            <p:stCondLst>
                              <p:cond delay="1500"/>
                            </p:stCondLst>
                            <p:childTnLst>
                              <p:par>
                                <p:cTn id="37" presetID="14" presetClass="entr" presetSubtype="10" fill="hold" grpId="0" nodeType="afterEffect">
                                  <p:stCondLst>
                                    <p:cond delay="0"/>
                                  </p:stCondLst>
                                  <p:childTnLst>
                                    <p:set>
                                      <p:cBhvr>
                                        <p:cTn id="38" dur="1" fill="hold">
                                          <p:stCondLst>
                                            <p:cond delay="0"/>
                                          </p:stCondLst>
                                        </p:cTn>
                                        <p:tgtEl>
                                          <p:spTgt spid="134"/>
                                        </p:tgtEl>
                                        <p:attrNameLst>
                                          <p:attrName>style.visibility</p:attrName>
                                        </p:attrNameLst>
                                      </p:cBhvr>
                                      <p:to>
                                        <p:strVal val="visible"/>
                                      </p:to>
                                    </p:set>
                                    <p:animEffect transition="in" filter="randombar(horizontal)">
                                      <p:cBhvr>
                                        <p:cTn id="39" dur="500"/>
                                        <p:tgtEl>
                                          <p:spTgt spid="134"/>
                                        </p:tgtEl>
                                      </p:cBhvr>
                                    </p:animEffect>
                                  </p:childTnLst>
                                </p:cTn>
                              </p:par>
                              <p:par>
                                <p:cTn id="40" presetID="14" presetClass="entr" presetSubtype="10" fill="hold" nodeType="withEffect">
                                  <p:stCondLst>
                                    <p:cond delay="0"/>
                                  </p:stCondLst>
                                  <p:childTnLst>
                                    <p:set>
                                      <p:cBhvr>
                                        <p:cTn id="41" dur="1" fill="hold">
                                          <p:stCondLst>
                                            <p:cond delay="0"/>
                                          </p:stCondLst>
                                        </p:cTn>
                                        <p:tgtEl>
                                          <p:spTgt spid="120"/>
                                        </p:tgtEl>
                                        <p:attrNameLst>
                                          <p:attrName>style.visibility</p:attrName>
                                        </p:attrNameLst>
                                      </p:cBhvr>
                                      <p:to>
                                        <p:strVal val="visible"/>
                                      </p:to>
                                    </p:set>
                                    <p:animEffect transition="in" filter="randombar(horizontal)">
                                      <p:cBhvr>
                                        <p:cTn id="42" dur="500"/>
                                        <p:tgtEl>
                                          <p:spTgt spid="120"/>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118"/>
                                        </p:tgtEl>
                                        <p:attrNameLst>
                                          <p:attrName>style.visibility</p:attrName>
                                        </p:attrNameLst>
                                      </p:cBhvr>
                                      <p:to>
                                        <p:strVal val="visible"/>
                                      </p:to>
                                    </p:set>
                                    <p:animEffect transition="in" filter="randombar(horizontal)">
                                      <p:cBhvr>
                                        <p:cTn id="45" dur="500"/>
                                        <p:tgtEl>
                                          <p:spTgt spid="118"/>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116"/>
                                        </p:tgtEl>
                                        <p:attrNameLst>
                                          <p:attrName>style.visibility</p:attrName>
                                        </p:attrNameLst>
                                      </p:cBhvr>
                                      <p:to>
                                        <p:strVal val="visible"/>
                                      </p:to>
                                    </p:set>
                                    <p:animEffect transition="in" filter="randombar(horizontal)">
                                      <p:cBhvr>
                                        <p:cTn id="48" dur="500"/>
                                        <p:tgtEl>
                                          <p:spTgt spid="116"/>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117"/>
                                        </p:tgtEl>
                                        <p:attrNameLst>
                                          <p:attrName>style.visibility</p:attrName>
                                        </p:attrNameLst>
                                      </p:cBhvr>
                                      <p:to>
                                        <p:strVal val="visible"/>
                                      </p:to>
                                    </p:set>
                                    <p:animEffect transition="in" filter="randombar(horizontal)">
                                      <p:cBhvr>
                                        <p:cTn id="51" dur="500"/>
                                        <p:tgtEl>
                                          <p:spTgt spid="117"/>
                                        </p:tgtEl>
                                      </p:cBhvr>
                                    </p:animEffect>
                                  </p:childTnLst>
                                </p:cTn>
                              </p:par>
                            </p:childTnLst>
                          </p:cTn>
                        </p:par>
                        <p:par>
                          <p:cTn id="52" fill="hold">
                            <p:stCondLst>
                              <p:cond delay="2000"/>
                            </p:stCondLst>
                            <p:childTnLst>
                              <p:par>
                                <p:cTn id="53" presetID="14" presetClass="entr" presetSubtype="10" fill="hold" grpId="0" nodeType="afterEffect">
                                  <p:stCondLst>
                                    <p:cond delay="0"/>
                                  </p:stCondLst>
                                  <p:childTnLst>
                                    <p:set>
                                      <p:cBhvr>
                                        <p:cTn id="54" dur="1" fill="hold">
                                          <p:stCondLst>
                                            <p:cond delay="0"/>
                                          </p:stCondLst>
                                        </p:cTn>
                                        <p:tgtEl>
                                          <p:spTgt spid="132"/>
                                        </p:tgtEl>
                                        <p:attrNameLst>
                                          <p:attrName>style.visibility</p:attrName>
                                        </p:attrNameLst>
                                      </p:cBhvr>
                                      <p:to>
                                        <p:strVal val="visible"/>
                                      </p:to>
                                    </p:set>
                                    <p:animEffect transition="in" filter="randombar(horizontal)">
                                      <p:cBhvr>
                                        <p:cTn id="55" dur="500"/>
                                        <p:tgtEl>
                                          <p:spTgt spid="132"/>
                                        </p:tgtEl>
                                      </p:cBhvr>
                                    </p:animEffect>
                                  </p:childTnLst>
                                </p:cTn>
                              </p:par>
                              <p:par>
                                <p:cTn id="56" presetID="14" presetClass="entr" presetSubtype="10" fill="hold" nodeType="withEffect">
                                  <p:stCondLst>
                                    <p:cond delay="0"/>
                                  </p:stCondLst>
                                  <p:childTnLst>
                                    <p:set>
                                      <p:cBhvr>
                                        <p:cTn id="57" dur="1" fill="hold">
                                          <p:stCondLst>
                                            <p:cond delay="0"/>
                                          </p:stCondLst>
                                        </p:cTn>
                                        <p:tgtEl>
                                          <p:spTgt spid="124"/>
                                        </p:tgtEl>
                                        <p:attrNameLst>
                                          <p:attrName>style.visibility</p:attrName>
                                        </p:attrNameLst>
                                      </p:cBhvr>
                                      <p:to>
                                        <p:strVal val="visible"/>
                                      </p:to>
                                    </p:set>
                                    <p:animEffect transition="in" filter="randombar(horizontal)">
                                      <p:cBhvr>
                                        <p:cTn id="58" dur="500"/>
                                        <p:tgtEl>
                                          <p:spTgt spid="124"/>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131"/>
                                        </p:tgtEl>
                                        <p:attrNameLst>
                                          <p:attrName>style.visibility</p:attrName>
                                        </p:attrNameLst>
                                      </p:cBhvr>
                                      <p:to>
                                        <p:strVal val="visible"/>
                                      </p:to>
                                    </p:set>
                                    <p:animEffect transition="in" filter="randombar(horizontal)">
                                      <p:cBhvr>
                                        <p:cTn id="61" dur="500"/>
                                        <p:tgtEl>
                                          <p:spTgt spid="131"/>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130"/>
                                        </p:tgtEl>
                                        <p:attrNameLst>
                                          <p:attrName>style.visibility</p:attrName>
                                        </p:attrNameLst>
                                      </p:cBhvr>
                                      <p:to>
                                        <p:strVal val="visible"/>
                                      </p:to>
                                    </p:set>
                                    <p:animEffect transition="in" filter="randombar(horizontal)">
                                      <p:cBhvr>
                                        <p:cTn id="64" dur="500"/>
                                        <p:tgtEl>
                                          <p:spTgt spid="130"/>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129"/>
                                        </p:tgtEl>
                                        <p:attrNameLst>
                                          <p:attrName>style.visibility</p:attrName>
                                        </p:attrNameLst>
                                      </p:cBhvr>
                                      <p:to>
                                        <p:strVal val="visible"/>
                                      </p:to>
                                    </p:set>
                                    <p:animEffect transition="in" filter="randombar(horizontal)">
                                      <p:cBhvr>
                                        <p:cTn id="67" dur="500"/>
                                        <p:tgtEl>
                                          <p:spTgt spid="129"/>
                                        </p:tgtEl>
                                      </p:cBhvr>
                                    </p:animEffect>
                                  </p:childTnLst>
                                </p:cTn>
                              </p:par>
                            </p:childTnLst>
                          </p:cTn>
                        </p:par>
                        <p:par>
                          <p:cTn id="68" fill="hold">
                            <p:stCondLst>
                              <p:cond delay="2500"/>
                            </p:stCondLst>
                            <p:childTnLst>
                              <p:par>
                                <p:cTn id="69" presetID="14" presetClass="entr" presetSubtype="10" fill="hold" grpId="0" nodeType="afterEffect">
                                  <p:stCondLst>
                                    <p:cond delay="0"/>
                                  </p:stCondLst>
                                  <p:childTnLst>
                                    <p:set>
                                      <p:cBhvr>
                                        <p:cTn id="70" dur="1" fill="hold">
                                          <p:stCondLst>
                                            <p:cond delay="0"/>
                                          </p:stCondLst>
                                        </p:cTn>
                                        <p:tgtEl>
                                          <p:spTgt spid="133"/>
                                        </p:tgtEl>
                                        <p:attrNameLst>
                                          <p:attrName>style.visibility</p:attrName>
                                        </p:attrNameLst>
                                      </p:cBhvr>
                                      <p:to>
                                        <p:strVal val="visible"/>
                                      </p:to>
                                    </p:set>
                                    <p:animEffect transition="in" filter="randombar(horizontal)">
                                      <p:cBhvr>
                                        <p:cTn id="71" dur="500"/>
                                        <p:tgtEl>
                                          <p:spTgt spid="133"/>
                                        </p:tgtEl>
                                      </p:cBhvr>
                                    </p:animEffect>
                                  </p:childTnLst>
                                </p:cTn>
                              </p:par>
                              <p:par>
                                <p:cTn id="72" presetID="14" presetClass="entr" presetSubtype="10" fill="hold" nodeType="withEffect">
                                  <p:stCondLst>
                                    <p:cond delay="0"/>
                                  </p:stCondLst>
                                  <p:childTnLst>
                                    <p:set>
                                      <p:cBhvr>
                                        <p:cTn id="73" dur="1" fill="hold">
                                          <p:stCondLst>
                                            <p:cond delay="0"/>
                                          </p:stCondLst>
                                        </p:cTn>
                                        <p:tgtEl>
                                          <p:spTgt spid="125"/>
                                        </p:tgtEl>
                                        <p:attrNameLst>
                                          <p:attrName>style.visibility</p:attrName>
                                        </p:attrNameLst>
                                      </p:cBhvr>
                                      <p:to>
                                        <p:strVal val="visible"/>
                                      </p:to>
                                    </p:set>
                                    <p:animEffect transition="in" filter="randombar(horizontal)">
                                      <p:cBhvr>
                                        <p:cTn id="74" dur="500"/>
                                        <p:tgtEl>
                                          <p:spTgt spid="125"/>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123"/>
                                        </p:tgtEl>
                                        <p:attrNameLst>
                                          <p:attrName>style.visibility</p:attrName>
                                        </p:attrNameLst>
                                      </p:cBhvr>
                                      <p:to>
                                        <p:strVal val="visible"/>
                                      </p:to>
                                    </p:set>
                                    <p:animEffect transition="in" filter="randombar(horizontal)">
                                      <p:cBhvr>
                                        <p:cTn id="77" dur="500"/>
                                        <p:tgtEl>
                                          <p:spTgt spid="123"/>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22"/>
                                        </p:tgtEl>
                                        <p:attrNameLst>
                                          <p:attrName>style.visibility</p:attrName>
                                        </p:attrNameLst>
                                      </p:cBhvr>
                                      <p:to>
                                        <p:strVal val="visible"/>
                                      </p:to>
                                    </p:set>
                                    <p:animEffect transition="in" filter="randombar(horizontal)">
                                      <p:cBhvr>
                                        <p:cTn id="80" dur="500"/>
                                        <p:tgtEl>
                                          <p:spTgt spid="122"/>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121"/>
                                        </p:tgtEl>
                                        <p:attrNameLst>
                                          <p:attrName>style.visibility</p:attrName>
                                        </p:attrNameLst>
                                      </p:cBhvr>
                                      <p:to>
                                        <p:strVal val="visible"/>
                                      </p:to>
                                    </p:set>
                                    <p:animEffect transition="in" filter="randombar(horizontal)">
                                      <p:cBhvr>
                                        <p:cTn id="83"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P spid="117" grpId="0"/>
      <p:bldP spid="118" grpId="0" animBg="1"/>
      <p:bldP spid="121" grpId="0"/>
      <p:bldP spid="122" grpId="0"/>
      <p:bldP spid="123" grpId="0" animBg="1"/>
      <p:bldP spid="126" grpId="0"/>
      <p:bldP spid="127" grpId="0"/>
      <p:bldP spid="128" grpId="0" animBg="1"/>
      <p:bldP spid="129" grpId="0"/>
      <p:bldP spid="130" grpId="0"/>
      <p:bldP spid="131" grpId="0" animBg="1"/>
      <p:bldP spid="132" grpId="0" animBg="1"/>
      <p:bldP spid="133" grpId="0" animBg="1"/>
      <p:bldP spid="134" grpId="0" animBg="1"/>
      <p:bldP spid="13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9205952">
            <a:off x="4931987" y="3784232"/>
            <a:ext cx="2247068" cy="249819"/>
          </a:xfrm>
          <a:prstGeom prst="rect">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j-lt"/>
            </a:endParaRPr>
          </a:p>
        </p:txBody>
      </p:sp>
      <p:sp>
        <p:nvSpPr>
          <p:cNvPr id="3" name="矩形 2"/>
          <p:cNvSpPr/>
          <p:nvPr/>
        </p:nvSpPr>
        <p:spPr>
          <a:xfrm rot="2256138">
            <a:off x="4655027" y="4977129"/>
            <a:ext cx="2539871" cy="233992"/>
          </a:xfrm>
          <a:prstGeom prst="rect">
            <a:avLst/>
          </a:prstGeom>
          <a:solidFill>
            <a:schemeClr val="accent3"/>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j-lt"/>
            </a:endParaRPr>
          </a:p>
        </p:txBody>
      </p:sp>
      <p:sp>
        <p:nvSpPr>
          <p:cNvPr id="4" name="矩形 3"/>
          <p:cNvSpPr/>
          <p:nvPr/>
        </p:nvSpPr>
        <p:spPr>
          <a:xfrm rot="2256138">
            <a:off x="4655027" y="2445546"/>
            <a:ext cx="2539871" cy="233992"/>
          </a:xfrm>
          <a:prstGeom prst="rect">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j-lt"/>
            </a:endParaRPr>
          </a:p>
        </p:txBody>
      </p:sp>
      <p:grpSp>
        <p:nvGrpSpPr>
          <p:cNvPr id="5" name="组合 4"/>
          <p:cNvGrpSpPr/>
          <p:nvPr/>
        </p:nvGrpSpPr>
        <p:grpSpPr>
          <a:xfrm>
            <a:off x="4609713" y="1442257"/>
            <a:ext cx="769410" cy="769410"/>
            <a:chOff x="4609713" y="938201"/>
            <a:chExt cx="769410" cy="769410"/>
          </a:xfrm>
        </p:grpSpPr>
        <p:grpSp>
          <p:nvGrpSpPr>
            <p:cNvPr id="6" name="组合 5"/>
            <p:cNvGrpSpPr/>
            <p:nvPr/>
          </p:nvGrpSpPr>
          <p:grpSpPr>
            <a:xfrm>
              <a:off x="4609713" y="938201"/>
              <a:ext cx="769410" cy="769410"/>
              <a:chOff x="1273629" y="1224643"/>
              <a:chExt cx="2171700" cy="2171700"/>
            </a:xfrm>
          </p:grpSpPr>
          <p:sp>
            <p:nvSpPr>
              <p:cNvPr id="8" name="圆角矩形 16"/>
              <p:cNvSpPr/>
              <p:nvPr/>
            </p:nvSpPr>
            <p:spPr>
              <a:xfrm>
                <a:off x="1273629" y="1224643"/>
                <a:ext cx="2171700" cy="2171700"/>
              </a:xfrm>
              <a:prstGeom prst="roundRect">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j-lt"/>
                </a:endParaRPr>
              </a:p>
            </p:txBody>
          </p:sp>
          <p:sp>
            <p:nvSpPr>
              <p:cNvPr id="9" name="圆角矩形 17"/>
              <p:cNvSpPr/>
              <p:nvPr/>
            </p:nvSpPr>
            <p:spPr>
              <a:xfrm>
                <a:off x="1532996" y="1484010"/>
                <a:ext cx="1652966" cy="1652966"/>
              </a:xfrm>
              <a:prstGeom prst="roundRect">
                <a:avLst/>
              </a:prstGeom>
              <a:gradFill>
                <a:gsLst>
                  <a:gs pos="100000">
                    <a:schemeClr val="accent1">
                      <a:lumMod val="5000"/>
                      <a:lumOff val="95000"/>
                    </a:schemeClr>
                  </a:gs>
                  <a:gs pos="0">
                    <a:srgbClr val="EEEEEE"/>
                  </a:gs>
                </a:gsLst>
                <a:lin ang="8100000" scaled="0"/>
              </a:gradFill>
              <a:ln w="19050">
                <a:gradFill>
                  <a:gsLst>
                    <a:gs pos="0">
                      <a:schemeClr val="accent1">
                        <a:lumMod val="5000"/>
                        <a:lumOff val="95000"/>
                      </a:schemeClr>
                    </a:gs>
                    <a:gs pos="100000">
                      <a:srgbClr val="EEEEEE"/>
                    </a:gs>
                  </a:gsLst>
                  <a:lin ang="5400000" scaled="1"/>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j-lt"/>
                </a:endParaRPr>
              </a:p>
            </p:txBody>
          </p:sp>
        </p:grpSp>
        <p:sp>
          <p:nvSpPr>
            <p:cNvPr id="7" name="文本框 23"/>
            <p:cNvSpPr txBox="1"/>
            <p:nvPr/>
          </p:nvSpPr>
          <p:spPr>
            <a:xfrm>
              <a:off x="4792727" y="1029292"/>
              <a:ext cx="578742" cy="584775"/>
            </a:xfrm>
            <a:prstGeom prst="rect">
              <a:avLst/>
            </a:prstGeom>
            <a:noFill/>
          </p:spPr>
          <p:txBody>
            <a:bodyPr wrap="square" rtlCol="0">
              <a:spAutoFit/>
            </a:bodyPr>
            <a:lstStyle/>
            <a:p>
              <a:r>
                <a:rPr lang="en-US" altLang="zh-CN" sz="3200" dirty="0">
                  <a:solidFill>
                    <a:schemeClr val="accent1"/>
                  </a:solidFill>
                  <a:latin typeface="+mj-lt"/>
                  <a:cs typeface="Aharoni" panose="02010803020104030203" pitchFamily="2" charset="-79"/>
                </a:rPr>
                <a:t>1</a:t>
              </a:r>
              <a:endParaRPr lang="zh-CN" altLang="en-US" sz="3200" dirty="0">
                <a:solidFill>
                  <a:schemeClr val="accent1"/>
                </a:solidFill>
                <a:latin typeface="+mj-lt"/>
                <a:cs typeface="Aharoni" panose="02010803020104030203" pitchFamily="2" charset="-79"/>
              </a:endParaRPr>
            </a:p>
          </p:txBody>
        </p:sp>
      </p:grpSp>
      <p:grpSp>
        <p:nvGrpSpPr>
          <p:cNvPr id="10" name="组合 9"/>
          <p:cNvGrpSpPr/>
          <p:nvPr/>
        </p:nvGrpSpPr>
        <p:grpSpPr>
          <a:xfrm>
            <a:off x="6619070" y="2869498"/>
            <a:ext cx="869545" cy="769410"/>
            <a:chOff x="6619070" y="2365442"/>
            <a:chExt cx="869545" cy="769410"/>
          </a:xfrm>
        </p:grpSpPr>
        <p:grpSp>
          <p:nvGrpSpPr>
            <p:cNvPr id="11" name="组合 10"/>
            <p:cNvGrpSpPr/>
            <p:nvPr/>
          </p:nvGrpSpPr>
          <p:grpSpPr>
            <a:xfrm>
              <a:off x="6619070" y="2365442"/>
              <a:ext cx="769410" cy="769410"/>
              <a:chOff x="1273629" y="1224643"/>
              <a:chExt cx="2171700" cy="2171700"/>
            </a:xfrm>
          </p:grpSpPr>
          <p:sp>
            <p:nvSpPr>
              <p:cNvPr id="13" name="圆角矩形 21"/>
              <p:cNvSpPr/>
              <p:nvPr/>
            </p:nvSpPr>
            <p:spPr>
              <a:xfrm>
                <a:off x="1273629" y="1224643"/>
                <a:ext cx="2171700" cy="2171700"/>
              </a:xfrm>
              <a:prstGeom prst="roundRect">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mj-lt"/>
                </a:endParaRPr>
              </a:p>
            </p:txBody>
          </p:sp>
          <p:sp>
            <p:nvSpPr>
              <p:cNvPr id="14" name="圆角矩形 22"/>
              <p:cNvSpPr/>
              <p:nvPr/>
            </p:nvSpPr>
            <p:spPr>
              <a:xfrm>
                <a:off x="1532996" y="1484010"/>
                <a:ext cx="1652966" cy="1652966"/>
              </a:xfrm>
              <a:prstGeom prst="roundRect">
                <a:avLst/>
              </a:prstGeom>
              <a:gradFill>
                <a:gsLst>
                  <a:gs pos="100000">
                    <a:schemeClr val="accent1">
                      <a:lumMod val="5000"/>
                      <a:lumOff val="95000"/>
                    </a:schemeClr>
                  </a:gs>
                  <a:gs pos="0">
                    <a:srgbClr val="EEEEEE"/>
                  </a:gs>
                </a:gsLst>
                <a:lin ang="8100000" scaled="0"/>
              </a:gradFill>
              <a:ln w="19050">
                <a:gradFill>
                  <a:gsLst>
                    <a:gs pos="0">
                      <a:schemeClr val="accent1">
                        <a:lumMod val="5000"/>
                        <a:lumOff val="95000"/>
                      </a:schemeClr>
                    </a:gs>
                    <a:gs pos="100000">
                      <a:srgbClr val="EEEEEE"/>
                    </a:gs>
                  </a:gsLst>
                  <a:lin ang="5400000" scaled="1"/>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latin typeface="+mj-lt"/>
                </a:endParaRPr>
              </a:p>
            </p:txBody>
          </p:sp>
        </p:grpSp>
        <p:sp>
          <p:nvSpPr>
            <p:cNvPr id="12" name="文本框 24"/>
            <p:cNvSpPr txBox="1"/>
            <p:nvPr/>
          </p:nvSpPr>
          <p:spPr>
            <a:xfrm>
              <a:off x="6802427" y="2439289"/>
              <a:ext cx="686188" cy="584775"/>
            </a:xfrm>
            <a:prstGeom prst="rect">
              <a:avLst/>
            </a:prstGeom>
            <a:noFill/>
          </p:spPr>
          <p:txBody>
            <a:bodyPr wrap="square" rtlCol="0">
              <a:spAutoFit/>
            </a:bodyPr>
            <a:lstStyle/>
            <a:p>
              <a:r>
                <a:rPr lang="en-US" altLang="zh-CN" sz="3200" dirty="0">
                  <a:solidFill>
                    <a:schemeClr val="accent2"/>
                  </a:solidFill>
                  <a:latin typeface="+mj-lt"/>
                  <a:cs typeface="Aharoni" panose="02010803020104030203" pitchFamily="2" charset="-79"/>
                </a:rPr>
                <a:t>2</a:t>
              </a:r>
              <a:endParaRPr lang="zh-CN" altLang="en-US" sz="3200" dirty="0">
                <a:solidFill>
                  <a:schemeClr val="accent2"/>
                </a:solidFill>
                <a:latin typeface="+mj-lt"/>
                <a:cs typeface="Aharoni" panose="02010803020104030203" pitchFamily="2" charset="-79"/>
              </a:endParaRPr>
            </a:p>
          </p:txBody>
        </p:sp>
      </p:grpSp>
      <p:grpSp>
        <p:nvGrpSpPr>
          <p:cNvPr id="15" name="组合 14"/>
          <p:cNvGrpSpPr/>
          <p:nvPr/>
        </p:nvGrpSpPr>
        <p:grpSpPr>
          <a:xfrm>
            <a:off x="4609713" y="4134657"/>
            <a:ext cx="877565" cy="769410"/>
            <a:chOff x="4609713" y="3630601"/>
            <a:chExt cx="877565" cy="769410"/>
          </a:xfrm>
        </p:grpSpPr>
        <p:grpSp>
          <p:nvGrpSpPr>
            <p:cNvPr id="16" name="组合 15"/>
            <p:cNvGrpSpPr/>
            <p:nvPr/>
          </p:nvGrpSpPr>
          <p:grpSpPr>
            <a:xfrm>
              <a:off x="4609713" y="3630601"/>
              <a:ext cx="769410" cy="769410"/>
              <a:chOff x="1273629" y="1224643"/>
              <a:chExt cx="2171700" cy="2171700"/>
            </a:xfrm>
          </p:grpSpPr>
          <p:sp>
            <p:nvSpPr>
              <p:cNvPr id="18" name="圆角矩形 26"/>
              <p:cNvSpPr/>
              <p:nvPr/>
            </p:nvSpPr>
            <p:spPr>
              <a:xfrm>
                <a:off x="1273629" y="1224643"/>
                <a:ext cx="2171700" cy="2171700"/>
              </a:xfrm>
              <a:prstGeom prst="roundRect">
                <a:avLst/>
              </a:prstGeom>
              <a:solidFill>
                <a:schemeClr val="accent3"/>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3"/>
                  </a:solidFill>
                  <a:latin typeface="+mj-lt"/>
                </a:endParaRPr>
              </a:p>
            </p:txBody>
          </p:sp>
          <p:sp>
            <p:nvSpPr>
              <p:cNvPr id="19" name="圆角矩形 27"/>
              <p:cNvSpPr/>
              <p:nvPr/>
            </p:nvSpPr>
            <p:spPr>
              <a:xfrm>
                <a:off x="1532996" y="1484010"/>
                <a:ext cx="1652966" cy="1652966"/>
              </a:xfrm>
              <a:prstGeom prst="roundRect">
                <a:avLst/>
              </a:prstGeom>
              <a:gradFill>
                <a:gsLst>
                  <a:gs pos="100000">
                    <a:schemeClr val="accent1">
                      <a:lumMod val="5000"/>
                      <a:lumOff val="95000"/>
                    </a:schemeClr>
                  </a:gs>
                  <a:gs pos="0">
                    <a:srgbClr val="EEEEEE"/>
                  </a:gs>
                </a:gsLst>
                <a:lin ang="8100000" scaled="0"/>
              </a:gradFill>
              <a:ln w="19050">
                <a:gradFill>
                  <a:gsLst>
                    <a:gs pos="0">
                      <a:schemeClr val="accent1">
                        <a:lumMod val="5000"/>
                        <a:lumOff val="95000"/>
                      </a:schemeClr>
                    </a:gs>
                    <a:gs pos="100000">
                      <a:srgbClr val="EEEEEE"/>
                    </a:gs>
                  </a:gsLst>
                  <a:lin ang="5400000" scaled="1"/>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latin typeface="+mj-lt"/>
                </a:endParaRPr>
              </a:p>
            </p:txBody>
          </p:sp>
        </p:grpSp>
        <p:sp>
          <p:nvSpPr>
            <p:cNvPr id="17" name="文本框 16"/>
            <p:cNvSpPr txBox="1"/>
            <p:nvPr/>
          </p:nvSpPr>
          <p:spPr>
            <a:xfrm>
              <a:off x="4796212" y="3720966"/>
              <a:ext cx="691066" cy="584775"/>
            </a:xfrm>
            <a:prstGeom prst="rect">
              <a:avLst/>
            </a:prstGeom>
            <a:noFill/>
          </p:spPr>
          <p:txBody>
            <a:bodyPr wrap="square" rtlCol="0">
              <a:spAutoFit/>
            </a:bodyPr>
            <a:lstStyle/>
            <a:p>
              <a:r>
                <a:rPr lang="en-US" altLang="zh-CN" sz="3200" dirty="0">
                  <a:solidFill>
                    <a:schemeClr val="accent3"/>
                  </a:solidFill>
                  <a:latin typeface="+mj-lt"/>
                  <a:cs typeface="Aharoni" panose="02010803020104030203" pitchFamily="2" charset="-79"/>
                </a:rPr>
                <a:t>3</a:t>
              </a:r>
              <a:endParaRPr lang="zh-CN" altLang="en-US" sz="3200" dirty="0">
                <a:solidFill>
                  <a:schemeClr val="accent3"/>
                </a:solidFill>
                <a:latin typeface="+mj-lt"/>
                <a:cs typeface="Aharoni" panose="02010803020104030203" pitchFamily="2" charset="-79"/>
              </a:endParaRPr>
            </a:p>
          </p:txBody>
        </p:sp>
      </p:grpSp>
      <p:grpSp>
        <p:nvGrpSpPr>
          <p:cNvPr id="20" name="组合 19"/>
          <p:cNvGrpSpPr/>
          <p:nvPr/>
        </p:nvGrpSpPr>
        <p:grpSpPr>
          <a:xfrm>
            <a:off x="6616997" y="5391957"/>
            <a:ext cx="877570" cy="769410"/>
            <a:chOff x="6616997" y="4887901"/>
            <a:chExt cx="877570" cy="769410"/>
          </a:xfrm>
        </p:grpSpPr>
        <p:grpSp>
          <p:nvGrpSpPr>
            <p:cNvPr id="21" name="组合 20"/>
            <p:cNvGrpSpPr/>
            <p:nvPr/>
          </p:nvGrpSpPr>
          <p:grpSpPr>
            <a:xfrm>
              <a:off x="6616997" y="4887901"/>
              <a:ext cx="769410" cy="769410"/>
              <a:chOff x="1273629" y="1224643"/>
              <a:chExt cx="2171700" cy="2171700"/>
            </a:xfrm>
          </p:grpSpPr>
          <p:sp>
            <p:nvSpPr>
              <p:cNvPr id="23" name="圆角矩形 31"/>
              <p:cNvSpPr/>
              <p:nvPr/>
            </p:nvSpPr>
            <p:spPr>
              <a:xfrm>
                <a:off x="1273629" y="1224643"/>
                <a:ext cx="2171700" cy="2171700"/>
              </a:xfrm>
              <a:prstGeom prst="roundRect">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latin typeface="+mj-lt"/>
                </a:endParaRPr>
              </a:p>
            </p:txBody>
          </p:sp>
          <p:sp>
            <p:nvSpPr>
              <p:cNvPr id="24" name="圆角矩形 32"/>
              <p:cNvSpPr/>
              <p:nvPr/>
            </p:nvSpPr>
            <p:spPr>
              <a:xfrm>
                <a:off x="1532996" y="1484010"/>
                <a:ext cx="1652966" cy="1652966"/>
              </a:xfrm>
              <a:prstGeom prst="roundRect">
                <a:avLst/>
              </a:prstGeom>
              <a:gradFill>
                <a:gsLst>
                  <a:gs pos="100000">
                    <a:schemeClr val="accent1">
                      <a:lumMod val="5000"/>
                      <a:lumOff val="95000"/>
                    </a:schemeClr>
                  </a:gs>
                  <a:gs pos="0">
                    <a:srgbClr val="EEEEEE"/>
                  </a:gs>
                </a:gsLst>
                <a:lin ang="8100000" scaled="0"/>
              </a:gradFill>
              <a:ln w="19050">
                <a:gradFill>
                  <a:gsLst>
                    <a:gs pos="0">
                      <a:schemeClr val="accent1">
                        <a:lumMod val="5000"/>
                        <a:lumOff val="95000"/>
                      </a:schemeClr>
                    </a:gs>
                    <a:gs pos="100000">
                      <a:srgbClr val="EEEEEE"/>
                    </a:gs>
                  </a:gsLst>
                  <a:lin ang="5400000" scaled="1"/>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latin typeface="+mj-lt"/>
                </a:endParaRPr>
              </a:p>
            </p:txBody>
          </p:sp>
        </p:grpSp>
        <p:sp>
          <p:nvSpPr>
            <p:cNvPr id="22" name="文本框 26"/>
            <p:cNvSpPr txBox="1"/>
            <p:nvPr/>
          </p:nvSpPr>
          <p:spPr>
            <a:xfrm>
              <a:off x="6802427" y="4980645"/>
              <a:ext cx="692140" cy="584775"/>
            </a:xfrm>
            <a:prstGeom prst="rect">
              <a:avLst/>
            </a:prstGeom>
            <a:noFill/>
          </p:spPr>
          <p:txBody>
            <a:bodyPr wrap="square" rtlCol="0">
              <a:spAutoFit/>
            </a:bodyPr>
            <a:lstStyle/>
            <a:p>
              <a:r>
                <a:rPr lang="en-US" altLang="zh-CN" sz="3200" dirty="0">
                  <a:solidFill>
                    <a:schemeClr val="accent4"/>
                  </a:solidFill>
                  <a:latin typeface="+mj-lt"/>
                  <a:cs typeface="Aharoni" panose="02010803020104030203" pitchFamily="2" charset="-79"/>
                </a:rPr>
                <a:t>4</a:t>
              </a:r>
              <a:endParaRPr lang="zh-CN" altLang="en-US" sz="3200" dirty="0">
                <a:solidFill>
                  <a:schemeClr val="accent4"/>
                </a:solidFill>
                <a:latin typeface="+mj-lt"/>
                <a:cs typeface="Aharoni" panose="02010803020104030203" pitchFamily="2" charset="-79"/>
              </a:endParaRPr>
            </a:p>
          </p:txBody>
        </p:sp>
      </p:grpSp>
      <p:grpSp>
        <p:nvGrpSpPr>
          <p:cNvPr id="25" name="组合 24"/>
          <p:cNvGrpSpPr/>
          <p:nvPr/>
        </p:nvGrpSpPr>
        <p:grpSpPr>
          <a:xfrm>
            <a:off x="1852445" y="2430334"/>
            <a:ext cx="3985755" cy="1227635"/>
            <a:chOff x="1852445" y="1926278"/>
            <a:chExt cx="3985755" cy="1227635"/>
          </a:xfrm>
        </p:grpSpPr>
        <p:sp>
          <p:nvSpPr>
            <p:cNvPr id="26" name="任意多边形 34"/>
            <p:cNvSpPr/>
            <p:nvPr/>
          </p:nvSpPr>
          <p:spPr>
            <a:xfrm>
              <a:off x="1852445" y="1926278"/>
              <a:ext cx="3947477" cy="1170281"/>
            </a:xfrm>
            <a:custGeom>
              <a:avLst/>
              <a:gdLst>
                <a:gd name="connsiteX0" fmla="*/ 2409371 w 2409371"/>
                <a:gd name="connsiteY0" fmla="*/ 537029 h 537029"/>
                <a:gd name="connsiteX1" fmla="*/ 1741714 w 2409371"/>
                <a:gd name="connsiteY1" fmla="*/ 0 h 537029"/>
                <a:gd name="connsiteX2" fmla="*/ 0 w 2409371"/>
                <a:gd name="connsiteY2" fmla="*/ 0 h 537029"/>
                <a:gd name="connsiteX0-1" fmla="*/ 2975428 w 2975428"/>
                <a:gd name="connsiteY0-2" fmla="*/ 537029 h 537029"/>
                <a:gd name="connsiteX1-3" fmla="*/ 2307771 w 2975428"/>
                <a:gd name="connsiteY1-4" fmla="*/ 0 h 537029"/>
                <a:gd name="connsiteX2-5" fmla="*/ 0 w 2975428"/>
                <a:gd name="connsiteY2-6" fmla="*/ 0 h 537029"/>
                <a:gd name="connsiteX0-7" fmla="*/ 3004456 w 3004456"/>
                <a:gd name="connsiteY0-8" fmla="*/ 537029 h 537029"/>
                <a:gd name="connsiteX1-9" fmla="*/ 2336799 w 3004456"/>
                <a:gd name="connsiteY1-10" fmla="*/ 0 h 537029"/>
                <a:gd name="connsiteX2-11" fmla="*/ 0 w 3004456"/>
                <a:gd name="connsiteY2-12" fmla="*/ 0 h 537029"/>
                <a:gd name="connsiteX0-13" fmla="*/ 3156340 w 3156340"/>
                <a:gd name="connsiteY0-14" fmla="*/ 537029 h 537029"/>
                <a:gd name="connsiteX1-15" fmla="*/ 2488683 w 3156340"/>
                <a:gd name="connsiteY1-16" fmla="*/ 0 h 537029"/>
                <a:gd name="connsiteX2-17" fmla="*/ 0 w 3156340"/>
                <a:gd name="connsiteY2-18" fmla="*/ 0 h 537029"/>
                <a:gd name="connsiteX0-19" fmla="*/ 3788175 w 3788175"/>
                <a:gd name="connsiteY0-20" fmla="*/ 537029 h 537029"/>
                <a:gd name="connsiteX1-21" fmla="*/ 3120518 w 3788175"/>
                <a:gd name="connsiteY1-22" fmla="*/ 0 h 537029"/>
                <a:gd name="connsiteX2-23" fmla="*/ 0 w 3788175"/>
                <a:gd name="connsiteY2-24" fmla="*/ 0 h 537029"/>
                <a:gd name="connsiteX0-25" fmla="*/ 5035644 w 5035644"/>
                <a:gd name="connsiteY0-26" fmla="*/ 1492882 h 1492882"/>
                <a:gd name="connsiteX1-27" fmla="*/ 3120518 w 5035644"/>
                <a:gd name="connsiteY1-28" fmla="*/ 0 h 1492882"/>
                <a:gd name="connsiteX2-29" fmla="*/ 0 w 5035644"/>
                <a:gd name="connsiteY2-30" fmla="*/ 0 h 1492882"/>
              </a:gdLst>
              <a:ahLst/>
              <a:cxnLst>
                <a:cxn ang="0">
                  <a:pos x="connsiteX0-1" y="connsiteY0-2"/>
                </a:cxn>
                <a:cxn ang="0">
                  <a:pos x="connsiteX1-3" y="connsiteY1-4"/>
                </a:cxn>
                <a:cxn ang="0">
                  <a:pos x="connsiteX2-5" y="connsiteY2-6"/>
                </a:cxn>
              </a:cxnLst>
              <a:rect l="l" t="t" r="r" b="b"/>
              <a:pathLst>
                <a:path w="5035644" h="1492882">
                  <a:moveTo>
                    <a:pt x="5035644" y="1492882"/>
                  </a:moveTo>
                  <a:lnTo>
                    <a:pt x="3120518" y="0"/>
                  </a:lnTo>
                  <a:lnTo>
                    <a:pt x="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n-ea"/>
              </a:endParaRPr>
            </a:p>
          </p:txBody>
        </p:sp>
        <p:sp>
          <p:nvSpPr>
            <p:cNvPr id="27" name="椭圆 26"/>
            <p:cNvSpPr/>
            <p:nvPr/>
          </p:nvSpPr>
          <p:spPr>
            <a:xfrm>
              <a:off x="5702241" y="3017954"/>
              <a:ext cx="135959" cy="135959"/>
            </a:xfrm>
            <a:prstGeom prst="ellipse">
              <a:avLst/>
            </a:prstGeom>
            <a:solidFill>
              <a:srgbClr val="A6A6A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n-ea"/>
              </a:endParaRPr>
            </a:p>
          </p:txBody>
        </p:sp>
      </p:grpSp>
      <p:grpSp>
        <p:nvGrpSpPr>
          <p:cNvPr id="28" name="组合 27"/>
          <p:cNvGrpSpPr/>
          <p:nvPr/>
        </p:nvGrpSpPr>
        <p:grpSpPr>
          <a:xfrm>
            <a:off x="1852445" y="4953038"/>
            <a:ext cx="3985755" cy="1227635"/>
            <a:chOff x="1852445" y="4448982"/>
            <a:chExt cx="3985755" cy="1227635"/>
          </a:xfrm>
        </p:grpSpPr>
        <p:sp>
          <p:nvSpPr>
            <p:cNvPr id="29" name="任意多边形 37"/>
            <p:cNvSpPr/>
            <p:nvPr/>
          </p:nvSpPr>
          <p:spPr>
            <a:xfrm>
              <a:off x="1852445" y="4448982"/>
              <a:ext cx="3947477" cy="1170281"/>
            </a:xfrm>
            <a:custGeom>
              <a:avLst/>
              <a:gdLst>
                <a:gd name="connsiteX0" fmla="*/ 2409371 w 2409371"/>
                <a:gd name="connsiteY0" fmla="*/ 537029 h 537029"/>
                <a:gd name="connsiteX1" fmla="*/ 1741714 w 2409371"/>
                <a:gd name="connsiteY1" fmla="*/ 0 h 537029"/>
                <a:gd name="connsiteX2" fmla="*/ 0 w 2409371"/>
                <a:gd name="connsiteY2" fmla="*/ 0 h 537029"/>
                <a:gd name="connsiteX0-1" fmla="*/ 2975428 w 2975428"/>
                <a:gd name="connsiteY0-2" fmla="*/ 537029 h 537029"/>
                <a:gd name="connsiteX1-3" fmla="*/ 2307771 w 2975428"/>
                <a:gd name="connsiteY1-4" fmla="*/ 0 h 537029"/>
                <a:gd name="connsiteX2-5" fmla="*/ 0 w 2975428"/>
                <a:gd name="connsiteY2-6" fmla="*/ 0 h 537029"/>
                <a:gd name="connsiteX0-7" fmla="*/ 3004456 w 3004456"/>
                <a:gd name="connsiteY0-8" fmla="*/ 537029 h 537029"/>
                <a:gd name="connsiteX1-9" fmla="*/ 2336799 w 3004456"/>
                <a:gd name="connsiteY1-10" fmla="*/ 0 h 537029"/>
                <a:gd name="connsiteX2-11" fmla="*/ 0 w 3004456"/>
                <a:gd name="connsiteY2-12" fmla="*/ 0 h 537029"/>
                <a:gd name="connsiteX0-13" fmla="*/ 3156340 w 3156340"/>
                <a:gd name="connsiteY0-14" fmla="*/ 537029 h 537029"/>
                <a:gd name="connsiteX1-15" fmla="*/ 2488683 w 3156340"/>
                <a:gd name="connsiteY1-16" fmla="*/ 0 h 537029"/>
                <a:gd name="connsiteX2-17" fmla="*/ 0 w 3156340"/>
                <a:gd name="connsiteY2-18" fmla="*/ 0 h 537029"/>
                <a:gd name="connsiteX0-19" fmla="*/ 3788175 w 3788175"/>
                <a:gd name="connsiteY0-20" fmla="*/ 537029 h 537029"/>
                <a:gd name="connsiteX1-21" fmla="*/ 3120518 w 3788175"/>
                <a:gd name="connsiteY1-22" fmla="*/ 0 h 537029"/>
                <a:gd name="connsiteX2-23" fmla="*/ 0 w 3788175"/>
                <a:gd name="connsiteY2-24" fmla="*/ 0 h 537029"/>
                <a:gd name="connsiteX0-25" fmla="*/ 5035644 w 5035644"/>
                <a:gd name="connsiteY0-26" fmla="*/ 1492882 h 1492882"/>
                <a:gd name="connsiteX1-27" fmla="*/ 3120518 w 5035644"/>
                <a:gd name="connsiteY1-28" fmla="*/ 0 h 1492882"/>
                <a:gd name="connsiteX2-29" fmla="*/ 0 w 5035644"/>
                <a:gd name="connsiteY2-30" fmla="*/ 0 h 1492882"/>
              </a:gdLst>
              <a:ahLst/>
              <a:cxnLst>
                <a:cxn ang="0">
                  <a:pos x="connsiteX0-1" y="connsiteY0-2"/>
                </a:cxn>
                <a:cxn ang="0">
                  <a:pos x="connsiteX1-3" y="connsiteY1-4"/>
                </a:cxn>
                <a:cxn ang="0">
                  <a:pos x="connsiteX2-5" y="connsiteY2-6"/>
                </a:cxn>
              </a:cxnLst>
              <a:rect l="l" t="t" r="r" b="b"/>
              <a:pathLst>
                <a:path w="5035644" h="1492882">
                  <a:moveTo>
                    <a:pt x="5035644" y="1492882"/>
                  </a:moveTo>
                  <a:lnTo>
                    <a:pt x="3120518" y="0"/>
                  </a:lnTo>
                  <a:lnTo>
                    <a:pt x="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n-ea"/>
              </a:endParaRPr>
            </a:p>
          </p:txBody>
        </p:sp>
        <p:sp>
          <p:nvSpPr>
            <p:cNvPr id="30" name="椭圆 29"/>
            <p:cNvSpPr/>
            <p:nvPr/>
          </p:nvSpPr>
          <p:spPr>
            <a:xfrm>
              <a:off x="5702241" y="5540658"/>
              <a:ext cx="135959" cy="135959"/>
            </a:xfrm>
            <a:prstGeom prst="ellipse">
              <a:avLst/>
            </a:prstGeom>
            <a:solidFill>
              <a:srgbClr val="A6A6A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n-ea"/>
              </a:endParaRPr>
            </a:p>
          </p:txBody>
        </p:sp>
      </p:grpSp>
      <p:grpSp>
        <p:nvGrpSpPr>
          <p:cNvPr id="31" name="组合 30"/>
          <p:cNvGrpSpPr/>
          <p:nvPr/>
        </p:nvGrpSpPr>
        <p:grpSpPr>
          <a:xfrm>
            <a:off x="6243920" y="4176462"/>
            <a:ext cx="4246280" cy="1269047"/>
            <a:chOff x="6243920" y="3672406"/>
            <a:chExt cx="4246280" cy="1269047"/>
          </a:xfrm>
        </p:grpSpPr>
        <p:sp>
          <p:nvSpPr>
            <p:cNvPr id="32" name="任意多边形 40"/>
            <p:cNvSpPr/>
            <p:nvPr/>
          </p:nvSpPr>
          <p:spPr>
            <a:xfrm flipV="1">
              <a:off x="6286500" y="3734953"/>
              <a:ext cx="4203700" cy="1206500"/>
            </a:xfrm>
            <a:custGeom>
              <a:avLst/>
              <a:gdLst>
                <a:gd name="connsiteX0" fmla="*/ 0 w 4419600"/>
                <a:gd name="connsiteY0" fmla="*/ 1066800 h 1066800"/>
                <a:gd name="connsiteX1" fmla="*/ 1917700 w 4419600"/>
                <a:gd name="connsiteY1" fmla="*/ 25400 h 1066800"/>
                <a:gd name="connsiteX2" fmla="*/ 4419600 w 4419600"/>
                <a:gd name="connsiteY2" fmla="*/ 0 h 1066800"/>
                <a:gd name="connsiteX0-1" fmla="*/ 0 w 4203700"/>
                <a:gd name="connsiteY0-2" fmla="*/ 1206500 h 1206500"/>
                <a:gd name="connsiteX1-3" fmla="*/ 1701800 w 4203700"/>
                <a:gd name="connsiteY1-4" fmla="*/ 25400 h 1206500"/>
                <a:gd name="connsiteX2-5" fmla="*/ 4203700 w 4203700"/>
                <a:gd name="connsiteY2-6" fmla="*/ 0 h 1206500"/>
              </a:gdLst>
              <a:ahLst/>
              <a:cxnLst>
                <a:cxn ang="0">
                  <a:pos x="connsiteX0-1" y="connsiteY0-2"/>
                </a:cxn>
                <a:cxn ang="0">
                  <a:pos x="connsiteX1-3" y="connsiteY1-4"/>
                </a:cxn>
                <a:cxn ang="0">
                  <a:pos x="connsiteX2-5" y="connsiteY2-6"/>
                </a:cxn>
              </a:cxnLst>
              <a:rect l="l" t="t" r="r" b="b"/>
              <a:pathLst>
                <a:path w="4203700" h="1206500">
                  <a:moveTo>
                    <a:pt x="0" y="1206500"/>
                  </a:moveTo>
                  <a:lnTo>
                    <a:pt x="1701800" y="25400"/>
                  </a:lnTo>
                  <a:lnTo>
                    <a:pt x="420370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n-ea"/>
              </a:endParaRPr>
            </a:p>
          </p:txBody>
        </p:sp>
        <p:sp>
          <p:nvSpPr>
            <p:cNvPr id="33" name="椭圆 32"/>
            <p:cNvSpPr/>
            <p:nvPr/>
          </p:nvSpPr>
          <p:spPr>
            <a:xfrm>
              <a:off x="6243920" y="3672406"/>
              <a:ext cx="135959" cy="135959"/>
            </a:xfrm>
            <a:prstGeom prst="ellipse">
              <a:avLst/>
            </a:prstGeom>
            <a:solidFill>
              <a:srgbClr val="A6A6A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n-ea"/>
              </a:endParaRPr>
            </a:p>
          </p:txBody>
        </p:sp>
      </p:grpSp>
      <p:grpSp>
        <p:nvGrpSpPr>
          <p:cNvPr id="34" name="组合 33"/>
          <p:cNvGrpSpPr/>
          <p:nvPr/>
        </p:nvGrpSpPr>
        <p:grpSpPr>
          <a:xfrm>
            <a:off x="6243920" y="1609883"/>
            <a:ext cx="4246280" cy="1269047"/>
            <a:chOff x="6243920" y="1105827"/>
            <a:chExt cx="4246280" cy="1269047"/>
          </a:xfrm>
        </p:grpSpPr>
        <p:sp>
          <p:nvSpPr>
            <p:cNvPr id="35" name="任意多边形 43"/>
            <p:cNvSpPr/>
            <p:nvPr/>
          </p:nvSpPr>
          <p:spPr>
            <a:xfrm flipV="1">
              <a:off x="6286500" y="1168374"/>
              <a:ext cx="4203700" cy="1206500"/>
            </a:xfrm>
            <a:custGeom>
              <a:avLst/>
              <a:gdLst>
                <a:gd name="connsiteX0" fmla="*/ 0 w 4419600"/>
                <a:gd name="connsiteY0" fmla="*/ 1066800 h 1066800"/>
                <a:gd name="connsiteX1" fmla="*/ 1917700 w 4419600"/>
                <a:gd name="connsiteY1" fmla="*/ 25400 h 1066800"/>
                <a:gd name="connsiteX2" fmla="*/ 4419600 w 4419600"/>
                <a:gd name="connsiteY2" fmla="*/ 0 h 1066800"/>
                <a:gd name="connsiteX0-1" fmla="*/ 0 w 4203700"/>
                <a:gd name="connsiteY0-2" fmla="*/ 1206500 h 1206500"/>
                <a:gd name="connsiteX1-3" fmla="*/ 1701800 w 4203700"/>
                <a:gd name="connsiteY1-4" fmla="*/ 25400 h 1206500"/>
                <a:gd name="connsiteX2-5" fmla="*/ 4203700 w 4203700"/>
                <a:gd name="connsiteY2-6" fmla="*/ 0 h 1206500"/>
              </a:gdLst>
              <a:ahLst/>
              <a:cxnLst>
                <a:cxn ang="0">
                  <a:pos x="connsiteX0-1" y="connsiteY0-2"/>
                </a:cxn>
                <a:cxn ang="0">
                  <a:pos x="connsiteX1-3" y="connsiteY1-4"/>
                </a:cxn>
                <a:cxn ang="0">
                  <a:pos x="connsiteX2-5" y="connsiteY2-6"/>
                </a:cxn>
              </a:cxnLst>
              <a:rect l="l" t="t" r="r" b="b"/>
              <a:pathLst>
                <a:path w="4203700" h="1206500">
                  <a:moveTo>
                    <a:pt x="0" y="1206500"/>
                  </a:moveTo>
                  <a:lnTo>
                    <a:pt x="1701800" y="25400"/>
                  </a:lnTo>
                  <a:lnTo>
                    <a:pt x="420370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n-ea"/>
              </a:endParaRPr>
            </a:p>
          </p:txBody>
        </p:sp>
        <p:sp>
          <p:nvSpPr>
            <p:cNvPr id="36" name="椭圆 35"/>
            <p:cNvSpPr/>
            <p:nvPr/>
          </p:nvSpPr>
          <p:spPr>
            <a:xfrm>
              <a:off x="6243920" y="1105827"/>
              <a:ext cx="135959" cy="135959"/>
            </a:xfrm>
            <a:prstGeom prst="ellipse">
              <a:avLst/>
            </a:prstGeom>
            <a:solidFill>
              <a:srgbClr val="A6A6A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n-ea"/>
              </a:endParaRPr>
            </a:p>
          </p:txBody>
        </p:sp>
      </p:grpSp>
      <p:sp>
        <p:nvSpPr>
          <p:cNvPr id="37" name="文本框 44"/>
          <p:cNvSpPr txBox="1"/>
          <p:nvPr/>
        </p:nvSpPr>
        <p:spPr>
          <a:xfrm>
            <a:off x="8329835" y="2483604"/>
            <a:ext cx="1107996" cy="369332"/>
          </a:xfrm>
          <a:prstGeom prst="rect">
            <a:avLst/>
          </a:prstGeom>
          <a:noFill/>
        </p:spPr>
        <p:txBody>
          <a:bodyPr wrap="none" rtlCol="0">
            <a:spAutoFit/>
          </a:bodyPr>
          <a:lstStyle/>
          <a:p>
            <a:r>
              <a:rPr lang="zh-CN" altLang="en-US" b="1" dirty="0">
                <a:solidFill>
                  <a:schemeClr val="accent1"/>
                </a:solidFill>
                <a:latin typeface="+mn-ea"/>
              </a:rPr>
              <a:t>添加标题</a:t>
            </a:r>
            <a:endParaRPr lang="zh-CN" altLang="en-US" b="1" dirty="0">
              <a:solidFill>
                <a:schemeClr val="accent1"/>
              </a:solidFill>
              <a:latin typeface="+mn-ea"/>
            </a:endParaRPr>
          </a:p>
        </p:txBody>
      </p:sp>
      <p:sp>
        <p:nvSpPr>
          <p:cNvPr id="38" name="矩形 37"/>
          <p:cNvSpPr/>
          <p:nvPr/>
        </p:nvSpPr>
        <p:spPr>
          <a:xfrm>
            <a:off x="8352935" y="2878930"/>
            <a:ext cx="2888186" cy="1126462"/>
          </a:xfrm>
          <a:prstGeom prst="rect">
            <a:avLst/>
          </a:prstGeom>
        </p:spPr>
        <p:txBody>
          <a:bodyPr wrap="square">
            <a:spAutoFit/>
          </a:bodyPr>
          <a:lstStyle/>
          <a:p>
            <a:pPr fontAlgn="base">
              <a:lnSpc>
                <a:spcPct val="120000"/>
              </a:lnSpc>
            </a:pPr>
            <a:r>
              <a:rPr lang="zh-CN" altLang="en-US" sz="1400" dirty="0">
                <a:solidFill>
                  <a:schemeClr val="tx1">
                    <a:lumMod val="75000"/>
                    <a:lumOff val="25000"/>
                  </a:schemeClr>
                </a:solidFill>
                <a:latin typeface="+mn-ea"/>
                <a:cs typeface="+mn-ea"/>
                <a:sym typeface="Arial" panose="020B0604020202020204" pitchFamily="34" charset="0"/>
              </a:rPr>
              <a:t>请替换文字内容，点击添加相关标题文字，修改文字内容，也可以直接复制你的内容到此。请替换文字内容。</a:t>
            </a:r>
            <a:endParaRPr lang="zh-CN" altLang="en-US" sz="1400" dirty="0">
              <a:solidFill>
                <a:schemeClr val="tx1">
                  <a:lumMod val="75000"/>
                  <a:lumOff val="25000"/>
                </a:schemeClr>
              </a:solidFill>
              <a:latin typeface="+mn-ea"/>
              <a:cs typeface="+mn-ea"/>
              <a:sym typeface="Arial" panose="020B0604020202020204" pitchFamily="34" charset="0"/>
            </a:endParaRPr>
          </a:p>
        </p:txBody>
      </p:sp>
      <p:sp>
        <p:nvSpPr>
          <p:cNvPr id="39" name="文本框 44"/>
          <p:cNvSpPr txBox="1"/>
          <p:nvPr/>
        </p:nvSpPr>
        <p:spPr>
          <a:xfrm>
            <a:off x="8357711" y="5053439"/>
            <a:ext cx="1107996" cy="369332"/>
          </a:xfrm>
          <a:prstGeom prst="rect">
            <a:avLst/>
          </a:prstGeom>
          <a:noFill/>
        </p:spPr>
        <p:txBody>
          <a:bodyPr wrap="none" rtlCol="0">
            <a:spAutoFit/>
          </a:bodyPr>
          <a:lstStyle/>
          <a:p>
            <a:r>
              <a:rPr lang="zh-CN" altLang="en-US" b="1" dirty="0">
                <a:solidFill>
                  <a:schemeClr val="accent3"/>
                </a:solidFill>
                <a:latin typeface="+mn-ea"/>
              </a:rPr>
              <a:t>添加标题</a:t>
            </a:r>
            <a:endParaRPr lang="zh-CN" altLang="en-US" b="1" dirty="0">
              <a:solidFill>
                <a:schemeClr val="accent3"/>
              </a:solidFill>
              <a:latin typeface="+mn-ea"/>
            </a:endParaRPr>
          </a:p>
        </p:txBody>
      </p:sp>
      <p:sp>
        <p:nvSpPr>
          <p:cNvPr id="40" name="矩形 39"/>
          <p:cNvSpPr/>
          <p:nvPr/>
        </p:nvSpPr>
        <p:spPr>
          <a:xfrm>
            <a:off x="8380811" y="5448765"/>
            <a:ext cx="2888186" cy="1126462"/>
          </a:xfrm>
          <a:prstGeom prst="rect">
            <a:avLst/>
          </a:prstGeom>
        </p:spPr>
        <p:txBody>
          <a:bodyPr wrap="square">
            <a:spAutoFit/>
          </a:bodyPr>
          <a:lstStyle/>
          <a:p>
            <a:pPr fontAlgn="base">
              <a:lnSpc>
                <a:spcPct val="120000"/>
              </a:lnSpc>
            </a:pPr>
            <a:r>
              <a:rPr lang="zh-CN" altLang="en-US" sz="1400" dirty="0">
                <a:solidFill>
                  <a:schemeClr val="tx1">
                    <a:lumMod val="75000"/>
                    <a:lumOff val="25000"/>
                  </a:schemeClr>
                </a:solidFill>
                <a:latin typeface="+mn-ea"/>
                <a:cs typeface="+mn-ea"/>
                <a:sym typeface="Arial" panose="020B0604020202020204" pitchFamily="34" charset="0"/>
              </a:rPr>
              <a:t>请替换文字内容，点击添加相关标题文字，修改文字内容，也可以直接复制你的内容到此。请替换文字内容。</a:t>
            </a:r>
            <a:endParaRPr lang="zh-CN" altLang="en-US" sz="1400" dirty="0">
              <a:solidFill>
                <a:schemeClr val="tx1">
                  <a:lumMod val="75000"/>
                  <a:lumOff val="25000"/>
                </a:schemeClr>
              </a:solidFill>
              <a:latin typeface="+mn-ea"/>
              <a:cs typeface="+mn-ea"/>
              <a:sym typeface="Arial" panose="020B0604020202020204" pitchFamily="34" charset="0"/>
            </a:endParaRPr>
          </a:p>
        </p:txBody>
      </p:sp>
      <p:sp>
        <p:nvSpPr>
          <p:cNvPr id="41" name="文本框 44"/>
          <p:cNvSpPr txBox="1"/>
          <p:nvPr/>
        </p:nvSpPr>
        <p:spPr>
          <a:xfrm>
            <a:off x="2113283" y="4581128"/>
            <a:ext cx="1107996" cy="369332"/>
          </a:xfrm>
          <a:prstGeom prst="rect">
            <a:avLst/>
          </a:prstGeom>
          <a:noFill/>
        </p:spPr>
        <p:txBody>
          <a:bodyPr wrap="none" rtlCol="0">
            <a:spAutoFit/>
          </a:bodyPr>
          <a:lstStyle/>
          <a:p>
            <a:r>
              <a:rPr lang="zh-CN" altLang="en-US" b="1" dirty="0">
                <a:solidFill>
                  <a:schemeClr val="accent4"/>
                </a:solidFill>
                <a:latin typeface="+mn-ea"/>
              </a:rPr>
              <a:t>添加标题</a:t>
            </a:r>
            <a:endParaRPr lang="zh-CN" altLang="en-US" b="1" dirty="0">
              <a:solidFill>
                <a:schemeClr val="accent4"/>
              </a:solidFill>
              <a:latin typeface="+mn-ea"/>
            </a:endParaRPr>
          </a:p>
        </p:txBody>
      </p:sp>
      <p:sp>
        <p:nvSpPr>
          <p:cNvPr id="42" name="矩形 41"/>
          <p:cNvSpPr/>
          <p:nvPr/>
        </p:nvSpPr>
        <p:spPr>
          <a:xfrm>
            <a:off x="1620842" y="4976454"/>
            <a:ext cx="2532529" cy="1126462"/>
          </a:xfrm>
          <a:prstGeom prst="rect">
            <a:avLst/>
          </a:prstGeom>
        </p:spPr>
        <p:txBody>
          <a:bodyPr wrap="square">
            <a:spAutoFit/>
          </a:bodyPr>
          <a:lstStyle/>
          <a:p>
            <a:pPr fontAlgn="base">
              <a:lnSpc>
                <a:spcPct val="120000"/>
              </a:lnSpc>
            </a:pPr>
            <a:r>
              <a:rPr lang="zh-CN" altLang="en-US" sz="1400" dirty="0">
                <a:solidFill>
                  <a:schemeClr val="tx1">
                    <a:lumMod val="75000"/>
                    <a:lumOff val="25000"/>
                  </a:schemeClr>
                </a:solidFill>
                <a:latin typeface="+mn-ea"/>
                <a:cs typeface="+mn-ea"/>
                <a:sym typeface="Arial" panose="020B0604020202020204" pitchFamily="34" charset="0"/>
              </a:rPr>
              <a:t>请替换文字内容，点击添加相关标题文字，修改文字内容，也可以直接复制你的内容到此。请替换文字内容。</a:t>
            </a:r>
            <a:endParaRPr lang="zh-CN" altLang="en-US" sz="1400" dirty="0">
              <a:solidFill>
                <a:schemeClr val="tx1">
                  <a:lumMod val="75000"/>
                  <a:lumOff val="25000"/>
                </a:schemeClr>
              </a:solidFill>
              <a:latin typeface="+mn-ea"/>
              <a:cs typeface="+mn-ea"/>
              <a:sym typeface="Arial" panose="020B0604020202020204" pitchFamily="34" charset="0"/>
            </a:endParaRPr>
          </a:p>
        </p:txBody>
      </p:sp>
      <p:sp>
        <p:nvSpPr>
          <p:cNvPr id="43" name="文本框 44"/>
          <p:cNvSpPr txBox="1"/>
          <p:nvPr/>
        </p:nvSpPr>
        <p:spPr>
          <a:xfrm>
            <a:off x="2113283" y="2060848"/>
            <a:ext cx="1107996" cy="369332"/>
          </a:xfrm>
          <a:prstGeom prst="rect">
            <a:avLst/>
          </a:prstGeom>
          <a:noFill/>
        </p:spPr>
        <p:txBody>
          <a:bodyPr wrap="none" rtlCol="0">
            <a:spAutoFit/>
          </a:bodyPr>
          <a:lstStyle/>
          <a:p>
            <a:r>
              <a:rPr lang="zh-CN" altLang="en-US" b="1" dirty="0">
                <a:solidFill>
                  <a:schemeClr val="accent2"/>
                </a:solidFill>
                <a:latin typeface="+mn-ea"/>
              </a:rPr>
              <a:t>添加标题</a:t>
            </a:r>
            <a:endParaRPr lang="zh-CN" altLang="en-US" b="1" dirty="0">
              <a:solidFill>
                <a:schemeClr val="accent2"/>
              </a:solidFill>
              <a:latin typeface="+mn-ea"/>
            </a:endParaRPr>
          </a:p>
        </p:txBody>
      </p:sp>
      <p:sp>
        <p:nvSpPr>
          <p:cNvPr id="44" name="矩形 43"/>
          <p:cNvSpPr/>
          <p:nvPr/>
        </p:nvSpPr>
        <p:spPr>
          <a:xfrm>
            <a:off x="1620842" y="2456174"/>
            <a:ext cx="3226606" cy="866140"/>
          </a:xfrm>
          <a:prstGeom prst="rect">
            <a:avLst/>
          </a:prstGeom>
        </p:spPr>
        <p:txBody>
          <a:bodyPr wrap="square">
            <a:spAutoFit/>
          </a:bodyPr>
          <a:lstStyle/>
          <a:p>
            <a:pPr fontAlgn="base">
              <a:lnSpc>
                <a:spcPct val="120000"/>
              </a:lnSpc>
            </a:pPr>
            <a:r>
              <a:rPr lang="zh-CN" altLang="en-US" sz="1400" dirty="0">
                <a:solidFill>
                  <a:schemeClr val="tx1">
                    <a:lumMod val="75000"/>
                    <a:lumOff val="25000"/>
                  </a:schemeClr>
                </a:solidFill>
                <a:latin typeface="+mn-ea"/>
                <a:cs typeface="+mn-ea"/>
                <a:sym typeface="Arial" panose="020B0604020202020204" pitchFamily="34" charset="0"/>
              </a:rPr>
              <a:t>请替换文字内容，点击添加相关标题文字，修改文字内容，也可以直接复制你的内容到此。请替换文字内容。   </a:t>
            </a:r>
            <a:endParaRPr lang="zh-CN" altLang="en-US" sz="1400" dirty="0">
              <a:solidFill>
                <a:schemeClr val="tx1">
                  <a:lumMod val="75000"/>
                  <a:lumOff val="25000"/>
                </a:schemeClr>
              </a:solidFill>
              <a:latin typeface="+mn-ea"/>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1000"/>
                                        <p:tgtEl>
                                          <p:spTgt spid="34"/>
                                        </p:tgtEl>
                                      </p:cBhvr>
                                    </p:animEffect>
                                    <p:anim calcmode="lin" valueType="num">
                                      <p:cBhvr>
                                        <p:cTn id="17" dur="1000" fill="hold"/>
                                        <p:tgtEl>
                                          <p:spTgt spid="34"/>
                                        </p:tgtEl>
                                        <p:attrNameLst>
                                          <p:attrName>ppt_x</p:attrName>
                                        </p:attrNameLst>
                                      </p:cBhvr>
                                      <p:tavLst>
                                        <p:tav tm="0">
                                          <p:val>
                                            <p:strVal val="#ppt_x"/>
                                          </p:val>
                                        </p:tav>
                                        <p:tav tm="100000">
                                          <p:val>
                                            <p:strVal val="#ppt_x"/>
                                          </p:val>
                                        </p:tav>
                                      </p:tavLst>
                                    </p:anim>
                                    <p:anim calcmode="lin" valueType="num">
                                      <p:cBhvr>
                                        <p:cTn id="18" dur="1000" fill="hold"/>
                                        <p:tgtEl>
                                          <p:spTgt spid="34"/>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 presetClass="entr" presetSubtype="1"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ppt_x"/>
                                          </p:val>
                                        </p:tav>
                                        <p:tav tm="100000">
                                          <p:val>
                                            <p:strVal val="#ppt_x"/>
                                          </p:val>
                                        </p:tav>
                                      </p:tavLst>
                                    </p:anim>
                                    <p:anim calcmode="lin" valueType="num">
                                      <p:cBhvr additive="base">
                                        <p:cTn id="23" dur="500" fill="hold"/>
                                        <p:tgtEl>
                                          <p:spTgt spid="37"/>
                                        </p:tgtEl>
                                        <p:attrNameLst>
                                          <p:attrName>ppt_y</p:attrName>
                                        </p:attrNameLst>
                                      </p:cBhvr>
                                      <p:tavLst>
                                        <p:tav tm="0">
                                          <p:val>
                                            <p:strVal val="0-#ppt_h/2"/>
                                          </p:val>
                                        </p:tav>
                                        <p:tav tm="100000">
                                          <p:val>
                                            <p:strVal val="#ppt_y"/>
                                          </p:val>
                                        </p:tav>
                                      </p:tavLst>
                                    </p:anim>
                                  </p:childTnLst>
                                </p:cTn>
                              </p:par>
                            </p:childTnLst>
                          </p:cTn>
                        </p:par>
                        <p:par>
                          <p:cTn id="24" fill="hold">
                            <p:stCondLst>
                              <p:cond delay="2500"/>
                            </p:stCondLst>
                            <p:childTnLst>
                              <p:par>
                                <p:cTn id="25" presetID="2" presetClass="entr" presetSubtype="1"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500" fill="hold"/>
                                        <p:tgtEl>
                                          <p:spTgt spid="38"/>
                                        </p:tgtEl>
                                        <p:attrNameLst>
                                          <p:attrName>ppt_x</p:attrName>
                                        </p:attrNameLst>
                                      </p:cBhvr>
                                      <p:tavLst>
                                        <p:tav tm="0">
                                          <p:val>
                                            <p:strVal val="#ppt_x"/>
                                          </p:val>
                                        </p:tav>
                                        <p:tav tm="100000">
                                          <p:val>
                                            <p:strVal val="#ppt_x"/>
                                          </p:val>
                                        </p:tav>
                                      </p:tavLst>
                                    </p:anim>
                                    <p:anim calcmode="lin" valueType="num">
                                      <p:cBhvr additive="base">
                                        <p:cTn id="28" dur="500" fill="hold"/>
                                        <p:tgtEl>
                                          <p:spTgt spid="38"/>
                                        </p:tgtEl>
                                        <p:attrNameLst>
                                          <p:attrName>ppt_y</p:attrName>
                                        </p:attrNameLst>
                                      </p:cBhvr>
                                      <p:tavLst>
                                        <p:tav tm="0">
                                          <p:val>
                                            <p:strVal val="0-#ppt_h/2"/>
                                          </p:val>
                                        </p:tav>
                                        <p:tav tm="100000">
                                          <p:val>
                                            <p:strVal val="#ppt_y"/>
                                          </p:val>
                                        </p:tav>
                                      </p:tavLst>
                                    </p:anim>
                                  </p:childTnLst>
                                </p:cTn>
                              </p:par>
                            </p:childTnLst>
                          </p:cTn>
                        </p:par>
                        <p:par>
                          <p:cTn id="29" fill="hold">
                            <p:stCondLst>
                              <p:cond delay="3000"/>
                            </p:stCondLst>
                            <p:childTnLst>
                              <p:par>
                                <p:cTn id="30" presetID="2" presetClass="entr" presetSubtype="2"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1+#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42"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100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4500"/>
                            </p:stCondLst>
                            <p:childTnLst>
                              <p:par>
                                <p:cTn id="41" presetID="2" presetClass="entr" presetSubtype="8" fill="hold" grpId="0" nodeType="afterEffect">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500" fill="hold"/>
                                        <p:tgtEl>
                                          <p:spTgt spid="43"/>
                                        </p:tgtEl>
                                        <p:attrNameLst>
                                          <p:attrName>ppt_x</p:attrName>
                                        </p:attrNameLst>
                                      </p:cBhvr>
                                      <p:tavLst>
                                        <p:tav tm="0">
                                          <p:val>
                                            <p:strVal val="0-#ppt_w/2"/>
                                          </p:val>
                                        </p:tav>
                                        <p:tav tm="100000">
                                          <p:val>
                                            <p:strVal val="#ppt_x"/>
                                          </p:val>
                                        </p:tav>
                                      </p:tavLst>
                                    </p:anim>
                                    <p:anim calcmode="lin" valueType="num">
                                      <p:cBhvr additive="base">
                                        <p:cTn id="44" dur="500" fill="hold"/>
                                        <p:tgtEl>
                                          <p:spTgt spid="43"/>
                                        </p:tgtEl>
                                        <p:attrNameLst>
                                          <p:attrName>ppt_y</p:attrName>
                                        </p:attrNameLst>
                                      </p:cBhvr>
                                      <p:tavLst>
                                        <p:tav tm="0">
                                          <p:val>
                                            <p:strVal val="#ppt_y"/>
                                          </p:val>
                                        </p:tav>
                                        <p:tav tm="100000">
                                          <p:val>
                                            <p:strVal val="#ppt_y"/>
                                          </p:val>
                                        </p:tav>
                                      </p:tavLst>
                                    </p:anim>
                                  </p:childTnLst>
                                </p:cTn>
                              </p:par>
                            </p:childTnLst>
                          </p:cTn>
                        </p:par>
                        <p:par>
                          <p:cTn id="45" fill="hold">
                            <p:stCondLst>
                              <p:cond delay="5000"/>
                            </p:stCondLst>
                            <p:childTnLst>
                              <p:par>
                                <p:cTn id="46" presetID="2" presetClass="entr" presetSubtype="8" fill="hold" grpId="0" nodeType="afterEffect">
                                  <p:stCondLst>
                                    <p:cond delay="0"/>
                                  </p:stCondLst>
                                  <p:childTnLst>
                                    <p:set>
                                      <p:cBhvr>
                                        <p:cTn id="47" dur="1" fill="hold">
                                          <p:stCondLst>
                                            <p:cond delay="0"/>
                                          </p:stCondLst>
                                        </p:cTn>
                                        <p:tgtEl>
                                          <p:spTgt spid="44"/>
                                        </p:tgtEl>
                                        <p:attrNameLst>
                                          <p:attrName>style.visibility</p:attrName>
                                        </p:attrNameLst>
                                      </p:cBhvr>
                                      <p:to>
                                        <p:strVal val="visible"/>
                                      </p:to>
                                    </p:set>
                                    <p:anim calcmode="lin" valueType="num">
                                      <p:cBhvr additive="base">
                                        <p:cTn id="48" dur="500" fill="hold"/>
                                        <p:tgtEl>
                                          <p:spTgt spid="44"/>
                                        </p:tgtEl>
                                        <p:attrNameLst>
                                          <p:attrName>ppt_x</p:attrName>
                                        </p:attrNameLst>
                                      </p:cBhvr>
                                      <p:tavLst>
                                        <p:tav tm="0">
                                          <p:val>
                                            <p:strVal val="0-#ppt_w/2"/>
                                          </p:val>
                                        </p:tav>
                                        <p:tav tm="100000">
                                          <p:val>
                                            <p:strVal val="#ppt_x"/>
                                          </p:val>
                                        </p:tav>
                                      </p:tavLst>
                                    </p:anim>
                                    <p:anim calcmode="lin" valueType="num">
                                      <p:cBhvr additive="base">
                                        <p:cTn id="49" dur="500" fill="hold"/>
                                        <p:tgtEl>
                                          <p:spTgt spid="44"/>
                                        </p:tgtEl>
                                        <p:attrNameLst>
                                          <p:attrName>ppt_y</p:attrName>
                                        </p:attrNameLst>
                                      </p:cBhvr>
                                      <p:tavLst>
                                        <p:tav tm="0">
                                          <p:val>
                                            <p:strVal val="#ppt_y"/>
                                          </p:val>
                                        </p:tav>
                                        <p:tav tm="100000">
                                          <p:val>
                                            <p:strVal val="#ppt_y"/>
                                          </p:val>
                                        </p:tav>
                                      </p:tavLst>
                                    </p:anim>
                                  </p:childTnLst>
                                </p:cTn>
                              </p:par>
                            </p:childTnLst>
                          </p:cTn>
                        </p:par>
                        <p:par>
                          <p:cTn id="50" fill="hold">
                            <p:stCondLst>
                              <p:cond delay="5500"/>
                            </p:stCondLst>
                            <p:childTnLst>
                              <p:par>
                                <p:cTn id="51" presetID="22" presetClass="entr" presetSubtype="1" fill="hold" grpId="0" nodeType="after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wipe(up)">
                                      <p:cBhvr>
                                        <p:cTn id="53" dur="500"/>
                                        <p:tgtEl>
                                          <p:spTgt spid="2"/>
                                        </p:tgtEl>
                                      </p:cBhvr>
                                    </p:animEffect>
                                  </p:childTnLst>
                                </p:cTn>
                              </p:par>
                            </p:childTnLst>
                          </p:cTn>
                        </p:par>
                        <p:par>
                          <p:cTn id="54" fill="hold">
                            <p:stCondLst>
                              <p:cond delay="6000"/>
                            </p:stCondLst>
                            <p:childTnLst>
                              <p:par>
                                <p:cTn id="55" presetID="2" presetClass="entr" presetSubtype="4" fill="hold" nodeType="after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ppt_x"/>
                                          </p:val>
                                        </p:tav>
                                        <p:tav tm="100000">
                                          <p:val>
                                            <p:strVal val="#ppt_x"/>
                                          </p:val>
                                        </p:tav>
                                      </p:tavLst>
                                    </p:anim>
                                    <p:anim calcmode="lin" valueType="num">
                                      <p:cBhvr additive="base">
                                        <p:cTn id="58" dur="500" fill="hold"/>
                                        <p:tgtEl>
                                          <p:spTgt spid="15"/>
                                        </p:tgtEl>
                                        <p:attrNameLst>
                                          <p:attrName>ppt_y</p:attrName>
                                        </p:attrNameLst>
                                      </p:cBhvr>
                                      <p:tavLst>
                                        <p:tav tm="0">
                                          <p:val>
                                            <p:strVal val="1+#ppt_h/2"/>
                                          </p:val>
                                        </p:tav>
                                        <p:tav tm="100000">
                                          <p:val>
                                            <p:strVal val="#ppt_y"/>
                                          </p:val>
                                        </p:tav>
                                      </p:tavLst>
                                    </p:anim>
                                  </p:childTnLst>
                                </p:cTn>
                              </p:par>
                            </p:childTnLst>
                          </p:cTn>
                        </p:par>
                        <p:par>
                          <p:cTn id="59" fill="hold">
                            <p:stCondLst>
                              <p:cond delay="6500"/>
                            </p:stCondLst>
                            <p:childTnLst>
                              <p:par>
                                <p:cTn id="60" presetID="42" presetClass="entr" presetSubtype="0" fill="hold"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1000"/>
                                        <p:tgtEl>
                                          <p:spTgt spid="28"/>
                                        </p:tgtEl>
                                      </p:cBhvr>
                                    </p:animEffect>
                                    <p:anim calcmode="lin" valueType="num">
                                      <p:cBhvr>
                                        <p:cTn id="63" dur="1000" fill="hold"/>
                                        <p:tgtEl>
                                          <p:spTgt spid="28"/>
                                        </p:tgtEl>
                                        <p:attrNameLst>
                                          <p:attrName>ppt_x</p:attrName>
                                        </p:attrNameLst>
                                      </p:cBhvr>
                                      <p:tavLst>
                                        <p:tav tm="0">
                                          <p:val>
                                            <p:strVal val="#ppt_x"/>
                                          </p:val>
                                        </p:tav>
                                        <p:tav tm="100000">
                                          <p:val>
                                            <p:strVal val="#ppt_x"/>
                                          </p:val>
                                        </p:tav>
                                      </p:tavLst>
                                    </p:anim>
                                    <p:anim calcmode="lin" valueType="num">
                                      <p:cBhvr>
                                        <p:cTn id="64" dur="1000" fill="hold"/>
                                        <p:tgtEl>
                                          <p:spTgt spid="28"/>
                                        </p:tgtEl>
                                        <p:attrNameLst>
                                          <p:attrName>ppt_y</p:attrName>
                                        </p:attrNameLst>
                                      </p:cBhvr>
                                      <p:tavLst>
                                        <p:tav tm="0">
                                          <p:val>
                                            <p:strVal val="#ppt_y+.1"/>
                                          </p:val>
                                        </p:tav>
                                        <p:tav tm="100000">
                                          <p:val>
                                            <p:strVal val="#ppt_y"/>
                                          </p:val>
                                        </p:tav>
                                      </p:tavLst>
                                    </p:anim>
                                  </p:childTnLst>
                                </p:cTn>
                              </p:par>
                            </p:childTnLst>
                          </p:cTn>
                        </p:par>
                        <p:par>
                          <p:cTn id="65" fill="hold">
                            <p:stCondLst>
                              <p:cond delay="7500"/>
                            </p:stCondLst>
                            <p:childTnLst>
                              <p:par>
                                <p:cTn id="66" presetID="2" presetClass="entr" presetSubtype="4" fill="hold" grpId="0" nodeType="afterEffect">
                                  <p:stCondLst>
                                    <p:cond delay="0"/>
                                  </p:stCondLst>
                                  <p:childTnLst>
                                    <p:set>
                                      <p:cBhvr>
                                        <p:cTn id="67" dur="1" fill="hold">
                                          <p:stCondLst>
                                            <p:cond delay="0"/>
                                          </p:stCondLst>
                                        </p:cTn>
                                        <p:tgtEl>
                                          <p:spTgt spid="41"/>
                                        </p:tgtEl>
                                        <p:attrNameLst>
                                          <p:attrName>style.visibility</p:attrName>
                                        </p:attrNameLst>
                                      </p:cBhvr>
                                      <p:to>
                                        <p:strVal val="visible"/>
                                      </p:to>
                                    </p:set>
                                    <p:anim calcmode="lin" valueType="num">
                                      <p:cBhvr additive="base">
                                        <p:cTn id="68" dur="500" fill="hold"/>
                                        <p:tgtEl>
                                          <p:spTgt spid="41"/>
                                        </p:tgtEl>
                                        <p:attrNameLst>
                                          <p:attrName>ppt_x</p:attrName>
                                        </p:attrNameLst>
                                      </p:cBhvr>
                                      <p:tavLst>
                                        <p:tav tm="0">
                                          <p:val>
                                            <p:strVal val="#ppt_x"/>
                                          </p:val>
                                        </p:tav>
                                        <p:tav tm="100000">
                                          <p:val>
                                            <p:strVal val="#ppt_x"/>
                                          </p:val>
                                        </p:tav>
                                      </p:tavLst>
                                    </p:anim>
                                    <p:anim calcmode="lin" valueType="num">
                                      <p:cBhvr additive="base">
                                        <p:cTn id="69" dur="500" fill="hold"/>
                                        <p:tgtEl>
                                          <p:spTgt spid="41"/>
                                        </p:tgtEl>
                                        <p:attrNameLst>
                                          <p:attrName>ppt_y</p:attrName>
                                        </p:attrNameLst>
                                      </p:cBhvr>
                                      <p:tavLst>
                                        <p:tav tm="0">
                                          <p:val>
                                            <p:strVal val="1+#ppt_h/2"/>
                                          </p:val>
                                        </p:tav>
                                        <p:tav tm="100000">
                                          <p:val>
                                            <p:strVal val="#ppt_y"/>
                                          </p:val>
                                        </p:tav>
                                      </p:tavLst>
                                    </p:anim>
                                  </p:childTnLst>
                                </p:cTn>
                              </p:par>
                            </p:childTnLst>
                          </p:cTn>
                        </p:par>
                        <p:par>
                          <p:cTn id="70" fill="hold">
                            <p:stCondLst>
                              <p:cond delay="8000"/>
                            </p:stCondLst>
                            <p:childTnLst>
                              <p:par>
                                <p:cTn id="71" presetID="2" presetClass="entr" presetSubtype="4" fill="hold" grpId="0" nodeType="afterEffect">
                                  <p:stCondLst>
                                    <p:cond delay="0"/>
                                  </p:stCondLst>
                                  <p:childTnLst>
                                    <p:set>
                                      <p:cBhvr>
                                        <p:cTn id="72" dur="1" fill="hold">
                                          <p:stCondLst>
                                            <p:cond delay="0"/>
                                          </p:stCondLst>
                                        </p:cTn>
                                        <p:tgtEl>
                                          <p:spTgt spid="42"/>
                                        </p:tgtEl>
                                        <p:attrNameLst>
                                          <p:attrName>style.visibility</p:attrName>
                                        </p:attrNameLst>
                                      </p:cBhvr>
                                      <p:to>
                                        <p:strVal val="visible"/>
                                      </p:to>
                                    </p:set>
                                    <p:anim calcmode="lin" valueType="num">
                                      <p:cBhvr additive="base">
                                        <p:cTn id="73" dur="500" fill="hold"/>
                                        <p:tgtEl>
                                          <p:spTgt spid="42"/>
                                        </p:tgtEl>
                                        <p:attrNameLst>
                                          <p:attrName>ppt_x</p:attrName>
                                        </p:attrNameLst>
                                      </p:cBhvr>
                                      <p:tavLst>
                                        <p:tav tm="0">
                                          <p:val>
                                            <p:strVal val="#ppt_x"/>
                                          </p:val>
                                        </p:tav>
                                        <p:tav tm="100000">
                                          <p:val>
                                            <p:strVal val="#ppt_x"/>
                                          </p:val>
                                        </p:tav>
                                      </p:tavLst>
                                    </p:anim>
                                    <p:anim calcmode="lin" valueType="num">
                                      <p:cBhvr additive="base">
                                        <p:cTn id="74" dur="500" fill="hold"/>
                                        <p:tgtEl>
                                          <p:spTgt spid="42"/>
                                        </p:tgtEl>
                                        <p:attrNameLst>
                                          <p:attrName>ppt_y</p:attrName>
                                        </p:attrNameLst>
                                      </p:cBhvr>
                                      <p:tavLst>
                                        <p:tav tm="0">
                                          <p:val>
                                            <p:strVal val="1+#ppt_h/2"/>
                                          </p:val>
                                        </p:tav>
                                        <p:tav tm="100000">
                                          <p:val>
                                            <p:strVal val="#ppt_y"/>
                                          </p:val>
                                        </p:tav>
                                      </p:tavLst>
                                    </p:anim>
                                  </p:childTnLst>
                                </p:cTn>
                              </p:par>
                            </p:childTnLst>
                          </p:cTn>
                        </p:par>
                        <p:par>
                          <p:cTn id="75" fill="hold">
                            <p:stCondLst>
                              <p:cond delay="8500"/>
                            </p:stCondLst>
                            <p:childTnLst>
                              <p:par>
                                <p:cTn id="76" presetID="22" presetClass="entr" presetSubtype="1" fill="hold" grpId="0" nodeType="afterEffect">
                                  <p:stCondLst>
                                    <p:cond delay="0"/>
                                  </p:stCondLst>
                                  <p:childTnLst>
                                    <p:set>
                                      <p:cBhvr>
                                        <p:cTn id="77" dur="1" fill="hold">
                                          <p:stCondLst>
                                            <p:cond delay="0"/>
                                          </p:stCondLst>
                                        </p:cTn>
                                        <p:tgtEl>
                                          <p:spTgt spid="3"/>
                                        </p:tgtEl>
                                        <p:attrNameLst>
                                          <p:attrName>style.visibility</p:attrName>
                                        </p:attrNameLst>
                                      </p:cBhvr>
                                      <p:to>
                                        <p:strVal val="visible"/>
                                      </p:to>
                                    </p:set>
                                    <p:animEffect transition="in" filter="wipe(up)">
                                      <p:cBhvr>
                                        <p:cTn id="78" dur="500"/>
                                        <p:tgtEl>
                                          <p:spTgt spid="3"/>
                                        </p:tgtEl>
                                      </p:cBhvr>
                                    </p:animEffect>
                                  </p:childTnLst>
                                </p:cTn>
                              </p:par>
                            </p:childTnLst>
                          </p:cTn>
                        </p:par>
                        <p:par>
                          <p:cTn id="79" fill="hold">
                            <p:stCondLst>
                              <p:cond delay="9000"/>
                            </p:stCondLst>
                            <p:childTnLst>
                              <p:par>
                                <p:cTn id="80" presetID="2" presetClass="entr" presetSubtype="4" fill="hold" nodeType="afterEffect">
                                  <p:stCondLst>
                                    <p:cond delay="0"/>
                                  </p:stCondLst>
                                  <p:childTnLst>
                                    <p:set>
                                      <p:cBhvr>
                                        <p:cTn id="81" dur="1" fill="hold">
                                          <p:stCondLst>
                                            <p:cond delay="0"/>
                                          </p:stCondLst>
                                        </p:cTn>
                                        <p:tgtEl>
                                          <p:spTgt spid="20"/>
                                        </p:tgtEl>
                                        <p:attrNameLst>
                                          <p:attrName>style.visibility</p:attrName>
                                        </p:attrNameLst>
                                      </p:cBhvr>
                                      <p:to>
                                        <p:strVal val="visible"/>
                                      </p:to>
                                    </p:set>
                                    <p:anim calcmode="lin" valueType="num">
                                      <p:cBhvr additive="base">
                                        <p:cTn id="82" dur="500" fill="hold"/>
                                        <p:tgtEl>
                                          <p:spTgt spid="20"/>
                                        </p:tgtEl>
                                        <p:attrNameLst>
                                          <p:attrName>ppt_x</p:attrName>
                                        </p:attrNameLst>
                                      </p:cBhvr>
                                      <p:tavLst>
                                        <p:tav tm="0">
                                          <p:val>
                                            <p:strVal val="#ppt_x"/>
                                          </p:val>
                                        </p:tav>
                                        <p:tav tm="100000">
                                          <p:val>
                                            <p:strVal val="#ppt_x"/>
                                          </p:val>
                                        </p:tav>
                                      </p:tavLst>
                                    </p:anim>
                                    <p:anim calcmode="lin" valueType="num">
                                      <p:cBhvr additive="base">
                                        <p:cTn id="83" dur="500" fill="hold"/>
                                        <p:tgtEl>
                                          <p:spTgt spid="20"/>
                                        </p:tgtEl>
                                        <p:attrNameLst>
                                          <p:attrName>ppt_y</p:attrName>
                                        </p:attrNameLst>
                                      </p:cBhvr>
                                      <p:tavLst>
                                        <p:tav tm="0">
                                          <p:val>
                                            <p:strVal val="1+#ppt_h/2"/>
                                          </p:val>
                                        </p:tav>
                                        <p:tav tm="100000">
                                          <p:val>
                                            <p:strVal val="#ppt_y"/>
                                          </p:val>
                                        </p:tav>
                                      </p:tavLst>
                                    </p:anim>
                                  </p:childTnLst>
                                </p:cTn>
                              </p:par>
                            </p:childTnLst>
                          </p:cTn>
                        </p:par>
                        <p:par>
                          <p:cTn id="84" fill="hold">
                            <p:stCondLst>
                              <p:cond delay="9500"/>
                            </p:stCondLst>
                            <p:childTnLst>
                              <p:par>
                                <p:cTn id="85" presetID="42" presetClass="entr" presetSubtype="0" fill="hold" nodeType="after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1000"/>
                                        <p:tgtEl>
                                          <p:spTgt spid="31"/>
                                        </p:tgtEl>
                                      </p:cBhvr>
                                    </p:animEffect>
                                    <p:anim calcmode="lin" valueType="num">
                                      <p:cBhvr>
                                        <p:cTn id="88" dur="1000" fill="hold"/>
                                        <p:tgtEl>
                                          <p:spTgt spid="31"/>
                                        </p:tgtEl>
                                        <p:attrNameLst>
                                          <p:attrName>ppt_x</p:attrName>
                                        </p:attrNameLst>
                                      </p:cBhvr>
                                      <p:tavLst>
                                        <p:tav tm="0">
                                          <p:val>
                                            <p:strVal val="#ppt_x"/>
                                          </p:val>
                                        </p:tav>
                                        <p:tav tm="100000">
                                          <p:val>
                                            <p:strVal val="#ppt_x"/>
                                          </p:val>
                                        </p:tav>
                                      </p:tavLst>
                                    </p:anim>
                                    <p:anim calcmode="lin" valueType="num">
                                      <p:cBhvr>
                                        <p:cTn id="89" dur="1000" fill="hold"/>
                                        <p:tgtEl>
                                          <p:spTgt spid="31"/>
                                        </p:tgtEl>
                                        <p:attrNameLst>
                                          <p:attrName>ppt_y</p:attrName>
                                        </p:attrNameLst>
                                      </p:cBhvr>
                                      <p:tavLst>
                                        <p:tav tm="0">
                                          <p:val>
                                            <p:strVal val="#ppt_y+.1"/>
                                          </p:val>
                                        </p:tav>
                                        <p:tav tm="100000">
                                          <p:val>
                                            <p:strVal val="#ppt_y"/>
                                          </p:val>
                                        </p:tav>
                                      </p:tavLst>
                                    </p:anim>
                                  </p:childTnLst>
                                </p:cTn>
                              </p:par>
                            </p:childTnLst>
                          </p:cTn>
                        </p:par>
                        <p:par>
                          <p:cTn id="90" fill="hold">
                            <p:stCondLst>
                              <p:cond delay="10500"/>
                            </p:stCondLst>
                            <p:childTnLst>
                              <p:par>
                                <p:cTn id="91" presetID="2" presetClass="entr" presetSubtype="4" fill="hold" grpId="0" nodeType="afterEffect">
                                  <p:stCondLst>
                                    <p:cond delay="0"/>
                                  </p:stCondLst>
                                  <p:childTnLst>
                                    <p:set>
                                      <p:cBhvr>
                                        <p:cTn id="92" dur="1" fill="hold">
                                          <p:stCondLst>
                                            <p:cond delay="0"/>
                                          </p:stCondLst>
                                        </p:cTn>
                                        <p:tgtEl>
                                          <p:spTgt spid="39"/>
                                        </p:tgtEl>
                                        <p:attrNameLst>
                                          <p:attrName>style.visibility</p:attrName>
                                        </p:attrNameLst>
                                      </p:cBhvr>
                                      <p:to>
                                        <p:strVal val="visible"/>
                                      </p:to>
                                    </p:set>
                                    <p:anim calcmode="lin" valueType="num">
                                      <p:cBhvr additive="base">
                                        <p:cTn id="93" dur="500" fill="hold"/>
                                        <p:tgtEl>
                                          <p:spTgt spid="39"/>
                                        </p:tgtEl>
                                        <p:attrNameLst>
                                          <p:attrName>ppt_x</p:attrName>
                                        </p:attrNameLst>
                                      </p:cBhvr>
                                      <p:tavLst>
                                        <p:tav tm="0">
                                          <p:val>
                                            <p:strVal val="#ppt_x"/>
                                          </p:val>
                                        </p:tav>
                                        <p:tav tm="100000">
                                          <p:val>
                                            <p:strVal val="#ppt_x"/>
                                          </p:val>
                                        </p:tav>
                                      </p:tavLst>
                                    </p:anim>
                                    <p:anim calcmode="lin" valueType="num">
                                      <p:cBhvr additive="base">
                                        <p:cTn id="94" dur="500" fill="hold"/>
                                        <p:tgtEl>
                                          <p:spTgt spid="39"/>
                                        </p:tgtEl>
                                        <p:attrNameLst>
                                          <p:attrName>ppt_y</p:attrName>
                                        </p:attrNameLst>
                                      </p:cBhvr>
                                      <p:tavLst>
                                        <p:tav tm="0">
                                          <p:val>
                                            <p:strVal val="1+#ppt_h/2"/>
                                          </p:val>
                                        </p:tav>
                                        <p:tav tm="100000">
                                          <p:val>
                                            <p:strVal val="#ppt_y"/>
                                          </p:val>
                                        </p:tav>
                                      </p:tavLst>
                                    </p:anim>
                                  </p:childTnLst>
                                </p:cTn>
                              </p:par>
                            </p:childTnLst>
                          </p:cTn>
                        </p:par>
                        <p:par>
                          <p:cTn id="95" fill="hold">
                            <p:stCondLst>
                              <p:cond delay="11000"/>
                            </p:stCondLst>
                            <p:childTnLst>
                              <p:par>
                                <p:cTn id="96" presetID="2" presetClass="entr" presetSubtype="4" fill="hold" grpId="0" nodeType="afterEffect">
                                  <p:stCondLst>
                                    <p:cond delay="0"/>
                                  </p:stCondLst>
                                  <p:childTnLst>
                                    <p:set>
                                      <p:cBhvr>
                                        <p:cTn id="97" dur="1" fill="hold">
                                          <p:stCondLst>
                                            <p:cond delay="0"/>
                                          </p:stCondLst>
                                        </p:cTn>
                                        <p:tgtEl>
                                          <p:spTgt spid="40"/>
                                        </p:tgtEl>
                                        <p:attrNameLst>
                                          <p:attrName>style.visibility</p:attrName>
                                        </p:attrNameLst>
                                      </p:cBhvr>
                                      <p:to>
                                        <p:strVal val="visible"/>
                                      </p:to>
                                    </p:set>
                                    <p:anim calcmode="lin" valueType="num">
                                      <p:cBhvr additive="base">
                                        <p:cTn id="98" dur="500" fill="hold"/>
                                        <p:tgtEl>
                                          <p:spTgt spid="40"/>
                                        </p:tgtEl>
                                        <p:attrNameLst>
                                          <p:attrName>ppt_x</p:attrName>
                                        </p:attrNameLst>
                                      </p:cBhvr>
                                      <p:tavLst>
                                        <p:tav tm="0">
                                          <p:val>
                                            <p:strVal val="#ppt_x"/>
                                          </p:val>
                                        </p:tav>
                                        <p:tav tm="100000">
                                          <p:val>
                                            <p:strVal val="#ppt_x"/>
                                          </p:val>
                                        </p:tav>
                                      </p:tavLst>
                                    </p:anim>
                                    <p:anim calcmode="lin" valueType="num">
                                      <p:cBhvr additive="base">
                                        <p:cTn id="99"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37" grpId="0"/>
      <p:bldP spid="38" grpId="0"/>
      <p:bldP spid="39" grpId="0"/>
      <p:bldP spid="40" grpId="0"/>
      <p:bldP spid="41" grpId="0"/>
      <p:bldP spid="42" grpId="0"/>
      <p:bldP spid="43" grpId="0"/>
      <p:bldP spid="4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5588000"/>
            <a:ext cx="12192000" cy="127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图片包含 矢量图形&#10;&#10;已生成高可信度的说明"/>
          <p:cNvPicPr>
            <a:picLocks noChangeAspect="1"/>
          </p:cNvPicPr>
          <p:nvPr/>
        </p:nvPicPr>
        <p:blipFill>
          <a:blip r:embed="rId1" cstate="screen">
            <a:extLst>
              <a:ext uri="{28A0092B-C50C-407E-A947-70E740481C1C}">
                <a14:useLocalDpi xmlns:a14="http://schemas.microsoft.com/office/drawing/2010/main" val="0"/>
              </a:ext>
            </a:extLst>
          </a:blip>
          <a:stretch>
            <a:fillRect/>
          </a:stretch>
        </p:blipFill>
        <p:spPr>
          <a:xfrm>
            <a:off x="652970" y="951544"/>
            <a:ext cx="4147630" cy="4877756"/>
          </a:xfrm>
          <a:prstGeom prst="rect">
            <a:avLst/>
          </a:prstGeom>
        </p:spPr>
      </p:pic>
      <p:sp>
        <p:nvSpPr>
          <p:cNvPr id="7" name="Rectangle 606"/>
          <p:cNvSpPr>
            <a:spLocks noChangeArrowheads="1"/>
          </p:cNvSpPr>
          <p:nvPr/>
        </p:nvSpPr>
        <p:spPr bwMode="auto">
          <a:xfrm>
            <a:off x="11447458" y="5825719"/>
            <a:ext cx="3581" cy="3581"/>
          </a:xfrm>
          <a:prstGeom prst="rect">
            <a:avLst/>
          </a:prstGeom>
          <a:solidFill>
            <a:srgbClr val="D100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 name="Freeform 682"/>
          <p:cNvSpPr/>
          <p:nvPr/>
        </p:nvSpPr>
        <p:spPr bwMode="auto">
          <a:xfrm>
            <a:off x="5054766" y="1857746"/>
            <a:ext cx="2793336" cy="3298287"/>
          </a:xfrm>
          <a:custGeom>
            <a:avLst/>
            <a:gdLst>
              <a:gd name="T0" fmla="*/ 36 w 780"/>
              <a:gd name="T1" fmla="*/ 921 h 921"/>
              <a:gd name="T2" fmla="*/ 780 w 780"/>
              <a:gd name="T3" fmla="*/ 921 h 921"/>
              <a:gd name="T4" fmla="*/ 780 w 780"/>
              <a:gd name="T5" fmla="*/ 921 h 921"/>
              <a:gd name="T6" fmla="*/ 36 w 780"/>
              <a:gd name="T7" fmla="*/ 921 h 921"/>
              <a:gd name="T8" fmla="*/ 36 w 780"/>
              <a:gd name="T9" fmla="*/ 0 h 921"/>
              <a:gd name="T10" fmla="*/ 0 w 780"/>
              <a:gd name="T11" fmla="*/ 0 h 921"/>
              <a:gd name="T12" fmla="*/ 0 w 780"/>
              <a:gd name="T13" fmla="*/ 921 h 921"/>
              <a:gd name="T14" fmla="*/ 0 w 780"/>
              <a:gd name="T15" fmla="*/ 921 h 921"/>
              <a:gd name="T16" fmla="*/ 36 w 780"/>
              <a:gd name="T17" fmla="*/ 921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0" h="921">
                <a:moveTo>
                  <a:pt x="36" y="921"/>
                </a:moveTo>
                <a:lnTo>
                  <a:pt x="780" y="921"/>
                </a:lnTo>
                <a:lnTo>
                  <a:pt x="780" y="921"/>
                </a:lnTo>
                <a:lnTo>
                  <a:pt x="36" y="921"/>
                </a:lnTo>
                <a:lnTo>
                  <a:pt x="36" y="0"/>
                </a:lnTo>
                <a:lnTo>
                  <a:pt x="0" y="0"/>
                </a:lnTo>
                <a:lnTo>
                  <a:pt x="0" y="921"/>
                </a:lnTo>
                <a:lnTo>
                  <a:pt x="0" y="921"/>
                </a:lnTo>
                <a:lnTo>
                  <a:pt x="36" y="921"/>
                </a:lnTo>
                <a:close/>
              </a:path>
            </a:pathLst>
          </a:custGeom>
          <a:solidFill>
            <a:schemeClr val="accent1"/>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 name="Rectangle 685"/>
          <p:cNvSpPr>
            <a:spLocks noChangeArrowheads="1"/>
          </p:cNvSpPr>
          <p:nvPr/>
        </p:nvSpPr>
        <p:spPr bwMode="auto">
          <a:xfrm>
            <a:off x="5344842" y="1531858"/>
            <a:ext cx="6335145" cy="3427210"/>
          </a:xfrm>
          <a:prstGeom prst="rect">
            <a:avLst/>
          </a:prstGeom>
          <a:solidFill>
            <a:schemeClr val="accent1"/>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 name="Freeform 686"/>
          <p:cNvSpPr/>
          <p:nvPr/>
        </p:nvSpPr>
        <p:spPr bwMode="auto">
          <a:xfrm>
            <a:off x="9144497" y="1367123"/>
            <a:ext cx="2793336" cy="3298287"/>
          </a:xfrm>
          <a:custGeom>
            <a:avLst/>
            <a:gdLst>
              <a:gd name="T0" fmla="*/ 744 w 780"/>
              <a:gd name="T1" fmla="*/ 0 h 921"/>
              <a:gd name="T2" fmla="*/ 0 w 780"/>
              <a:gd name="T3" fmla="*/ 0 h 921"/>
              <a:gd name="T4" fmla="*/ 0 w 780"/>
              <a:gd name="T5" fmla="*/ 9 h 921"/>
              <a:gd name="T6" fmla="*/ 744 w 780"/>
              <a:gd name="T7" fmla="*/ 9 h 921"/>
              <a:gd name="T8" fmla="*/ 744 w 780"/>
              <a:gd name="T9" fmla="*/ 921 h 921"/>
              <a:gd name="T10" fmla="*/ 780 w 780"/>
              <a:gd name="T11" fmla="*/ 921 h 921"/>
              <a:gd name="T12" fmla="*/ 780 w 780"/>
              <a:gd name="T13" fmla="*/ 9 h 921"/>
              <a:gd name="T14" fmla="*/ 780 w 780"/>
              <a:gd name="T15" fmla="*/ 0 h 921"/>
              <a:gd name="T16" fmla="*/ 744 w 780"/>
              <a:gd name="T17"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0" h="921">
                <a:moveTo>
                  <a:pt x="744" y="0"/>
                </a:moveTo>
                <a:lnTo>
                  <a:pt x="0" y="0"/>
                </a:lnTo>
                <a:lnTo>
                  <a:pt x="0" y="9"/>
                </a:lnTo>
                <a:lnTo>
                  <a:pt x="744" y="9"/>
                </a:lnTo>
                <a:lnTo>
                  <a:pt x="744" y="921"/>
                </a:lnTo>
                <a:lnTo>
                  <a:pt x="780" y="921"/>
                </a:lnTo>
                <a:lnTo>
                  <a:pt x="780" y="9"/>
                </a:lnTo>
                <a:lnTo>
                  <a:pt x="780" y="0"/>
                </a:lnTo>
                <a:lnTo>
                  <a:pt x="744" y="0"/>
                </a:lnTo>
                <a:close/>
              </a:path>
            </a:pathLst>
          </a:custGeom>
          <a:solidFill>
            <a:schemeClr val="accent1"/>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1" name="文本框 10"/>
          <p:cNvSpPr txBox="1"/>
          <p:nvPr/>
        </p:nvSpPr>
        <p:spPr>
          <a:xfrm>
            <a:off x="6844378" y="1860499"/>
            <a:ext cx="3168881" cy="1200329"/>
          </a:xfrm>
          <a:prstGeom prst="rect">
            <a:avLst/>
          </a:prstGeom>
          <a:noFill/>
        </p:spPr>
        <p:txBody>
          <a:bodyPr vert="horz" wrap="none" rtlCol="0">
            <a:spAutoFit/>
          </a:bodyPr>
          <a:lstStyle>
            <a:defPPr>
              <a:defRPr lang="zh-CN"/>
            </a:defPPr>
            <a:lvl1pPr algn="ctr">
              <a:defRPr sz="7200" b="1">
                <a:solidFill>
                  <a:schemeClr val="accent5">
                    <a:lumMod val="50000"/>
                  </a:schemeClr>
                </a:solidFill>
                <a:latin typeface="Agency FB" panose="020B0503020202020204" pitchFamily="34" charset="0"/>
              </a:defRPr>
            </a:lvl1pPr>
          </a:lstStyle>
          <a:p>
            <a:r>
              <a:rPr lang="en-US" altLang="zh-CN" dirty="0">
                <a:solidFill>
                  <a:schemeClr val="tx1"/>
                </a:solidFill>
                <a:effectLst>
                  <a:outerShdw blurRad="38100" dist="38100" dir="2700000" algn="tl">
                    <a:srgbClr val="000000">
                      <a:alpha val="43137"/>
                    </a:srgbClr>
                  </a:outerShdw>
                </a:effectLst>
                <a:latin typeface="Impact" panose="020B0806030902050204" pitchFamily="34" charset="0"/>
              </a:rPr>
              <a:t>PART 03</a:t>
            </a:r>
            <a:endParaRPr lang="zh-CN" altLang="en-US" sz="8800" dirty="0">
              <a:ln>
                <a:gradFill>
                  <a:gsLst>
                    <a:gs pos="0">
                      <a:schemeClr val="accent1">
                        <a:lumMod val="5000"/>
                        <a:lumOff val="95000"/>
                        <a:alpha val="0"/>
                      </a:schemeClr>
                    </a:gs>
                    <a:gs pos="55000">
                      <a:schemeClr val="bg1"/>
                    </a:gs>
                    <a:gs pos="100000">
                      <a:schemeClr val="bg1">
                        <a:alpha val="0"/>
                      </a:schemeClr>
                    </a:gs>
                  </a:gsLst>
                  <a:lin ang="5400000" scaled="1"/>
                </a:gradFill>
              </a:ln>
              <a:solidFill>
                <a:schemeClr val="tx1"/>
              </a:solidFill>
              <a:effectLst>
                <a:outerShdw blurRad="38100" dist="38100" dir="2700000" algn="tl">
                  <a:srgbClr val="000000">
                    <a:alpha val="43137"/>
                  </a:srgbClr>
                </a:outerShdw>
              </a:effectLst>
              <a:latin typeface="Impact" panose="020B0806030902050204" pitchFamily="34" charset="0"/>
            </a:endParaRPr>
          </a:p>
        </p:txBody>
      </p:sp>
      <p:sp>
        <p:nvSpPr>
          <p:cNvPr id="12" name="矩形 11"/>
          <p:cNvSpPr/>
          <p:nvPr/>
        </p:nvSpPr>
        <p:spPr>
          <a:xfrm>
            <a:off x="6573877" y="3202068"/>
            <a:ext cx="3877985" cy="830997"/>
          </a:xfrm>
          <a:prstGeom prst="rect">
            <a:avLst/>
          </a:prstGeom>
          <a:noFill/>
        </p:spPr>
        <p:txBody>
          <a:bodyPr wrap="none" rtlCol="0">
            <a:spAutoFit/>
          </a:bodyPr>
          <a:lstStyle/>
          <a:p>
            <a:pPr algn="ctr"/>
            <a:r>
              <a:rPr lang="zh-CN" altLang="en-US" sz="4800" b="1" dirty="0">
                <a:latin typeface="微软雅黑" panose="020B0503020204020204" pitchFamily="34" charset="-122"/>
                <a:ea typeface="微软雅黑" panose="020B0503020204020204" pitchFamily="34" charset="-122"/>
              </a:rPr>
              <a:t>此处添加标题</a:t>
            </a:r>
            <a:endParaRPr lang="zh-CN" altLang="en-US" sz="4800" b="1" dirty="0">
              <a:latin typeface="微软雅黑" panose="020B0503020204020204" pitchFamily="34" charset="-122"/>
              <a:ea typeface="微软雅黑" panose="020B0503020204020204" pitchFamily="34" charset="-122"/>
            </a:endParaRPr>
          </a:p>
        </p:txBody>
      </p:sp>
      <p:sp>
        <p:nvSpPr>
          <p:cNvPr id="13" name="矩形 12"/>
          <p:cNvSpPr/>
          <p:nvPr/>
        </p:nvSpPr>
        <p:spPr>
          <a:xfrm>
            <a:off x="5494083" y="4002854"/>
            <a:ext cx="6037573" cy="453457"/>
          </a:xfrm>
          <a:prstGeom prst="rect">
            <a:avLst/>
          </a:prstGeom>
        </p:spPr>
        <p:txBody>
          <a:bodyPr wrap="square">
            <a:spAutoFit/>
          </a:bodyPr>
          <a:lstStyle/>
          <a:p>
            <a:pPr algn="ctr">
              <a:lnSpc>
                <a:spcPct val="130000"/>
              </a:lnSpc>
            </a:pPr>
            <a:r>
              <a:rPr lang="zh-CN" altLang="en-US" sz="2000" b="1" dirty="0">
                <a:latin typeface="微软雅黑" panose="020B0503020204020204" pitchFamily="34" charset="-122"/>
                <a:ea typeface="微软雅黑" panose="020B0503020204020204" pitchFamily="34" charset="-122"/>
              </a:rPr>
              <a:t>点击此处添加文本内容，如关键词、部分简单介绍等</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5000">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par>
                              <p:cTn id="20" fill="hold">
                                <p:stCondLst>
                                  <p:cond delay="1000"/>
                                </p:stCondLst>
                                <p:childTnLst>
                                  <p:par>
                                    <p:cTn id="21" presetID="23" presetClass="entr" presetSubtype="28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strVal val="4/3*#ppt_w"/>
                                              </p:val>
                                            </p:tav>
                                            <p:tav tm="100000">
                                              <p:val>
                                                <p:strVal val="#ppt_w"/>
                                              </p:val>
                                            </p:tav>
                                          </p:tavLst>
                                        </p:anim>
                                        <p:anim calcmode="lin" valueType="num">
                                          <p:cBhvr>
                                            <p:cTn id="24" dur="500" fill="hold"/>
                                            <p:tgtEl>
                                              <p:spTgt spid="9"/>
                                            </p:tgtEl>
                                            <p:attrNameLst>
                                              <p:attrName>ppt_h</p:attrName>
                                            </p:attrNameLst>
                                          </p:cBhvr>
                                          <p:tavLst>
                                            <p:tav tm="0">
                                              <p:val>
                                                <p:strVal val="4/3*#ppt_h"/>
                                              </p:val>
                                            </p:tav>
                                            <p:tav tm="100000">
                                              <p:val>
                                                <p:strVal val="#ppt_h"/>
                                              </p:val>
                                            </p:tav>
                                          </p:tavLst>
                                        </p:anim>
                                      </p:childTnLst>
                                    </p:cTn>
                                  </p:par>
                                </p:childTnLst>
                              </p:cTn>
                            </p:par>
                            <p:par>
                              <p:cTn id="25" fill="hold">
                                <p:stCondLst>
                                  <p:cond delay="1500"/>
                                </p:stCondLst>
                                <p:childTnLst>
                                  <p:par>
                                    <p:cTn id="26" presetID="2" presetClass="entr" presetSubtype="2" fill="hold" grpId="0" nodeType="afterEffect" p14:presetBounceEnd="40000">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anim calcmode="lin" valueType="num" p14:bounceEnd="40000">
                                          <p:cBhvr additive="base">
                                            <p:cTn id="28" dur="500" fill="hold"/>
                                            <p:tgtEl>
                                              <p:spTgt spid="11"/>
                                            </p:tgtEl>
                                            <p:attrNameLst>
                                              <p:attrName>ppt_x</p:attrName>
                                            </p:attrNameLst>
                                          </p:cBhvr>
                                          <p:tavLst>
                                            <p:tav tm="0">
                                              <p:val>
                                                <p:strVal val="1+#ppt_w/2"/>
                                              </p:val>
                                            </p:tav>
                                            <p:tav tm="100000">
                                              <p:val>
                                                <p:strVal val="#ppt_x"/>
                                              </p:val>
                                            </p:tav>
                                          </p:tavLst>
                                        </p:anim>
                                        <p:anim calcmode="lin" valueType="num" p14:bounceEnd="40000">
                                          <p:cBhvr additive="base">
                                            <p:cTn id="29" dur="500" fill="hold"/>
                                            <p:tgtEl>
                                              <p:spTgt spid="11"/>
                                            </p:tgtEl>
                                            <p:attrNameLst>
                                              <p:attrName>ppt_y</p:attrName>
                                            </p:attrNameLst>
                                          </p:cBhvr>
                                          <p:tavLst>
                                            <p:tav tm="0">
                                              <p:val>
                                                <p:strVal val="#ppt_y"/>
                                              </p:val>
                                            </p:tav>
                                            <p:tav tm="100000">
                                              <p:val>
                                                <p:strVal val="#ppt_y"/>
                                              </p:val>
                                            </p:tav>
                                          </p:tavLst>
                                        </p:anim>
                                      </p:childTnLst>
                                    </p:cTn>
                                  </p:par>
                                </p:childTnLst>
                              </p:cTn>
                            </p:par>
                            <p:par>
                              <p:cTn id="30" fill="hold">
                                <p:stCondLst>
                                  <p:cond delay="2299"/>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childTnLst>
                              </p:cTn>
                            </p:par>
                            <p:par>
                              <p:cTn id="36" fill="hold">
                                <p:stCondLst>
                                  <p:cond delay="3049"/>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13">
                                                <p:txEl>
                                                  <p:pRg st="0" end="0"/>
                                                </p:txEl>
                                              </p:spTgt>
                                            </p:tgtEl>
                                            <p:attrNameLst>
                                              <p:attrName>style.visibility</p:attrName>
                                            </p:attrNameLst>
                                          </p:cBhvr>
                                          <p:to>
                                            <p:strVal val="visible"/>
                                          </p:to>
                                        </p:set>
                                        <p:anim calcmode="lin" valueType="num">
                                          <p:cBhvr>
                                            <p:cTn id="39" dur="500" fill="hold"/>
                                            <p:tgtEl>
                                              <p:spTgt spid="1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13">
                                                <p:txEl>
                                                  <p:pRg st="0" end="0"/>
                                                </p:txEl>
                                              </p:spTgt>
                                            </p:tgtEl>
                                            <p:attrNameLst>
                                              <p:attrName>ppt_y</p:attrName>
                                            </p:attrNameLst>
                                          </p:cBhvr>
                                          <p:tavLst>
                                            <p:tav tm="0">
                                              <p:val>
                                                <p:strVal val="#ppt_y"/>
                                              </p:val>
                                            </p:tav>
                                            <p:tav tm="100000">
                                              <p:val>
                                                <p:strVal val="#ppt_y"/>
                                              </p:val>
                                            </p:tav>
                                          </p:tavLst>
                                        </p:anim>
                                        <p:anim calcmode="lin" valueType="num">
                                          <p:cBhvr>
                                            <p:cTn id="41" dur="500" fill="hold"/>
                                            <p:tgtEl>
                                              <p:spTgt spid="1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1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p:bldP spid="12" grpId="0"/>
          <p:bldP spid="13" grpId="0" bui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par>
                              <p:cTn id="20" fill="hold">
                                <p:stCondLst>
                                  <p:cond delay="1000"/>
                                </p:stCondLst>
                                <p:childTnLst>
                                  <p:par>
                                    <p:cTn id="21" presetID="23" presetClass="entr" presetSubtype="28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strVal val="4/3*#ppt_w"/>
                                              </p:val>
                                            </p:tav>
                                            <p:tav tm="100000">
                                              <p:val>
                                                <p:strVal val="#ppt_w"/>
                                              </p:val>
                                            </p:tav>
                                          </p:tavLst>
                                        </p:anim>
                                        <p:anim calcmode="lin" valueType="num">
                                          <p:cBhvr>
                                            <p:cTn id="24" dur="500" fill="hold"/>
                                            <p:tgtEl>
                                              <p:spTgt spid="9"/>
                                            </p:tgtEl>
                                            <p:attrNameLst>
                                              <p:attrName>ppt_h</p:attrName>
                                            </p:attrNameLst>
                                          </p:cBhvr>
                                          <p:tavLst>
                                            <p:tav tm="0">
                                              <p:val>
                                                <p:strVal val="4/3*#ppt_h"/>
                                              </p:val>
                                            </p:tav>
                                            <p:tav tm="100000">
                                              <p:val>
                                                <p:strVal val="#ppt_h"/>
                                              </p:val>
                                            </p:tav>
                                          </p:tavLst>
                                        </p:anim>
                                      </p:childTnLst>
                                    </p:cTn>
                                  </p:par>
                                </p:childTnLst>
                              </p:cTn>
                            </p:par>
                            <p:par>
                              <p:cTn id="25" fill="hold">
                                <p:stCondLst>
                                  <p:cond delay="1500"/>
                                </p:stCondLst>
                                <p:childTnLst>
                                  <p:par>
                                    <p:cTn id="26" presetID="2" presetClass="entr" presetSubtype="2" fill="hold" grpId="0" nodeType="afterEffect">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1+#ppt_w/2"/>
                                              </p:val>
                                            </p:tav>
                                            <p:tav tm="100000">
                                              <p:val>
                                                <p:strVal val="#ppt_x"/>
                                              </p:val>
                                            </p:tav>
                                          </p:tavLst>
                                        </p:anim>
                                        <p:anim calcmode="lin" valueType="num">
                                          <p:cBhvr additive="base">
                                            <p:cTn id="29" dur="500" fill="hold"/>
                                            <p:tgtEl>
                                              <p:spTgt spid="11"/>
                                            </p:tgtEl>
                                            <p:attrNameLst>
                                              <p:attrName>ppt_y</p:attrName>
                                            </p:attrNameLst>
                                          </p:cBhvr>
                                          <p:tavLst>
                                            <p:tav tm="0">
                                              <p:val>
                                                <p:strVal val="#ppt_y"/>
                                              </p:val>
                                            </p:tav>
                                            <p:tav tm="100000">
                                              <p:val>
                                                <p:strVal val="#ppt_y"/>
                                              </p:val>
                                            </p:tav>
                                          </p:tavLst>
                                        </p:anim>
                                      </p:childTnLst>
                                    </p:cTn>
                                  </p:par>
                                </p:childTnLst>
                              </p:cTn>
                            </p:par>
                            <p:par>
                              <p:cTn id="30" fill="hold">
                                <p:stCondLst>
                                  <p:cond delay="2299"/>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childTnLst>
                              </p:cTn>
                            </p:par>
                            <p:par>
                              <p:cTn id="36" fill="hold">
                                <p:stCondLst>
                                  <p:cond delay="3049"/>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13">
                                                <p:txEl>
                                                  <p:pRg st="0" end="0"/>
                                                </p:txEl>
                                              </p:spTgt>
                                            </p:tgtEl>
                                            <p:attrNameLst>
                                              <p:attrName>style.visibility</p:attrName>
                                            </p:attrNameLst>
                                          </p:cBhvr>
                                          <p:to>
                                            <p:strVal val="visible"/>
                                          </p:to>
                                        </p:set>
                                        <p:anim calcmode="lin" valueType="num">
                                          <p:cBhvr>
                                            <p:cTn id="39" dur="500" fill="hold"/>
                                            <p:tgtEl>
                                              <p:spTgt spid="1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13">
                                                <p:txEl>
                                                  <p:pRg st="0" end="0"/>
                                                </p:txEl>
                                              </p:spTgt>
                                            </p:tgtEl>
                                            <p:attrNameLst>
                                              <p:attrName>ppt_y</p:attrName>
                                            </p:attrNameLst>
                                          </p:cBhvr>
                                          <p:tavLst>
                                            <p:tav tm="0">
                                              <p:val>
                                                <p:strVal val="#ppt_y"/>
                                              </p:val>
                                            </p:tav>
                                            <p:tav tm="100000">
                                              <p:val>
                                                <p:strVal val="#ppt_y"/>
                                              </p:val>
                                            </p:tav>
                                          </p:tavLst>
                                        </p:anim>
                                        <p:anim calcmode="lin" valueType="num">
                                          <p:cBhvr>
                                            <p:cTn id="41" dur="500" fill="hold"/>
                                            <p:tgtEl>
                                              <p:spTgt spid="1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1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p:bldP spid="12" grpId="0"/>
          <p:bldP spid="13" grpId="0" build="p"/>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descr="图片包含 人员, 男士&#10;&#10;已生成极高可信度的说明"/>
          <p:cNvPicPr>
            <a:picLocks noGrp="1" noChangeAspect="1"/>
          </p:cNvPicPr>
          <p:nvPr>
            <p:ph type="pic" sz="quarter" idx="11"/>
          </p:nvPr>
        </p:nvPicPr>
        <p:blipFill>
          <a:blip r:embed="rId1" cstate="screen">
            <a:extLst>
              <a:ext uri="{28A0092B-C50C-407E-A947-70E740481C1C}">
                <a14:useLocalDpi xmlns:a14="http://schemas.microsoft.com/office/drawing/2010/main" val="0"/>
              </a:ext>
            </a:extLst>
          </a:blip>
          <a:srcRect l="13314" r="13314"/>
          <a:stretch>
            <a:fillRect/>
          </a:stretch>
        </p:blipFill>
        <p:spPr/>
      </p:pic>
      <p:pic>
        <p:nvPicPr>
          <p:cNvPr id="20" name="图片占位符 19"/>
          <p:cNvPicPr>
            <a:picLocks noGrp="1" noChangeAspect="1"/>
          </p:cNvPicPr>
          <p:nvPr>
            <p:ph type="pic" sz="quarter" idx="15"/>
          </p:nvPr>
        </p:nvPicPr>
        <p:blipFill>
          <a:blip r:embed="rId2" cstate="screen">
            <a:extLst>
              <a:ext uri="{28A0092B-C50C-407E-A947-70E740481C1C}">
                <a14:useLocalDpi xmlns:a14="http://schemas.microsoft.com/office/drawing/2010/main" val="0"/>
              </a:ext>
            </a:extLst>
          </a:blip>
          <a:srcRect t="11831" b="11831"/>
          <a:stretch>
            <a:fillRect/>
          </a:stretch>
        </p:blipFill>
        <p:spPr/>
      </p:pic>
      <p:pic>
        <p:nvPicPr>
          <p:cNvPr id="22" name="图片占位符 21" descr="图片包含 电子产品&#10;&#10;已生成极高可信度的说明"/>
          <p:cNvPicPr>
            <a:picLocks noGrp="1" noChangeAspect="1"/>
          </p:cNvPicPr>
          <p:nvPr>
            <p:ph type="pic" sz="quarter" idx="16"/>
          </p:nvPr>
        </p:nvPicPr>
        <p:blipFill>
          <a:blip r:embed="rId3" cstate="screen">
            <a:extLst>
              <a:ext uri="{28A0092B-C50C-407E-A947-70E740481C1C}">
                <a14:useLocalDpi xmlns:a14="http://schemas.microsoft.com/office/drawing/2010/main" val="0"/>
              </a:ext>
            </a:extLst>
          </a:blip>
          <a:srcRect l="13314" r="13314"/>
          <a:stretch>
            <a:fillRect/>
          </a:stretch>
        </p:blipFill>
        <p:spPr/>
      </p:pic>
      <p:sp>
        <p:nvSpPr>
          <p:cNvPr id="5" name="PA_矩形 4"/>
          <p:cNvSpPr/>
          <p:nvPr>
            <p:custDataLst>
              <p:tags r:id="rId4"/>
            </p:custDataLst>
          </p:nvPr>
        </p:nvSpPr>
        <p:spPr>
          <a:xfrm>
            <a:off x="800057" y="1247660"/>
            <a:ext cx="1986081" cy="652627"/>
          </a:xfrm>
          <a:prstGeom prst="rect">
            <a:avLst/>
          </a:prstGeom>
          <a:solidFill>
            <a:schemeClr val="accent1"/>
          </a:solidFill>
          <a:ln w="12700" cap="flat" cmpd="sng" algn="ctr">
            <a:noFill/>
            <a:prstDash val="solid"/>
            <a:miter lim="800000"/>
          </a:ln>
          <a:effectLst/>
        </p:spPr>
        <p:txBody>
          <a:bodyPr rtlCol="0" anchor="ctr"/>
          <a:lstStyle/>
          <a:p>
            <a:pPr marL="0" marR="0" lvl="0" indent="0" algn="ctr" defTabSz="1218565" rtl="0" eaLnBrk="1" fontAlgn="auto" latinLnBrk="0" hangingPunct="1">
              <a:lnSpc>
                <a:spcPct val="15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mn-ea"/>
              <a:cs typeface="+mn-cs"/>
              <a:sym typeface="Arial" panose="020B0604020202020204" pitchFamily="34" charset="0"/>
            </a:endParaRPr>
          </a:p>
        </p:txBody>
      </p:sp>
      <p:sp>
        <p:nvSpPr>
          <p:cNvPr id="6" name="PA_直角三角形 5"/>
          <p:cNvSpPr/>
          <p:nvPr>
            <p:custDataLst>
              <p:tags r:id="rId5"/>
            </p:custDataLst>
          </p:nvPr>
        </p:nvSpPr>
        <p:spPr>
          <a:xfrm rot="10800000">
            <a:off x="800056" y="1900907"/>
            <a:ext cx="449983" cy="187109"/>
          </a:xfrm>
          <a:prstGeom prst="rtTriangle">
            <a:avLst/>
          </a:prstGeom>
          <a:solidFill>
            <a:schemeClr val="tx1">
              <a:lumMod val="65000"/>
              <a:lumOff val="35000"/>
            </a:schemeClr>
          </a:solidFill>
          <a:ln w="12700" cap="flat" cmpd="sng" algn="ctr">
            <a:noFill/>
            <a:prstDash val="solid"/>
            <a:miter lim="800000"/>
          </a:ln>
          <a:effectLst/>
        </p:spPr>
        <p:txBody>
          <a:bodyPr rtlCol="0" anchor="ctr"/>
          <a:lstStyle/>
          <a:p>
            <a:pPr marL="0" marR="0" lvl="0" indent="0" algn="ctr" defTabSz="1218565" rtl="0" eaLnBrk="1" fontAlgn="auto" latinLnBrk="0" hangingPunct="1">
              <a:lnSpc>
                <a:spcPct val="15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mn-ea"/>
              <a:cs typeface="+mn-cs"/>
              <a:sym typeface="Arial" panose="020B0604020202020204" pitchFamily="34" charset="0"/>
            </a:endParaRPr>
          </a:p>
        </p:txBody>
      </p:sp>
      <p:sp>
        <p:nvSpPr>
          <p:cNvPr id="7" name="PA_矩形 6"/>
          <p:cNvSpPr/>
          <p:nvPr>
            <p:custDataLst>
              <p:tags r:id="rId6"/>
            </p:custDataLst>
          </p:nvPr>
        </p:nvSpPr>
        <p:spPr>
          <a:xfrm>
            <a:off x="800057" y="3294717"/>
            <a:ext cx="1986081" cy="652627"/>
          </a:xfrm>
          <a:prstGeom prst="rect">
            <a:avLst/>
          </a:prstGeom>
          <a:solidFill>
            <a:schemeClr val="accent3"/>
          </a:solidFill>
          <a:ln w="12700" cap="flat" cmpd="sng" algn="ctr">
            <a:noFill/>
            <a:prstDash val="solid"/>
            <a:miter lim="800000"/>
          </a:ln>
          <a:effectLst/>
        </p:spPr>
        <p:txBody>
          <a:bodyPr rtlCol="0" anchor="ctr"/>
          <a:lstStyle/>
          <a:p>
            <a:pPr marL="0" marR="0" lvl="0" indent="0" algn="ctr" defTabSz="1218565" rtl="0" eaLnBrk="1" fontAlgn="auto" latinLnBrk="0" hangingPunct="1">
              <a:lnSpc>
                <a:spcPct val="15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mn-ea"/>
              <a:cs typeface="+mn-cs"/>
              <a:sym typeface="Arial" panose="020B0604020202020204" pitchFamily="34" charset="0"/>
            </a:endParaRPr>
          </a:p>
        </p:txBody>
      </p:sp>
      <p:sp>
        <p:nvSpPr>
          <p:cNvPr id="8" name="PA_直角三角形 7"/>
          <p:cNvSpPr/>
          <p:nvPr>
            <p:custDataLst>
              <p:tags r:id="rId7"/>
            </p:custDataLst>
          </p:nvPr>
        </p:nvSpPr>
        <p:spPr>
          <a:xfrm rot="10800000">
            <a:off x="800056" y="3939431"/>
            <a:ext cx="449983" cy="187109"/>
          </a:xfrm>
          <a:prstGeom prst="rtTriangle">
            <a:avLst/>
          </a:prstGeom>
          <a:solidFill>
            <a:schemeClr val="tx1">
              <a:lumMod val="65000"/>
              <a:lumOff val="35000"/>
            </a:schemeClr>
          </a:solidFill>
          <a:ln w="12700" cap="flat" cmpd="sng" algn="ctr">
            <a:noFill/>
            <a:prstDash val="solid"/>
            <a:miter lim="800000"/>
          </a:ln>
          <a:effectLst/>
        </p:spPr>
        <p:txBody>
          <a:bodyPr rtlCol="0" anchor="ctr"/>
          <a:lstStyle/>
          <a:p>
            <a:pPr marL="0" marR="0" lvl="0" indent="0" algn="ctr" defTabSz="1218565" rtl="0" eaLnBrk="1" fontAlgn="auto" latinLnBrk="0" hangingPunct="1">
              <a:lnSpc>
                <a:spcPct val="15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mn-ea"/>
              <a:cs typeface="+mn-cs"/>
              <a:sym typeface="Arial" panose="020B0604020202020204" pitchFamily="34" charset="0"/>
            </a:endParaRPr>
          </a:p>
        </p:txBody>
      </p:sp>
      <p:sp>
        <p:nvSpPr>
          <p:cNvPr id="9" name="PA_矩形 8"/>
          <p:cNvSpPr/>
          <p:nvPr>
            <p:custDataLst>
              <p:tags r:id="rId8"/>
            </p:custDataLst>
          </p:nvPr>
        </p:nvSpPr>
        <p:spPr>
          <a:xfrm flipH="1">
            <a:off x="8694345" y="1247660"/>
            <a:ext cx="2729188" cy="652627"/>
          </a:xfrm>
          <a:prstGeom prst="rect">
            <a:avLst/>
          </a:prstGeom>
          <a:solidFill>
            <a:schemeClr val="accent2"/>
          </a:solidFill>
          <a:ln w="12700" cap="flat" cmpd="sng" algn="ctr">
            <a:noFill/>
            <a:prstDash val="solid"/>
            <a:miter lim="800000"/>
          </a:ln>
          <a:effectLst/>
        </p:spPr>
        <p:txBody>
          <a:bodyPr rtlCol="0" anchor="ctr"/>
          <a:lstStyle/>
          <a:p>
            <a:pPr marL="0" marR="0" lvl="0" indent="0" algn="ctr" defTabSz="1218565" rtl="0" eaLnBrk="1" fontAlgn="auto" latinLnBrk="0" hangingPunct="1">
              <a:lnSpc>
                <a:spcPct val="15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mn-ea"/>
              <a:cs typeface="+mn-cs"/>
              <a:sym typeface="Arial" panose="020B0604020202020204" pitchFamily="34" charset="0"/>
            </a:endParaRPr>
          </a:p>
        </p:txBody>
      </p:sp>
      <p:sp>
        <p:nvSpPr>
          <p:cNvPr id="10" name="PA_直角三角形 9"/>
          <p:cNvSpPr/>
          <p:nvPr>
            <p:custDataLst>
              <p:tags r:id="rId9"/>
            </p:custDataLst>
          </p:nvPr>
        </p:nvSpPr>
        <p:spPr>
          <a:xfrm rot="10800000" flipH="1">
            <a:off x="10973550" y="1900907"/>
            <a:ext cx="449983" cy="187109"/>
          </a:xfrm>
          <a:prstGeom prst="rtTriangle">
            <a:avLst/>
          </a:prstGeom>
          <a:solidFill>
            <a:schemeClr val="tx1">
              <a:lumMod val="65000"/>
              <a:lumOff val="35000"/>
            </a:schemeClr>
          </a:solidFill>
          <a:ln w="12700" cap="flat" cmpd="sng" algn="ctr">
            <a:noFill/>
            <a:prstDash val="solid"/>
            <a:miter lim="800000"/>
          </a:ln>
          <a:effectLst/>
        </p:spPr>
        <p:txBody>
          <a:bodyPr rtlCol="0" anchor="ctr"/>
          <a:lstStyle/>
          <a:p>
            <a:pPr marL="0" marR="0" lvl="0" indent="0" algn="ctr" defTabSz="1218565" rtl="0" eaLnBrk="1" fontAlgn="auto" latinLnBrk="0" hangingPunct="1">
              <a:lnSpc>
                <a:spcPct val="15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bg1"/>
              </a:solidFill>
              <a:effectLst/>
              <a:uLnTx/>
              <a:uFillTx/>
              <a:latin typeface="+mn-ea"/>
              <a:cs typeface="+mn-cs"/>
              <a:sym typeface="Arial" panose="020B0604020202020204" pitchFamily="34" charset="0"/>
            </a:endParaRPr>
          </a:p>
        </p:txBody>
      </p:sp>
      <p:sp>
        <p:nvSpPr>
          <p:cNvPr id="11" name="PA_文本框 17"/>
          <p:cNvSpPr txBox="1"/>
          <p:nvPr>
            <p:custDataLst>
              <p:tags r:id="rId10"/>
            </p:custDataLst>
          </p:nvPr>
        </p:nvSpPr>
        <p:spPr>
          <a:xfrm>
            <a:off x="1129619" y="1438834"/>
            <a:ext cx="1425071" cy="233462"/>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515" b="0" i="0" u="none" strike="noStrike" kern="1200" cap="none" spc="0" normalizeH="0" baseline="0" noProof="0" dirty="0">
                <a:ln>
                  <a:noFill/>
                </a:ln>
                <a:solidFill>
                  <a:schemeClr val="bg1"/>
                </a:solidFill>
                <a:effectLst/>
                <a:uLnTx/>
                <a:uFillTx/>
                <a:latin typeface="+mn-ea"/>
                <a:cs typeface="+mn-cs"/>
                <a:sym typeface="Arial" panose="020B0604020202020204" pitchFamily="34" charset="0"/>
              </a:rPr>
              <a:t>请替换文字内容</a:t>
            </a:r>
            <a:endParaRPr kumimoji="0" lang="zh-CN" altLang="en-US" sz="1515" b="0" i="0" u="none" strike="noStrike" kern="1200" cap="none" spc="0" normalizeH="0" baseline="0" noProof="0" dirty="0">
              <a:ln>
                <a:noFill/>
              </a:ln>
              <a:solidFill>
                <a:schemeClr val="bg1"/>
              </a:solidFill>
              <a:effectLst/>
              <a:uLnTx/>
              <a:uFillTx/>
              <a:latin typeface="+mn-ea"/>
              <a:cs typeface="+mn-cs"/>
              <a:sym typeface="Arial" panose="020B0604020202020204" pitchFamily="34" charset="0"/>
            </a:endParaRPr>
          </a:p>
        </p:txBody>
      </p:sp>
      <p:sp>
        <p:nvSpPr>
          <p:cNvPr id="12" name="PA_文本框 18"/>
          <p:cNvSpPr txBox="1"/>
          <p:nvPr>
            <p:custDataLst>
              <p:tags r:id="rId11"/>
            </p:custDataLst>
          </p:nvPr>
        </p:nvSpPr>
        <p:spPr>
          <a:xfrm>
            <a:off x="1129619" y="3502640"/>
            <a:ext cx="1425071" cy="23346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515" b="0" i="0" u="none" strike="noStrike" kern="1200" cap="none" spc="0" normalizeH="0" baseline="0" noProof="0" dirty="0">
                <a:ln>
                  <a:noFill/>
                </a:ln>
                <a:solidFill>
                  <a:schemeClr val="bg1"/>
                </a:solidFill>
                <a:effectLst/>
                <a:uLnTx/>
                <a:uFillTx/>
                <a:latin typeface="+mn-ea"/>
                <a:cs typeface="+mn-cs"/>
                <a:sym typeface="Arial" panose="020B0604020202020204" pitchFamily="34" charset="0"/>
              </a:rPr>
              <a:t>请替换文字内容</a:t>
            </a:r>
            <a:endParaRPr kumimoji="0" lang="zh-CN" altLang="en-US" sz="1515" b="0" i="0" u="none" strike="noStrike" kern="1200" cap="none" spc="0" normalizeH="0" baseline="0" noProof="0" dirty="0">
              <a:ln>
                <a:noFill/>
              </a:ln>
              <a:solidFill>
                <a:schemeClr val="bg1"/>
              </a:solidFill>
              <a:effectLst/>
              <a:uLnTx/>
              <a:uFillTx/>
              <a:latin typeface="+mn-ea"/>
              <a:cs typeface="+mn-cs"/>
              <a:sym typeface="Arial" panose="020B0604020202020204" pitchFamily="34" charset="0"/>
            </a:endParaRPr>
          </a:p>
        </p:txBody>
      </p:sp>
      <p:sp>
        <p:nvSpPr>
          <p:cNvPr id="13" name="PA_文本框 19"/>
          <p:cNvSpPr txBox="1"/>
          <p:nvPr>
            <p:custDataLst>
              <p:tags r:id="rId12"/>
            </p:custDataLst>
          </p:nvPr>
        </p:nvSpPr>
        <p:spPr>
          <a:xfrm>
            <a:off x="9380066" y="1438834"/>
            <a:ext cx="1357744" cy="233462"/>
          </a:xfrm>
          <a:prstGeom prst="rect">
            <a:avLst/>
          </a:prstGeom>
          <a:noFill/>
        </p:spPr>
        <p:txBody>
          <a:bodyPr wrap="non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515" b="0" i="0" u="none" strike="noStrike" kern="1200" cap="none" spc="0" normalizeH="0" baseline="0" noProof="0" dirty="0">
                <a:ln>
                  <a:noFill/>
                </a:ln>
                <a:solidFill>
                  <a:schemeClr val="bg1"/>
                </a:solidFill>
                <a:effectLst/>
                <a:uLnTx/>
                <a:uFillTx/>
                <a:latin typeface="+mn-ea"/>
                <a:cs typeface="+mn-cs"/>
                <a:sym typeface="Arial" panose="020B0604020202020204" pitchFamily="34" charset="0"/>
              </a:rPr>
              <a:t>请替换文字内容</a:t>
            </a:r>
            <a:endParaRPr kumimoji="0" lang="zh-CN" altLang="en-US" sz="1515" b="0" i="0" u="none" strike="noStrike" kern="1200" cap="none" spc="0" normalizeH="0" baseline="0" noProof="0" dirty="0">
              <a:ln>
                <a:noFill/>
              </a:ln>
              <a:solidFill>
                <a:schemeClr val="bg1"/>
              </a:solidFill>
              <a:effectLst/>
              <a:uLnTx/>
              <a:uFillTx/>
              <a:latin typeface="+mn-ea"/>
              <a:cs typeface="+mn-cs"/>
              <a:sym typeface="Arial" panose="020B0604020202020204" pitchFamily="34" charset="0"/>
            </a:endParaRPr>
          </a:p>
        </p:txBody>
      </p:sp>
      <p:grpSp>
        <p:nvGrpSpPr>
          <p:cNvPr id="14" name="PA_组合 19"/>
          <p:cNvGrpSpPr/>
          <p:nvPr>
            <p:custDataLst>
              <p:tags r:id="rId13"/>
            </p:custDataLst>
          </p:nvPr>
        </p:nvGrpSpPr>
        <p:grpSpPr bwMode="auto">
          <a:xfrm>
            <a:off x="753785" y="5384341"/>
            <a:ext cx="10667560" cy="806040"/>
            <a:chOff x="1160463" y="2922049"/>
            <a:chExt cx="9421420" cy="604460"/>
          </a:xfrm>
        </p:grpSpPr>
        <p:sp>
          <p:nvSpPr>
            <p:cNvPr id="15" name="Text Box 11"/>
            <p:cNvSpPr txBox="1">
              <a:spLocks noChangeArrowheads="1"/>
            </p:cNvSpPr>
            <p:nvPr/>
          </p:nvSpPr>
          <p:spPr bwMode="auto">
            <a:xfrm>
              <a:off x="1160463" y="2922049"/>
              <a:ext cx="1833524" cy="175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515" b="0" i="0" u="none" strike="noStrike" kern="1200" cap="none" spc="0" normalizeH="0" baseline="0" noProof="0" dirty="0">
                  <a:ln>
                    <a:noFill/>
                  </a:ln>
                  <a:solidFill>
                    <a:schemeClr val="tx1">
                      <a:lumMod val="75000"/>
                      <a:lumOff val="25000"/>
                    </a:schemeClr>
                  </a:solidFill>
                  <a:effectLst/>
                  <a:uLnTx/>
                  <a:uFillTx/>
                  <a:latin typeface="+mn-ea"/>
                  <a:ea typeface="+mn-ea"/>
                  <a:cs typeface="+mn-cs"/>
                  <a:sym typeface="Arial" panose="020B0604020202020204" pitchFamily="34" charset="0"/>
                </a:rPr>
                <a:t>请替换文字内容</a:t>
              </a:r>
              <a:endParaRPr kumimoji="0" lang="zh-CN" altLang="en-US" sz="1515" b="0" i="0" u="none" strike="noStrike" kern="1200" cap="none" spc="0" normalizeH="0" baseline="0" noProof="0" dirty="0">
                <a:ln>
                  <a:noFill/>
                </a:ln>
                <a:solidFill>
                  <a:schemeClr val="tx1">
                    <a:lumMod val="75000"/>
                    <a:lumOff val="25000"/>
                  </a:schemeClr>
                </a:solidFill>
                <a:effectLst/>
                <a:uLnTx/>
                <a:uFillTx/>
                <a:latin typeface="+mn-ea"/>
                <a:ea typeface="+mn-ea"/>
                <a:cs typeface="+mn-cs"/>
                <a:sym typeface="Arial" panose="020B0604020202020204" pitchFamily="34" charset="0"/>
              </a:endParaRPr>
            </a:p>
          </p:txBody>
        </p:sp>
        <p:sp>
          <p:nvSpPr>
            <p:cNvPr id="16" name="矩形 18"/>
            <p:cNvSpPr>
              <a:spLocks noChangeArrowheads="1"/>
            </p:cNvSpPr>
            <p:nvPr/>
          </p:nvSpPr>
          <p:spPr bwMode="auto">
            <a:xfrm>
              <a:off x="1160463" y="3132696"/>
              <a:ext cx="9421420" cy="39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760" b="0" i="0" u="none" strike="noStrike" kern="1200" cap="none" spc="0" normalizeH="0" baseline="0" noProof="0" dirty="0">
                  <a:ln>
                    <a:noFill/>
                  </a:ln>
                  <a:solidFill>
                    <a:schemeClr val="tx1">
                      <a:lumMod val="75000"/>
                      <a:lumOff val="25000"/>
                    </a:schemeClr>
                  </a:solidFill>
                  <a:effectLst/>
                  <a:uLnTx/>
                  <a:uFillTx/>
                  <a:latin typeface="+mn-ea"/>
                  <a:cs typeface="+mn-cs"/>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r>
                <a:rPr kumimoji="0" lang="zh-CN" altLang="en-US" sz="760" b="0" i="0" u="none" strike="noStrike" kern="1200" cap="none" spc="0" normalizeH="0" baseline="0" noProof="0" dirty="0" smtClean="0">
                  <a:ln>
                    <a:noFill/>
                  </a:ln>
                  <a:solidFill>
                    <a:schemeClr val="tx1">
                      <a:lumMod val="75000"/>
                      <a:lumOff val="25000"/>
                    </a:schemeClr>
                  </a:solidFill>
                  <a:effectLst/>
                  <a:uLnTx/>
                  <a:uFillTx/>
                  <a:latin typeface="+mn-ea"/>
                  <a:cs typeface="+mn-cs"/>
                  <a:sym typeface="Arial" panose="020B0604020202020204" pitchFamily="34" charset="0"/>
                </a:rPr>
                <a:t>。</a:t>
              </a:r>
              <a:endParaRPr kumimoji="0" lang="en-US" altLang="zh-CN" sz="760" b="0" i="0" u="none" strike="noStrike" kern="1200" cap="none" spc="0" normalizeH="0" baseline="0" noProof="0" dirty="0" smtClean="0">
                <a:ln>
                  <a:noFill/>
                </a:ln>
                <a:solidFill>
                  <a:schemeClr val="tx1">
                    <a:lumMod val="75000"/>
                    <a:lumOff val="25000"/>
                  </a:schemeClr>
                </a:solidFill>
                <a:effectLst/>
                <a:uLnTx/>
                <a:uFillTx/>
                <a:latin typeface="+mn-ea"/>
                <a:cs typeface="+mn-cs"/>
                <a:sym typeface="Arial" panose="020B0604020202020204" pitchFamily="34" charset="0"/>
              </a:endParaRPr>
            </a:p>
            <a:p>
              <a:pPr lvl="0" algn="just">
                <a:lnSpc>
                  <a:spcPct val="150000"/>
                </a:lnSpc>
                <a:defRPr/>
              </a:pPr>
              <a:r>
                <a:rPr lang="zh-CN" altLang="en-US" sz="760" dirty="0">
                  <a:solidFill>
                    <a:schemeClr val="tx1">
                      <a:lumMod val="75000"/>
                      <a:lumOff val="25000"/>
                    </a:schemeClr>
                  </a:solidFill>
                  <a:latin typeface="+mn-ea"/>
                  <a:sym typeface="Arial" panose="020B0604020202020204" pitchFamily="34" charset="0"/>
                </a:rPr>
                <a:t>   </a:t>
              </a:r>
              <a:endParaRPr kumimoji="0" lang="en-US" altLang="zh-CN" sz="760" b="0" i="0" u="none" strike="noStrike" kern="1200" cap="none" spc="0" normalizeH="0" baseline="0" noProof="0" dirty="0">
                <a:ln>
                  <a:noFill/>
                </a:ln>
                <a:solidFill>
                  <a:schemeClr val="tx1">
                    <a:lumMod val="75000"/>
                    <a:lumOff val="25000"/>
                  </a:schemeClr>
                </a:solidFill>
                <a:effectLst/>
                <a:uLnTx/>
                <a:uFillTx/>
                <a:latin typeface="+mn-ea"/>
                <a:cs typeface="+mn-cs"/>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2" fill="hold" grpId="0" nodeType="withEffect">
                                  <p:stCondLst>
                                    <p:cond delay="750"/>
                                  </p:stCondLst>
                                  <p:childTnLst>
                                    <p:set>
                                      <p:cBhvr>
                                        <p:cTn id="9" dur="1" fill="hold">
                                          <p:stCondLst>
                                            <p:cond delay="0"/>
                                          </p:stCondLst>
                                        </p:cTn>
                                        <p:tgtEl>
                                          <p:spTgt spid="9"/>
                                        </p:tgtEl>
                                        <p:attrNameLst>
                                          <p:attrName>style.visibility</p:attrName>
                                        </p:attrNameLst>
                                      </p:cBhvr>
                                      <p:to>
                                        <p:strVal val="visible"/>
                                      </p:to>
                                    </p:set>
                                    <p:animEffect transition="in" filter="wipe(right)">
                                      <p:cBhvr>
                                        <p:cTn id="10" dur="500"/>
                                        <p:tgtEl>
                                          <p:spTgt spid="9"/>
                                        </p:tgtEl>
                                      </p:cBhvr>
                                    </p:animEffect>
                                  </p:childTnLst>
                                </p:cTn>
                              </p:par>
                              <p:par>
                                <p:cTn id="11" presetID="53" presetClass="entr" presetSubtype="16" fill="hold" grpId="0" nodeType="withEffect">
                                  <p:stCondLst>
                                    <p:cond delay="125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par>
                                <p:cTn id="16" presetID="22" presetClass="entr" presetSubtype="2" fill="hold" grpId="0" nodeType="withEffect">
                                  <p:stCondLst>
                                    <p:cond delay="1750"/>
                                  </p:stCondLst>
                                  <p:childTnLst>
                                    <p:set>
                                      <p:cBhvr>
                                        <p:cTn id="17" dur="1" fill="hold">
                                          <p:stCondLst>
                                            <p:cond delay="0"/>
                                          </p:stCondLst>
                                        </p:cTn>
                                        <p:tgtEl>
                                          <p:spTgt spid="6"/>
                                        </p:tgtEl>
                                        <p:attrNameLst>
                                          <p:attrName>style.visibility</p:attrName>
                                        </p:attrNameLst>
                                      </p:cBhvr>
                                      <p:to>
                                        <p:strVal val="visible"/>
                                      </p:to>
                                    </p:set>
                                    <p:animEffect transition="in" filter="wipe(right)">
                                      <p:cBhvr>
                                        <p:cTn id="18" dur="500"/>
                                        <p:tgtEl>
                                          <p:spTgt spid="6"/>
                                        </p:tgtEl>
                                      </p:cBhvr>
                                    </p:animEffect>
                                  </p:childTnLst>
                                </p:cTn>
                              </p:par>
                              <p:par>
                                <p:cTn id="19" presetID="22" presetClass="entr" presetSubtype="8" fill="hold" grpId="0" nodeType="withEffect">
                                  <p:stCondLst>
                                    <p:cond delay="175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par>
                                <p:cTn id="22" presetID="53" presetClass="entr" presetSubtype="16" fill="hold" grpId="0" nodeType="withEffect">
                                  <p:stCondLst>
                                    <p:cond delay="225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childTnLst>
                                </p:cTn>
                              </p:par>
                              <p:par>
                                <p:cTn id="27" presetID="22" presetClass="entr" presetSubtype="2" fill="hold" grpId="0" nodeType="withEffect">
                                  <p:stCondLst>
                                    <p:cond delay="2750"/>
                                  </p:stCondLst>
                                  <p:childTnLst>
                                    <p:set>
                                      <p:cBhvr>
                                        <p:cTn id="28" dur="1" fill="hold">
                                          <p:stCondLst>
                                            <p:cond delay="0"/>
                                          </p:stCondLst>
                                        </p:cTn>
                                        <p:tgtEl>
                                          <p:spTgt spid="8"/>
                                        </p:tgtEl>
                                        <p:attrNameLst>
                                          <p:attrName>style.visibility</p:attrName>
                                        </p:attrNameLst>
                                      </p:cBhvr>
                                      <p:to>
                                        <p:strVal val="visible"/>
                                      </p:to>
                                    </p:set>
                                    <p:animEffect transition="in" filter="wipe(right)">
                                      <p:cBhvr>
                                        <p:cTn id="29" dur="500"/>
                                        <p:tgtEl>
                                          <p:spTgt spid="8"/>
                                        </p:tgtEl>
                                      </p:cBhvr>
                                    </p:animEffect>
                                  </p:childTnLst>
                                </p:cTn>
                              </p:par>
                              <p:par>
                                <p:cTn id="30" presetID="22" presetClass="entr" presetSubtype="8" fill="hold" grpId="0" nodeType="withEffect">
                                  <p:stCondLst>
                                    <p:cond delay="325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par>
                                <p:cTn id="33" presetID="53" presetClass="entr" presetSubtype="16" fill="hold" grpId="0" nodeType="withEffect">
                                  <p:stCondLst>
                                    <p:cond delay="375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par>
                                <p:cTn id="38" presetID="2" presetClass="entr" presetSubtype="4" fill="hold" nodeType="withEffect">
                                  <p:stCondLst>
                                    <p:cond delay="425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p:cNvGrpSpPr>
            <a:grpSpLocks noChangeAspect="1"/>
          </p:cNvGrpSpPr>
          <p:nvPr/>
        </p:nvGrpSpPr>
        <p:grpSpPr bwMode="auto">
          <a:xfrm>
            <a:off x="798109" y="2207578"/>
            <a:ext cx="637296" cy="590067"/>
            <a:chOff x="5518" y="593"/>
            <a:chExt cx="1120" cy="1037"/>
          </a:xfrm>
          <a:solidFill>
            <a:schemeClr val="accent1"/>
          </a:solidFill>
        </p:grpSpPr>
        <p:sp>
          <p:nvSpPr>
            <p:cNvPr id="3" name="Freeform 26"/>
            <p:cNvSpPr>
              <a:spLocks noEditPoints="1"/>
            </p:cNvSpPr>
            <p:nvPr/>
          </p:nvSpPr>
          <p:spPr bwMode="auto">
            <a:xfrm>
              <a:off x="5968" y="593"/>
              <a:ext cx="670" cy="671"/>
            </a:xfrm>
            <a:custGeom>
              <a:avLst/>
              <a:gdLst>
                <a:gd name="T0" fmla="*/ 3433 w 282"/>
                <a:gd name="T1" fmla="*/ 352 h 282"/>
                <a:gd name="T2" fmla="*/ 2202 w 282"/>
                <a:gd name="T3" fmla="*/ 352 h 282"/>
                <a:gd name="T4" fmla="*/ 0 w 282"/>
                <a:gd name="T5" fmla="*/ 2560 h 282"/>
                <a:gd name="T6" fmla="*/ 1235 w 282"/>
                <a:gd name="T7" fmla="*/ 3800 h 282"/>
                <a:gd name="T8" fmla="*/ 3433 w 282"/>
                <a:gd name="T9" fmla="*/ 1601 h 282"/>
                <a:gd name="T10" fmla="*/ 3433 w 282"/>
                <a:gd name="T11" fmla="*/ 352 h 282"/>
                <a:gd name="T12" fmla="*/ 739 w 282"/>
                <a:gd name="T13" fmla="*/ 2586 h 282"/>
                <a:gd name="T14" fmla="*/ 592 w 282"/>
                <a:gd name="T15" fmla="*/ 2441 h 282"/>
                <a:gd name="T16" fmla="*/ 2457 w 282"/>
                <a:gd name="T17" fmla="*/ 566 h 282"/>
                <a:gd name="T18" fmla="*/ 2602 w 282"/>
                <a:gd name="T19" fmla="*/ 566 h 282"/>
                <a:gd name="T20" fmla="*/ 2602 w 282"/>
                <a:gd name="T21" fmla="*/ 714 h 282"/>
                <a:gd name="T22" fmla="*/ 739 w 282"/>
                <a:gd name="T23" fmla="*/ 2586 h 282"/>
                <a:gd name="T24" fmla="*/ 1045 w 282"/>
                <a:gd name="T25" fmla="*/ 2898 h 282"/>
                <a:gd name="T26" fmla="*/ 898 w 282"/>
                <a:gd name="T27" fmla="*/ 2746 h 282"/>
                <a:gd name="T28" fmla="*/ 2913 w 282"/>
                <a:gd name="T29" fmla="*/ 726 h 282"/>
                <a:gd name="T30" fmla="*/ 3060 w 282"/>
                <a:gd name="T31" fmla="*/ 726 h 282"/>
                <a:gd name="T32" fmla="*/ 3060 w 282"/>
                <a:gd name="T33" fmla="*/ 878 h 282"/>
                <a:gd name="T34" fmla="*/ 1045 w 282"/>
                <a:gd name="T35" fmla="*/ 2898 h 282"/>
                <a:gd name="T36" fmla="*/ 1354 w 282"/>
                <a:gd name="T37" fmla="*/ 3205 h 282"/>
                <a:gd name="T38" fmla="*/ 1207 w 282"/>
                <a:gd name="T39" fmla="*/ 3058 h 282"/>
                <a:gd name="T40" fmla="*/ 3070 w 282"/>
                <a:gd name="T41" fmla="*/ 1183 h 282"/>
                <a:gd name="T42" fmla="*/ 3217 w 282"/>
                <a:gd name="T43" fmla="*/ 1183 h 282"/>
                <a:gd name="T44" fmla="*/ 3217 w 282"/>
                <a:gd name="T45" fmla="*/ 1337 h 282"/>
                <a:gd name="T46" fmla="*/ 1354 w 282"/>
                <a:gd name="T47" fmla="*/ 3205 h 2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82" h="282">
                  <a:moveTo>
                    <a:pt x="256" y="26"/>
                  </a:moveTo>
                  <a:cubicBezTo>
                    <a:pt x="231" y="0"/>
                    <a:pt x="189" y="0"/>
                    <a:pt x="164" y="26"/>
                  </a:cubicBezTo>
                  <a:cubicBezTo>
                    <a:pt x="0" y="190"/>
                    <a:pt x="0" y="190"/>
                    <a:pt x="0" y="190"/>
                  </a:cubicBezTo>
                  <a:cubicBezTo>
                    <a:pt x="92" y="282"/>
                    <a:pt x="92" y="282"/>
                    <a:pt x="92" y="282"/>
                  </a:cubicBezTo>
                  <a:cubicBezTo>
                    <a:pt x="256" y="119"/>
                    <a:pt x="256" y="119"/>
                    <a:pt x="256" y="119"/>
                  </a:cubicBezTo>
                  <a:cubicBezTo>
                    <a:pt x="282" y="93"/>
                    <a:pt x="282"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4" name="Freeform 27"/>
            <p:cNvSpPr/>
            <p:nvPr/>
          </p:nvSpPr>
          <p:spPr bwMode="auto">
            <a:xfrm>
              <a:off x="5597" y="1166"/>
              <a:ext cx="463" cy="464"/>
            </a:xfrm>
            <a:custGeom>
              <a:avLst/>
              <a:gdLst>
                <a:gd name="T0" fmla="*/ 299 w 463"/>
                <a:gd name="T1" fmla="*/ 276 h 464"/>
                <a:gd name="T2" fmla="*/ 280 w 463"/>
                <a:gd name="T3" fmla="*/ 255 h 464"/>
                <a:gd name="T4" fmla="*/ 463 w 463"/>
                <a:gd name="T5" fmla="*/ 71 h 464"/>
                <a:gd name="T6" fmla="*/ 390 w 463"/>
                <a:gd name="T7" fmla="*/ 0 h 464"/>
                <a:gd name="T8" fmla="*/ 206 w 463"/>
                <a:gd name="T9" fmla="*/ 183 h 464"/>
                <a:gd name="T10" fmla="*/ 187 w 463"/>
                <a:gd name="T11" fmla="*/ 164 h 464"/>
                <a:gd name="T12" fmla="*/ 145 w 463"/>
                <a:gd name="T13" fmla="*/ 186 h 464"/>
                <a:gd name="T14" fmla="*/ 0 w 463"/>
                <a:gd name="T15" fmla="*/ 419 h 464"/>
                <a:gd name="T16" fmla="*/ 42 w 463"/>
                <a:gd name="T17" fmla="*/ 464 h 464"/>
                <a:gd name="T18" fmla="*/ 275 w 463"/>
                <a:gd name="T19" fmla="*/ 319 h 464"/>
                <a:gd name="T20" fmla="*/ 299 w 463"/>
                <a:gd name="T21" fmla="*/ 276 h 4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3" h="464">
                  <a:moveTo>
                    <a:pt x="299" y="276"/>
                  </a:moveTo>
                  <a:lnTo>
                    <a:pt x="280" y="255"/>
                  </a:lnTo>
                  <a:lnTo>
                    <a:pt x="463" y="71"/>
                  </a:lnTo>
                  <a:lnTo>
                    <a:pt x="390" y="0"/>
                  </a:lnTo>
                  <a:lnTo>
                    <a:pt x="206" y="183"/>
                  </a:lnTo>
                  <a:lnTo>
                    <a:pt x="187" y="164"/>
                  </a:lnTo>
                  <a:lnTo>
                    <a:pt x="145" y="186"/>
                  </a:lnTo>
                  <a:lnTo>
                    <a:pt x="0" y="419"/>
                  </a:lnTo>
                  <a:lnTo>
                    <a:pt x="42" y="464"/>
                  </a:lnTo>
                  <a:lnTo>
                    <a:pt x="275" y="319"/>
                  </a:lnTo>
                  <a:lnTo>
                    <a:pt x="299" y="2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5" name="Freeform 28"/>
            <p:cNvSpPr/>
            <p:nvPr/>
          </p:nvSpPr>
          <p:spPr bwMode="auto">
            <a:xfrm>
              <a:off x="5518" y="602"/>
              <a:ext cx="490" cy="493"/>
            </a:xfrm>
            <a:custGeom>
              <a:avLst/>
              <a:gdLst>
                <a:gd name="T0" fmla="*/ 1387 w 206"/>
                <a:gd name="T1" fmla="*/ 0 h 207"/>
                <a:gd name="T2" fmla="*/ 1035 w 206"/>
                <a:gd name="T3" fmla="*/ 40 h 207"/>
                <a:gd name="T4" fmla="*/ 1075 w 206"/>
                <a:gd name="T5" fmla="*/ 69 h 207"/>
                <a:gd name="T6" fmla="*/ 1572 w 206"/>
                <a:gd name="T7" fmla="*/ 579 h 207"/>
                <a:gd name="T8" fmla="*/ 1572 w 206"/>
                <a:gd name="T9" fmla="*/ 1515 h 207"/>
                <a:gd name="T10" fmla="*/ 645 w 206"/>
                <a:gd name="T11" fmla="*/ 1515 h 207"/>
                <a:gd name="T12" fmla="*/ 147 w 206"/>
                <a:gd name="T13" fmla="*/ 998 h 207"/>
                <a:gd name="T14" fmla="*/ 78 w 206"/>
                <a:gd name="T15" fmla="*/ 919 h 207"/>
                <a:gd name="T16" fmla="*/ 0 w 206"/>
                <a:gd name="T17" fmla="*/ 1391 h 207"/>
                <a:gd name="T18" fmla="*/ 1387 w 206"/>
                <a:gd name="T19" fmla="*/ 2796 h 207"/>
                <a:gd name="T20" fmla="*/ 2773 w 206"/>
                <a:gd name="T21" fmla="*/ 1391 h 207"/>
                <a:gd name="T22" fmla="*/ 1387 w 206"/>
                <a:gd name="T23" fmla="*/ 0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6" h="207">
                  <a:moveTo>
                    <a:pt x="103" y="0"/>
                  </a:moveTo>
                  <a:cubicBezTo>
                    <a:pt x="94" y="0"/>
                    <a:pt x="86" y="1"/>
                    <a:pt x="77" y="3"/>
                  </a:cubicBezTo>
                  <a:cubicBezTo>
                    <a:pt x="78" y="4"/>
                    <a:pt x="79" y="5"/>
                    <a:pt x="80" y="5"/>
                  </a:cubicBezTo>
                  <a:cubicBezTo>
                    <a:pt x="117" y="43"/>
                    <a:pt x="117" y="43"/>
                    <a:pt x="117" y="43"/>
                  </a:cubicBezTo>
                  <a:cubicBezTo>
                    <a:pt x="136" y="62"/>
                    <a:pt x="136" y="93"/>
                    <a:pt x="117" y="112"/>
                  </a:cubicBezTo>
                  <a:cubicBezTo>
                    <a:pt x="98" y="131"/>
                    <a:pt x="67" y="131"/>
                    <a:pt x="48" y="112"/>
                  </a:cubicBezTo>
                  <a:cubicBezTo>
                    <a:pt x="11" y="74"/>
                    <a:pt x="11" y="74"/>
                    <a:pt x="11" y="74"/>
                  </a:cubicBezTo>
                  <a:cubicBezTo>
                    <a:pt x="9" y="72"/>
                    <a:pt x="7" y="70"/>
                    <a:pt x="6" y="68"/>
                  </a:cubicBezTo>
                  <a:cubicBezTo>
                    <a:pt x="2" y="79"/>
                    <a:pt x="0" y="91"/>
                    <a:pt x="0" y="103"/>
                  </a:cubicBezTo>
                  <a:cubicBezTo>
                    <a:pt x="0" y="161"/>
                    <a:pt x="46" y="207"/>
                    <a:pt x="103" y="207"/>
                  </a:cubicBezTo>
                  <a:cubicBezTo>
                    <a:pt x="160" y="207"/>
                    <a:pt x="206" y="161"/>
                    <a:pt x="206" y="103"/>
                  </a:cubicBezTo>
                  <a:cubicBezTo>
                    <a:pt x="206" y="46"/>
                    <a:pt x="160" y="0"/>
                    <a:pt x="10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6" name="Freeform 29"/>
            <p:cNvSpPr>
              <a:spLocks noEditPoints="1"/>
            </p:cNvSpPr>
            <p:nvPr/>
          </p:nvSpPr>
          <p:spPr bwMode="auto">
            <a:xfrm>
              <a:off x="6125" y="1185"/>
              <a:ext cx="444" cy="445"/>
            </a:xfrm>
            <a:custGeom>
              <a:avLst/>
              <a:gdLst>
                <a:gd name="T0" fmla="*/ 2194 w 187"/>
                <a:gd name="T1" fmla="*/ 2208 h 187"/>
                <a:gd name="T2" fmla="*/ 2194 w 187"/>
                <a:gd name="T3" fmla="*/ 1121 h 187"/>
                <a:gd name="T4" fmla="*/ 1083 w 187"/>
                <a:gd name="T5" fmla="*/ 0 h 187"/>
                <a:gd name="T6" fmla="*/ 0 w 187"/>
                <a:gd name="T7" fmla="*/ 1092 h 187"/>
                <a:gd name="T8" fmla="*/ 1111 w 187"/>
                <a:gd name="T9" fmla="*/ 2208 h 187"/>
                <a:gd name="T10" fmla="*/ 2194 w 187"/>
                <a:gd name="T11" fmla="*/ 2208 h 187"/>
                <a:gd name="T12" fmla="*/ 1460 w 187"/>
                <a:gd name="T13" fmla="*/ 1466 h 187"/>
                <a:gd name="T14" fmla="*/ 1916 w 187"/>
                <a:gd name="T15" fmla="*/ 1466 h 187"/>
                <a:gd name="T16" fmla="*/ 1916 w 187"/>
                <a:gd name="T17" fmla="*/ 1925 h 187"/>
                <a:gd name="T18" fmla="*/ 1460 w 187"/>
                <a:gd name="T19" fmla="*/ 1925 h 187"/>
                <a:gd name="T20" fmla="*/ 1460 w 187"/>
                <a:gd name="T21" fmla="*/ 1466 h 1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7" h="187">
                  <a:moveTo>
                    <a:pt x="164" y="164"/>
                  </a:moveTo>
                  <a:cubicBezTo>
                    <a:pt x="187" y="142"/>
                    <a:pt x="187" y="105"/>
                    <a:pt x="164" y="83"/>
                  </a:cubicBezTo>
                  <a:cubicBezTo>
                    <a:pt x="81" y="0"/>
                    <a:pt x="81" y="0"/>
                    <a:pt x="81" y="0"/>
                  </a:cubicBezTo>
                  <a:cubicBezTo>
                    <a:pt x="0" y="81"/>
                    <a:pt x="0" y="81"/>
                    <a:pt x="0" y="81"/>
                  </a:cubicBezTo>
                  <a:cubicBezTo>
                    <a:pt x="83" y="164"/>
                    <a:pt x="83" y="164"/>
                    <a:pt x="83" y="164"/>
                  </a:cubicBezTo>
                  <a:cubicBezTo>
                    <a:pt x="105" y="187"/>
                    <a:pt x="142" y="187"/>
                    <a:pt x="164" y="164"/>
                  </a:cubicBezTo>
                  <a:close/>
                  <a:moveTo>
                    <a:pt x="109" y="109"/>
                  </a:moveTo>
                  <a:cubicBezTo>
                    <a:pt x="118" y="100"/>
                    <a:pt x="133" y="100"/>
                    <a:pt x="143" y="109"/>
                  </a:cubicBezTo>
                  <a:cubicBezTo>
                    <a:pt x="152" y="118"/>
                    <a:pt x="152" y="133"/>
                    <a:pt x="143" y="143"/>
                  </a:cubicBezTo>
                  <a:cubicBezTo>
                    <a:pt x="133" y="152"/>
                    <a:pt x="118" y="152"/>
                    <a:pt x="109" y="143"/>
                  </a:cubicBezTo>
                  <a:cubicBezTo>
                    <a:pt x="100" y="133"/>
                    <a:pt x="100"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grpSp>
      <p:grpSp>
        <p:nvGrpSpPr>
          <p:cNvPr id="7" name="Group 13"/>
          <p:cNvGrpSpPr>
            <a:grpSpLocks noChangeAspect="1"/>
          </p:cNvGrpSpPr>
          <p:nvPr/>
        </p:nvGrpSpPr>
        <p:grpSpPr bwMode="auto">
          <a:xfrm>
            <a:off x="824122" y="3119346"/>
            <a:ext cx="604825" cy="672830"/>
            <a:chOff x="2568" y="615"/>
            <a:chExt cx="897" cy="1115"/>
          </a:xfrm>
          <a:solidFill>
            <a:schemeClr val="tx1">
              <a:lumMod val="65000"/>
              <a:lumOff val="35000"/>
            </a:schemeClr>
          </a:solidFill>
        </p:grpSpPr>
        <p:sp>
          <p:nvSpPr>
            <p:cNvPr id="8" name="Freeform 14"/>
            <p:cNvSpPr/>
            <p:nvPr/>
          </p:nvSpPr>
          <p:spPr bwMode="auto">
            <a:xfrm>
              <a:off x="2584" y="615"/>
              <a:ext cx="836" cy="262"/>
            </a:xfrm>
            <a:custGeom>
              <a:avLst/>
              <a:gdLst>
                <a:gd name="T0" fmla="*/ 4742 w 351"/>
                <a:gd name="T1" fmla="*/ 555 h 110"/>
                <a:gd name="T2" fmla="*/ 3970 w 351"/>
                <a:gd name="T3" fmla="*/ 69 h 110"/>
                <a:gd name="T4" fmla="*/ 555 w 351"/>
                <a:gd name="T5" fmla="*/ 743 h 110"/>
                <a:gd name="T6" fmla="*/ 29 w 351"/>
                <a:gd name="T7" fmla="*/ 1486 h 110"/>
                <a:gd name="T8" fmla="*/ 4742 w 351"/>
                <a:gd name="T9" fmla="*/ 555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1" h="110">
                  <a:moveTo>
                    <a:pt x="351" y="41"/>
                  </a:moveTo>
                  <a:cubicBezTo>
                    <a:pt x="343" y="16"/>
                    <a:pt x="319" y="0"/>
                    <a:pt x="294" y="5"/>
                  </a:cubicBezTo>
                  <a:cubicBezTo>
                    <a:pt x="41" y="55"/>
                    <a:pt x="41" y="55"/>
                    <a:pt x="41" y="55"/>
                  </a:cubicBezTo>
                  <a:cubicBezTo>
                    <a:pt x="17" y="60"/>
                    <a:pt x="0" y="84"/>
                    <a:pt x="2" y="110"/>
                  </a:cubicBezTo>
                  <a:lnTo>
                    <a:pt x="35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9" name="Freeform 15"/>
            <p:cNvSpPr/>
            <p:nvPr/>
          </p:nvSpPr>
          <p:spPr bwMode="auto">
            <a:xfrm>
              <a:off x="2894" y="615"/>
              <a:ext cx="169" cy="71"/>
            </a:xfrm>
            <a:custGeom>
              <a:avLst/>
              <a:gdLst>
                <a:gd name="T0" fmla="*/ 957 w 71"/>
                <a:gd name="T1" fmla="*/ 225 h 30"/>
                <a:gd name="T2" fmla="*/ 957 w 71"/>
                <a:gd name="T3" fmla="*/ 213 h 30"/>
                <a:gd name="T4" fmla="*/ 743 w 71"/>
                <a:gd name="T5" fmla="*/ 28 h 30"/>
                <a:gd name="T6" fmla="*/ 148 w 71"/>
                <a:gd name="T7" fmla="*/ 135 h 30"/>
                <a:gd name="T8" fmla="*/ 29 w 71"/>
                <a:gd name="T9" fmla="*/ 386 h 30"/>
                <a:gd name="T10" fmla="*/ 29 w 71"/>
                <a:gd name="T11" fmla="*/ 398 h 30"/>
                <a:gd name="T12" fmla="*/ 957 w 71"/>
                <a:gd name="T13" fmla="*/ 225 h 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1" h="30">
                  <a:moveTo>
                    <a:pt x="71" y="17"/>
                  </a:moveTo>
                  <a:cubicBezTo>
                    <a:pt x="71" y="16"/>
                    <a:pt x="71" y="16"/>
                    <a:pt x="71" y="16"/>
                  </a:cubicBezTo>
                  <a:cubicBezTo>
                    <a:pt x="69" y="7"/>
                    <a:pt x="62" y="0"/>
                    <a:pt x="55" y="2"/>
                  </a:cubicBezTo>
                  <a:cubicBezTo>
                    <a:pt x="11" y="10"/>
                    <a:pt x="11" y="10"/>
                    <a:pt x="11" y="10"/>
                  </a:cubicBezTo>
                  <a:cubicBezTo>
                    <a:pt x="4" y="12"/>
                    <a:pt x="0" y="20"/>
                    <a:pt x="2" y="29"/>
                  </a:cubicBezTo>
                  <a:cubicBezTo>
                    <a:pt x="2" y="30"/>
                    <a:pt x="2" y="30"/>
                    <a:pt x="2" y="30"/>
                  </a:cubicBezTo>
                  <a:lnTo>
                    <a:pt x="71"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10" name="Freeform 16"/>
            <p:cNvSpPr>
              <a:spLocks noEditPoints="1"/>
            </p:cNvSpPr>
            <p:nvPr/>
          </p:nvSpPr>
          <p:spPr bwMode="auto">
            <a:xfrm>
              <a:off x="2568" y="898"/>
              <a:ext cx="897" cy="832"/>
            </a:xfrm>
            <a:custGeom>
              <a:avLst/>
              <a:gdLst>
                <a:gd name="T0" fmla="*/ 0 w 377"/>
                <a:gd name="T1" fmla="*/ 254 h 350"/>
                <a:gd name="T2" fmla="*/ 928 w 377"/>
                <a:gd name="T3" fmla="*/ 4215 h 350"/>
                <a:gd name="T4" fmla="*/ 4109 w 377"/>
                <a:gd name="T5" fmla="*/ 4702 h 350"/>
                <a:gd name="T6" fmla="*/ 4756 w 377"/>
                <a:gd name="T7" fmla="*/ 509 h 350"/>
                <a:gd name="T8" fmla="*/ 4823 w 377"/>
                <a:gd name="T9" fmla="*/ 0 h 350"/>
                <a:gd name="T10" fmla="*/ 2072 w 377"/>
                <a:gd name="T11" fmla="*/ 1022 h 350"/>
                <a:gd name="T12" fmla="*/ 2208 w 377"/>
                <a:gd name="T13" fmla="*/ 1022 h 350"/>
                <a:gd name="T14" fmla="*/ 2774 w 377"/>
                <a:gd name="T15" fmla="*/ 1034 h 350"/>
                <a:gd name="T16" fmla="*/ 2158 w 377"/>
                <a:gd name="T17" fmla="*/ 1802 h 350"/>
                <a:gd name="T18" fmla="*/ 2020 w 377"/>
                <a:gd name="T19" fmla="*/ 1921 h 350"/>
                <a:gd name="T20" fmla="*/ 1630 w 377"/>
                <a:gd name="T21" fmla="*/ 1559 h 350"/>
                <a:gd name="T22" fmla="*/ 1592 w 377"/>
                <a:gd name="T23" fmla="*/ 2056 h 350"/>
                <a:gd name="T24" fmla="*/ 2032 w 377"/>
                <a:gd name="T25" fmla="*/ 2380 h 350"/>
                <a:gd name="T26" fmla="*/ 2129 w 377"/>
                <a:gd name="T27" fmla="*/ 2565 h 350"/>
                <a:gd name="T28" fmla="*/ 2011 w 377"/>
                <a:gd name="T29" fmla="*/ 2553 h 350"/>
                <a:gd name="T30" fmla="*/ 1806 w 377"/>
                <a:gd name="T31" fmla="*/ 2741 h 350"/>
                <a:gd name="T32" fmla="*/ 1268 w 377"/>
                <a:gd name="T33" fmla="*/ 2646 h 350"/>
                <a:gd name="T34" fmla="*/ 1309 w 377"/>
                <a:gd name="T35" fmla="*/ 2187 h 350"/>
                <a:gd name="T36" fmla="*/ 2372 w 377"/>
                <a:gd name="T37" fmla="*/ 3357 h 350"/>
                <a:gd name="T38" fmla="*/ 1563 w 377"/>
                <a:gd name="T39" fmla="*/ 3345 h 350"/>
                <a:gd name="T40" fmla="*/ 1228 w 377"/>
                <a:gd name="T41" fmla="*/ 2769 h 350"/>
                <a:gd name="T42" fmla="*/ 1252 w 377"/>
                <a:gd name="T43" fmla="*/ 2791 h 350"/>
                <a:gd name="T44" fmla="*/ 2303 w 377"/>
                <a:gd name="T45" fmla="*/ 2898 h 350"/>
                <a:gd name="T46" fmla="*/ 2667 w 377"/>
                <a:gd name="T47" fmla="*/ 1909 h 350"/>
                <a:gd name="T48" fmla="*/ 2451 w 377"/>
                <a:gd name="T49" fmla="*/ 1864 h 350"/>
                <a:gd name="T50" fmla="*/ 2548 w 377"/>
                <a:gd name="T51" fmla="*/ 1785 h 350"/>
                <a:gd name="T52" fmla="*/ 2532 w 377"/>
                <a:gd name="T53" fmla="*/ 1628 h 350"/>
                <a:gd name="T54" fmla="*/ 2532 w 377"/>
                <a:gd name="T55" fmla="*/ 1502 h 350"/>
                <a:gd name="T56" fmla="*/ 3046 w 377"/>
                <a:gd name="T57" fmla="*/ 1288 h 350"/>
                <a:gd name="T58" fmla="*/ 3300 w 377"/>
                <a:gd name="T59" fmla="*/ 1357 h 350"/>
                <a:gd name="T60" fmla="*/ 3181 w 377"/>
                <a:gd name="T61" fmla="*/ 1707 h 350"/>
                <a:gd name="T62" fmla="*/ 2667 w 377"/>
                <a:gd name="T63" fmla="*/ 1909 h 350"/>
                <a:gd name="T64" fmla="*/ 3233 w 377"/>
                <a:gd name="T65" fmla="*/ 3316 h 350"/>
                <a:gd name="T66" fmla="*/ 3086 w 377"/>
                <a:gd name="T67" fmla="*/ 3521 h 350"/>
                <a:gd name="T68" fmla="*/ 2815 w 377"/>
                <a:gd name="T69" fmla="*/ 3278 h 350"/>
                <a:gd name="T70" fmla="*/ 2831 w 377"/>
                <a:gd name="T71" fmla="*/ 2729 h 350"/>
                <a:gd name="T72" fmla="*/ 2910 w 377"/>
                <a:gd name="T73" fmla="*/ 2527 h 350"/>
                <a:gd name="T74" fmla="*/ 2979 w 377"/>
                <a:gd name="T75" fmla="*/ 2646 h 350"/>
                <a:gd name="T76" fmla="*/ 3086 w 377"/>
                <a:gd name="T77" fmla="*/ 2712 h 350"/>
                <a:gd name="T78" fmla="*/ 3205 w 377"/>
                <a:gd name="T79" fmla="*/ 2700 h 350"/>
                <a:gd name="T80" fmla="*/ 3436 w 377"/>
                <a:gd name="T81" fmla="*/ 3197 h 350"/>
                <a:gd name="T82" fmla="*/ 3838 w 377"/>
                <a:gd name="T83" fmla="*/ 2634 h 350"/>
                <a:gd name="T84" fmla="*/ 3595 w 377"/>
                <a:gd name="T85" fmla="*/ 3114 h 350"/>
                <a:gd name="T86" fmla="*/ 3136 w 377"/>
                <a:gd name="T87" fmla="*/ 2254 h 350"/>
                <a:gd name="T88" fmla="*/ 3419 w 377"/>
                <a:gd name="T89" fmla="*/ 1883 h 350"/>
                <a:gd name="T90" fmla="*/ 3878 w 377"/>
                <a:gd name="T91" fmla="*/ 2536 h 3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50">
                  <a:moveTo>
                    <a:pt x="358" y="0"/>
                  </a:moveTo>
                  <a:cubicBezTo>
                    <a:pt x="19" y="0"/>
                    <a:pt x="19" y="0"/>
                    <a:pt x="19" y="0"/>
                  </a:cubicBezTo>
                  <a:cubicBezTo>
                    <a:pt x="9" y="0"/>
                    <a:pt x="0" y="8"/>
                    <a:pt x="0" y="19"/>
                  </a:cubicBezTo>
                  <a:cubicBezTo>
                    <a:pt x="0" y="29"/>
                    <a:pt x="9" y="38"/>
                    <a:pt x="19" y="38"/>
                  </a:cubicBezTo>
                  <a:cubicBezTo>
                    <a:pt x="24" y="38"/>
                    <a:pt x="24" y="38"/>
                    <a:pt x="24" y="38"/>
                  </a:cubicBezTo>
                  <a:cubicBezTo>
                    <a:pt x="69" y="314"/>
                    <a:pt x="69" y="314"/>
                    <a:pt x="69" y="314"/>
                  </a:cubicBezTo>
                  <a:cubicBezTo>
                    <a:pt x="61" y="315"/>
                    <a:pt x="54" y="323"/>
                    <a:pt x="54" y="332"/>
                  </a:cubicBezTo>
                  <a:cubicBezTo>
                    <a:pt x="54" y="342"/>
                    <a:pt x="62" y="350"/>
                    <a:pt x="72" y="350"/>
                  </a:cubicBezTo>
                  <a:cubicBezTo>
                    <a:pt x="305" y="350"/>
                    <a:pt x="305" y="350"/>
                    <a:pt x="305" y="350"/>
                  </a:cubicBezTo>
                  <a:cubicBezTo>
                    <a:pt x="315" y="350"/>
                    <a:pt x="323" y="342"/>
                    <a:pt x="323" y="332"/>
                  </a:cubicBezTo>
                  <a:cubicBezTo>
                    <a:pt x="323" y="323"/>
                    <a:pt x="317" y="315"/>
                    <a:pt x="308" y="314"/>
                  </a:cubicBezTo>
                  <a:cubicBezTo>
                    <a:pt x="353" y="38"/>
                    <a:pt x="353" y="38"/>
                    <a:pt x="353" y="38"/>
                  </a:cubicBezTo>
                  <a:cubicBezTo>
                    <a:pt x="358" y="38"/>
                    <a:pt x="358" y="38"/>
                    <a:pt x="358" y="38"/>
                  </a:cubicBezTo>
                  <a:cubicBezTo>
                    <a:pt x="369" y="38"/>
                    <a:pt x="377" y="29"/>
                    <a:pt x="377" y="19"/>
                  </a:cubicBezTo>
                  <a:cubicBezTo>
                    <a:pt x="377" y="8"/>
                    <a:pt x="369" y="0"/>
                    <a:pt x="358" y="0"/>
                  </a:cubicBezTo>
                  <a:close/>
                  <a:moveTo>
                    <a:pt x="121" y="116"/>
                  </a:moveTo>
                  <a:cubicBezTo>
                    <a:pt x="141" y="86"/>
                    <a:pt x="141" y="86"/>
                    <a:pt x="141" y="86"/>
                  </a:cubicBezTo>
                  <a:cubicBezTo>
                    <a:pt x="148" y="76"/>
                    <a:pt x="154" y="76"/>
                    <a:pt x="154" y="76"/>
                  </a:cubicBezTo>
                  <a:cubicBezTo>
                    <a:pt x="155" y="76"/>
                    <a:pt x="155" y="76"/>
                    <a:pt x="155" y="76"/>
                  </a:cubicBezTo>
                  <a:cubicBezTo>
                    <a:pt x="156" y="76"/>
                    <a:pt x="157" y="76"/>
                    <a:pt x="157" y="76"/>
                  </a:cubicBezTo>
                  <a:cubicBezTo>
                    <a:pt x="159" y="76"/>
                    <a:pt x="162" y="76"/>
                    <a:pt x="164" y="76"/>
                  </a:cubicBezTo>
                  <a:cubicBezTo>
                    <a:pt x="165" y="76"/>
                    <a:pt x="165" y="76"/>
                    <a:pt x="165" y="76"/>
                  </a:cubicBezTo>
                  <a:cubicBezTo>
                    <a:pt x="207" y="77"/>
                    <a:pt x="207" y="77"/>
                    <a:pt x="207" y="77"/>
                  </a:cubicBezTo>
                  <a:cubicBezTo>
                    <a:pt x="207" y="77"/>
                    <a:pt x="206" y="77"/>
                    <a:pt x="206" y="77"/>
                  </a:cubicBezTo>
                  <a:cubicBezTo>
                    <a:pt x="205" y="77"/>
                    <a:pt x="205" y="77"/>
                    <a:pt x="205" y="78"/>
                  </a:cubicBezTo>
                  <a:cubicBezTo>
                    <a:pt x="205" y="78"/>
                    <a:pt x="204" y="78"/>
                    <a:pt x="204" y="78"/>
                  </a:cubicBezTo>
                  <a:cubicBezTo>
                    <a:pt x="191" y="83"/>
                    <a:pt x="171" y="115"/>
                    <a:pt x="160" y="134"/>
                  </a:cubicBezTo>
                  <a:cubicBezTo>
                    <a:pt x="160" y="134"/>
                    <a:pt x="160" y="134"/>
                    <a:pt x="160" y="134"/>
                  </a:cubicBezTo>
                  <a:cubicBezTo>
                    <a:pt x="158" y="137"/>
                    <a:pt x="157" y="140"/>
                    <a:pt x="157" y="140"/>
                  </a:cubicBezTo>
                  <a:cubicBezTo>
                    <a:pt x="155" y="142"/>
                    <a:pt x="153" y="143"/>
                    <a:pt x="150" y="143"/>
                  </a:cubicBezTo>
                  <a:cubicBezTo>
                    <a:pt x="148" y="144"/>
                    <a:pt x="146" y="144"/>
                    <a:pt x="144" y="142"/>
                  </a:cubicBezTo>
                  <a:cubicBezTo>
                    <a:pt x="123" y="127"/>
                    <a:pt x="123" y="127"/>
                    <a:pt x="123" y="127"/>
                  </a:cubicBezTo>
                  <a:cubicBezTo>
                    <a:pt x="119" y="124"/>
                    <a:pt x="118" y="119"/>
                    <a:pt x="121" y="116"/>
                  </a:cubicBezTo>
                  <a:close/>
                  <a:moveTo>
                    <a:pt x="92" y="156"/>
                  </a:moveTo>
                  <a:cubicBezTo>
                    <a:pt x="108" y="154"/>
                    <a:pt x="108" y="154"/>
                    <a:pt x="108" y="154"/>
                  </a:cubicBezTo>
                  <a:cubicBezTo>
                    <a:pt x="118" y="153"/>
                    <a:pt x="118" y="153"/>
                    <a:pt x="118" y="153"/>
                  </a:cubicBezTo>
                  <a:cubicBezTo>
                    <a:pt x="130" y="152"/>
                    <a:pt x="130" y="152"/>
                    <a:pt x="130" y="152"/>
                  </a:cubicBezTo>
                  <a:cubicBezTo>
                    <a:pt x="133" y="151"/>
                    <a:pt x="137" y="153"/>
                    <a:pt x="138" y="155"/>
                  </a:cubicBezTo>
                  <a:cubicBezTo>
                    <a:pt x="151" y="177"/>
                    <a:pt x="151" y="177"/>
                    <a:pt x="151" y="177"/>
                  </a:cubicBezTo>
                  <a:cubicBezTo>
                    <a:pt x="151" y="177"/>
                    <a:pt x="151" y="177"/>
                    <a:pt x="151" y="177"/>
                  </a:cubicBezTo>
                  <a:cubicBezTo>
                    <a:pt x="155" y="185"/>
                    <a:pt x="155" y="185"/>
                    <a:pt x="155" y="185"/>
                  </a:cubicBezTo>
                  <a:cubicBezTo>
                    <a:pt x="158" y="191"/>
                    <a:pt x="158" y="191"/>
                    <a:pt x="158" y="191"/>
                  </a:cubicBezTo>
                  <a:cubicBezTo>
                    <a:pt x="160" y="193"/>
                    <a:pt x="159" y="194"/>
                    <a:pt x="156" y="193"/>
                  </a:cubicBezTo>
                  <a:cubicBezTo>
                    <a:pt x="151" y="191"/>
                    <a:pt x="151" y="191"/>
                    <a:pt x="151" y="191"/>
                  </a:cubicBezTo>
                  <a:cubicBezTo>
                    <a:pt x="149" y="190"/>
                    <a:pt x="149" y="190"/>
                    <a:pt x="149" y="190"/>
                  </a:cubicBezTo>
                  <a:cubicBezTo>
                    <a:pt x="148" y="189"/>
                    <a:pt x="148" y="189"/>
                    <a:pt x="148" y="189"/>
                  </a:cubicBezTo>
                  <a:cubicBezTo>
                    <a:pt x="145" y="188"/>
                    <a:pt x="142" y="190"/>
                    <a:pt x="140" y="192"/>
                  </a:cubicBezTo>
                  <a:cubicBezTo>
                    <a:pt x="134" y="204"/>
                    <a:pt x="134" y="204"/>
                    <a:pt x="134" y="204"/>
                  </a:cubicBezTo>
                  <a:cubicBezTo>
                    <a:pt x="134" y="204"/>
                    <a:pt x="133" y="206"/>
                    <a:pt x="129" y="205"/>
                  </a:cubicBezTo>
                  <a:cubicBezTo>
                    <a:pt x="129" y="205"/>
                    <a:pt x="103" y="205"/>
                    <a:pt x="95" y="198"/>
                  </a:cubicBezTo>
                  <a:cubicBezTo>
                    <a:pt x="95" y="198"/>
                    <a:pt x="94" y="198"/>
                    <a:pt x="94" y="197"/>
                  </a:cubicBezTo>
                  <a:cubicBezTo>
                    <a:pt x="94" y="197"/>
                    <a:pt x="90" y="192"/>
                    <a:pt x="95" y="180"/>
                  </a:cubicBezTo>
                  <a:cubicBezTo>
                    <a:pt x="100" y="171"/>
                    <a:pt x="100" y="171"/>
                    <a:pt x="100" y="171"/>
                  </a:cubicBezTo>
                  <a:cubicBezTo>
                    <a:pt x="101" y="168"/>
                    <a:pt x="100" y="165"/>
                    <a:pt x="97" y="163"/>
                  </a:cubicBezTo>
                  <a:cubicBezTo>
                    <a:pt x="91" y="159"/>
                    <a:pt x="91" y="159"/>
                    <a:pt x="91" y="159"/>
                  </a:cubicBezTo>
                  <a:cubicBezTo>
                    <a:pt x="88" y="157"/>
                    <a:pt x="89" y="156"/>
                    <a:pt x="92" y="156"/>
                  </a:cubicBezTo>
                  <a:close/>
                  <a:moveTo>
                    <a:pt x="176" y="250"/>
                  </a:moveTo>
                  <a:cubicBezTo>
                    <a:pt x="175" y="254"/>
                    <a:pt x="172" y="258"/>
                    <a:pt x="167" y="257"/>
                  </a:cubicBezTo>
                  <a:cubicBezTo>
                    <a:pt x="132" y="255"/>
                    <a:pt x="132" y="255"/>
                    <a:pt x="132" y="255"/>
                  </a:cubicBezTo>
                  <a:cubicBezTo>
                    <a:pt x="120" y="255"/>
                    <a:pt x="116" y="249"/>
                    <a:pt x="116" y="249"/>
                  </a:cubicBezTo>
                  <a:cubicBezTo>
                    <a:pt x="115" y="248"/>
                    <a:pt x="114" y="245"/>
                    <a:pt x="112" y="243"/>
                  </a:cubicBezTo>
                  <a:cubicBezTo>
                    <a:pt x="112" y="243"/>
                    <a:pt x="112" y="243"/>
                    <a:pt x="112" y="243"/>
                  </a:cubicBezTo>
                  <a:cubicBezTo>
                    <a:pt x="91" y="206"/>
                    <a:pt x="91" y="206"/>
                    <a:pt x="91" y="206"/>
                  </a:cubicBezTo>
                  <a:cubicBezTo>
                    <a:pt x="91" y="206"/>
                    <a:pt x="92" y="207"/>
                    <a:pt x="92" y="207"/>
                  </a:cubicBezTo>
                  <a:cubicBezTo>
                    <a:pt x="92" y="207"/>
                    <a:pt x="93" y="208"/>
                    <a:pt x="93" y="208"/>
                  </a:cubicBezTo>
                  <a:cubicBezTo>
                    <a:pt x="93" y="208"/>
                    <a:pt x="93" y="208"/>
                    <a:pt x="93" y="208"/>
                  </a:cubicBezTo>
                  <a:cubicBezTo>
                    <a:pt x="105" y="217"/>
                    <a:pt x="143" y="217"/>
                    <a:pt x="164" y="217"/>
                  </a:cubicBezTo>
                  <a:cubicBezTo>
                    <a:pt x="164" y="217"/>
                    <a:pt x="164" y="217"/>
                    <a:pt x="164" y="217"/>
                  </a:cubicBezTo>
                  <a:cubicBezTo>
                    <a:pt x="168" y="217"/>
                    <a:pt x="171" y="216"/>
                    <a:pt x="171" y="216"/>
                  </a:cubicBezTo>
                  <a:cubicBezTo>
                    <a:pt x="175" y="216"/>
                    <a:pt x="178" y="219"/>
                    <a:pt x="178" y="224"/>
                  </a:cubicBezTo>
                  <a:lnTo>
                    <a:pt x="176" y="250"/>
                  </a:lnTo>
                  <a:close/>
                  <a:moveTo>
                    <a:pt x="198" y="142"/>
                  </a:moveTo>
                  <a:cubicBezTo>
                    <a:pt x="189" y="142"/>
                    <a:pt x="189" y="142"/>
                    <a:pt x="189" y="142"/>
                  </a:cubicBezTo>
                  <a:cubicBezTo>
                    <a:pt x="183" y="142"/>
                    <a:pt x="183" y="142"/>
                    <a:pt x="183" y="142"/>
                  </a:cubicBezTo>
                  <a:cubicBezTo>
                    <a:pt x="180" y="142"/>
                    <a:pt x="179" y="140"/>
                    <a:pt x="182" y="139"/>
                  </a:cubicBezTo>
                  <a:cubicBezTo>
                    <a:pt x="186" y="135"/>
                    <a:pt x="186" y="135"/>
                    <a:pt x="186" y="135"/>
                  </a:cubicBezTo>
                  <a:cubicBezTo>
                    <a:pt x="188" y="134"/>
                    <a:pt x="188" y="134"/>
                    <a:pt x="188" y="134"/>
                  </a:cubicBezTo>
                  <a:cubicBezTo>
                    <a:pt x="189" y="133"/>
                    <a:pt x="189" y="133"/>
                    <a:pt x="189" y="133"/>
                  </a:cubicBezTo>
                  <a:cubicBezTo>
                    <a:pt x="192" y="131"/>
                    <a:pt x="192" y="128"/>
                    <a:pt x="191" y="126"/>
                  </a:cubicBezTo>
                  <a:cubicBezTo>
                    <a:pt x="190" y="125"/>
                    <a:pt x="190" y="125"/>
                    <a:pt x="190" y="125"/>
                  </a:cubicBezTo>
                  <a:cubicBezTo>
                    <a:pt x="188" y="121"/>
                    <a:pt x="188" y="121"/>
                    <a:pt x="188" y="121"/>
                  </a:cubicBezTo>
                  <a:cubicBezTo>
                    <a:pt x="188" y="121"/>
                    <a:pt x="188" y="121"/>
                    <a:pt x="188" y="121"/>
                  </a:cubicBezTo>
                  <a:cubicBezTo>
                    <a:pt x="186" y="117"/>
                    <a:pt x="186" y="117"/>
                    <a:pt x="186" y="117"/>
                  </a:cubicBezTo>
                  <a:cubicBezTo>
                    <a:pt x="186" y="117"/>
                    <a:pt x="185" y="115"/>
                    <a:pt x="188" y="112"/>
                  </a:cubicBezTo>
                  <a:cubicBezTo>
                    <a:pt x="188" y="112"/>
                    <a:pt x="201" y="90"/>
                    <a:pt x="211" y="87"/>
                  </a:cubicBezTo>
                  <a:cubicBezTo>
                    <a:pt x="212" y="86"/>
                    <a:pt x="212" y="86"/>
                    <a:pt x="213" y="86"/>
                  </a:cubicBezTo>
                  <a:cubicBezTo>
                    <a:pt x="213" y="86"/>
                    <a:pt x="219" y="86"/>
                    <a:pt x="226" y="96"/>
                  </a:cubicBezTo>
                  <a:cubicBezTo>
                    <a:pt x="230" y="102"/>
                    <a:pt x="230" y="102"/>
                    <a:pt x="230" y="102"/>
                  </a:cubicBezTo>
                  <a:cubicBezTo>
                    <a:pt x="232" y="104"/>
                    <a:pt x="235" y="105"/>
                    <a:pt x="238" y="104"/>
                  </a:cubicBezTo>
                  <a:cubicBezTo>
                    <a:pt x="245" y="101"/>
                    <a:pt x="245" y="101"/>
                    <a:pt x="245" y="101"/>
                  </a:cubicBezTo>
                  <a:cubicBezTo>
                    <a:pt x="248" y="99"/>
                    <a:pt x="249" y="100"/>
                    <a:pt x="247" y="103"/>
                  </a:cubicBezTo>
                  <a:cubicBezTo>
                    <a:pt x="240" y="118"/>
                    <a:pt x="240" y="118"/>
                    <a:pt x="240" y="118"/>
                  </a:cubicBezTo>
                  <a:cubicBezTo>
                    <a:pt x="236" y="127"/>
                    <a:pt x="236" y="127"/>
                    <a:pt x="236" y="127"/>
                  </a:cubicBezTo>
                  <a:cubicBezTo>
                    <a:pt x="231" y="138"/>
                    <a:pt x="231" y="138"/>
                    <a:pt x="231" y="138"/>
                  </a:cubicBezTo>
                  <a:cubicBezTo>
                    <a:pt x="229" y="141"/>
                    <a:pt x="226" y="143"/>
                    <a:pt x="223" y="143"/>
                  </a:cubicBezTo>
                  <a:cubicBezTo>
                    <a:pt x="198" y="142"/>
                    <a:pt x="198" y="142"/>
                    <a:pt x="198" y="142"/>
                  </a:cubicBezTo>
                  <a:cubicBezTo>
                    <a:pt x="198" y="142"/>
                    <a:pt x="198" y="142"/>
                    <a:pt x="198" y="142"/>
                  </a:cubicBezTo>
                  <a:close/>
                  <a:moveTo>
                    <a:pt x="255" y="238"/>
                  </a:moveTo>
                  <a:cubicBezTo>
                    <a:pt x="255" y="238"/>
                    <a:pt x="253" y="244"/>
                    <a:pt x="240" y="247"/>
                  </a:cubicBezTo>
                  <a:cubicBezTo>
                    <a:pt x="234" y="248"/>
                    <a:pt x="234" y="248"/>
                    <a:pt x="234" y="248"/>
                  </a:cubicBezTo>
                  <a:cubicBezTo>
                    <a:pt x="231" y="249"/>
                    <a:pt x="229" y="251"/>
                    <a:pt x="229" y="254"/>
                  </a:cubicBezTo>
                  <a:cubicBezTo>
                    <a:pt x="229" y="262"/>
                    <a:pt x="229" y="262"/>
                    <a:pt x="229" y="262"/>
                  </a:cubicBezTo>
                  <a:cubicBezTo>
                    <a:pt x="229" y="265"/>
                    <a:pt x="228" y="266"/>
                    <a:pt x="226" y="263"/>
                  </a:cubicBezTo>
                  <a:cubicBezTo>
                    <a:pt x="215" y="251"/>
                    <a:pt x="215" y="251"/>
                    <a:pt x="215" y="251"/>
                  </a:cubicBezTo>
                  <a:cubicBezTo>
                    <a:pt x="209" y="244"/>
                    <a:pt x="209" y="244"/>
                    <a:pt x="209" y="244"/>
                  </a:cubicBezTo>
                  <a:cubicBezTo>
                    <a:pt x="200" y="234"/>
                    <a:pt x="200" y="234"/>
                    <a:pt x="200" y="234"/>
                  </a:cubicBezTo>
                  <a:cubicBezTo>
                    <a:pt x="198" y="232"/>
                    <a:pt x="198" y="228"/>
                    <a:pt x="199" y="225"/>
                  </a:cubicBezTo>
                  <a:cubicBezTo>
                    <a:pt x="210" y="203"/>
                    <a:pt x="210" y="203"/>
                    <a:pt x="210" y="203"/>
                  </a:cubicBezTo>
                  <a:cubicBezTo>
                    <a:pt x="210" y="203"/>
                    <a:pt x="210" y="203"/>
                    <a:pt x="210" y="203"/>
                  </a:cubicBezTo>
                  <a:cubicBezTo>
                    <a:pt x="213" y="195"/>
                    <a:pt x="213" y="195"/>
                    <a:pt x="213" y="195"/>
                  </a:cubicBezTo>
                  <a:cubicBezTo>
                    <a:pt x="216" y="188"/>
                    <a:pt x="216" y="188"/>
                    <a:pt x="216" y="188"/>
                  </a:cubicBezTo>
                  <a:cubicBezTo>
                    <a:pt x="217" y="186"/>
                    <a:pt x="219" y="186"/>
                    <a:pt x="219" y="189"/>
                  </a:cubicBezTo>
                  <a:cubicBezTo>
                    <a:pt x="221" y="195"/>
                    <a:pt x="221" y="195"/>
                    <a:pt x="221" y="195"/>
                  </a:cubicBezTo>
                  <a:cubicBezTo>
                    <a:pt x="221" y="197"/>
                    <a:pt x="221" y="197"/>
                    <a:pt x="221" y="197"/>
                  </a:cubicBezTo>
                  <a:cubicBezTo>
                    <a:pt x="221" y="198"/>
                    <a:pt x="221" y="198"/>
                    <a:pt x="221" y="198"/>
                  </a:cubicBezTo>
                  <a:cubicBezTo>
                    <a:pt x="222" y="201"/>
                    <a:pt x="225" y="203"/>
                    <a:pt x="228" y="202"/>
                  </a:cubicBezTo>
                  <a:cubicBezTo>
                    <a:pt x="229" y="202"/>
                    <a:pt x="229" y="202"/>
                    <a:pt x="229" y="202"/>
                  </a:cubicBezTo>
                  <a:cubicBezTo>
                    <a:pt x="233" y="202"/>
                    <a:pt x="233" y="202"/>
                    <a:pt x="233" y="202"/>
                  </a:cubicBezTo>
                  <a:cubicBezTo>
                    <a:pt x="233" y="202"/>
                    <a:pt x="233" y="202"/>
                    <a:pt x="233" y="202"/>
                  </a:cubicBezTo>
                  <a:cubicBezTo>
                    <a:pt x="238" y="201"/>
                    <a:pt x="238" y="201"/>
                    <a:pt x="238" y="201"/>
                  </a:cubicBezTo>
                  <a:cubicBezTo>
                    <a:pt x="238" y="201"/>
                    <a:pt x="240" y="201"/>
                    <a:pt x="242" y="205"/>
                  </a:cubicBezTo>
                  <a:cubicBezTo>
                    <a:pt x="242" y="205"/>
                    <a:pt x="256" y="226"/>
                    <a:pt x="255" y="236"/>
                  </a:cubicBezTo>
                  <a:cubicBezTo>
                    <a:pt x="255" y="237"/>
                    <a:pt x="255" y="238"/>
                    <a:pt x="255" y="238"/>
                  </a:cubicBezTo>
                  <a:close/>
                  <a:moveTo>
                    <a:pt x="288" y="189"/>
                  </a:moveTo>
                  <a:cubicBezTo>
                    <a:pt x="287" y="191"/>
                    <a:pt x="286" y="193"/>
                    <a:pt x="285" y="196"/>
                  </a:cubicBezTo>
                  <a:cubicBezTo>
                    <a:pt x="285" y="196"/>
                    <a:pt x="285" y="196"/>
                    <a:pt x="285" y="196"/>
                  </a:cubicBezTo>
                  <a:cubicBezTo>
                    <a:pt x="267" y="234"/>
                    <a:pt x="267" y="234"/>
                    <a:pt x="267" y="234"/>
                  </a:cubicBezTo>
                  <a:cubicBezTo>
                    <a:pt x="267" y="234"/>
                    <a:pt x="267" y="233"/>
                    <a:pt x="267" y="233"/>
                  </a:cubicBezTo>
                  <a:cubicBezTo>
                    <a:pt x="267" y="232"/>
                    <a:pt x="267" y="232"/>
                    <a:pt x="267" y="232"/>
                  </a:cubicBezTo>
                  <a:cubicBezTo>
                    <a:pt x="267" y="232"/>
                    <a:pt x="267" y="232"/>
                    <a:pt x="267" y="232"/>
                  </a:cubicBezTo>
                  <a:cubicBezTo>
                    <a:pt x="268" y="217"/>
                    <a:pt x="246" y="185"/>
                    <a:pt x="233" y="168"/>
                  </a:cubicBezTo>
                  <a:cubicBezTo>
                    <a:pt x="233" y="168"/>
                    <a:pt x="233" y="168"/>
                    <a:pt x="233" y="168"/>
                  </a:cubicBezTo>
                  <a:cubicBezTo>
                    <a:pt x="231" y="165"/>
                    <a:pt x="229" y="163"/>
                    <a:pt x="229" y="163"/>
                  </a:cubicBezTo>
                  <a:cubicBezTo>
                    <a:pt x="227" y="160"/>
                    <a:pt x="227" y="155"/>
                    <a:pt x="231" y="153"/>
                  </a:cubicBezTo>
                  <a:cubicBezTo>
                    <a:pt x="254" y="140"/>
                    <a:pt x="254" y="140"/>
                    <a:pt x="254" y="140"/>
                  </a:cubicBezTo>
                  <a:cubicBezTo>
                    <a:pt x="257" y="138"/>
                    <a:pt x="262" y="139"/>
                    <a:pt x="265" y="142"/>
                  </a:cubicBezTo>
                  <a:cubicBezTo>
                    <a:pt x="284" y="173"/>
                    <a:pt x="284" y="173"/>
                    <a:pt x="284" y="173"/>
                  </a:cubicBezTo>
                  <a:cubicBezTo>
                    <a:pt x="290" y="183"/>
                    <a:pt x="288" y="189"/>
                    <a:pt x="288" y="1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grpSp>
      <p:grpSp>
        <p:nvGrpSpPr>
          <p:cNvPr id="11" name="Group 93"/>
          <p:cNvGrpSpPr>
            <a:grpSpLocks noChangeAspect="1"/>
          </p:cNvGrpSpPr>
          <p:nvPr/>
        </p:nvGrpSpPr>
        <p:grpSpPr bwMode="auto">
          <a:xfrm>
            <a:off x="849079" y="4380959"/>
            <a:ext cx="571700" cy="553242"/>
            <a:chOff x="1" y="1"/>
            <a:chExt cx="1115" cy="1079"/>
          </a:xfrm>
          <a:solidFill>
            <a:schemeClr val="accent2"/>
          </a:solidFill>
        </p:grpSpPr>
        <p:sp>
          <p:nvSpPr>
            <p:cNvPr id="12" name="Freeform 94"/>
            <p:cNvSpPr/>
            <p:nvPr/>
          </p:nvSpPr>
          <p:spPr bwMode="auto">
            <a:xfrm>
              <a:off x="1" y="184"/>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13" name="Freeform 95"/>
            <p:cNvSpPr/>
            <p:nvPr/>
          </p:nvSpPr>
          <p:spPr bwMode="auto">
            <a:xfrm>
              <a:off x="1" y="391"/>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14" name="Freeform 96"/>
            <p:cNvSpPr/>
            <p:nvPr/>
          </p:nvSpPr>
          <p:spPr bwMode="auto">
            <a:xfrm>
              <a:off x="1" y="595"/>
              <a:ext cx="174" cy="96"/>
            </a:xfrm>
            <a:custGeom>
              <a:avLst/>
              <a:gdLst>
                <a:gd name="T0" fmla="*/ 989 w 73"/>
                <a:gd name="T1" fmla="*/ 276 h 40"/>
                <a:gd name="T2" fmla="*/ 715 w 73"/>
                <a:gd name="T3" fmla="*/ 552 h 40"/>
                <a:gd name="T4" fmla="*/ 272 w 73"/>
                <a:gd name="T5" fmla="*/ 552 h 40"/>
                <a:gd name="T6" fmla="*/ 0 w 73"/>
                <a:gd name="T7" fmla="*/ 276 h 40"/>
                <a:gd name="T8" fmla="*/ 0 w 73"/>
                <a:gd name="T9" fmla="*/ 276 h 40"/>
                <a:gd name="T10" fmla="*/ 272 w 73"/>
                <a:gd name="T11" fmla="*/ 0 h 40"/>
                <a:gd name="T12" fmla="*/ 715 w 73"/>
                <a:gd name="T13" fmla="*/ 0 h 40"/>
                <a:gd name="T14" fmla="*/ 989 w 73"/>
                <a:gd name="T15" fmla="*/ 276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15" name="Freeform 97"/>
            <p:cNvSpPr/>
            <p:nvPr/>
          </p:nvSpPr>
          <p:spPr bwMode="auto">
            <a:xfrm>
              <a:off x="1" y="802"/>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16" name="Freeform 98"/>
            <p:cNvSpPr/>
            <p:nvPr/>
          </p:nvSpPr>
          <p:spPr bwMode="auto">
            <a:xfrm>
              <a:off x="1043" y="91"/>
              <a:ext cx="73" cy="203"/>
            </a:xfrm>
            <a:custGeom>
              <a:avLst/>
              <a:gdLst>
                <a:gd name="T0" fmla="*/ 78 w 31"/>
                <a:gd name="T1" fmla="*/ 0 h 85"/>
                <a:gd name="T2" fmla="*/ 0 w 31"/>
                <a:gd name="T3" fmla="*/ 12 h 85"/>
                <a:gd name="T4" fmla="*/ 0 w 31"/>
                <a:gd name="T5" fmla="*/ 1146 h 85"/>
                <a:gd name="T6" fmla="*/ 78 w 31"/>
                <a:gd name="T7" fmla="*/ 1158 h 85"/>
                <a:gd name="T8" fmla="*/ 405 w 31"/>
                <a:gd name="T9" fmla="*/ 817 h 85"/>
                <a:gd name="T10" fmla="*/ 405 w 31"/>
                <a:gd name="T11" fmla="*/ 353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17" name="Freeform 99"/>
            <p:cNvSpPr/>
            <p:nvPr/>
          </p:nvSpPr>
          <p:spPr bwMode="auto">
            <a:xfrm>
              <a:off x="1043" y="303"/>
              <a:ext cx="73" cy="200"/>
            </a:xfrm>
            <a:custGeom>
              <a:avLst/>
              <a:gdLst>
                <a:gd name="T0" fmla="*/ 78 w 31"/>
                <a:gd name="T1" fmla="*/ 0 h 84"/>
                <a:gd name="T2" fmla="*/ 0 w 31"/>
                <a:gd name="T3" fmla="*/ 12 h 84"/>
                <a:gd name="T4" fmla="*/ 0 w 31"/>
                <a:gd name="T5" fmla="*/ 1133 h 84"/>
                <a:gd name="T6" fmla="*/ 78 w 31"/>
                <a:gd name="T7" fmla="*/ 1133 h 84"/>
                <a:gd name="T8" fmla="*/ 405 w 31"/>
                <a:gd name="T9" fmla="*/ 793 h 84"/>
                <a:gd name="T10" fmla="*/ 405 w 31"/>
                <a:gd name="T11" fmla="*/ 340 h 84"/>
                <a:gd name="T12" fmla="*/ 78 w 31"/>
                <a:gd name="T13" fmla="*/ 0 h 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4">
                  <a:moveTo>
                    <a:pt x="6" y="0"/>
                  </a:moveTo>
                  <a:cubicBezTo>
                    <a:pt x="4" y="0"/>
                    <a:pt x="2" y="0"/>
                    <a:pt x="0" y="1"/>
                  </a:cubicBezTo>
                  <a:cubicBezTo>
                    <a:pt x="0" y="84"/>
                    <a:pt x="0" y="84"/>
                    <a:pt x="0" y="84"/>
                  </a:cubicBezTo>
                  <a:cubicBezTo>
                    <a:pt x="2" y="84"/>
                    <a:pt x="4" y="84"/>
                    <a:pt x="6" y="84"/>
                  </a:cubicBezTo>
                  <a:cubicBezTo>
                    <a:pt x="20" y="84"/>
                    <a:pt x="31" y="73"/>
                    <a:pt x="31" y="59"/>
                  </a:cubicBezTo>
                  <a:cubicBezTo>
                    <a:pt x="31" y="25"/>
                    <a:pt x="31" y="25"/>
                    <a:pt x="31" y="25"/>
                  </a:cubicBezTo>
                  <a:cubicBezTo>
                    <a:pt x="31" y="11"/>
                    <a:pt x="20"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18" name="Freeform 100"/>
            <p:cNvSpPr/>
            <p:nvPr/>
          </p:nvSpPr>
          <p:spPr bwMode="auto">
            <a:xfrm>
              <a:off x="1043" y="512"/>
              <a:ext cx="73" cy="202"/>
            </a:xfrm>
            <a:custGeom>
              <a:avLst/>
              <a:gdLst>
                <a:gd name="T0" fmla="*/ 78 w 31"/>
                <a:gd name="T1" fmla="*/ 0 h 85"/>
                <a:gd name="T2" fmla="*/ 0 w 31"/>
                <a:gd name="T3" fmla="*/ 12 h 85"/>
                <a:gd name="T4" fmla="*/ 0 w 31"/>
                <a:gd name="T5" fmla="*/ 1129 h 85"/>
                <a:gd name="T6" fmla="*/ 78 w 31"/>
                <a:gd name="T7" fmla="*/ 1141 h 85"/>
                <a:gd name="T8" fmla="*/ 405 w 31"/>
                <a:gd name="T9" fmla="*/ 808 h 85"/>
                <a:gd name="T10" fmla="*/ 405 w 31"/>
                <a:gd name="T11" fmla="*/ 349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19" name="Freeform 101"/>
            <p:cNvSpPr>
              <a:spLocks noEditPoints="1"/>
            </p:cNvSpPr>
            <p:nvPr/>
          </p:nvSpPr>
          <p:spPr bwMode="auto">
            <a:xfrm>
              <a:off x="72" y="1"/>
              <a:ext cx="949" cy="1079"/>
            </a:xfrm>
            <a:custGeom>
              <a:avLst/>
              <a:gdLst>
                <a:gd name="T0" fmla="*/ 4814 w 399"/>
                <a:gd name="T1" fmla="*/ 0 h 454"/>
                <a:gd name="T2" fmla="*/ 554 w 399"/>
                <a:gd name="T3" fmla="*/ 0 h 454"/>
                <a:gd name="T4" fmla="*/ 0 w 399"/>
                <a:gd name="T5" fmla="*/ 549 h 454"/>
                <a:gd name="T6" fmla="*/ 0 w 399"/>
                <a:gd name="T7" fmla="*/ 870 h 454"/>
                <a:gd name="T8" fmla="*/ 312 w 399"/>
                <a:gd name="T9" fmla="*/ 870 h 454"/>
                <a:gd name="T10" fmla="*/ 742 w 399"/>
                <a:gd name="T11" fmla="*/ 1305 h 454"/>
                <a:gd name="T12" fmla="*/ 312 w 399"/>
                <a:gd name="T13" fmla="*/ 1744 h 454"/>
                <a:gd name="T14" fmla="*/ 0 w 399"/>
                <a:gd name="T15" fmla="*/ 1744 h 454"/>
                <a:gd name="T16" fmla="*/ 0 w 399"/>
                <a:gd name="T17" fmla="*/ 2039 h 454"/>
                <a:gd name="T18" fmla="*/ 312 w 399"/>
                <a:gd name="T19" fmla="*/ 2039 h 454"/>
                <a:gd name="T20" fmla="*/ 742 w 399"/>
                <a:gd name="T21" fmla="*/ 2469 h 454"/>
                <a:gd name="T22" fmla="*/ 312 w 399"/>
                <a:gd name="T23" fmla="*/ 2897 h 454"/>
                <a:gd name="T24" fmla="*/ 0 w 399"/>
                <a:gd name="T25" fmla="*/ 2897 h 454"/>
                <a:gd name="T26" fmla="*/ 0 w 399"/>
                <a:gd name="T27" fmla="*/ 3197 h 454"/>
                <a:gd name="T28" fmla="*/ 312 w 399"/>
                <a:gd name="T29" fmla="*/ 3197 h 454"/>
                <a:gd name="T30" fmla="*/ 742 w 399"/>
                <a:gd name="T31" fmla="*/ 3627 h 454"/>
                <a:gd name="T32" fmla="*/ 312 w 399"/>
                <a:gd name="T33" fmla="*/ 4055 h 454"/>
                <a:gd name="T34" fmla="*/ 0 w 399"/>
                <a:gd name="T35" fmla="*/ 4055 h 454"/>
                <a:gd name="T36" fmla="*/ 0 w 399"/>
                <a:gd name="T37" fmla="*/ 4361 h 454"/>
                <a:gd name="T38" fmla="*/ 312 w 399"/>
                <a:gd name="T39" fmla="*/ 4361 h 454"/>
                <a:gd name="T40" fmla="*/ 742 w 399"/>
                <a:gd name="T41" fmla="*/ 4789 h 454"/>
                <a:gd name="T42" fmla="*/ 312 w 399"/>
                <a:gd name="T43" fmla="*/ 5224 h 454"/>
                <a:gd name="T44" fmla="*/ 0 w 399"/>
                <a:gd name="T45" fmla="*/ 5224 h 454"/>
                <a:gd name="T46" fmla="*/ 0 w 399"/>
                <a:gd name="T47" fmla="*/ 5547 h 454"/>
                <a:gd name="T48" fmla="*/ 554 w 399"/>
                <a:gd name="T49" fmla="*/ 6094 h 454"/>
                <a:gd name="T50" fmla="*/ 4814 w 399"/>
                <a:gd name="T51" fmla="*/ 6094 h 454"/>
                <a:gd name="T52" fmla="*/ 5368 w 399"/>
                <a:gd name="T53" fmla="*/ 5547 h 454"/>
                <a:gd name="T54" fmla="*/ 5368 w 399"/>
                <a:gd name="T55" fmla="*/ 549 h 454"/>
                <a:gd name="T56" fmla="*/ 4814 w 399"/>
                <a:gd name="T57" fmla="*/ 0 h 454"/>
                <a:gd name="T58" fmla="*/ 1979 w 399"/>
                <a:gd name="T59" fmla="*/ 780 h 454"/>
                <a:gd name="T60" fmla="*/ 2462 w 399"/>
                <a:gd name="T61" fmla="*/ 1005 h 454"/>
                <a:gd name="T62" fmla="*/ 2676 w 399"/>
                <a:gd name="T63" fmla="*/ 1580 h 454"/>
                <a:gd name="T64" fmla="*/ 2450 w 399"/>
                <a:gd name="T65" fmla="*/ 2068 h 454"/>
                <a:gd name="T66" fmla="*/ 2421 w 399"/>
                <a:gd name="T67" fmla="*/ 2080 h 454"/>
                <a:gd name="T68" fmla="*/ 1962 w 399"/>
                <a:gd name="T69" fmla="*/ 791 h 454"/>
                <a:gd name="T70" fmla="*/ 1979 w 399"/>
                <a:gd name="T71" fmla="*/ 780 h 454"/>
                <a:gd name="T72" fmla="*/ 3094 w 399"/>
                <a:gd name="T73" fmla="*/ 5157 h 454"/>
                <a:gd name="T74" fmla="*/ 1855 w 399"/>
                <a:gd name="T75" fmla="*/ 3677 h 454"/>
                <a:gd name="T76" fmla="*/ 1280 w 399"/>
                <a:gd name="T77" fmla="*/ 1842 h 454"/>
                <a:gd name="T78" fmla="*/ 1827 w 399"/>
                <a:gd name="T79" fmla="*/ 846 h 454"/>
                <a:gd name="T80" fmla="*/ 2274 w 399"/>
                <a:gd name="T81" fmla="*/ 2096 h 454"/>
                <a:gd name="T82" fmla="*/ 2245 w 399"/>
                <a:gd name="T83" fmla="*/ 2096 h 454"/>
                <a:gd name="T84" fmla="*/ 2462 w 399"/>
                <a:gd name="T85" fmla="*/ 3327 h 454"/>
                <a:gd name="T86" fmla="*/ 2462 w 399"/>
                <a:gd name="T87" fmla="*/ 3327 h 454"/>
                <a:gd name="T88" fmla="*/ 2478 w 399"/>
                <a:gd name="T89" fmla="*/ 3344 h 454"/>
                <a:gd name="T90" fmla="*/ 2478 w 399"/>
                <a:gd name="T91" fmla="*/ 3344 h 454"/>
                <a:gd name="T92" fmla="*/ 2478 w 399"/>
                <a:gd name="T93" fmla="*/ 3344 h 454"/>
                <a:gd name="T94" fmla="*/ 3406 w 399"/>
                <a:gd name="T95" fmla="*/ 4202 h 454"/>
                <a:gd name="T96" fmla="*/ 3418 w 399"/>
                <a:gd name="T97" fmla="*/ 4190 h 454"/>
                <a:gd name="T98" fmla="*/ 4226 w 399"/>
                <a:gd name="T99" fmla="*/ 5224 h 454"/>
                <a:gd name="T100" fmla="*/ 3094 w 399"/>
                <a:gd name="T101" fmla="*/ 5157 h 454"/>
                <a:gd name="T102" fmla="*/ 4362 w 399"/>
                <a:gd name="T103" fmla="*/ 5141 h 454"/>
                <a:gd name="T104" fmla="*/ 4345 w 399"/>
                <a:gd name="T105" fmla="*/ 5157 h 454"/>
                <a:gd name="T106" fmla="*/ 3513 w 399"/>
                <a:gd name="T107" fmla="*/ 4066 h 454"/>
                <a:gd name="T108" fmla="*/ 3525 w 399"/>
                <a:gd name="T109" fmla="*/ 4038 h 454"/>
                <a:gd name="T110" fmla="*/ 4062 w 399"/>
                <a:gd name="T111" fmla="*/ 4123 h 454"/>
                <a:gd name="T112" fmla="*/ 4441 w 399"/>
                <a:gd name="T113" fmla="*/ 4604 h 454"/>
                <a:gd name="T114" fmla="*/ 4362 w 399"/>
                <a:gd name="T115" fmla="*/ 5141 h 4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99" h="454">
                  <a:moveTo>
                    <a:pt x="358" y="0"/>
                  </a:moveTo>
                  <a:cubicBezTo>
                    <a:pt x="41" y="0"/>
                    <a:pt x="41" y="0"/>
                    <a:pt x="41" y="0"/>
                  </a:cubicBezTo>
                  <a:cubicBezTo>
                    <a:pt x="19" y="0"/>
                    <a:pt x="0" y="18"/>
                    <a:pt x="0" y="41"/>
                  </a:cubicBezTo>
                  <a:cubicBezTo>
                    <a:pt x="0" y="65"/>
                    <a:pt x="0" y="65"/>
                    <a:pt x="0" y="65"/>
                  </a:cubicBezTo>
                  <a:cubicBezTo>
                    <a:pt x="23" y="65"/>
                    <a:pt x="23" y="65"/>
                    <a:pt x="23" y="65"/>
                  </a:cubicBezTo>
                  <a:cubicBezTo>
                    <a:pt x="40" y="65"/>
                    <a:pt x="55" y="80"/>
                    <a:pt x="55" y="97"/>
                  </a:cubicBezTo>
                  <a:cubicBezTo>
                    <a:pt x="55" y="115"/>
                    <a:pt x="40" y="129"/>
                    <a:pt x="23" y="130"/>
                  </a:cubicBezTo>
                  <a:cubicBezTo>
                    <a:pt x="0" y="130"/>
                    <a:pt x="0" y="130"/>
                    <a:pt x="0" y="130"/>
                  </a:cubicBezTo>
                  <a:cubicBezTo>
                    <a:pt x="0" y="152"/>
                    <a:pt x="0" y="152"/>
                    <a:pt x="0" y="152"/>
                  </a:cubicBezTo>
                  <a:cubicBezTo>
                    <a:pt x="23" y="152"/>
                    <a:pt x="23" y="152"/>
                    <a:pt x="23" y="152"/>
                  </a:cubicBezTo>
                  <a:cubicBezTo>
                    <a:pt x="40" y="152"/>
                    <a:pt x="55" y="166"/>
                    <a:pt x="55" y="184"/>
                  </a:cubicBezTo>
                  <a:cubicBezTo>
                    <a:pt x="55" y="202"/>
                    <a:pt x="40" y="216"/>
                    <a:pt x="23" y="216"/>
                  </a:cubicBezTo>
                  <a:cubicBezTo>
                    <a:pt x="0" y="216"/>
                    <a:pt x="0" y="216"/>
                    <a:pt x="0" y="216"/>
                  </a:cubicBezTo>
                  <a:cubicBezTo>
                    <a:pt x="0" y="238"/>
                    <a:pt x="0" y="238"/>
                    <a:pt x="0" y="238"/>
                  </a:cubicBezTo>
                  <a:cubicBezTo>
                    <a:pt x="23" y="238"/>
                    <a:pt x="23" y="238"/>
                    <a:pt x="23" y="238"/>
                  </a:cubicBezTo>
                  <a:cubicBezTo>
                    <a:pt x="40" y="238"/>
                    <a:pt x="55" y="253"/>
                    <a:pt x="55" y="270"/>
                  </a:cubicBezTo>
                  <a:cubicBezTo>
                    <a:pt x="55" y="288"/>
                    <a:pt x="40" y="302"/>
                    <a:pt x="23" y="302"/>
                  </a:cubicBezTo>
                  <a:cubicBezTo>
                    <a:pt x="0" y="302"/>
                    <a:pt x="0" y="302"/>
                    <a:pt x="0" y="302"/>
                  </a:cubicBezTo>
                  <a:cubicBezTo>
                    <a:pt x="0" y="325"/>
                    <a:pt x="0" y="325"/>
                    <a:pt x="0" y="325"/>
                  </a:cubicBezTo>
                  <a:cubicBezTo>
                    <a:pt x="23" y="325"/>
                    <a:pt x="23" y="325"/>
                    <a:pt x="23" y="325"/>
                  </a:cubicBezTo>
                  <a:cubicBezTo>
                    <a:pt x="40" y="325"/>
                    <a:pt x="55" y="339"/>
                    <a:pt x="55" y="357"/>
                  </a:cubicBezTo>
                  <a:cubicBezTo>
                    <a:pt x="55" y="375"/>
                    <a:pt x="40" y="389"/>
                    <a:pt x="23" y="389"/>
                  </a:cubicBezTo>
                  <a:cubicBezTo>
                    <a:pt x="0" y="389"/>
                    <a:pt x="0" y="389"/>
                    <a:pt x="0" y="389"/>
                  </a:cubicBezTo>
                  <a:cubicBezTo>
                    <a:pt x="0" y="413"/>
                    <a:pt x="0" y="413"/>
                    <a:pt x="0" y="413"/>
                  </a:cubicBezTo>
                  <a:cubicBezTo>
                    <a:pt x="0" y="436"/>
                    <a:pt x="19" y="454"/>
                    <a:pt x="41" y="454"/>
                  </a:cubicBezTo>
                  <a:cubicBezTo>
                    <a:pt x="358" y="454"/>
                    <a:pt x="358" y="454"/>
                    <a:pt x="358" y="454"/>
                  </a:cubicBezTo>
                  <a:cubicBezTo>
                    <a:pt x="381" y="454"/>
                    <a:pt x="399" y="436"/>
                    <a:pt x="399" y="413"/>
                  </a:cubicBezTo>
                  <a:cubicBezTo>
                    <a:pt x="399" y="41"/>
                    <a:pt x="399" y="41"/>
                    <a:pt x="399" y="41"/>
                  </a:cubicBezTo>
                  <a:cubicBezTo>
                    <a:pt x="399" y="18"/>
                    <a:pt x="381" y="0"/>
                    <a:pt x="358" y="0"/>
                  </a:cubicBezTo>
                  <a:close/>
                  <a:moveTo>
                    <a:pt x="147" y="58"/>
                  </a:moveTo>
                  <a:cubicBezTo>
                    <a:pt x="161" y="53"/>
                    <a:pt x="178" y="60"/>
                    <a:pt x="183" y="75"/>
                  </a:cubicBezTo>
                  <a:cubicBezTo>
                    <a:pt x="199" y="118"/>
                    <a:pt x="199" y="118"/>
                    <a:pt x="199" y="118"/>
                  </a:cubicBezTo>
                  <a:cubicBezTo>
                    <a:pt x="204" y="133"/>
                    <a:pt x="197" y="149"/>
                    <a:pt x="182" y="154"/>
                  </a:cubicBezTo>
                  <a:cubicBezTo>
                    <a:pt x="182" y="155"/>
                    <a:pt x="181" y="155"/>
                    <a:pt x="180" y="155"/>
                  </a:cubicBezTo>
                  <a:cubicBezTo>
                    <a:pt x="163" y="123"/>
                    <a:pt x="152" y="85"/>
                    <a:pt x="146" y="59"/>
                  </a:cubicBezTo>
                  <a:cubicBezTo>
                    <a:pt x="146" y="58"/>
                    <a:pt x="146" y="58"/>
                    <a:pt x="147" y="58"/>
                  </a:cubicBezTo>
                  <a:close/>
                  <a:moveTo>
                    <a:pt x="230" y="384"/>
                  </a:moveTo>
                  <a:cubicBezTo>
                    <a:pt x="182" y="357"/>
                    <a:pt x="142" y="280"/>
                    <a:pt x="138" y="274"/>
                  </a:cubicBezTo>
                  <a:cubicBezTo>
                    <a:pt x="135" y="267"/>
                    <a:pt x="92" y="192"/>
                    <a:pt x="95" y="137"/>
                  </a:cubicBezTo>
                  <a:cubicBezTo>
                    <a:pt x="97" y="93"/>
                    <a:pt x="123" y="72"/>
                    <a:pt x="136" y="63"/>
                  </a:cubicBezTo>
                  <a:cubicBezTo>
                    <a:pt x="142" y="89"/>
                    <a:pt x="153" y="124"/>
                    <a:pt x="169" y="156"/>
                  </a:cubicBezTo>
                  <a:cubicBezTo>
                    <a:pt x="168" y="156"/>
                    <a:pt x="168" y="156"/>
                    <a:pt x="167" y="156"/>
                  </a:cubicBezTo>
                  <a:cubicBezTo>
                    <a:pt x="139" y="172"/>
                    <a:pt x="178" y="240"/>
                    <a:pt x="183" y="248"/>
                  </a:cubicBezTo>
                  <a:cubicBezTo>
                    <a:pt x="183" y="248"/>
                    <a:pt x="183" y="248"/>
                    <a:pt x="183" y="248"/>
                  </a:cubicBezTo>
                  <a:cubicBezTo>
                    <a:pt x="183" y="248"/>
                    <a:pt x="184" y="249"/>
                    <a:pt x="184" y="249"/>
                  </a:cubicBezTo>
                  <a:cubicBezTo>
                    <a:pt x="184" y="249"/>
                    <a:pt x="184" y="249"/>
                    <a:pt x="184" y="249"/>
                  </a:cubicBezTo>
                  <a:cubicBezTo>
                    <a:pt x="184" y="249"/>
                    <a:pt x="184" y="249"/>
                    <a:pt x="184" y="249"/>
                  </a:cubicBezTo>
                  <a:cubicBezTo>
                    <a:pt x="188" y="258"/>
                    <a:pt x="224" y="328"/>
                    <a:pt x="253" y="313"/>
                  </a:cubicBezTo>
                  <a:cubicBezTo>
                    <a:pt x="253" y="312"/>
                    <a:pt x="254" y="312"/>
                    <a:pt x="254" y="312"/>
                  </a:cubicBezTo>
                  <a:cubicBezTo>
                    <a:pt x="272" y="343"/>
                    <a:pt x="296" y="370"/>
                    <a:pt x="314" y="389"/>
                  </a:cubicBezTo>
                  <a:cubicBezTo>
                    <a:pt x="300" y="396"/>
                    <a:pt x="268" y="406"/>
                    <a:pt x="230" y="384"/>
                  </a:cubicBezTo>
                  <a:close/>
                  <a:moveTo>
                    <a:pt x="324" y="383"/>
                  </a:moveTo>
                  <a:cubicBezTo>
                    <a:pt x="324" y="383"/>
                    <a:pt x="324" y="383"/>
                    <a:pt x="323" y="384"/>
                  </a:cubicBezTo>
                  <a:cubicBezTo>
                    <a:pt x="304" y="364"/>
                    <a:pt x="279" y="335"/>
                    <a:pt x="261" y="303"/>
                  </a:cubicBezTo>
                  <a:cubicBezTo>
                    <a:pt x="261" y="302"/>
                    <a:pt x="262" y="302"/>
                    <a:pt x="262" y="301"/>
                  </a:cubicBezTo>
                  <a:cubicBezTo>
                    <a:pt x="275" y="292"/>
                    <a:pt x="292" y="294"/>
                    <a:pt x="302" y="307"/>
                  </a:cubicBezTo>
                  <a:cubicBezTo>
                    <a:pt x="330" y="343"/>
                    <a:pt x="330" y="343"/>
                    <a:pt x="330" y="343"/>
                  </a:cubicBezTo>
                  <a:cubicBezTo>
                    <a:pt x="339" y="356"/>
                    <a:pt x="337" y="374"/>
                    <a:pt x="324" y="3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grpSp>
      <p:grpSp>
        <p:nvGrpSpPr>
          <p:cNvPr id="20" name="组合 1"/>
          <p:cNvGrpSpPr/>
          <p:nvPr/>
        </p:nvGrpSpPr>
        <p:grpSpPr bwMode="auto">
          <a:xfrm>
            <a:off x="885483" y="5293619"/>
            <a:ext cx="531088" cy="541386"/>
            <a:chOff x="1444625" y="2115707"/>
            <a:chExt cx="1719263" cy="1752600"/>
          </a:xfrm>
          <a:solidFill>
            <a:schemeClr val="tx1">
              <a:lumMod val="65000"/>
              <a:lumOff val="35000"/>
            </a:schemeClr>
          </a:solidFill>
        </p:grpSpPr>
        <p:sp>
          <p:nvSpPr>
            <p:cNvPr id="21" name="Freeform 14"/>
            <p:cNvSpPr>
              <a:spLocks noEditPoints="1"/>
            </p:cNvSpPr>
            <p:nvPr/>
          </p:nvSpPr>
          <p:spPr bwMode="auto">
            <a:xfrm>
              <a:off x="2032000" y="2549095"/>
              <a:ext cx="547688" cy="550862"/>
            </a:xfrm>
            <a:custGeom>
              <a:avLst/>
              <a:gdLst>
                <a:gd name="T0" fmla="*/ 2147483646 w 145"/>
                <a:gd name="T1" fmla="*/ 1281214459 h 146"/>
                <a:gd name="T2" fmla="*/ 2147483646 w 145"/>
                <a:gd name="T3" fmla="*/ 2147483646 h 146"/>
                <a:gd name="T4" fmla="*/ 2147483646 w 145"/>
                <a:gd name="T5" fmla="*/ 2147483646 h 146"/>
                <a:gd name="T6" fmla="*/ 2147483646 w 145"/>
                <a:gd name="T7" fmla="*/ 2147483646 h 146"/>
                <a:gd name="T8" fmla="*/ 2147483646 w 145"/>
                <a:gd name="T9" fmla="*/ 2147483646 h 146"/>
                <a:gd name="T10" fmla="*/ 2147483646 w 145"/>
                <a:gd name="T11" fmla="*/ 2147483646 h 146"/>
                <a:gd name="T12" fmla="*/ 2147483646 w 145"/>
                <a:gd name="T13" fmla="*/ 1010737444 h 146"/>
                <a:gd name="T14" fmla="*/ 2147483646 w 145"/>
                <a:gd name="T15" fmla="*/ 569429068 h 146"/>
                <a:gd name="T16" fmla="*/ 1226957098 w 145"/>
                <a:gd name="T17" fmla="*/ 1110386871 h 146"/>
                <a:gd name="T18" fmla="*/ 684813967 w 145"/>
                <a:gd name="T19" fmla="*/ 2147483646 h 146"/>
                <a:gd name="T20" fmla="*/ 1184154336 w 145"/>
                <a:gd name="T21" fmla="*/ 2147483646 h 146"/>
                <a:gd name="T22" fmla="*/ 2147483646 w 145"/>
                <a:gd name="T23" fmla="*/ 2147483646 h 146"/>
                <a:gd name="T24" fmla="*/ 2147483646 w 145"/>
                <a:gd name="T25" fmla="*/ 2147483646 h 146"/>
                <a:gd name="T26" fmla="*/ 2147483646 w 145"/>
                <a:gd name="T27" fmla="*/ 2147483646 h 146"/>
                <a:gd name="T28" fmla="*/ 2147483646 w 145"/>
                <a:gd name="T29" fmla="*/ 2147483646 h 146"/>
                <a:gd name="T30" fmla="*/ 713346623 w 145"/>
                <a:gd name="T31" fmla="*/ 2147483646 h 146"/>
                <a:gd name="T32" fmla="*/ 0 w 145"/>
                <a:gd name="T33" fmla="*/ 2147483646 h 146"/>
                <a:gd name="T34" fmla="*/ 741879279 w 145"/>
                <a:gd name="T35" fmla="*/ 711785392 h 146"/>
                <a:gd name="T36" fmla="*/ 2147483646 w 145"/>
                <a:gd name="T37" fmla="*/ 0 h 146"/>
                <a:gd name="T38" fmla="*/ 2147483646 w 145"/>
                <a:gd name="T39" fmla="*/ 640607230 h 146"/>
                <a:gd name="T40" fmla="*/ 2147483646 w 145"/>
                <a:gd name="T41" fmla="*/ 2135359948 h 146"/>
                <a:gd name="T42" fmla="*/ 2147483646 w 145"/>
                <a:gd name="T43" fmla="*/ 2147483646 h 146"/>
                <a:gd name="T44" fmla="*/ 2147483646 w 145"/>
                <a:gd name="T45" fmla="*/ 2147483646 h 146"/>
                <a:gd name="T46" fmla="*/ 2147483646 w 145"/>
                <a:gd name="T47" fmla="*/ 2147483646 h 146"/>
                <a:gd name="T48" fmla="*/ 2147483646 w 145"/>
                <a:gd name="T49" fmla="*/ 2147483646 h 146"/>
                <a:gd name="T50" fmla="*/ 1597896737 w 145"/>
                <a:gd name="T51" fmla="*/ 2147483646 h 146"/>
                <a:gd name="T52" fmla="*/ 1284022410 w 145"/>
                <a:gd name="T53" fmla="*/ 2147483646 h 146"/>
                <a:gd name="T54" fmla="*/ 1626429393 w 145"/>
                <a:gd name="T55" fmla="*/ 1622873409 h 146"/>
                <a:gd name="T56" fmla="*/ 2147483646 w 145"/>
                <a:gd name="T57" fmla="*/ 1252743195 h 146"/>
                <a:gd name="T58" fmla="*/ 2147483646 w 145"/>
                <a:gd name="T59" fmla="*/ 1452045821 h 146"/>
                <a:gd name="T60" fmla="*/ 2147483646 w 145"/>
                <a:gd name="T61" fmla="*/ 1281214459 h 146"/>
                <a:gd name="T62" fmla="*/ 2147483646 w 145"/>
                <a:gd name="T63" fmla="*/ 1281214459 h 146"/>
                <a:gd name="T64" fmla="*/ 2147483646 w 145"/>
                <a:gd name="T65" fmla="*/ 2147483646 h 146"/>
                <a:gd name="T66" fmla="*/ 2147483646 w 145"/>
                <a:gd name="T67" fmla="*/ 2147483646 h 146"/>
                <a:gd name="T68" fmla="*/ 2147483646 w 145"/>
                <a:gd name="T69" fmla="*/ 2147483646 h 146"/>
                <a:gd name="T70" fmla="*/ 2147483646 w 145"/>
                <a:gd name="T71" fmla="*/ 2035710521 h 146"/>
                <a:gd name="T72" fmla="*/ 2147483646 w 145"/>
                <a:gd name="T73" fmla="*/ 1893354197 h 146"/>
                <a:gd name="T74" fmla="*/ 2111503435 w 145"/>
                <a:gd name="T75" fmla="*/ 2092653050 h 146"/>
                <a:gd name="T76" fmla="*/ 1968836377 w 145"/>
                <a:gd name="T77" fmla="*/ 2147483646 h 146"/>
                <a:gd name="T78" fmla="*/ 2068704451 w 145"/>
                <a:gd name="T79" fmla="*/ 2147483646 h 146"/>
                <a:gd name="T80" fmla="*/ 2147483646 w 145"/>
                <a:gd name="T81" fmla="*/ 2147483646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5" h="146">
                  <a:moveTo>
                    <a:pt x="108" y="38"/>
                  </a:moveTo>
                  <a:cubicBezTo>
                    <a:pt x="102" y="84"/>
                    <a:pt x="102" y="84"/>
                    <a:pt x="102" y="84"/>
                  </a:cubicBezTo>
                  <a:cubicBezTo>
                    <a:pt x="102" y="87"/>
                    <a:pt x="102" y="89"/>
                    <a:pt x="102" y="92"/>
                  </a:cubicBezTo>
                  <a:cubicBezTo>
                    <a:pt x="102" y="94"/>
                    <a:pt x="103" y="96"/>
                    <a:pt x="106" y="96"/>
                  </a:cubicBezTo>
                  <a:cubicBezTo>
                    <a:pt x="110" y="96"/>
                    <a:pt x="115" y="93"/>
                    <a:pt x="120" y="87"/>
                  </a:cubicBezTo>
                  <a:cubicBezTo>
                    <a:pt x="124" y="81"/>
                    <a:pt x="126" y="73"/>
                    <a:pt x="126" y="64"/>
                  </a:cubicBezTo>
                  <a:cubicBezTo>
                    <a:pt x="126" y="50"/>
                    <a:pt x="121" y="39"/>
                    <a:pt x="112" y="30"/>
                  </a:cubicBezTo>
                  <a:cubicBezTo>
                    <a:pt x="102" y="21"/>
                    <a:pt x="90" y="17"/>
                    <a:pt x="75" y="17"/>
                  </a:cubicBezTo>
                  <a:cubicBezTo>
                    <a:pt x="60" y="17"/>
                    <a:pt x="47" y="22"/>
                    <a:pt x="36" y="33"/>
                  </a:cubicBezTo>
                  <a:cubicBezTo>
                    <a:pt x="26" y="44"/>
                    <a:pt x="20" y="57"/>
                    <a:pt x="20" y="73"/>
                  </a:cubicBezTo>
                  <a:cubicBezTo>
                    <a:pt x="20" y="88"/>
                    <a:pt x="25" y="101"/>
                    <a:pt x="35" y="112"/>
                  </a:cubicBezTo>
                  <a:cubicBezTo>
                    <a:pt x="45" y="123"/>
                    <a:pt x="59" y="129"/>
                    <a:pt x="77" y="129"/>
                  </a:cubicBezTo>
                  <a:cubicBezTo>
                    <a:pt x="91" y="129"/>
                    <a:pt x="106" y="125"/>
                    <a:pt x="121" y="117"/>
                  </a:cubicBezTo>
                  <a:cubicBezTo>
                    <a:pt x="127" y="134"/>
                    <a:pt x="127" y="134"/>
                    <a:pt x="127" y="134"/>
                  </a:cubicBezTo>
                  <a:cubicBezTo>
                    <a:pt x="111" y="142"/>
                    <a:pt x="94" y="146"/>
                    <a:pt x="77" y="146"/>
                  </a:cubicBezTo>
                  <a:cubicBezTo>
                    <a:pt x="54" y="146"/>
                    <a:pt x="35" y="139"/>
                    <a:pt x="21" y="125"/>
                  </a:cubicBezTo>
                  <a:cubicBezTo>
                    <a:pt x="7" y="110"/>
                    <a:pt x="0" y="93"/>
                    <a:pt x="0" y="73"/>
                  </a:cubicBezTo>
                  <a:cubicBezTo>
                    <a:pt x="0" y="53"/>
                    <a:pt x="7" y="35"/>
                    <a:pt x="22" y="21"/>
                  </a:cubicBezTo>
                  <a:cubicBezTo>
                    <a:pt x="37" y="7"/>
                    <a:pt x="54" y="0"/>
                    <a:pt x="75" y="0"/>
                  </a:cubicBezTo>
                  <a:cubicBezTo>
                    <a:pt x="95" y="0"/>
                    <a:pt x="112" y="6"/>
                    <a:pt x="125" y="19"/>
                  </a:cubicBezTo>
                  <a:cubicBezTo>
                    <a:pt x="138" y="31"/>
                    <a:pt x="145" y="46"/>
                    <a:pt x="145" y="63"/>
                  </a:cubicBezTo>
                  <a:cubicBezTo>
                    <a:pt x="145" y="77"/>
                    <a:pt x="141" y="89"/>
                    <a:pt x="133" y="98"/>
                  </a:cubicBezTo>
                  <a:cubicBezTo>
                    <a:pt x="125" y="108"/>
                    <a:pt x="115" y="113"/>
                    <a:pt x="104" y="113"/>
                  </a:cubicBezTo>
                  <a:cubicBezTo>
                    <a:pt x="96" y="113"/>
                    <a:pt x="90" y="110"/>
                    <a:pt x="86" y="104"/>
                  </a:cubicBezTo>
                  <a:cubicBezTo>
                    <a:pt x="81" y="110"/>
                    <a:pt x="75" y="113"/>
                    <a:pt x="68" y="113"/>
                  </a:cubicBezTo>
                  <a:cubicBezTo>
                    <a:pt x="60" y="113"/>
                    <a:pt x="53" y="110"/>
                    <a:pt x="47" y="103"/>
                  </a:cubicBezTo>
                  <a:cubicBezTo>
                    <a:pt x="41" y="96"/>
                    <a:pt x="38" y="87"/>
                    <a:pt x="38" y="76"/>
                  </a:cubicBezTo>
                  <a:cubicBezTo>
                    <a:pt x="38" y="64"/>
                    <a:pt x="41" y="55"/>
                    <a:pt x="48" y="48"/>
                  </a:cubicBezTo>
                  <a:cubicBezTo>
                    <a:pt x="54" y="40"/>
                    <a:pt x="62" y="37"/>
                    <a:pt x="71" y="37"/>
                  </a:cubicBezTo>
                  <a:cubicBezTo>
                    <a:pt x="77" y="37"/>
                    <a:pt x="83" y="39"/>
                    <a:pt x="87" y="43"/>
                  </a:cubicBezTo>
                  <a:cubicBezTo>
                    <a:pt x="89" y="38"/>
                    <a:pt x="89" y="38"/>
                    <a:pt x="89" y="38"/>
                  </a:cubicBezTo>
                  <a:lnTo>
                    <a:pt x="108" y="38"/>
                  </a:lnTo>
                  <a:close/>
                  <a:moveTo>
                    <a:pt x="69" y="94"/>
                  </a:moveTo>
                  <a:cubicBezTo>
                    <a:pt x="74" y="94"/>
                    <a:pt x="78" y="92"/>
                    <a:pt x="81" y="87"/>
                  </a:cubicBezTo>
                  <a:cubicBezTo>
                    <a:pt x="84" y="83"/>
                    <a:pt x="86" y="77"/>
                    <a:pt x="86" y="72"/>
                  </a:cubicBezTo>
                  <a:cubicBezTo>
                    <a:pt x="86" y="67"/>
                    <a:pt x="85" y="63"/>
                    <a:pt x="82" y="60"/>
                  </a:cubicBezTo>
                  <a:cubicBezTo>
                    <a:pt x="79" y="57"/>
                    <a:pt x="76" y="56"/>
                    <a:pt x="73" y="56"/>
                  </a:cubicBezTo>
                  <a:cubicBezTo>
                    <a:pt x="68" y="56"/>
                    <a:pt x="65" y="58"/>
                    <a:pt x="62" y="62"/>
                  </a:cubicBezTo>
                  <a:cubicBezTo>
                    <a:pt x="60" y="65"/>
                    <a:pt x="58" y="70"/>
                    <a:pt x="58" y="77"/>
                  </a:cubicBezTo>
                  <a:cubicBezTo>
                    <a:pt x="58" y="82"/>
                    <a:pt x="59" y="86"/>
                    <a:pt x="61" y="89"/>
                  </a:cubicBezTo>
                  <a:cubicBezTo>
                    <a:pt x="63" y="92"/>
                    <a:pt x="66" y="94"/>
                    <a:pt x="69"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22" name="Freeform 15"/>
            <p:cNvSpPr/>
            <p:nvPr/>
          </p:nvSpPr>
          <p:spPr bwMode="auto">
            <a:xfrm>
              <a:off x="1497013" y="2680857"/>
              <a:ext cx="98425" cy="142875"/>
            </a:xfrm>
            <a:custGeom>
              <a:avLst/>
              <a:gdLst>
                <a:gd name="T0" fmla="*/ 0 w 26"/>
                <a:gd name="T1" fmla="*/ 664421388 h 38"/>
                <a:gd name="T2" fmla="*/ 888497617 w 26"/>
                <a:gd name="T3" fmla="*/ 1272294355 h 38"/>
                <a:gd name="T4" fmla="*/ 888497617 w 26"/>
                <a:gd name="T5" fmla="*/ 0 h 38"/>
                <a:gd name="T6" fmla="*/ 0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0" y="20"/>
                  </a:moveTo>
                  <a:cubicBezTo>
                    <a:pt x="6" y="29"/>
                    <a:pt x="15" y="36"/>
                    <a:pt x="26" y="38"/>
                  </a:cubicBezTo>
                  <a:cubicBezTo>
                    <a:pt x="26" y="0"/>
                    <a:pt x="26" y="0"/>
                    <a:pt x="26" y="0"/>
                  </a:cubicBezTo>
                  <a:lnTo>
                    <a:pt x="0"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23" name="Freeform 16"/>
            <p:cNvSpPr/>
            <p:nvPr/>
          </p:nvSpPr>
          <p:spPr bwMode="auto">
            <a:xfrm>
              <a:off x="2138363" y="2115707"/>
              <a:ext cx="334963" cy="115887"/>
            </a:xfrm>
            <a:custGeom>
              <a:avLst/>
              <a:gdLst>
                <a:gd name="T0" fmla="*/ 2011415179 w 89"/>
                <a:gd name="T1" fmla="*/ 223598359 h 31"/>
                <a:gd name="T2" fmla="*/ 977376870 w 89"/>
                <a:gd name="T3" fmla="*/ 223598359 h 31"/>
                <a:gd name="T4" fmla="*/ 0 w 89"/>
                <a:gd name="T5" fmla="*/ 1020160738 h 31"/>
                <a:gd name="T6" fmla="*/ 2147483646 w 89"/>
                <a:gd name="T7" fmla="*/ 1020160738 h 31"/>
                <a:gd name="T8" fmla="*/ 2011415179 w 89"/>
                <a:gd name="T9" fmla="*/ 223598359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 h="31">
                  <a:moveTo>
                    <a:pt x="60" y="7"/>
                  </a:moveTo>
                  <a:cubicBezTo>
                    <a:pt x="52" y="0"/>
                    <a:pt x="37" y="0"/>
                    <a:pt x="29" y="7"/>
                  </a:cubicBezTo>
                  <a:cubicBezTo>
                    <a:pt x="0" y="31"/>
                    <a:pt x="0" y="31"/>
                    <a:pt x="0" y="31"/>
                  </a:cubicBezTo>
                  <a:cubicBezTo>
                    <a:pt x="89" y="31"/>
                    <a:pt x="89" y="31"/>
                    <a:pt x="89" y="31"/>
                  </a:cubicBezTo>
                  <a:lnTo>
                    <a:pt x="6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24" name="Freeform 17"/>
            <p:cNvSpPr/>
            <p:nvPr/>
          </p:nvSpPr>
          <p:spPr bwMode="auto">
            <a:xfrm>
              <a:off x="3017838" y="2680857"/>
              <a:ext cx="96838" cy="142875"/>
            </a:xfrm>
            <a:custGeom>
              <a:avLst/>
              <a:gdLst>
                <a:gd name="T0" fmla="*/ 846203965 w 26"/>
                <a:gd name="T1" fmla="*/ 664421388 h 38"/>
                <a:gd name="T2" fmla="*/ 0 w 26"/>
                <a:gd name="T3" fmla="*/ 0 h 38"/>
                <a:gd name="T4" fmla="*/ 0 w 26"/>
                <a:gd name="T5" fmla="*/ 1272294355 h 38"/>
                <a:gd name="T6" fmla="*/ 846203965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26" y="20"/>
                  </a:moveTo>
                  <a:cubicBezTo>
                    <a:pt x="0" y="0"/>
                    <a:pt x="0" y="0"/>
                    <a:pt x="0" y="0"/>
                  </a:cubicBezTo>
                  <a:cubicBezTo>
                    <a:pt x="0" y="38"/>
                    <a:pt x="0" y="38"/>
                    <a:pt x="0" y="38"/>
                  </a:cubicBezTo>
                  <a:cubicBezTo>
                    <a:pt x="11" y="36"/>
                    <a:pt x="20" y="29"/>
                    <a:pt x="2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25" name="Freeform 18"/>
            <p:cNvSpPr/>
            <p:nvPr/>
          </p:nvSpPr>
          <p:spPr bwMode="auto">
            <a:xfrm>
              <a:off x="1595438" y="2231595"/>
              <a:ext cx="1422400" cy="1176337"/>
            </a:xfrm>
            <a:custGeom>
              <a:avLst/>
              <a:gdLst>
                <a:gd name="T0" fmla="*/ 711754623 w 377"/>
                <a:gd name="T1" fmla="*/ 2147483646 h 312"/>
                <a:gd name="T2" fmla="*/ 711754623 w 377"/>
                <a:gd name="T3" fmla="*/ 1691614079 h 312"/>
                <a:gd name="T4" fmla="*/ 1010692545 w 377"/>
                <a:gd name="T5" fmla="*/ 1009282065 h 312"/>
                <a:gd name="T6" fmla="*/ 1765153125 w 377"/>
                <a:gd name="T7" fmla="*/ 710763929 h 312"/>
                <a:gd name="T8" fmla="*/ 2147483646 w 377"/>
                <a:gd name="T9" fmla="*/ 710763929 h 312"/>
                <a:gd name="T10" fmla="*/ 2147483646 w 377"/>
                <a:gd name="T11" fmla="*/ 1009282065 h 312"/>
                <a:gd name="T12" fmla="*/ 2147483646 w 377"/>
                <a:gd name="T13" fmla="*/ 1691614079 h 312"/>
                <a:gd name="T14" fmla="*/ 2147483646 w 377"/>
                <a:gd name="T15" fmla="*/ 2147483646 h 312"/>
                <a:gd name="T16" fmla="*/ 2147483646 w 377"/>
                <a:gd name="T17" fmla="*/ 2147483646 h 312"/>
                <a:gd name="T18" fmla="*/ 2147483646 w 377"/>
                <a:gd name="T19" fmla="*/ 1691614079 h 312"/>
                <a:gd name="T20" fmla="*/ 2147483646 w 377"/>
                <a:gd name="T21" fmla="*/ 0 h 312"/>
                <a:gd name="T22" fmla="*/ 1765153125 w 377"/>
                <a:gd name="T23" fmla="*/ 0 h 312"/>
                <a:gd name="T24" fmla="*/ 0 w 377"/>
                <a:gd name="T25" fmla="*/ 1691614079 h 312"/>
                <a:gd name="T26" fmla="*/ 0 w 377"/>
                <a:gd name="T27" fmla="*/ 2147483646 h 312"/>
                <a:gd name="T28" fmla="*/ 711754623 w 377"/>
                <a:gd name="T29" fmla="*/ 2147483646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77" h="312">
                  <a:moveTo>
                    <a:pt x="21" y="312"/>
                  </a:moveTo>
                  <a:cubicBezTo>
                    <a:pt x="21" y="50"/>
                    <a:pt x="21" y="50"/>
                    <a:pt x="21" y="50"/>
                  </a:cubicBezTo>
                  <a:cubicBezTo>
                    <a:pt x="21" y="42"/>
                    <a:pt x="24" y="35"/>
                    <a:pt x="30" y="30"/>
                  </a:cubicBezTo>
                  <a:cubicBezTo>
                    <a:pt x="35" y="24"/>
                    <a:pt x="43" y="21"/>
                    <a:pt x="52" y="21"/>
                  </a:cubicBezTo>
                  <a:cubicBezTo>
                    <a:pt x="325" y="21"/>
                    <a:pt x="325" y="21"/>
                    <a:pt x="325" y="21"/>
                  </a:cubicBezTo>
                  <a:cubicBezTo>
                    <a:pt x="334" y="21"/>
                    <a:pt x="342" y="24"/>
                    <a:pt x="347" y="30"/>
                  </a:cubicBezTo>
                  <a:cubicBezTo>
                    <a:pt x="353" y="35"/>
                    <a:pt x="356" y="42"/>
                    <a:pt x="356" y="50"/>
                  </a:cubicBezTo>
                  <a:cubicBezTo>
                    <a:pt x="356" y="312"/>
                    <a:pt x="356" y="312"/>
                    <a:pt x="356" y="312"/>
                  </a:cubicBezTo>
                  <a:cubicBezTo>
                    <a:pt x="377" y="312"/>
                    <a:pt x="377" y="312"/>
                    <a:pt x="377" y="312"/>
                  </a:cubicBezTo>
                  <a:cubicBezTo>
                    <a:pt x="377" y="50"/>
                    <a:pt x="377" y="50"/>
                    <a:pt x="377" y="50"/>
                  </a:cubicBezTo>
                  <a:cubicBezTo>
                    <a:pt x="377" y="22"/>
                    <a:pt x="353" y="0"/>
                    <a:pt x="325" y="0"/>
                  </a:cubicBezTo>
                  <a:cubicBezTo>
                    <a:pt x="52" y="0"/>
                    <a:pt x="52" y="0"/>
                    <a:pt x="52" y="0"/>
                  </a:cubicBezTo>
                  <a:cubicBezTo>
                    <a:pt x="24" y="0"/>
                    <a:pt x="0" y="22"/>
                    <a:pt x="0" y="50"/>
                  </a:cubicBezTo>
                  <a:cubicBezTo>
                    <a:pt x="0" y="312"/>
                    <a:pt x="0" y="312"/>
                    <a:pt x="0" y="312"/>
                  </a:cubicBezTo>
                  <a:lnTo>
                    <a:pt x="21" y="3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sp>
          <p:nvSpPr>
            <p:cNvPr id="26" name="Freeform 19"/>
            <p:cNvSpPr>
              <a:spLocks noEditPoints="1"/>
            </p:cNvSpPr>
            <p:nvPr/>
          </p:nvSpPr>
          <p:spPr bwMode="auto">
            <a:xfrm>
              <a:off x="1444625" y="2809445"/>
              <a:ext cx="1719263" cy="1058862"/>
            </a:xfrm>
            <a:custGeom>
              <a:avLst/>
              <a:gdLst>
                <a:gd name="T0" fmla="*/ 2147483646 w 456"/>
                <a:gd name="T1" fmla="*/ 0 h 281"/>
                <a:gd name="T2" fmla="*/ 2147483646 w 456"/>
                <a:gd name="T3" fmla="*/ 2147483646 h 281"/>
                <a:gd name="T4" fmla="*/ 2147483646 w 456"/>
                <a:gd name="T5" fmla="*/ 2147483646 h 281"/>
                <a:gd name="T6" fmla="*/ 241658250 w 456"/>
                <a:gd name="T7" fmla="*/ 0 h 281"/>
                <a:gd name="T8" fmla="*/ 0 w 456"/>
                <a:gd name="T9" fmla="*/ 738362183 h 281"/>
                <a:gd name="T10" fmla="*/ 0 w 456"/>
                <a:gd name="T11" fmla="*/ 2147483646 h 281"/>
                <a:gd name="T12" fmla="*/ 1449957040 w 456"/>
                <a:gd name="T13" fmla="*/ 2147483646 h 281"/>
                <a:gd name="T14" fmla="*/ 2147483646 w 456"/>
                <a:gd name="T15" fmla="*/ 2147483646 h 281"/>
                <a:gd name="T16" fmla="*/ 2147483646 w 456"/>
                <a:gd name="T17" fmla="*/ 2147483646 h 281"/>
                <a:gd name="T18" fmla="*/ 2147483646 w 456"/>
                <a:gd name="T19" fmla="*/ 738362183 h 281"/>
                <a:gd name="T20" fmla="*/ 2147483646 w 456"/>
                <a:gd name="T21" fmla="*/ 0 h 281"/>
                <a:gd name="T22" fmla="*/ 2147483646 w 456"/>
                <a:gd name="T23" fmla="*/ 2147483646 h 281"/>
                <a:gd name="T24" fmla="*/ 1521034992 w 456"/>
                <a:gd name="T25" fmla="*/ 2147483646 h 281"/>
                <a:gd name="T26" fmla="*/ 1108788904 w 456"/>
                <a:gd name="T27" fmla="*/ 2147483646 h 281"/>
                <a:gd name="T28" fmla="*/ 1222512873 w 456"/>
                <a:gd name="T29" fmla="*/ 2147483646 h 281"/>
                <a:gd name="T30" fmla="*/ 2147483646 w 456"/>
                <a:gd name="T31" fmla="*/ 2147483646 h 281"/>
                <a:gd name="T32" fmla="*/ 2147483646 w 456"/>
                <a:gd name="T33" fmla="*/ 2147483646 h 281"/>
                <a:gd name="T34" fmla="*/ 2147483646 w 456"/>
                <a:gd name="T35" fmla="*/ 2147483646 h 281"/>
                <a:gd name="T36" fmla="*/ 2147483646 w 456"/>
                <a:gd name="T37" fmla="*/ 2147483646 h 281"/>
                <a:gd name="T38" fmla="*/ 2147483646 w 456"/>
                <a:gd name="T39" fmla="*/ 2147483646 h 281"/>
                <a:gd name="T40" fmla="*/ 2147483646 w 456"/>
                <a:gd name="T41" fmla="*/ 2147483646 h 281"/>
                <a:gd name="T42" fmla="*/ 2147483646 w 456"/>
                <a:gd name="T43" fmla="*/ 2147483646 h 281"/>
                <a:gd name="T44" fmla="*/ 2147483646 w 456"/>
                <a:gd name="T45" fmla="*/ 2147483646 h 281"/>
                <a:gd name="T46" fmla="*/ 2147483646 w 456"/>
                <a:gd name="T47" fmla="*/ 2147483646 h 281"/>
                <a:gd name="T48" fmla="*/ 2147483646 w 456"/>
                <a:gd name="T49" fmla="*/ 2147483646 h 2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56" h="281">
                  <a:moveTo>
                    <a:pt x="450" y="0"/>
                  </a:moveTo>
                  <a:cubicBezTo>
                    <a:pt x="245" y="169"/>
                    <a:pt x="245" y="169"/>
                    <a:pt x="245" y="169"/>
                  </a:cubicBezTo>
                  <a:cubicBezTo>
                    <a:pt x="236" y="176"/>
                    <a:pt x="221" y="176"/>
                    <a:pt x="212" y="169"/>
                  </a:cubicBezTo>
                  <a:cubicBezTo>
                    <a:pt x="7" y="0"/>
                    <a:pt x="7" y="0"/>
                    <a:pt x="7" y="0"/>
                  </a:cubicBezTo>
                  <a:cubicBezTo>
                    <a:pt x="3" y="7"/>
                    <a:pt x="0" y="14"/>
                    <a:pt x="0" y="22"/>
                  </a:cubicBezTo>
                  <a:cubicBezTo>
                    <a:pt x="0" y="239"/>
                    <a:pt x="0" y="239"/>
                    <a:pt x="0" y="239"/>
                  </a:cubicBezTo>
                  <a:cubicBezTo>
                    <a:pt x="0" y="262"/>
                    <a:pt x="19" y="281"/>
                    <a:pt x="43" y="281"/>
                  </a:cubicBezTo>
                  <a:cubicBezTo>
                    <a:pt x="414" y="281"/>
                    <a:pt x="414" y="281"/>
                    <a:pt x="414" y="281"/>
                  </a:cubicBezTo>
                  <a:cubicBezTo>
                    <a:pt x="437" y="281"/>
                    <a:pt x="456" y="262"/>
                    <a:pt x="456" y="239"/>
                  </a:cubicBezTo>
                  <a:cubicBezTo>
                    <a:pt x="456" y="22"/>
                    <a:pt x="456" y="22"/>
                    <a:pt x="456" y="22"/>
                  </a:cubicBezTo>
                  <a:cubicBezTo>
                    <a:pt x="456" y="14"/>
                    <a:pt x="454" y="7"/>
                    <a:pt x="450" y="0"/>
                  </a:cubicBezTo>
                  <a:close/>
                  <a:moveTo>
                    <a:pt x="151" y="182"/>
                  </a:moveTo>
                  <a:cubicBezTo>
                    <a:pt x="45" y="248"/>
                    <a:pt x="45" y="248"/>
                    <a:pt x="45" y="248"/>
                  </a:cubicBezTo>
                  <a:cubicBezTo>
                    <a:pt x="41" y="250"/>
                    <a:pt x="35" y="249"/>
                    <a:pt x="33" y="245"/>
                  </a:cubicBezTo>
                  <a:cubicBezTo>
                    <a:pt x="30" y="241"/>
                    <a:pt x="31" y="235"/>
                    <a:pt x="36" y="233"/>
                  </a:cubicBezTo>
                  <a:cubicBezTo>
                    <a:pt x="142" y="167"/>
                    <a:pt x="142" y="167"/>
                    <a:pt x="142" y="167"/>
                  </a:cubicBezTo>
                  <a:cubicBezTo>
                    <a:pt x="146" y="165"/>
                    <a:pt x="151" y="166"/>
                    <a:pt x="154" y="170"/>
                  </a:cubicBezTo>
                  <a:cubicBezTo>
                    <a:pt x="156" y="174"/>
                    <a:pt x="155" y="180"/>
                    <a:pt x="151" y="182"/>
                  </a:cubicBezTo>
                  <a:close/>
                  <a:moveTo>
                    <a:pt x="424" y="245"/>
                  </a:moveTo>
                  <a:cubicBezTo>
                    <a:pt x="422" y="249"/>
                    <a:pt x="416" y="250"/>
                    <a:pt x="412" y="248"/>
                  </a:cubicBezTo>
                  <a:cubicBezTo>
                    <a:pt x="306" y="182"/>
                    <a:pt x="306" y="182"/>
                    <a:pt x="306" y="182"/>
                  </a:cubicBezTo>
                  <a:cubicBezTo>
                    <a:pt x="302" y="180"/>
                    <a:pt x="301" y="174"/>
                    <a:pt x="303" y="170"/>
                  </a:cubicBezTo>
                  <a:cubicBezTo>
                    <a:pt x="306" y="166"/>
                    <a:pt x="311" y="165"/>
                    <a:pt x="315" y="167"/>
                  </a:cubicBezTo>
                  <a:cubicBezTo>
                    <a:pt x="421" y="233"/>
                    <a:pt x="421" y="233"/>
                    <a:pt x="421" y="233"/>
                  </a:cubicBezTo>
                  <a:cubicBezTo>
                    <a:pt x="426" y="235"/>
                    <a:pt x="427" y="241"/>
                    <a:pt x="424" y="2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chemeClr val="tx1">
                    <a:lumMod val="75000"/>
                    <a:lumOff val="25000"/>
                  </a:schemeClr>
                </a:solidFill>
                <a:latin typeface="+mn-ea"/>
              </a:endParaRPr>
            </a:p>
          </p:txBody>
        </p:sp>
      </p:grpSp>
      <p:grpSp>
        <p:nvGrpSpPr>
          <p:cNvPr id="27" name="组合 26"/>
          <p:cNvGrpSpPr/>
          <p:nvPr/>
        </p:nvGrpSpPr>
        <p:grpSpPr>
          <a:xfrm>
            <a:off x="1951718" y="2212521"/>
            <a:ext cx="4138613" cy="579438"/>
            <a:chOff x="2445204" y="2110921"/>
            <a:chExt cx="4138613" cy="579438"/>
          </a:xfrm>
        </p:grpSpPr>
        <p:sp>
          <p:nvSpPr>
            <p:cNvPr id="28" name="圆角矩形 32"/>
            <p:cNvSpPr/>
            <p:nvPr/>
          </p:nvSpPr>
          <p:spPr>
            <a:xfrm>
              <a:off x="2445204" y="2110921"/>
              <a:ext cx="4138613" cy="579438"/>
            </a:xfrm>
            <a:prstGeom prst="roundRect">
              <a:avLst>
                <a:gd name="adj" fmla="val 12912"/>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mj-lt"/>
              </a:endParaRPr>
            </a:p>
          </p:txBody>
        </p:sp>
        <p:sp>
          <p:nvSpPr>
            <p:cNvPr id="29" name="圆角矩形 36"/>
            <p:cNvSpPr/>
            <p:nvPr/>
          </p:nvSpPr>
          <p:spPr>
            <a:xfrm>
              <a:off x="2445204" y="2110921"/>
              <a:ext cx="3606800" cy="57943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mj-lt"/>
              </a:endParaRPr>
            </a:p>
          </p:txBody>
        </p:sp>
        <p:sp>
          <p:nvSpPr>
            <p:cNvPr id="30" name="文本框 35"/>
            <p:cNvSpPr txBox="1">
              <a:spLocks noChangeArrowheads="1"/>
            </p:cNvSpPr>
            <p:nvPr/>
          </p:nvSpPr>
          <p:spPr bwMode="auto">
            <a:xfrm>
              <a:off x="5266192" y="2247446"/>
              <a:ext cx="7445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bg1"/>
                  </a:solidFill>
                  <a:latin typeface="+mj-lt"/>
                  <a:ea typeface="+mn-ea"/>
                </a:rPr>
                <a:t>96%</a:t>
              </a:r>
              <a:endParaRPr lang="zh-CN" altLang="en-US" dirty="0">
                <a:solidFill>
                  <a:schemeClr val="bg1"/>
                </a:solidFill>
                <a:latin typeface="+mj-lt"/>
                <a:ea typeface="+mn-ea"/>
              </a:endParaRPr>
            </a:p>
          </p:txBody>
        </p:sp>
      </p:grpSp>
      <p:grpSp>
        <p:nvGrpSpPr>
          <p:cNvPr id="31" name="组合 30"/>
          <p:cNvGrpSpPr/>
          <p:nvPr/>
        </p:nvGrpSpPr>
        <p:grpSpPr>
          <a:xfrm>
            <a:off x="1951718" y="3226934"/>
            <a:ext cx="4137025" cy="582612"/>
            <a:chOff x="2445204" y="3125334"/>
            <a:chExt cx="4137025" cy="582612"/>
          </a:xfrm>
        </p:grpSpPr>
        <p:sp>
          <p:nvSpPr>
            <p:cNvPr id="32" name="圆角矩形 33"/>
            <p:cNvSpPr/>
            <p:nvPr/>
          </p:nvSpPr>
          <p:spPr>
            <a:xfrm>
              <a:off x="2445204" y="3128509"/>
              <a:ext cx="4137025" cy="579437"/>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mj-lt"/>
              </a:endParaRPr>
            </a:p>
          </p:txBody>
        </p:sp>
        <p:sp>
          <p:nvSpPr>
            <p:cNvPr id="33" name="圆角矩形 38"/>
            <p:cNvSpPr/>
            <p:nvPr/>
          </p:nvSpPr>
          <p:spPr>
            <a:xfrm>
              <a:off x="2445204" y="3125334"/>
              <a:ext cx="2640013" cy="57943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mj-lt"/>
              </a:endParaRPr>
            </a:p>
          </p:txBody>
        </p:sp>
        <p:sp>
          <p:nvSpPr>
            <p:cNvPr id="34" name="文本框 37"/>
            <p:cNvSpPr txBox="1">
              <a:spLocks noChangeArrowheads="1"/>
            </p:cNvSpPr>
            <p:nvPr/>
          </p:nvSpPr>
          <p:spPr bwMode="auto">
            <a:xfrm>
              <a:off x="4340679" y="3263446"/>
              <a:ext cx="7445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bg1"/>
                  </a:solidFill>
                  <a:latin typeface="+mj-lt"/>
                  <a:ea typeface="+mn-ea"/>
                </a:rPr>
                <a:t>72%</a:t>
              </a:r>
              <a:endParaRPr lang="zh-CN" altLang="en-US" dirty="0">
                <a:solidFill>
                  <a:schemeClr val="bg1"/>
                </a:solidFill>
                <a:latin typeface="+mj-lt"/>
                <a:ea typeface="+mn-ea"/>
              </a:endParaRPr>
            </a:p>
          </p:txBody>
        </p:sp>
      </p:grpSp>
      <p:grpSp>
        <p:nvGrpSpPr>
          <p:cNvPr id="35" name="组合 34"/>
          <p:cNvGrpSpPr/>
          <p:nvPr/>
        </p:nvGrpSpPr>
        <p:grpSpPr>
          <a:xfrm>
            <a:off x="1951718" y="4308021"/>
            <a:ext cx="4138613" cy="587375"/>
            <a:chOff x="2445204" y="4206421"/>
            <a:chExt cx="4138613" cy="587375"/>
          </a:xfrm>
        </p:grpSpPr>
        <p:sp>
          <p:nvSpPr>
            <p:cNvPr id="36" name="圆角矩形 34"/>
            <p:cNvSpPr/>
            <p:nvPr/>
          </p:nvSpPr>
          <p:spPr>
            <a:xfrm>
              <a:off x="2445204" y="4206421"/>
              <a:ext cx="4138613" cy="579438"/>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mj-lt"/>
              </a:endParaRPr>
            </a:p>
          </p:txBody>
        </p:sp>
        <p:sp>
          <p:nvSpPr>
            <p:cNvPr id="37" name="圆角矩形 40"/>
            <p:cNvSpPr/>
            <p:nvPr/>
          </p:nvSpPr>
          <p:spPr>
            <a:xfrm>
              <a:off x="2445204" y="4214359"/>
              <a:ext cx="2060575" cy="57943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mj-lt"/>
              </a:endParaRPr>
            </a:p>
          </p:txBody>
        </p:sp>
        <p:sp>
          <p:nvSpPr>
            <p:cNvPr id="38" name="文本框 39"/>
            <p:cNvSpPr txBox="1">
              <a:spLocks noChangeArrowheads="1"/>
            </p:cNvSpPr>
            <p:nvPr/>
          </p:nvSpPr>
          <p:spPr bwMode="auto">
            <a:xfrm>
              <a:off x="3761242" y="4352471"/>
              <a:ext cx="7445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bg1"/>
                  </a:solidFill>
                  <a:latin typeface="+mj-lt"/>
                  <a:ea typeface="+mn-ea"/>
                </a:rPr>
                <a:t>54%</a:t>
              </a:r>
              <a:endParaRPr lang="zh-CN" altLang="en-US" dirty="0">
                <a:solidFill>
                  <a:schemeClr val="bg1"/>
                </a:solidFill>
                <a:latin typeface="+mj-lt"/>
                <a:ea typeface="+mn-ea"/>
              </a:endParaRPr>
            </a:p>
          </p:txBody>
        </p:sp>
      </p:grpSp>
      <p:grpSp>
        <p:nvGrpSpPr>
          <p:cNvPr id="39" name="组合 38"/>
          <p:cNvGrpSpPr/>
          <p:nvPr/>
        </p:nvGrpSpPr>
        <p:grpSpPr>
          <a:xfrm>
            <a:off x="1951718" y="5293859"/>
            <a:ext cx="4137025" cy="585787"/>
            <a:chOff x="2445204" y="5192259"/>
            <a:chExt cx="4137025" cy="585787"/>
          </a:xfrm>
        </p:grpSpPr>
        <p:sp>
          <p:nvSpPr>
            <p:cNvPr id="40" name="圆角矩形 35"/>
            <p:cNvSpPr/>
            <p:nvPr/>
          </p:nvSpPr>
          <p:spPr>
            <a:xfrm>
              <a:off x="2445204" y="5192259"/>
              <a:ext cx="4137025" cy="579437"/>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mj-lt"/>
              </a:endParaRPr>
            </a:p>
          </p:txBody>
        </p:sp>
        <p:sp>
          <p:nvSpPr>
            <p:cNvPr id="41" name="圆角矩形 42"/>
            <p:cNvSpPr/>
            <p:nvPr/>
          </p:nvSpPr>
          <p:spPr>
            <a:xfrm>
              <a:off x="2445204" y="5198609"/>
              <a:ext cx="1423988" cy="57943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mj-lt"/>
              </a:endParaRPr>
            </a:p>
          </p:txBody>
        </p:sp>
        <p:sp>
          <p:nvSpPr>
            <p:cNvPr id="42" name="文本框 41"/>
            <p:cNvSpPr txBox="1">
              <a:spLocks noChangeArrowheads="1"/>
            </p:cNvSpPr>
            <p:nvPr/>
          </p:nvSpPr>
          <p:spPr bwMode="auto">
            <a:xfrm>
              <a:off x="3138942" y="5325609"/>
              <a:ext cx="7445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bg1"/>
                  </a:solidFill>
                  <a:latin typeface="+mj-lt"/>
                  <a:ea typeface="+mn-ea"/>
                </a:rPr>
                <a:t>23%</a:t>
              </a:r>
              <a:endParaRPr lang="zh-CN" altLang="en-US" dirty="0">
                <a:solidFill>
                  <a:schemeClr val="bg1"/>
                </a:solidFill>
                <a:latin typeface="+mj-lt"/>
                <a:ea typeface="+mn-ea"/>
              </a:endParaRPr>
            </a:p>
          </p:txBody>
        </p:sp>
      </p:grpSp>
      <p:cxnSp>
        <p:nvCxnSpPr>
          <p:cNvPr id="43" name="直接连接符 42"/>
          <p:cNvCxnSpPr/>
          <p:nvPr/>
        </p:nvCxnSpPr>
        <p:spPr>
          <a:xfrm>
            <a:off x="6958024" y="2493570"/>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6958024" y="3815666"/>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6958024" y="5137763"/>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6676563" y="1799997"/>
            <a:ext cx="574574" cy="574574"/>
            <a:chOff x="3659487" y="2011031"/>
            <a:chExt cx="574574" cy="574574"/>
          </a:xfrm>
        </p:grpSpPr>
        <p:sp>
          <p:nvSpPr>
            <p:cNvPr id="47" name="矩形 46"/>
            <p:cNvSpPr/>
            <p:nvPr/>
          </p:nvSpPr>
          <p:spPr>
            <a:xfrm rot="2700000">
              <a:off x="3659487" y="2011031"/>
              <a:ext cx="574574" cy="5745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lt"/>
              </a:endParaRPr>
            </a:p>
          </p:txBody>
        </p:sp>
        <p:sp>
          <p:nvSpPr>
            <p:cNvPr id="48" name="文本框 47"/>
            <p:cNvSpPr txBox="1"/>
            <p:nvPr/>
          </p:nvSpPr>
          <p:spPr>
            <a:xfrm>
              <a:off x="3681962" y="2033120"/>
              <a:ext cx="513282" cy="523220"/>
            </a:xfrm>
            <a:prstGeom prst="rect">
              <a:avLst/>
            </a:prstGeom>
            <a:noFill/>
          </p:spPr>
          <p:txBody>
            <a:bodyPr wrap="none" rtlCol="0">
              <a:spAutoFit/>
            </a:bodyPr>
            <a:lstStyle/>
            <a:p>
              <a:r>
                <a:rPr kumimoji="1" lang="en-US" altLang="zh-CN" sz="2800" dirty="0">
                  <a:solidFill>
                    <a:schemeClr val="bg1"/>
                  </a:solidFill>
                  <a:latin typeface="+mj-lt"/>
                </a:rPr>
                <a:t>01</a:t>
              </a:r>
              <a:endParaRPr kumimoji="1" lang="zh-CN" altLang="en-US" sz="2800" dirty="0">
                <a:solidFill>
                  <a:schemeClr val="bg1"/>
                </a:solidFill>
                <a:latin typeface="+mj-lt"/>
              </a:endParaRPr>
            </a:p>
          </p:txBody>
        </p:sp>
      </p:grpSp>
      <p:sp>
        <p:nvSpPr>
          <p:cNvPr id="49" name="Rectangle 22"/>
          <p:cNvSpPr>
            <a:spLocks noChangeArrowheads="1"/>
          </p:cNvSpPr>
          <p:nvPr/>
        </p:nvSpPr>
        <p:spPr bwMode="auto">
          <a:xfrm>
            <a:off x="7560953" y="1662226"/>
            <a:ext cx="3962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400" dirty="0">
                <a:solidFill>
                  <a:schemeClr val="tx1">
                    <a:lumMod val="75000"/>
                    <a:lumOff val="25000"/>
                  </a:schemeClr>
                </a:solidFill>
                <a:latin typeface="+mn-ea"/>
                <a:ea typeface="+mn-ea"/>
                <a:sym typeface="微软雅黑" panose="020B0503020204020204" pitchFamily="34" charset="-122"/>
              </a:rPr>
              <a:t>此处添加标题</a:t>
            </a:r>
            <a:endParaRPr lang="en-US" altLang="zh-CN" sz="2400" dirty="0">
              <a:solidFill>
                <a:schemeClr val="tx1">
                  <a:lumMod val="75000"/>
                  <a:lumOff val="25000"/>
                </a:schemeClr>
              </a:solidFill>
              <a:latin typeface="+mn-ea"/>
              <a:ea typeface="+mn-ea"/>
              <a:sym typeface="微软雅黑" panose="020B0503020204020204" pitchFamily="34" charset="-122"/>
            </a:endParaRPr>
          </a:p>
          <a:p>
            <a:pPr eaLnBrk="1" hangingPunct="1">
              <a:lnSpc>
                <a:spcPct val="120000"/>
              </a:lnSpc>
              <a:buFont typeface="Arial" panose="020B0604020202020204" pitchFamily="34" charset="0"/>
              <a:buNone/>
            </a:pPr>
            <a:r>
              <a:rPr lang="zh-CN" altLang="en-US" sz="1600" dirty="0">
                <a:solidFill>
                  <a:schemeClr val="tx1">
                    <a:lumMod val="75000"/>
                    <a:lumOff val="25000"/>
                  </a:schemeClr>
                </a:solidFill>
                <a:latin typeface="+mn-ea"/>
                <a:ea typeface="+mn-ea"/>
                <a:sym typeface="微软雅黑" panose="020B0503020204020204" pitchFamily="34" charset="-122"/>
              </a:rPr>
              <a:t>单击此处添加文字单击此处添加文字</a:t>
            </a:r>
            <a:endParaRPr lang="zh-CN" altLang="en-US" sz="2400" dirty="0">
              <a:solidFill>
                <a:schemeClr val="tx1">
                  <a:lumMod val="75000"/>
                  <a:lumOff val="25000"/>
                </a:schemeClr>
              </a:solidFill>
              <a:latin typeface="+mn-ea"/>
              <a:ea typeface="+mn-ea"/>
            </a:endParaRPr>
          </a:p>
        </p:txBody>
      </p:sp>
      <p:grpSp>
        <p:nvGrpSpPr>
          <p:cNvPr id="50" name="组合 49"/>
          <p:cNvGrpSpPr/>
          <p:nvPr/>
        </p:nvGrpSpPr>
        <p:grpSpPr>
          <a:xfrm>
            <a:off x="6668392" y="3122093"/>
            <a:ext cx="574574" cy="574574"/>
            <a:chOff x="3651316" y="3333127"/>
            <a:chExt cx="574574" cy="574574"/>
          </a:xfrm>
        </p:grpSpPr>
        <p:sp>
          <p:nvSpPr>
            <p:cNvPr id="51" name="矩形 50"/>
            <p:cNvSpPr/>
            <p:nvPr/>
          </p:nvSpPr>
          <p:spPr>
            <a:xfrm rot="2700000">
              <a:off x="3651316" y="3333127"/>
              <a:ext cx="574574" cy="57457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lt"/>
              </a:endParaRPr>
            </a:p>
          </p:txBody>
        </p:sp>
        <p:sp>
          <p:nvSpPr>
            <p:cNvPr id="52" name="文本框 51"/>
            <p:cNvSpPr txBox="1"/>
            <p:nvPr/>
          </p:nvSpPr>
          <p:spPr>
            <a:xfrm>
              <a:off x="3659520" y="3357388"/>
              <a:ext cx="556563" cy="523220"/>
            </a:xfrm>
            <a:prstGeom prst="rect">
              <a:avLst/>
            </a:prstGeom>
            <a:noFill/>
          </p:spPr>
          <p:txBody>
            <a:bodyPr wrap="none" rtlCol="0">
              <a:spAutoFit/>
            </a:bodyPr>
            <a:lstStyle/>
            <a:p>
              <a:r>
                <a:rPr kumimoji="1" lang="en-US" altLang="zh-CN" sz="2800" dirty="0">
                  <a:solidFill>
                    <a:schemeClr val="bg1"/>
                  </a:solidFill>
                  <a:latin typeface="+mj-lt"/>
                </a:rPr>
                <a:t>02</a:t>
              </a:r>
              <a:endParaRPr kumimoji="1" lang="zh-CN" altLang="en-US" sz="2800" dirty="0">
                <a:solidFill>
                  <a:schemeClr val="bg1"/>
                </a:solidFill>
                <a:latin typeface="+mj-lt"/>
              </a:endParaRPr>
            </a:p>
          </p:txBody>
        </p:sp>
      </p:grpSp>
      <p:sp>
        <p:nvSpPr>
          <p:cNvPr id="53" name="Rectangle 22"/>
          <p:cNvSpPr>
            <a:spLocks noChangeArrowheads="1"/>
          </p:cNvSpPr>
          <p:nvPr/>
        </p:nvSpPr>
        <p:spPr bwMode="auto">
          <a:xfrm>
            <a:off x="7560953" y="2984669"/>
            <a:ext cx="3962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400" dirty="0">
                <a:solidFill>
                  <a:schemeClr val="tx1">
                    <a:lumMod val="75000"/>
                    <a:lumOff val="25000"/>
                  </a:schemeClr>
                </a:solidFill>
                <a:latin typeface="+mn-ea"/>
                <a:ea typeface="+mn-ea"/>
                <a:sym typeface="微软雅黑" panose="020B0503020204020204" pitchFamily="34" charset="-122"/>
              </a:rPr>
              <a:t>此处添加标题</a:t>
            </a:r>
            <a:endParaRPr lang="en-US" altLang="zh-CN" sz="2400" dirty="0">
              <a:solidFill>
                <a:schemeClr val="tx1">
                  <a:lumMod val="75000"/>
                  <a:lumOff val="25000"/>
                </a:schemeClr>
              </a:solidFill>
              <a:latin typeface="+mn-ea"/>
              <a:ea typeface="+mn-ea"/>
              <a:sym typeface="微软雅黑" panose="020B0503020204020204" pitchFamily="34" charset="-122"/>
            </a:endParaRPr>
          </a:p>
          <a:p>
            <a:pPr eaLnBrk="1" hangingPunct="1">
              <a:lnSpc>
                <a:spcPct val="120000"/>
              </a:lnSpc>
              <a:buFont typeface="Arial" panose="020B0604020202020204" pitchFamily="34" charset="0"/>
              <a:buNone/>
            </a:pPr>
            <a:r>
              <a:rPr lang="zh-CN" altLang="en-US" sz="1600" dirty="0">
                <a:solidFill>
                  <a:schemeClr val="tx1">
                    <a:lumMod val="75000"/>
                    <a:lumOff val="25000"/>
                  </a:schemeClr>
                </a:solidFill>
                <a:latin typeface="+mn-ea"/>
                <a:ea typeface="+mn-ea"/>
                <a:sym typeface="微软雅黑" panose="020B0503020204020204" pitchFamily="34" charset="-122"/>
              </a:rPr>
              <a:t>单击此处添加文字单击此处添加文字</a:t>
            </a:r>
            <a:endParaRPr lang="zh-CN" altLang="en-US" sz="2400" dirty="0">
              <a:solidFill>
                <a:schemeClr val="tx1">
                  <a:lumMod val="75000"/>
                  <a:lumOff val="25000"/>
                </a:schemeClr>
              </a:solidFill>
              <a:latin typeface="+mn-ea"/>
              <a:ea typeface="+mn-ea"/>
            </a:endParaRPr>
          </a:p>
        </p:txBody>
      </p:sp>
      <p:grpSp>
        <p:nvGrpSpPr>
          <p:cNvPr id="54" name="组合 53"/>
          <p:cNvGrpSpPr/>
          <p:nvPr/>
        </p:nvGrpSpPr>
        <p:grpSpPr>
          <a:xfrm>
            <a:off x="6668392" y="4444189"/>
            <a:ext cx="574574" cy="574574"/>
            <a:chOff x="3651316" y="4655223"/>
            <a:chExt cx="574574" cy="574574"/>
          </a:xfrm>
        </p:grpSpPr>
        <p:sp>
          <p:nvSpPr>
            <p:cNvPr id="55" name="矩形 54"/>
            <p:cNvSpPr/>
            <p:nvPr/>
          </p:nvSpPr>
          <p:spPr>
            <a:xfrm rot="2700000">
              <a:off x="3651316" y="4655223"/>
              <a:ext cx="574574" cy="5745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lt"/>
              </a:endParaRPr>
            </a:p>
          </p:txBody>
        </p:sp>
        <p:sp>
          <p:nvSpPr>
            <p:cNvPr id="56" name="文本框 55"/>
            <p:cNvSpPr txBox="1"/>
            <p:nvPr/>
          </p:nvSpPr>
          <p:spPr>
            <a:xfrm>
              <a:off x="3653177" y="4680900"/>
              <a:ext cx="567784" cy="523220"/>
            </a:xfrm>
            <a:prstGeom prst="rect">
              <a:avLst/>
            </a:prstGeom>
            <a:noFill/>
          </p:spPr>
          <p:txBody>
            <a:bodyPr wrap="none" rtlCol="0">
              <a:spAutoFit/>
            </a:bodyPr>
            <a:lstStyle/>
            <a:p>
              <a:r>
                <a:rPr kumimoji="1" lang="en-US" altLang="zh-CN" sz="2800" dirty="0">
                  <a:solidFill>
                    <a:schemeClr val="bg1"/>
                  </a:solidFill>
                  <a:latin typeface="+mj-lt"/>
                </a:rPr>
                <a:t>03</a:t>
              </a:r>
              <a:endParaRPr kumimoji="1" lang="zh-CN" altLang="en-US" sz="2800" dirty="0">
                <a:solidFill>
                  <a:schemeClr val="bg1"/>
                </a:solidFill>
                <a:latin typeface="+mj-lt"/>
              </a:endParaRPr>
            </a:p>
          </p:txBody>
        </p:sp>
      </p:grpSp>
      <p:sp>
        <p:nvSpPr>
          <p:cNvPr id="57" name="Rectangle 22"/>
          <p:cNvSpPr>
            <a:spLocks noChangeArrowheads="1"/>
          </p:cNvSpPr>
          <p:nvPr/>
        </p:nvSpPr>
        <p:spPr bwMode="auto">
          <a:xfrm>
            <a:off x="7566435" y="4306765"/>
            <a:ext cx="3962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400" dirty="0">
                <a:solidFill>
                  <a:schemeClr val="tx1">
                    <a:lumMod val="75000"/>
                    <a:lumOff val="25000"/>
                  </a:schemeClr>
                </a:solidFill>
                <a:latin typeface="+mn-ea"/>
                <a:ea typeface="+mn-ea"/>
                <a:sym typeface="微软雅黑" panose="020B0503020204020204" pitchFamily="34" charset="-122"/>
              </a:rPr>
              <a:t>此处添加标题</a:t>
            </a:r>
            <a:endParaRPr lang="en-US" altLang="zh-CN" sz="2400" dirty="0">
              <a:solidFill>
                <a:schemeClr val="tx1">
                  <a:lumMod val="75000"/>
                  <a:lumOff val="25000"/>
                </a:schemeClr>
              </a:solidFill>
              <a:latin typeface="+mn-ea"/>
              <a:ea typeface="+mn-ea"/>
              <a:sym typeface="微软雅黑" panose="020B0503020204020204" pitchFamily="34" charset="-122"/>
            </a:endParaRPr>
          </a:p>
          <a:p>
            <a:pPr eaLnBrk="1" hangingPunct="1">
              <a:lnSpc>
                <a:spcPct val="120000"/>
              </a:lnSpc>
              <a:buFont typeface="Arial" panose="020B0604020202020204" pitchFamily="34" charset="0"/>
              <a:buNone/>
            </a:pPr>
            <a:r>
              <a:rPr lang="zh-CN" altLang="en-US" sz="1600" dirty="0">
                <a:solidFill>
                  <a:schemeClr val="tx1">
                    <a:lumMod val="75000"/>
                    <a:lumOff val="25000"/>
                  </a:schemeClr>
                </a:solidFill>
                <a:latin typeface="+mn-ea"/>
                <a:ea typeface="+mn-ea"/>
                <a:sym typeface="微软雅黑" panose="020B0503020204020204" pitchFamily="34" charset="-122"/>
              </a:rPr>
              <a:t>单击此处添加文字单击此处添加文字</a:t>
            </a:r>
            <a:endParaRPr lang="zh-CN" altLang="en-US" sz="2400" dirty="0">
              <a:solidFill>
                <a:schemeClr val="tx1">
                  <a:lumMod val="75000"/>
                  <a:lumOff val="25000"/>
                </a:schemeClr>
              </a:solidFill>
              <a:latin typeface="+mn-ea"/>
              <a:ea typeface="+mn-ea"/>
            </a:endParaRPr>
          </a:p>
        </p:txBody>
      </p:sp>
      <p:grpSp>
        <p:nvGrpSpPr>
          <p:cNvPr id="58" name="组合 57"/>
          <p:cNvGrpSpPr/>
          <p:nvPr/>
        </p:nvGrpSpPr>
        <p:grpSpPr>
          <a:xfrm>
            <a:off x="6670253" y="5766286"/>
            <a:ext cx="580884" cy="574574"/>
            <a:chOff x="3653177" y="5977320"/>
            <a:chExt cx="580884" cy="574574"/>
          </a:xfrm>
        </p:grpSpPr>
        <p:sp>
          <p:nvSpPr>
            <p:cNvPr id="59" name="矩形 58"/>
            <p:cNvSpPr/>
            <p:nvPr/>
          </p:nvSpPr>
          <p:spPr>
            <a:xfrm rot="2700000">
              <a:off x="3659487" y="5977320"/>
              <a:ext cx="574574" cy="57457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lt"/>
              </a:endParaRPr>
            </a:p>
          </p:txBody>
        </p:sp>
        <p:sp>
          <p:nvSpPr>
            <p:cNvPr id="60" name="文本框 59"/>
            <p:cNvSpPr txBox="1"/>
            <p:nvPr/>
          </p:nvSpPr>
          <p:spPr>
            <a:xfrm>
              <a:off x="3653177" y="6002997"/>
              <a:ext cx="556563" cy="523220"/>
            </a:xfrm>
            <a:prstGeom prst="rect">
              <a:avLst/>
            </a:prstGeom>
            <a:noFill/>
          </p:spPr>
          <p:txBody>
            <a:bodyPr wrap="none" rtlCol="0">
              <a:spAutoFit/>
            </a:bodyPr>
            <a:lstStyle/>
            <a:p>
              <a:r>
                <a:rPr kumimoji="1" lang="en-US" altLang="zh-CN" sz="2800" dirty="0">
                  <a:solidFill>
                    <a:schemeClr val="bg1"/>
                  </a:solidFill>
                  <a:latin typeface="+mj-lt"/>
                </a:rPr>
                <a:t>04</a:t>
              </a:r>
              <a:endParaRPr kumimoji="1" lang="zh-CN" altLang="en-US" sz="2800" dirty="0">
                <a:solidFill>
                  <a:schemeClr val="bg1"/>
                </a:solidFill>
                <a:latin typeface="+mj-lt"/>
              </a:endParaRPr>
            </a:p>
          </p:txBody>
        </p:sp>
      </p:grpSp>
      <p:sp>
        <p:nvSpPr>
          <p:cNvPr id="61" name="Rectangle 22"/>
          <p:cNvSpPr>
            <a:spLocks noChangeArrowheads="1"/>
          </p:cNvSpPr>
          <p:nvPr/>
        </p:nvSpPr>
        <p:spPr bwMode="auto">
          <a:xfrm>
            <a:off x="7560953" y="5621305"/>
            <a:ext cx="3962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400" dirty="0">
                <a:solidFill>
                  <a:schemeClr val="tx1">
                    <a:lumMod val="75000"/>
                    <a:lumOff val="25000"/>
                  </a:schemeClr>
                </a:solidFill>
                <a:latin typeface="+mn-ea"/>
                <a:ea typeface="+mn-ea"/>
                <a:sym typeface="微软雅黑" panose="020B0503020204020204" pitchFamily="34" charset="-122"/>
              </a:rPr>
              <a:t>此处添加标题</a:t>
            </a:r>
            <a:endParaRPr lang="en-US" altLang="zh-CN" sz="2400" dirty="0">
              <a:solidFill>
                <a:schemeClr val="tx1">
                  <a:lumMod val="75000"/>
                  <a:lumOff val="25000"/>
                </a:schemeClr>
              </a:solidFill>
              <a:latin typeface="+mn-ea"/>
              <a:ea typeface="+mn-ea"/>
              <a:sym typeface="微软雅黑" panose="020B0503020204020204" pitchFamily="34" charset="-122"/>
            </a:endParaRPr>
          </a:p>
          <a:p>
            <a:pPr eaLnBrk="1" hangingPunct="1">
              <a:lnSpc>
                <a:spcPct val="120000"/>
              </a:lnSpc>
              <a:buFont typeface="Arial" panose="020B0604020202020204" pitchFamily="34" charset="0"/>
              <a:buNone/>
            </a:pPr>
            <a:r>
              <a:rPr lang="zh-CN" altLang="en-US" sz="1600" dirty="0">
                <a:solidFill>
                  <a:schemeClr val="tx1">
                    <a:lumMod val="75000"/>
                    <a:lumOff val="25000"/>
                  </a:schemeClr>
                </a:solidFill>
                <a:latin typeface="+mn-ea"/>
                <a:ea typeface="+mn-ea"/>
                <a:sym typeface="微软雅黑" panose="020B0503020204020204" pitchFamily="34" charset="-122"/>
              </a:rPr>
              <a:t>单击此处添加文字单击此处添加文字</a:t>
            </a:r>
            <a:endParaRPr lang="zh-CN" altLang="en-US" sz="2400" dirty="0">
              <a:solidFill>
                <a:schemeClr val="tx1">
                  <a:lumMod val="75000"/>
                  <a:lumOff val="25000"/>
                </a:schemeClr>
              </a:solidFill>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left)">
                                      <p:cBhvr>
                                        <p:cTn id="14" dur="500"/>
                                        <p:tgtEl>
                                          <p:spTgt spid="27"/>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 calcmode="lin" valueType="num">
                                      <p:cBhvr>
                                        <p:cTn id="20" dur="500" fill="hold"/>
                                        <p:tgtEl>
                                          <p:spTgt spid="7"/>
                                        </p:tgtEl>
                                        <p:attrNameLst>
                                          <p:attrName>style.rotation</p:attrName>
                                        </p:attrNameLst>
                                      </p:cBhvr>
                                      <p:tavLst>
                                        <p:tav tm="0">
                                          <p:val>
                                            <p:fltVal val="360"/>
                                          </p:val>
                                        </p:tav>
                                        <p:tav tm="100000">
                                          <p:val>
                                            <p:fltVal val="0"/>
                                          </p:val>
                                        </p:tav>
                                      </p:tavLst>
                                    </p:anim>
                                    <p:animEffect transition="in" filter="fade">
                                      <p:cBhvr>
                                        <p:cTn id="21" dur="500"/>
                                        <p:tgtEl>
                                          <p:spTgt spid="7"/>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left)">
                                      <p:cBhvr>
                                        <p:cTn id="25" dur="500"/>
                                        <p:tgtEl>
                                          <p:spTgt spid="31"/>
                                        </p:tgtEl>
                                      </p:cBhvr>
                                    </p:animEffect>
                                  </p:childTnLst>
                                </p:cTn>
                              </p:par>
                            </p:childTnLst>
                          </p:cTn>
                        </p:par>
                        <p:par>
                          <p:cTn id="26" fill="hold">
                            <p:stCondLst>
                              <p:cond delay="2000"/>
                            </p:stCondLst>
                            <p:childTnLst>
                              <p:par>
                                <p:cTn id="27" presetID="49" presetClass="entr" presetSubtype="0" decel="10000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 calcmode="lin" valueType="num">
                                      <p:cBhvr>
                                        <p:cTn id="31" dur="500" fill="hold"/>
                                        <p:tgtEl>
                                          <p:spTgt spid="11"/>
                                        </p:tgtEl>
                                        <p:attrNameLst>
                                          <p:attrName>style.rotation</p:attrName>
                                        </p:attrNameLst>
                                      </p:cBhvr>
                                      <p:tavLst>
                                        <p:tav tm="0">
                                          <p:val>
                                            <p:fltVal val="360"/>
                                          </p:val>
                                        </p:tav>
                                        <p:tav tm="100000">
                                          <p:val>
                                            <p:fltVal val="0"/>
                                          </p:val>
                                        </p:tav>
                                      </p:tavLst>
                                    </p:anim>
                                    <p:animEffect transition="in" filter="fade">
                                      <p:cBhvr>
                                        <p:cTn id="32" dur="500"/>
                                        <p:tgtEl>
                                          <p:spTgt spid="11"/>
                                        </p:tgtEl>
                                      </p:cBhvr>
                                    </p:animEffect>
                                  </p:childTnLst>
                                </p:cTn>
                              </p:par>
                            </p:childTnLst>
                          </p:cTn>
                        </p:par>
                        <p:par>
                          <p:cTn id="33" fill="hold">
                            <p:stCondLst>
                              <p:cond delay="2500"/>
                            </p:stCondLst>
                            <p:childTnLst>
                              <p:par>
                                <p:cTn id="34" presetID="22" presetClass="entr" presetSubtype="8"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ipe(left)">
                                      <p:cBhvr>
                                        <p:cTn id="36" dur="500"/>
                                        <p:tgtEl>
                                          <p:spTgt spid="35"/>
                                        </p:tgtEl>
                                      </p:cBhvr>
                                    </p:animEffect>
                                  </p:childTnLst>
                                </p:cTn>
                              </p:par>
                            </p:childTnLst>
                          </p:cTn>
                        </p:par>
                        <p:par>
                          <p:cTn id="37" fill="hold">
                            <p:stCondLst>
                              <p:cond delay="3000"/>
                            </p:stCondLst>
                            <p:childTnLst>
                              <p:par>
                                <p:cTn id="38" presetID="49" presetClass="entr" presetSubtype="0" decel="100000"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p:cTn id="40" dur="500" fill="hold"/>
                                        <p:tgtEl>
                                          <p:spTgt spid="20"/>
                                        </p:tgtEl>
                                        <p:attrNameLst>
                                          <p:attrName>ppt_w</p:attrName>
                                        </p:attrNameLst>
                                      </p:cBhvr>
                                      <p:tavLst>
                                        <p:tav tm="0">
                                          <p:val>
                                            <p:fltVal val="0"/>
                                          </p:val>
                                        </p:tav>
                                        <p:tav tm="100000">
                                          <p:val>
                                            <p:strVal val="#ppt_w"/>
                                          </p:val>
                                        </p:tav>
                                      </p:tavLst>
                                    </p:anim>
                                    <p:anim calcmode="lin" valueType="num">
                                      <p:cBhvr>
                                        <p:cTn id="41" dur="500" fill="hold"/>
                                        <p:tgtEl>
                                          <p:spTgt spid="20"/>
                                        </p:tgtEl>
                                        <p:attrNameLst>
                                          <p:attrName>ppt_h</p:attrName>
                                        </p:attrNameLst>
                                      </p:cBhvr>
                                      <p:tavLst>
                                        <p:tav tm="0">
                                          <p:val>
                                            <p:fltVal val="0"/>
                                          </p:val>
                                        </p:tav>
                                        <p:tav tm="100000">
                                          <p:val>
                                            <p:strVal val="#ppt_h"/>
                                          </p:val>
                                        </p:tav>
                                      </p:tavLst>
                                    </p:anim>
                                    <p:anim calcmode="lin" valueType="num">
                                      <p:cBhvr>
                                        <p:cTn id="42" dur="500" fill="hold"/>
                                        <p:tgtEl>
                                          <p:spTgt spid="20"/>
                                        </p:tgtEl>
                                        <p:attrNameLst>
                                          <p:attrName>style.rotation</p:attrName>
                                        </p:attrNameLst>
                                      </p:cBhvr>
                                      <p:tavLst>
                                        <p:tav tm="0">
                                          <p:val>
                                            <p:fltVal val="360"/>
                                          </p:val>
                                        </p:tav>
                                        <p:tav tm="100000">
                                          <p:val>
                                            <p:fltVal val="0"/>
                                          </p:val>
                                        </p:tav>
                                      </p:tavLst>
                                    </p:anim>
                                    <p:animEffect transition="in" filter="fade">
                                      <p:cBhvr>
                                        <p:cTn id="43" dur="500"/>
                                        <p:tgtEl>
                                          <p:spTgt spid="20"/>
                                        </p:tgtEl>
                                      </p:cBhvr>
                                    </p:animEffect>
                                  </p:childTnLst>
                                </p:cTn>
                              </p:par>
                            </p:childTnLst>
                          </p:cTn>
                        </p:par>
                        <p:par>
                          <p:cTn id="44" fill="hold">
                            <p:stCondLst>
                              <p:cond delay="3500"/>
                            </p:stCondLst>
                            <p:childTnLst>
                              <p:par>
                                <p:cTn id="45" presetID="22" presetClass="entr" presetSubtype="8"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childTnLst>
                          </p:cTn>
                        </p:par>
                        <p:par>
                          <p:cTn id="48" fill="hold">
                            <p:stCondLst>
                              <p:cond delay="4000"/>
                            </p:stCondLst>
                            <p:childTnLst>
                              <p:par>
                                <p:cTn id="49" presetID="23" presetClass="entr" presetSubtype="16" fill="hold" nodeType="after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p:cTn id="51" dur="500" fill="hold"/>
                                        <p:tgtEl>
                                          <p:spTgt spid="46"/>
                                        </p:tgtEl>
                                        <p:attrNameLst>
                                          <p:attrName>ppt_w</p:attrName>
                                        </p:attrNameLst>
                                      </p:cBhvr>
                                      <p:tavLst>
                                        <p:tav tm="0">
                                          <p:val>
                                            <p:fltVal val="0"/>
                                          </p:val>
                                        </p:tav>
                                        <p:tav tm="100000">
                                          <p:val>
                                            <p:strVal val="#ppt_w"/>
                                          </p:val>
                                        </p:tav>
                                      </p:tavLst>
                                    </p:anim>
                                    <p:anim calcmode="lin" valueType="num">
                                      <p:cBhvr>
                                        <p:cTn id="52" dur="500" fill="hold"/>
                                        <p:tgtEl>
                                          <p:spTgt spid="46"/>
                                        </p:tgtEl>
                                        <p:attrNameLst>
                                          <p:attrName>ppt_h</p:attrName>
                                        </p:attrNameLst>
                                      </p:cBhvr>
                                      <p:tavLst>
                                        <p:tav tm="0">
                                          <p:val>
                                            <p:fltVal val="0"/>
                                          </p:val>
                                        </p:tav>
                                        <p:tav tm="100000">
                                          <p:val>
                                            <p:strVal val="#ppt_h"/>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Effect>
                                      <p:cBhvr>
                                        <p:cTn id="55" dur="750"/>
                                        <p:tgtEl>
                                          <p:spTgt spid="49"/>
                                        </p:tgtEl>
                                      </p:cBhvr>
                                    </p:animEffect>
                                    <p:anim calcmode="lin" valueType="num">
                                      <p:cBhvr>
                                        <p:cTn id="56" dur="750" fill="hold"/>
                                        <p:tgtEl>
                                          <p:spTgt spid="49"/>
                                        </p:tgtEl>
                                        <p:attrNameLst>
                                          <p:attrName>ppt_x</p:attrName>
                                        </p:attrNameLst>
                                      </p:cBhvr>
                                      <p:tavLst>
                                        <p:tav tm="0">
                                          <p:val>
                                            <p:strVal val="#ppt_x"/>
                                          </p:val>
                                        </p:tav>
                                        <p:tav tm="100000">
                                          <p:val>
                                            <p:strVal val="#ppt_x"/>
                                          </p:val>
                                        </p:tav>
                                      </p:tavLst>
                                    </p:anim>
                                    <p:anim calcmode="lin" valueType="num">
                                      <p:cBhvr>
                                        <p:cTn id="57" dur="750" fill="hold"/>
                                        <p:tgtEl>
                                          <p:spTgt spid="49"/>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22" presetClass="entr" presetSubtype="1" fill="hold" nodeType="after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wipe(up)">
                                      <p:cBhvr>
                                        <p:cTn id="61" dur="250"/>
                                        <p:tgtEl>
                                          <p:spTgt spid="43"/>
                                        </p:tgtEl>
                                      </p:cBhvr>
                                    </p:animEffect>
                                  </p:childTnLst>
                                </p:cTn>
                              </p:par>
                            </p:childTnLst>
                          </p:cTn>
                        </p:par>
                        <p:par>
                          <p:cTn id="62" fill="hold">
                            <p:stCondLst>
                              <p:cond delay="5000"/>
                            </p:stCondLst>
                            <p:childTnLst>
                              <p:par>
                                <p:cTn id="63" presetID="23" presetClass="entr" presetSubtype="16" fill="hold"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500" fill="hold"/>
                                        <p:tgtEl>
                                          <p:spTgt spid="50"/>
                                        </p:tgtEl>
                                        <p:attrNameLst>
                                          <p:attrName>ppt_w</p:attrName>
                                        </p:attrNameLst>
                                      </p:cBhvr>
                                      <p:tavLst>
                                        <p:tav tm="0">
                                          <p:val>
                                            <p:fltVal val="0"/>
                                          </p:val>
                                        </p:tav>
                                        <p:tav tm="100000">
                                          <p:val>
                                            <p:strVal val="#ppt_w"/>
                                          </p:val>
                                        </p:tav>
                                      </p:tavLst>
                                    </p:anim>
                                    <p:anim calcmode="lin" valueType="num">
                                      <p:cBhvr>
                                        <p:cTn id="66" dur="500" fill="hold"/>
                                        <p:tgtEl>
                                          <p:spTgt spid="50"/>
                                        </p:tgtEl>
                                        <p:attrNameLst>
                                          <p:attrName>ppt_h</p:attrName>
                                        </p:attrNameLst>
                                      </p:cBhvr>
                                      <p:tavLst>
                                        <p:tav tm="0">
                                          <p:val>
                                            <p:fltVal val="0"/>
                                          </p:val>
                                        </p:tav>
                                        <p:tav tm="100000">
                                          <p:val>
                                            <p:strVal val="#ppt_h"/>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53"/>
                                        </p:tgtEl>
                                        <p:attrNameLst>
                                          <p:attrName>style.visibility</p:attrName>
                                        </p:attrNameLst>
                                      </p:cBhvr>
                                      <p:to>
                                        <p:strVal val="visible"/>
                                      </p:to>
                                    </p:set>
                                    <p:animEffect>
                                      <p:cBhvr>
                                        <p:cTn id="69" dur="750"/>
                                        <p:tgtEl>
                                          <p:spTgt spid="53"/>
                                        </p:tgtEl>
                                      </p:cBhvr>
                                    </p:animEffect>
                                    <p:anim calcmode="lin" valueType="num">
                                      <p:cBhvr>
                                        <p:cTn id="70" dur="750" fill="hold"/>
                                        <p:tgtEl>
                                          <p:spTgt spid="53"/>
                                        </p:tgtEl>
                                        <p:attrNameLst>
                                          <p:attrName>ppt_x</p:attrName>
                                        </p:attrNameLst>
                                      </p:cBhvr>
                                      <p:tavLst>
                                        <p:tav tm="0">
                                          <p:val>
                                            <p:strVal val="#ppt_x"/>
                                          </p:val>
                                        </p:tav>
                                        <p:tav tm="100000">
                                          <p:val>
                                            <p:strVal val="#ppt_x"/>
                                          </p:val>
                                        </p:tav>
                                      </p:tavLst>
                                    </p:anim>
                                    <p:anim calcmode="lin" valueType="num">
                                      <p:cBhvr>
                                        <p:cTn id="71" dur="750" fill="hold"/>
                                        <p:tgtEl>
                                          <p:spTgt spid="53"/>
                                        </p:tgtEl>
                                        <p:attrNameLst>
                                          <p:attrName>ppt_y</p:attrName>
                                        </p:attrNameLst>
                                      </p:cBhvr>
                                      <p:tavLst>
                                        <p:tav tm="0">
                                          <p:val>
                                            <p:strVal val="#ppt_y+.1"/>
                                          </p:val>
                                        </p:tav>
                                        <p:tav tm="100000">
                                          <p:val>
                                            <p:strVal val="#ppt_y"/>
                                          </p:val>
                                        </p:tav>
                                      </p:tavLst>
                                    </p:anim>
                                  </p:childTnLst>
                                </p:cTn>
                              </p:par>
                            </p:childTnLst>
                          </p:cTn>
                        </p:par>
                        <p:par>
                          <p:cTn id="72" fill="hold">
                            <p:stCondLst>
                              <p:cond delay="5500"/>
                            </p:stCondLst>
                            <p:childTnLst>
                              <p:par>
                                <p:cTn id="73" presetID="22" presetClass="entr" presetSubtype="1" fill="hold" nodeType="after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wipe(up)">
                                      <p:cBhvr>
                                        <p:cTn id="75" dur="250"/>
                                        <p:tgtEl>
                                          <p:spTgt spid="44"/>
                                        </p:tgtEl>
                                      </p:cBhvr>
                                    </p:animEffect>
                                  </p:childTnLst>
                                </p:cTn>
                              </p:par>
                            </p:childTnLst>
                          </p:cTn>
                        </p:par>
                        <p:par>
                          <p:cTn id="76" fill="hold">
                            <p:stCondLst>
                              <p:cond delay="6000"/>
                            </p:stCondLst>
                            <p:childTnLst>
                              <p:par>
                                <p:cTn id="77" presetID="23" presetClass="entr" presetSubtype="16" fill="hold" nodeType="afterEffect">
                                  <p:stCondLst>
                                    <p:cond delay="0"/>
                                  </p:stCondLst>
                                  <p:childTnLst>
                                    <p:set>
                                      <p:cBhvr>
                                        <p:cTn id="78" dur="1" fill="hold">
                                          <p:stCondLst>
                                            <p:cond delay="0"/>
                                          </p:stCondLst>
                                        </p:cTn>
                                        <p:tgtEl>
                                          <p:spTgt spid="54"/>
                                        </p:tgtEl>
                                        <p:attrNameLst>
                                          <p:attrName>style.visibility</p:attrName>
                                        </p:attrNameLst>
                                      </p:cBhvr>
                                      <p:to>
                                        <p:strVal val="visible"/>
                                      </p:to>
                                    </p:set>
                                    <p:anim calcmode="lin" valueType="num">
                                      <p:cBhvr>
                                        <p:cTn id="79" dur="500" fill="hold"/>
                                        <p:tgtEl>
                                          <p:spTgt spid="54"/>
                                        </p:tgtEl>
                                        <p:attrNameLst>
                                          <p:attrName>ppt_w</p:attrName>
                                        </p:attrNameLst>
                                      </p:cBhvr>
                                      <p:tavLst>
                                        <p:tav tm="0">
                                          <p:val>
                                            <p:fltVal val="0"/>
                                          </p:val>
                                        </p:tav>
                                        <p:tav tm="100000">
                                          <p:val>
                                            <p:strVal val="#ppt_w"/>
                                          </p:val>
                                        </p:tav>
                                      </p:tavLst>
                                    </p:anim>
                                    <p:anim calcmode="lin" valueType="num">
                                      <p:cBhvr>
                                        <p:cTn id="80" dur="500" fill="hold"/>
                                        <p:tgtEl>
                                          <p:spTgt spid="54"/>
                                        </p:tgtEl>
                                        <p:attrNameLst>
                                          <p:attrName>ppt_h</p:attrName>
                                        </p:attrNameLst>
                                      </p:cBhvr>
                                      <p:tavLst>
                                        <p:tav tm="0">
                                          <p:val>
                                            <p:fltVal val="0"/>
                                          </p:val>
                                        </p:tav>
                                        <p:tav tm="100000">
                                          <p:val>
                                            <p:strVal val="#ppt_h"/>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57"/>
                                        </p:tgtEl>
                                        <p:attrNameLst>
                                          <p:attrName>style.visibility</p:attrName>
                                        </p:attrNameLst>
                                      </p:cBhvr>
                                      <p:to>
                                        <p:strVal val="visible"/>
                                      </p:to>
                                    </p:set>
                                    <p:animEffect>
                                      <p:cBhvr>
                                        <p:cTn id="83" dur="750"/>
                                        <p:tgtEl>
                                          <p:spTgt spid="57"/>
                                        </p:tgtEl>
                                      </p:cBhvr>
                                    </p:animEffect>
                                    <p:anim calcmode="lin" valueType="num">
                                      <p:cBhvr>
                                        <p:cTn id="84" dur="750" fill="hold"/>
                                        <p:tgtEl>
                                          <p:spTgt spid="57"/>
                                        </p:tgtEl>
                                        <p:attrNameLst>
                                          <p:attrName>ppt_x</p:attrName>
                                        </p:attrNameLst>
                                      </p:cBhvr>
                                      <p:tavLst>
                                        <p:tav tm="0">
                                          <p:val>
                                            <p:strVal val="#ppt_x"/>
                                          </p:val>
                                        </p:tav>
                                        <p:tav tm="100000">
                                          <p:val>
                                            <p:strVal val="#ppt_x"/>
                                          </p:val>
                                        </p:tav>
                                      </p:tavLst>
                                    </p:anim>
                                    <p:anim calcmode="lin" valueType="num">
                                      <p:cBhvr>
                                        <p:cTn id="85" dur="750" fill="hold"/>
                                        <p:tgtEl>
                                          <p:spTgt spid="57"/>
                                        </p:tgtEl>
                                        <p:attrNameLst>
                                          <p:attrName>ppt_y</p:attrName>
                                        </p:attrNameLst>
                                      </p:cBhvr>
                                      <p:tavLst>
                                        <p:tav tm="0">
                                          <p:val>
                                            <p:strVal val="#ppt_y+.1"/>
                                          </p:val>
                                        </p:tav>
                                        <p:tav tm="100000">
                                          <p:val>
                                            <p:strVal val="#ppt_y"/>
                                          </p:val>
                                        </p:tav>
                                      </p:tavLst>
                                    </p:anim>
                                  </p:childTnLst>
                                </p:cTn>
                              </p:par>
                            </p:childTnLst>
                          </p:cTn>
                        </p:par>
                        <p:par>
                          <p:cTn id="86" fill="hold">
                            <p:stCondLst>
                              <p:cond delay="6500"/>
                            </p:stCondLst>
                            <p:childTnLst>
                              <p:par>
                                <p:cTn id="87" presetID="22" presetClass="entr" presetSubtype="1" fill="hold" nodeType="after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wipe(up)">
                                      <p:cBhvr>
                                        <p:cTn id="89" dur="250"/>
                                        <p:tgtEl>
                                          <p:spTgt spid="45"/>
                                        </p:tgtEl>
                                      </p:cBhvr>
                                    </p:animEffect>
                                  </p:childTnLst>
                                </p:cTn>
                              </p:par>
                            </p:childTnLst>
                          </p:cTn>
                        </p:par>
                        <p:par>
                          <p:cTn id="90" fill="hold">
                            <p:stCondLst>
                              <p:cond delay="7000"/>
                            </p:stCondLst>
                            <p:childTnLst>
                              <p:par>
                                <p:cTn id="91" presetID="23" presetClass="entr" presetSubtype="16" fill="hold" nodeType="afterEffect">
                                  <p:stCondLst>
                                    <p:cond delay="0"/>
                                  </p:stCondLst>
                                  <p:childTnLst>
                                    <p:set>
                                      <p:cBhvr>
                                        <p:cTn id="92" dur="1" fill="hold">
                                          <p:stCondLst>
                                            <p:cond delay="0"/>
                                          </p:stCondLst>
                                        </p:cTn>
                                        <p:tgtEl>
                                          <p:spTgt spid="58"/>
                                        </p:tgtEl>
                                        <p:attrNameLst>
                                          <p:attrName>style.visibility</p:attrName>
                                        </p:attrNameLst>
                                      </p:cBhvr>
                                      <p:to>
                                        <p:strVal val="visible"/>
                                      </p:to>
                                    </p:set>
                                    <p:anim calcmode="lin" valueType="num">
                                      <p:cBhvr>
                                        <p:cTn id="93" dur="500" fill="hold"/>
                                        <p:tgtEl>
                                          <p:spTgt spid="58"/>
                                        </p:tgtEl>
                                        <p:attrNameLst>
                                          <p:attrName>ppt_w</p:attrName>
                                        </p:attrNameLst>
                                      </p:cBhvr>
                                      <p:tavLst>
                                        <p:tav tm="0">
                                          <p:val>
                                            <p:fltVal val="0"/>
                                          </p:val>
                                        </p:tav>
                                        <p:tav tm="100000">
                                          <p:val>
                                            <p:strVal val="#ppt_w"/>
                                          </p:val>
                                        </p:tav>
                                      </p:tavLst>
                                    </p:anim>
                                    <p:anim calcmode="lin" valueType="num">
                                      <p:cBhvr>
                                        <p:cTn id="94" dur="500" fill="hold"/>
                                        <p:tgtEl>
                                          <p:spTgt spid="58"/>
                                        </p:tgtEl>
                                        <p:attrNameLst>
                                          <p:attrName>ppt_h</p:attrName>
                                        </p:attrNameLst>
                                      </p:cBhvr>
                                      <p:tavLst>
                                        <p:tav tm="0">
                                          <p:val>
                                            <p:fltVal val="0"/>
                                          </p:val>
                                        </p:tav>
                                        <p:tav tm="100000">
                                          <p:val>
                                            <p:strVal val="#ppt_h"/>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61"/>
                                        </p:tgtEl>
                                        <p:attrNameLst>
                                          <p:attrName>style.visibility</p:attrName>
                                        </p:attrNameLst>
                                      </p:cBhvr>
                                      <p:to>
                                        <p:strVal val="visible"/>
                                      </p:to>
                                    </p:set>
                                    <p:animEffect>
                                      <p:cBhvr>
                                        <p:cTn id="97" dur="750"/>
                                        <p:tgtEl>
                                          <p:spTgt spid="61"/>
                                        </p:tgtEl>
                                      </p:cBhvr>
                                    </p:animEffect>
                                    <p:anim calcmode="lin" valueType="num">
                                      <p:cBhvr>
                                        <p:cTn id="98" dur="750" fill="hold"/>
                                        <p:tgtEl>
                                          <p:spTgt spid="61"/>
                                        </p:tgtEl>
                                        <p:attrNameLst>
                                          <p:attrName>ppt_x</p:attrName>
                                        </p:attrNameLst>
                                      </p:cBhvr>
                                      <p:tavLst>
                                        <p:tav tm="0">
                                          <p:val>
                                            <p:strVal val="#ppt_x"/>
                                          </p:val>
                                        </p:tav>
                                        <p:tav tm="100000">
                                          <p:val>
                                            <p:strVal val="#ppt_x"/>
                                          </p:val>
                                        </p:tav>
                                      </p:tavLst>
                                    </p:anim>
                                    <p:anim calcmode="lin" valueType="num">
                                      <p:cBhvr>
                                        <p:cTn id="99" dur="75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bldLvl="0" autoUpdateAnimBg="0"/>
      <p:bldP spid="53" grpId="0" bldLvl="0" autoUpdateAnimBg="0"/>
      <p:bldP spid="57" grpId="0" bldLvl="0" autoUpdateAnimBg="0"/>
      <p:bldP spid="61"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a:off x="667885" y="1867580"/>
            <a:ext cx="2482850" cy="3719512"/>
            <a:chOff x="945" y="1492"/>
            <a:chExt cx="1564" cy="2343"/>
          </a:xfrm>
        </p:grpSpPr>
        <p:sp>
          <p:nvSpPr>
            <p:cNvPr id="3" name="Freeform 5"/>
            <p:cNvSpPr>
              <a:spLocks noEditPoints="1"/>
            </p:cNvSpPr>
            <p:nvPr/>
          </p:nvSpPr>
          <p:spPr bwMode="auto">
            <a:xfrm>
              <a:off x="1182" y="1679"/>
              <a:ext cx="1267" cy="1964"/>
            </a:xfrm>
            <a:custGeom>
              <a:avLst/>
              <a:gdLst>
                <a:gd name="T0" fmla="*/ 4048 w 534"/>
                <a:gd name="T1" fmla="*/ 6420 h 829"/>
                <a:gd name="T2" fmla="*/ 3806 w 534"/>
                <a:gd name="T3" fmla="*/ 4944 h 829"/>
                <a:gd name="T4" fmla="*/ 4553 w 534"/>
                <a:gd name="T5" fmla="*/ 4203 h 829"/>
                <a:gd name="T6" fmla="*/ 5263 w 534"/>
                <a:gd name="T7" fmla="*/ 4985 h 829"/>
                <a:gd name="T8" fmla="*/ 5156 w 534"/>
                <a:gd name="T9" fmla="*/ 6304 h 829"/>
                <a:gd name="T10" fmla="*/ 4527 w 534"/>
                <a:gd name="T11" fmla="*/ 3378 h 829"/>
                <a:gd name="T12" fmla="*/ 3756 w 534"/>
                <a:gd name="T13" fmla="*/ 3632 h 829"/>
                <a:gd name="T14" fmla="*/ 3232 w 534"/>
                <a:gd name="T15" fmla="*/ 4575 h 829"/>
                <a:gd name="T16" fmla="*/ 3182 w 534"/>
                <a:gd name="T17" fmla="*/ 5973 h 829"/>
                <a:gd name="T18" fmla="*/ 3659 w 534"/>
                <a:gd name="T19" fmla="*/ 7088 h 829"/>
                <a:gd name="T20" fmla="*/ 4408 w 534"/>
                <a:gd name="T21" fmla="*/ 7567 h 829"/>
                <a:gd name="T22" fmla="*/ 5139 w 534"/>
                <a:gd name="T23" fmla="*/ 7302 h 829"/>
                <a:gd name="T24" fmla="*/ 5614 w 534"/>
                <a:gd name="T25" fmla="*/ 6517 h 829"/>
                <a:gd name="T26" fmla="*/ 5758 w 534"/>
                <a:gd name="T27" fmla="*/ 5439 h 829"/>
                <a:gd name="T28" fmla="*/ 5528 w 534"/>
                <a:gd name="T29" fmla="*/ 4373 h 829"/>
                <a:gd name="T30" fmla="*/ 5011 w 534"/>
                <a:gd name="T31" fmla="*/ 3615 h 829"/>
                <a:gd name="T32" fmla="*/ 4700 w 534"/>
                <a:gd name="T33" fmla="*/ 8441 h 829"/>
                <a:gd name="T34" fmla="*/ 2646 w 534"/>
                <a:gd name="T35" fmla="*/ 6859 h 829"/>
                <a:gd name="T36" fmla="*/ 3046 w 534"/>
                <a:gd name="T37" fmla="*/ 3108 h 829"/>
                <a:gd name="T38" fmla="*/ 5184 w 534"/>
                <a:gd name="T39" fmla="*/ 2886 h 829"/>
                <a:gd name="T40" fmla="*/ 6188 w 534"/>
                <a:gd name="T41" fmla="*/ 5439 h 829"/>
                <a:gd name="T42" fmla="*/ 5372 w 534"/>
                <a:gd name="T43" fmla="*/ 8031 h 829"/>
                <a:gd name="T44" fmla="*/ 3979 w 534"/>
                <a:gd name="T45" fmla="*/ 1729 h 829"/>
                <a:gd name="T46" fmla="*/ 2617 w 534"/>
                <a:gd name="T47" fmla="*/ 2476 h 829"/>
                <a:gd name="T48" fmla="*/ 1779 w 534"/>
                <a:gd name="T49" fmla="*/ 4587 h 829"/>
                <a:gd name="T50" fmla="*/ 2071 w 534"/>
                <a:gd name="T51" fmla="*/ 7273 h 829"/>
                <a:gd name="T52" fmla="*/ 3272 w 534"/>
                <a:gd name="T53" fmla="*/ 8946 h 829"/>
                <a:gd name="T54" fmla="*/ 4729 w 534"/>
                <a:gd name="T55" fmla="*/ 9159 h 829"/>
                <a:gd name="T56" fmla="*/ 5837 w 534"/>
                <a:gd name="T57" fmla="*/ 8190 h 829"/>
                <a:gd name="T58" fmla="*/ 6411 w 534"/>
                <a:gd name="T59" fmla="*/ 6634 h 829"/>
                <a:gd name="T60" fmla="*/ 6439 w 534"/>
                <a:gd name="T61" fmla="*/ 4816 h 829"/>
                <a:gd name="T62" fmla="*/ 5917 w 534"/>
                <a:gd name="T63" fmla="*/ 3165 h 829"/>
                <a:gd name="T64" fmla="*/ 4914 w 534"/>
                <a:gd name="T65" fmla="*/ 1992 h 829"/>
                <a:gd name="T66" fmla="*/ 3540 w 534"/>
                <a:gd name="T67" fmla="*/ 10171 h 829"/>
                <a:gd name="T68" fmla="*/ 816 w 534"/>
                <a:gd name="T69" fmla="*/ 5534 h 829"/>
                <a:gd name="T70" fmla="*/ 3220 w 534"/>
                <a:gd name="T71" fmla="*/ 836 h 829"/>
                <a:gd name="T72" fmla="*/ 6197 w 534"/>
                <a:gd name="T73" fmla="*/ 2701 h 829"/>
                <a:gd name="T74" fmla="*/ 6772 w 534"/>
                <a:gd name="T75" fmla="*/ 6875 h 829"/>
                <a:gd name="T76" fmla="*/ 4757 w 534"/>
                <a:gd name="T77" fmla="*/ 10052 h 829"/>
                <a:gd name="T78" fmla="*/ 2978 w 534"/>
                <a:gd name="T79" fmla="*/ 50 h 829"/>
                <a:gd name="T80" fmla="*/ 923 w 534"/>
                <a:gd name="T81" fmla="*/ 1677 h 829"/>
                <a:gd name="T82" fmla="*/ 12 w 534"/>
                <a:gd name="T83" fmla="*/ 5546 h 829"/>
                <a:gd name="T84" fmla="*/ 1160 w 534"/>
                <a:gd name="T85" fmla="*/ 9413 h 829"/>
                <a:gd name="T86" fmla="*/ 3355 w 534"/>
                <a:gd name="T87" fmla="*/ 10983 h 829"/>
                <a:gd name="T88" fmla="*/ 5398 w 534"/>
                <a:gd name="T89" fmla="*/ 10344 h 829"/>
                <a:gd name="T90" fmla="*/ 6627 w 534"/>
                <a:gd name="T91" fmla="*/ 8526 h 829"/>
                <a:gd name="T92" fmla="*/ 7120 w 534"/>
                <a:gd name="T93" fmla="*/ 6247 h 829"/>
                <a:gd name="T94" fmla="*/ 6907 w 534"/>
                <a:gd name="T95" fmla="*/ 3805 h 829"/>
                <a:gd name="T96" fmla="*/ 6024 w 534"/>
                <a:gd name="T97" fmla="*/ 1689 h 829"/>
                <a:gd name="T98" fmla="*/ 4408 w 534"/>
                <a:gd name="T99" fmla="*/ 225 h 82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34" h="829">
                  <a:moveTo>
                    <a:pt x="347" y="506"/>
                  </a:moveTo>
                  <a:cubicBezTo>
                    <a:pt x="339" y="507"/>
                    <a:pt x="331" y="506"/>
                    <a:pt x="324" y="502"/>
                  </a:cubicBezTo>
                  <a:cubicBezTo>
                    <a:pt x="316" y="497"/>
                    <a:pt x="309" y="491"/>
                    <a:pt x="303" y="483"/>
                  </a:cubicBezTo>
                  <a:cubicBezTo>
                    <a:pt x="297" y="474"/>
                    <a:pt x="291" y="463"/>
                    <a:pt x="288" y="452"/>
                  </a:cubicBezTo>
                  <a:cubicBezTo>
                    <a:pt x="284" y="440"/>
                    <a:pt x="282" y="426"/>
                    <a:pt x="281" y="412"/>
                  </a:cubicBezTo>
                  <a:cubicBezTo>
                    <a:pt x="281" y="398"/>
                    <a:pt x="282" y="384"/>
                    <a:pt x="285" y="372"/>
                  </a:cubicBezTo>
                  <a:cubicBezTo>
                    <a:pt x="288" y="360"/>
                    <a:pt x="292" y="350"/>
                    <a:pt x="298" y="341"/>
                  </a:cubicBezTo>
                  <a:cubicBezTo>
                    <a:pt x="304" y="332"/>
                    <a:pt x="310" y="326"/>
                    <a:pt x="317" y="321"/>
                  </a:cubicBezTo>
                  <a:cubicBezTo>
                    <a:pt x="325" y="317"/>
                    <a:pt x="333" y="315"/>
                    <a:pt x="341" y="316"/>
                  </a:cubicBezTo>
                  <a:cubicBezTo>
                    <a:pt x="349" y="317"/>
                    <a:pt x="356" y="320"/>
                    <a:pt x="363" y="325"/>
                  </a:cubicBezTo>
                  <a:cubicBezTo>
                    <a:pt x="370" y="330"/>
                    <a:pt x="376" y="337"/>
                    <a:pt x="381" y="346"/>
                  </a:cubicBezTo>
                  <a:cubicBezTo>
                    <a:pt x="386" y="354"/>
                    <a:pt x="391" y="364"/>
                    <a:pt x="394" y="375"/>
                  </a:cubicBezTo>
                  <a:cubicBezTo>
                    <a:pt x="397" y="386"/>
                    <a:pt x="398" y="398"/>
                    <a:pt x="399" y="410"/>
                  </a:cubicBezTo>
                  <a:cubicBezTo>
                    <a:pt x="399" y="422"/>
                    <a:pt x="398" y="434"/>
                    <a:pt x="396" y="445"/>
                  </a:cubicBezTo>
                  <a:cubicBezTo>
                    <a:pt x="394" y="456"/>
                    <a:pt x="390" y="466"/>
                    <a:pt x="386" y="474"/>
                  </a:cubicBezTo>
                  <a:cubicBezTo>
                    <a:pt x="381" y="483"/>
                    <a:pt x="376" y="490"/>
                    <a:pt x="369" y="496"/>
                  </a:cubicBezTo>
                  <a:cubicBezTo>
                    <a:pt x="363" y="502"/>
                    <a:pt x="355" y="505"/>
                    <a:pt x="347" y="506"/>
                  </a:cubicBezTo>
                  <a:moveTo>
                    <a:pt x="339" y="254"/>
                  </a:moveTo>
                  <a:cubicBezTo>
                    <a:pt x="332" y="253"/>
                    <a:pt x="325" y="253"/>
                    <a:pt x="319" y="254"/>
                  </a:cubicBezTo>
                  <a:cubicBezTo>
                    <a:pt x="312" y="255"/>
                    <a:pt x="306" y="257"/>
                    <a:pt x="299" y="260"/>
                  </a:cubicBezTo>
                  <a:cubicBezTo>
                    <a:pt x="293" y="264"/>
                    <a:pt x="287" y="268"/>
                    <a:pt x="281" y="273"/>
                  </a:cubicBezTo>
                  <a:cubicBezTo>
                    <a:pt x="276" y="278"/>
                    <a:pt x="270" y="284"/>
                    <a:pt x="265" y="292"/>
                  </a:cubicBezTo>
                  <a:cubicBezTo>
                    <a:pt x="260" y="299"/>
                    <a:pt x="256" y="307"/>
                    <a:pt x="252" y="316"/>
                  </a:cubicBezTo>
                  <a:cubicBezTo>
                    <a:pt x="248" y="324"/>
                    <a:pt x="245" y="334"/>
                    <a:pt x="242" y="344"/>
                  </a:cubicBezTo>
                  <a:cubicBezTo>
                    <a:pt x="239" y="355"/>
                    <a:pt x="237" y="366"/>
                    <a:pt x="236" y="377"/>
                  </a:cubicBezTo>
                  <a:cubicBezTo>
                    <a:pt x="235" y="389"/>
                    <a:pt x="234" y="401"/>
                    <a:pt x="235" y="413"/>
                  </a:cubicBezTo>
                  <a:cubicBezTo>
                    <a:pt x="235" y="425"/>
                    <a:pt x="236" y="437"/>
                    <a:pt x="238" y="449"/>
                  </a:cubicBezTo>
                  <a:cubicBezTo>
                    <a:pt x="240" y="460"/>
                    <a:pt x="243" y="471"/>
                    <a:pt x="247" y="481"/>
                  </a:cubicBezTo>
                  <a:cubicBezTo>
                    <a:pt x="250" y="491"/>
                    <a:pt x="254" y="501"/>
                    <a:pt x="259" y="510"/>
                  </a:cubicBezTo>
                  <a:cubicBezTo>
                    <a:pt x="263" y="518"/>
                    <a:pt x="268" y="526"/>
                    <a:pt x="274" y="533"/>
                  </a:cubicBezTo>
                  <a:cubicBezTo>
                    <a:pt x="279" y="540"/>
                    <a:pt x="285" y="546"/>
                    <a:pt x="291" y="551"/>
                  </a:cubicBezTo>
                  <a:cubicBezTo>
                    <a:pt x="297" y="556"/>
                    <a:pt x="303" y="560"/>
                    <a:pt x="310" y="563"/>
                  </a:cubicBezTo>
                  <a:cubicBezTo>
                    <a:pt x="316" y="566"/>
                    <a:pt x="323" y="568"/>
                    <a:pt x="330" y="569"/>
                  </a:cubicBezTo>
                  <a:cubicBezTo>
                    <a:pt x="336" y="570"/>
                    <a:pt x="343" y="570"/>
                    <a:pt x="350" y="568"/>
                  </a:cubicBezTo>
                  <a:cubicBezTo>
                    <a:pt x="356" y="567"/>
                    <a:pt x="363" y="565"/>
                    <a:pt x="369" y="561"/>
                  </a:cubicBezTo>
                  <a:cubicBezTo>
                    <a:pt x="374" y="558"/>
                    <a:pt x="380" y="554"/>
                    <a:pt x="385" y="549"/>
                  </a:cubicBezTo>
                  <a:cubicBezTo>
                    <a:pt x="390" y="544"/>
                    <a:pt x="395" y="539"/>
                    <a:pt x="399" y="533"/>
                  </a:cubicBezTo>
                  <a:cubicBezTo>
                    <a:pt x="404" y="526"/>
                    <a:pt x="408" y="520"/>
                    <a:pt x="411" y="513"/>
                  </a:cubicBezTo>
                  <a:cubicBezTo>
                    <a:pt x="415" y="505"/>
                    <a:pt x="418" y="498"/>
                    <a:pt x="420" y="490"/>
                  </a:cubicBezTo>
                  <a:cubicBezTo>
                    <a:pt x="423" y="482"/>
                    <a:pt x="425" y="473"/>
                    <a:pt x="427" y="465"/>
                  </a:cubicBezTo>
                  <a:cubicBezTo>
                    <a:pt x="428" y="456"/>
                    <a:pt x="430" y="447"/>
                    <a:pt x="430" y="438"/>
                  </a:cubicBezTo>
                  <a:cubicBezTo>
                    <a:pt x="431" y="429"/>
                    <a:pt x="431" y="419"/>
                    <a:pt x="431" y="409"/>
                  </a:cubicBezTo>
                  <a:cubicBezTo>
                    <a:pt x="431" y="400"/>
                    <a:pt x="430" y="390"/>
                    <a:pt x="428" y="381"/>
                  </a:cubicBezTo>
                  <a:cubicBezTo>
                    <a:pt x="427" y="372"/>
                    <a:pt x="425" y="363"/>
                    <a:pt x="423" y="354"/>
                  </a:cubicBezTo>
                  <a:cubicBezTo>
                    <a:pt x="420" y="346"/>
                    <a:pt x="418" y="337"/>
                    <a:pt x="414" y="329"/>
                  </a:cubicBezTo>
                  <a:cubicBezTo>
                    <a:pt x="411" y="322"/>
                    <a:pt x="408" y="314"/>
                    <a:pt x="404" y="307"/>
                  </a:cubicBezTo>
                  <a:cubicBezTo>
                    <a:pt x="400" y="300"/>
                    <a:pt x="395" y="294"/>
                    <a:pt x="390" y="288"/>
                  </a:cubicBezTo>
                  <a:cubicBezTo>
                    <a:pt x="386" y="282"/>
                    <a:pt x="381" y="276"/>
                    <a:pt x="375" y="272"/>
                  </a:cubicBezTo>
                  <a:cubicBezTo>
                    <a:pt x="370" y="267"/>
                    <a:pt x="364" y="263"/>
                    <a:pt x="358" y="260"/>
                  </a:cubicBezTo>
                  <a:cubicBezTo>
                    <a:pt x="352" y="257"/>
                    <a:pt x="345" y="255"/>
                    <a:pt x="339" y="254"/>
                  </a:cubicBezTo>
                  <a:moveTo>
                    <a:pt x="352" y="635"/>
                  </a:moveTo>
                  <a:cubicBezTo>
                    <a:pt x="333" y="641"/>
                    <a:pt x="313" y="640"/>
                    <a:pt x="294" y="633"/>
                  </a:cubicBezTo>
                  <a:cubicBezTo>
                    <a:pt x="275" y="625"/>
                    <a:pt x="256" y="612"/>
                    <a:pt x="240" y="592"/>
                  </a:cubicBezTo>
                  <a:cubicBezTo>
                    <a:pt x="223" y="572"/>
                    <a:pt x="209" y="546"/>
                    <a:pt x="198" y="516"/>
                  </a:cubicBezTo>
                  <a:cubicBezTo>
                    <a:pt x="187" y="486"/>
                    <a:pt x="181" y="451"/>
                    <a:pt x="179" y="414"/>
                  </a:cubicBezTo>
                  <a:cubicBezTo>
                    <a:pt x="178" y="377"/>
                    <a:pt x="182" y="342"/>
                    <a:pt x="191" y="311"/>
                  </a:cubicBezTo>
                  <a:cubicBezTo>
                    <a:pt x="200" y="281"/>
                    <a:pt x="212" y="255"/>
                    <a:pt x="228" y="234"/>
                  </a:cubicBezTo>
                  <a:cubicBezTo>
                    <a:pt x="243" y="215"/>
                    <a:pt x="260" y="200"/>
                    <a:pt x="279" y="192"/>
                  </a:cubicBezTo>
                  <a:cubicBezTo>
                    <a:pt x="297" y="185"/>
                    <a:pt x="317" y="183"/>
                    <a:pt x="336" y="188"/>
                  </a:cubicBezTo>
                  <a:cubicBezTo>
                    <a:pt x="355" y="192"/>
                    <a:pt x="372" y="202"/>
                    <a:pt x="388" y="217"/>
                  </a:cubicBezTo>
                  <a:cubicBezTo>
                    <a:pt x="402" y="230"/>
                    <a:pt x="415" y="248"/>
                    <a:pt x="426" y="268"/>
                  </a:cubicBezTo>
                  <a:cubicBezTo>
                    <a:pt x="437" y="287"/>
                    <a:pt x="445" y="309"/>
                    <a:pt x="452" y="333"/>
                  </a:cubicBezTo>
                  <a:cubicBezTo>
                    <a:pt x="458" y="357"/>
                    <a:pt x="462" y="382"/>
                    <a:pt x="463" y="409"/>
                  </a:cubicBezTo>
                  <a:cubicBezTo>
                    <a:pt x="464" y="435"/>
                    <a:pt x="462" y="461"/>
                    <a:pt x="457" y="485"/>
                  </a:cubicBezTo>
                  <a:cubicBezTo>
                    <a:pt x="453" y="509"/>
                    <a:pt x="446" y="531"/>
                    <a:pt x="437" y="551"/>
                  </a:cubicBezTo>
                  <a:cubicBezTo>
                    <a:pt x="427" y="572"/>
                    <a:pt x="415" y="590"/>
                    <a:pt x="402" y="604"/>
                  </a:cubicBezTo>
                  <a:cubicBezTo>
                    <a:pt x="387" y="619"/>
                    <a:pt x="371" y="630"/>
                    <a:pt x="352" y="635"/>
                  </a:cubicBezTo>
                  <a:moveTo>
                    <a:pt x="334" y="135"/>
                  </a:moveTo>
                  <a:cubicBezTo>
                    <a:pt x="322" y="131"/>
                    <a:pt x="310" y="129"/>
                    <a:pt x="298" y="130"/>
                  </a:cubicBezTo>
                  <a:cubicBezTo>
                    <a:pt x="286" y="130"/>
                    <a:pt x="274" y="132"/>
                    <a:pt x="262" y="136"/>
                  </a:cubicBezTo>
                  <a:cubicBezTo>
                    <a:pt x="250" y="140"/>
                    <a:pt x="239" y="147"/>
                    <a:pt x="228" y="155"/>
                  </a:cubicBezTo>
                  <a:cubicBezTo>
                    <a:pt x="216" y="163"/>
                    <a:pt x="206" y="173"/>
                    <a:pt x="196" y="186"/>
                  </a:cubicBezTo>
                  <a:cubicBezTo>
                    <a:pt x="185" y="198"/>
                    <a:pt x="176" y="212"/>
                    <a:pt x="168" y="228"/>
                  </a:cubicBezTo>
                  <a:cubicBezTo>
                    <a:pt x="159" y="245"/>
                    <a:pt x="152" y="263"/>
                    <a:pt x="146" y="282"/>
                  </a:cubicBezTo>
                  <a:cubicBezTo>
                    <a:pt x="141" y="302"/>
                    <a:pt x="136" y="323"/>
                    <a:pt x="133" y="345"/>
                  </a:cubicBezTo>
                  <a:cubicBezTo>
                    <a:pt x="130" y="367"/>
                    <a:pt x="129" y="391"/>
                    <a:pt x="130" y="415"/>
                  </a:cubicBezTo>
                  <a:cubicBezTo>
                    <a:pt x="131" y="439"/>
                    <a:pt x="134" y="462"/>
                    <a:pt x="138" y="484"/>
                  </a:cubicBezTo>
                  <a:cubicBezTo>
                    <a:pt x="142" y="507"/>
                    <a:pt x="148" y="528"/>
                    <a:pt x="155" y="547"/>
                  </a:cubicBezTo>
                  <a:cubicBezTo>
                    <a:pt x="162" y="566"/>
                    <a:pt x="171" y="584"/>
                    <a:pt x="180" y="600"/>
                  </a:cubicBezTo>
                  <a:cubicBezTo>
                    <a:pt x="190" y="616"/>
                    <a:pt x="200" y="630"/>
                    <a:pt x="211" y="643"/>
                  </a:cubicBezTo>
                  <a:cubicBezTo>
                    <a:pt x="222" y="655"/>
                    <a:pt x="233" y="665"/>
                    <a:pt x="245" y="673"/>
                  </a:cubicBezTo>
                  <a:cubicBezTo>
                    <a:pt x="257" y="680"/>
                    <a:pt x="269" y="686"/>
                    <a:pt x="282" y="690"/>
                  </a:cubicBezTo>
                  <a:cubicBezTo>
                    <a:pt x="294" y="694"/>
                    <a:pt x="306" y="696"/>
                    <a:pt x="318" y="695"/>
                  </a:cubicBezTo>
                  <a:cubicBezTo>
                    <a:pt x="330" y="695"/>
                    <a:pt x="342" y="693"/>
                    <a:pt x="354" y="689"/>
                  </a:cubicBezTo>
                  <a:cubicBezTo>
                    <a:pt x="365" y="685"/>
                    <a:pt x="376" y="679"/>
                    <a:pt x="387" y="672"/>
                  </a:cubicBezTo>
                  <a:cubicBezTo>
                    <a:pt x="396" y="665"/>
                    <a:pt x="406" y="657"/>
                    <a:pt x="414" y="647"/>
                  </a:cubicBezTo>
                  <a:cubicBezTo>
                    <a:pt x="423" y="638"/>
                    <a:pt x="430" y="627"/>
                    <a:pt x="437" y="616"/>
                  </a:cubicBezTo>
                  <a:cubicBezTo>
                    <a:pt x="444" y="605"/>
                    <a:pt x="450" y="593"/>
                    <a:pt x="456" y="581"/>
                  </a:cubicBezTo>
                  <a:cubicBezTo>
                    <a:pt x="461" y="568"/>
                    <a:pt x="466" y="555"/>
                    <a:pt x="470" y="541"/>
                  </a:cubicBezTo>
                  <a:cubicBezTo>
                    <a:pt x="474" y="528"/>
                    <a:pt x="477" y="514"/>
                    <a:pt x="480" y="499"/>
                  </a:cubicBezTo>
                  <a:cubicBezTo>
                    <a:pt x="482" y="485"/>
                    <a:pt x="484" y="470"/>
                    <a:pt x="485" y="455"/>
                  </a:cubicBezTo>
                  <a:cubicBezTo>
                    <a:pt x="486" y="440"/>
                    <a:pt x="487" y="424"/>
                    <a:pt x="486" y="408"/>
                  </a:cubicBezTo>
                  <a:cubicBezTo>
                    <a:pt x="485" y="392"/>
                    <a:pt x="484" y="377"/>
                    <a:pt x="482" y="362"/>
                  </a:cubicBezTo>
                  <a:cubicBezTo>
                    <a:pt x="480" y="347"/>
                    <a:pt x="477" y="332"/>
                    <a:pt x="473" y="318"/>
                  </a:cubicBezTo>
                  <a:cubicBezTo>
                    <a:pt x="470" y="303"/>
                    <a:pt x="465" y="290"/>
                    <a:pt x="460" y="276"/>
                  </a:cubicBezTo>
                  <a:cubicBezTo>
                    <a:pt x="455" y="263"/>
                    <a:pt x="450" y="250"/>
                    <a:pt x="443" y="238"/>
                  </a:cubicBezTo>
                  <a:cubicBezTo>
                    <a:pt x="437" y="226"/>
                    <a:pt x="430" y="214"/>
                    <a:pt x="422" y="203"/>
                  </a:cubicBezTo>
                  <a:cubicBezTo>
                    <a:pt x="414" y="193"/>
                    <a:pt x="406" y="183"/>
                    <a:pt x="397" y="174"/>
                  </a:cubicBezTo>
                  <a:cubicBezTo>
                    <a:pt x="388" y="165"/>
                    <a:pt x="378" y="157"/>
                    <a:pt x="368" y="150"/>
                  </a:cubicBezTo>
                  <a:cubicBezTo>
                    <a:pt x="357" y="144"/>
                    <a:pt x="346" y="138"/>
                    <a:pt x="334" y="135"/>
                  </a:cubicBezTo>
                  <a:moveTo>
                    <a:pt x="356" y="756"/>
                  </a:moveTo>
                  <a:cubicBezTo>
                    <a:pt x="326" y="769"/>
                    <a:pt x="295" y="772"/>
                    <a:pt x="265" y="765"/>
                  </a:cubicBezTo>
                  <a:cubicBezTo>
                    <a:pt x="232" y="758"/>
                    <a:pt x="201" y="739"/>
                    <a:pt x="172" y="711"/>
                  </a:cubicBezTo>
                  <a:cubicBezTo>
                    <a:pt x="142" y="681"/>
                    <a:pt x="115" y="640"/>
                    <a:pt x="96" y="590"/>
                  </a:cubicBezTo>
                  <a:cubicBezTo>
                    <a:pt x="76" y="539"/>
                    <a:pt x="63" y="479"/>
                    <a:pt x="61" y="416"/>
                  </a:cubicBezTo>
                  <a:cubicBezTo>
                    <a:pt x="59" y="353"/>
                    <a:pt x="68" y="293"/>
                    <a:pt x="85" y="242"/>
                  </a:cubicBezTo>
                  <a:cubicBezTo>
                    <a:pt x="101" y="192"/>
                    <a:pt x="124" y="151"/>
                    <a:pt x="152" y="120"/>
                  </a:cubicBezTo>
                  <a:cubicBezTo>
                    <a:pt x="179" y="91"/>
                    <a:pt x="209" y="72"/>
                    <a:pt x="241" y="63"/>
                  </a:cubicBezTo>
                  <a:cubicBezTo>
                    <a:pt x="270" y="55"/>
                    <a:pt x="301" y="57"/>
                    <a:pt x="332" y="69"/>
                  </a:cubicBezTo>
                  <a:cubicBezTo>
                    <a:pt x="360" y="80"/>
                    <a:pt x="386" y="98"/>
                    <a:pt x="409" y="122"/>
                  </a:cubicBezTo>
                  <a:cubicBezTo>
                    <a:pt x="430" y="145"/>
                    <a:pt x="448" y="172"/>
                    <a:pt x="464" y="203"/>
                  </a:cubicBezTo>
                  <a:cubicBezTo>
                    <a:pt x="478" y="232"/>
                    <a:pt x="490" y="265"/>
                    <a:pt x="498" y="300"/>
                  </a:cubicBezTo>
                  <a:cubicBezTo>
                    <a:pt x="507" y="333"/>
                    <a:pt x="512" y="370"/>
                    <a:pt x="513" y="408"/>
                  </a:cubicBezTo>
                  <a:cubicBezTo>
                    <a:pt x="515" y="446"/>
                    <a:pt x="512" y="482"/>
                    <a:pt x="507" y="517"/>
                  </a:cubicBezTo>
                  <a:cubicBezTo>
                    <a:pt x="501" y="552"/>
                    <a:pt x="491" y="585"/>
                    <a:pt x="479" y="615"/>
                  </a:cubicBezTo>
                  <a:cubicBezTo>
                    <a:pt x="466" y="647"/>
                    <a:pt x="449" y="675"/>
                    <a:pt x="430" y="699"/>
                  </a:cubicBezTo>
                  <a:cubicBezTo>
                    <a:pt x="409" y="724"/>
                    <a:pt x="384" y="744"/>
                    <a:pt x="356" y="756"/>
                  </a:cubicBezTo>
                  <a:moveTo>
                    <a:pt x="330" y="17"/>
                  </a:moveTo>
                  <a:cubicBezTo>
                    <a:pt x="313" y="9"/>
                    <a:pt x="295" y="4"/>
                    <a:pt x="278" y="2"/>
                  </a:cubicBezTo>
                  <a:cubicBezTo>
                    <a:pt x="259" y="0"/>
                    <a:pt x="241" y="0"/>
                    <a:pt x="223" y="4"/>
                  </a:cubicBezTo>
                  <a:cubicBezTo>
                    <a:pt x="204" y="7"/>
                    <a:pt x="186" y="14"/>
                    <a:pt x="168" y="24"/>
                  </a:cubicBezTo>
                  <a:cubicBezTo>
                    <a:pt x="150" y="34"/>
                    <a:pt x="132" y="48"/>
                    <a:pt x="116" y="64"/>
                  </a:cubicBezTo>
                  <a:cubicBezTo>
                    <a:pt x="99" y="82"/>
                    <a:pt x="83" y="102"/>
                    <a:pt x="69" y="126"/>
                  </a:cubicBezTo>
                  <a:cubicBezTo>
                    <a:pt x="54" y="150"/>
                    <a:pt x="41" y="177"/>
                    <a:pt x="31" y="207"/>
                  </a:cubicBezTo>
                  <a:cubicBezTo>
                    <a:pt x="20" y="237"/>
                    <a:pt x="12" y="271"/>
                    <a:pt x="7" y="306"/>
                  </a:cubicBezTo>
                  <a:cubicBezTo>
                    <a:pt x="2" y="341"/>
                    <a:pt x="0" y="379"/>
                    <a:pt x="1" y="417"/>
                  </a:cubicBezTo>
                  <a:cubicBezTo>
                    <a:pt x="2" y="456"/>
                    <a:pt x="7" y="493"/>
                    <a:pt x="14" y="529"/>
                  </a:cubicBezTo>
                  <a:cubicBezTo>
                    <a:pt x="21" y="564"/>
                    <a:pt x="32" y="597"/>
                    <a:pt x="44" y="627"/>
                  </a:cubicBezTo>
                  <a:cubicBezTo>
                    <a:pt x="57" y="657"/>
                    <a:pt x="71" y="684"/>
                    <a:pt x="87" y="708"/>
                  </a:cubicBezTo>
                  <a:cubicBezTo>
                    <a:pt x="103" y="731"/>
                    <a:pt x="120" y="752"/>
                    <a:pt x="139" y="768"/>
                  </a:cubicBezTo>
                  <a:cubicBezTo>
                    <a:pt x="157" y="785"/>
                    <a:pt x="175" y="798"/>
                    <a:pt x="195" y="807"/>
                  </a:cubicBezTo>
                  <a:cubicBezTo>
                    <a:pt x="213" y="817"/>
                    <a:pt x="232" y="823"/>
                    <a:pt x="251" y="826"/>
                  </a:cubicBezTo>
                  <a:cubicBezTo>
                    <a:pt x="270" y="829"/>
                    <a:pt x="288" y="829"/>
                    <a:pt x="306" y="826"/>
                  </a:cubicBezTo>
                  <a:cubicBezTo>
                    <a:pt x="324" y="823"/>
                    <a:pt x="341" y="817"/>
                    <a:pt x="358" y="809"/>
                  </a:cubicBezTo>
                  <a:cubicBezTo>
                    <a:pt x="375" y="801"/>
                    <a:pt x="390" y="790"/>
                    <a:pt x="404" y="778"/>
                  </a:cubicBezTo>
                  <a:cubicBezTo>
                    <a:pt x="417" y="767"/>
                    <a:pt x="430" y="753"/>
                    <a:pt x="441" y="739"/>
                  </a:cubicBezTo>
                  <a:cubicBezTo>
                    <a:pt x="453" y="724"/>
                    <a:pt x="463" y="709"/>
                    <a:pt x="472" y="692"/>
                  </a:cubicBezTo>
                  <a:cubicBezTo>
                    <a:pt x="481" y="676"/>
                    <a:pt x="489" y="659"/>
                    <a:pt x="496" y="641"/>
                  </a:cubicBezTo>
                  <a:cubicBezTo>
                    <a:pt x="503" y="624"/>
                    <a:pt x="509" y="606"/>
                    <a:pt x="514" y="587"/>
                  </a:cubicBezTo>
                  <a:cubicBezTo>
                    <a:pt x="519" y="568"/>
                    <a:pt x="523" y="549"/>
                    <a:pt x="526" y="530"/>
                  </a:cubicBezTo>
                  <a:cubicBezTo>
                    <a:pt x="529" y="510"/>
                    <a:pt x="531" y="490"/>
                    <a:pt x="533" y="470"/>
                  </a:cubicBezTo>
                  <a:cubicBezTo>
                    <a:pt x="534" y="449"/>
                    <a:pt x="534" y="429"/>
                    <a:pt x="533" y="407"/>
                  </a:cubicBezTo>
                  <a:cubicBezTo>
                    <a:pt x="532" y="386"/>
                    <a:pt x="531" y="365"/>
                    <a:pt x="528" y="345"/>
                  </a:cubicBezTo>
                  <a:cubicBezTo>
                    <a:pt x="525" y="325"/>
                    <a:pt x="522" y="305"/>
                    <a:pt x="517" y="286"/>
                  </a:cubicBezTo>
                  <a:cubicBezTo>
                    <a:pt x="512" y="267"/>
                    <a:pt x="507" y="248"/>
                    <a:pt x="501" y="230"/>
                  </a:cubicBezTo>
                  <a:cubicBezTo>
                    <a:pt x="494" y="211"/>
                    <a:pt x="487" y="193"/>
                    <a:pt x="479" y="176"/>
                  </a:cubicBezTo>
                  <a:cubicBezTo>
                    <a:pt x="470" y="159"/>
                    <a:pt x="461" y="143"/>
                    <a:pt x="451" y="127"/>
                  </a:cubicBezTo>
                  <a:cubicBezTo>
                    <a:pt x="441" y="111"/>
                    <a:pt x="430" y="96"/>
                    <a:pt x="417" y="83"/>
                  </a:cubicBezTo>
                  <a:cubicBezTo>
                    <a:pt x="405" y="69"/>
                    <a:pt x="392" y="56"/>
                    <a:pt x="377" y="45"/>
                  </a:cubicBezTo>
                  <a:cubicBezTo>
                    <a:pt x="363" y="34"/>
                    <a:pt x="347" y="24"/>
                    <a:pt x="330" y="1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latin typeface="+mn-ea"/>
              </a:endParaRPr>
            </a:p>
          </p:txBody>
        </p:sp>
        <p:sp>
          <p:nvSpPr>
            <p:cNvPr id="4" name="Freeform 6"/>
            <p:cNvSpPr>
              <a:spLocks noEditPoints="1"/>
            </p:cNvSpPr>
            <p:nvPr/>
          </p:nvSpPr>
          <p:spPr bwMode="auto">
            <a:xfrm>
              <a:off x="945" y="1492"/>
              <a:ext cx="1538" cy="2343"/>
            </a:xfrm>
            <a:custGeom>
              <a:avLst/>
              <a:gdLst>
                <a:gd name="T0" fmla="*/ 6366 w 648"/>
                <a:gd name="T1" fmla="*/ 3935 h 989"/>
                <a:gd name="T2" fmla="*/ 4237 w 648"/>
                <a:gd name="T3" fmla="*/ 4165 h 989"/>
                <a:gd name="T4" fmla="*/ 3836 w 648"/>
                <a:gd name="T5" fmla="*/ 7913 h 989"/>
                <a:gd name="T6" fmla="*/ 5898 w 648"/>
                <a:gd name="T7" fmla="*/ 9495 h 989"/>
                <a:gd name="T8" fmla="*/ 7301 w 648"/>
                <a:gd name="T9" fmla="*/ 7498 h 989"/>
                <a:gd name="T10" fmla="*/ 6940 w 648"/>
                <a:gd name="T11" fmla="*/ 6875 h 989"/>
                <a:gd name="T12" fmla="*/ 6686 w 648"/>
                <a:gd name="T13" fmla="*/ 7868 h 989"/>
                <a:gd name="T14" fmla="*/ 6112 w 648"/>
                <a:gd name="T15" fmla="*/ 8507 h 989"/>
                <a:gd name="T16" fmla="*/ 5336 w 648"/>
                <a:gd name="T17" fmla="*/ 8536 h 989"/>
                <a:gd name="T18" fmla="*/ 4652 w 648"/>
                <a:gd name="T19" fmla="*/ 7830 h 989"/>
                <a:gd name="T20" fmla="*/ 4332 w 648"/>
                <a:gd name="T21" fmla="*/ 6543 h 989"/>
                <a:gd name="T22" fmla="*/ 4557 w 648"/>
                <a:gd name="T23" fmla="*/ 5252 h 989"/>
                <a:gd name="T24" fmla="*/ 5188 w 648"/>
                <a:gd name="T25" fmla="*/ 4506 h 989"/>
                <a:gd name="T26" fmla="*/ 5976 w 648"/>
                <a:gd name="T27" fmla="*/ 4506 h 989"/>
                <a:gd name="T28" fmla="*/ 6591 w 648"/>
                <a:gd name="T29" fmla="*/ 5129 h 989"/>
                <a:gd name="T30" fmla="*/ 6912 w 648"/>
                <a:gd name="T31" fmla="*/ 6117 h 989"/>
                <a:gd name="T32" fmla="*/ 7847 w 648"/>
                <a:gd name="T33" fmla="*/ 5039 h 989"/>
                <a:gd name="T34" fmla="*/ 5627 w 648"/>
                <a:gd name="T35" fmla="*/ 1971 h 989"/>
                <a:gd name="T36" fmla="*/ 2326 w 648"/>
                <a:gd name="T37" fmla="*/ 4264 h 989"/>
                <a:gd name="T38" fmla="*/ 3487 w 648"/>
                <a:gd name="T39" fmla="*/ 10507 h 989"/>
                <a:gd name="T40" fmla="*/ 6940 w 648"/>
                <a:gd name="T41" fmla="*/ 10343 h 989"/>
                <a:gd name="T42" fmla="*/ 8051 w 648"/>
                <a:gd name="T43" fmla="*/ 6477 h 989"/>
                <a:gd name="T44" fmla="*/ 7605 w 648"/>
                <a:gd name="T45" fmla="*/ 7683 h 989"/>
                <a:gd name="T46" fmla="*/ 7030 w 648"/>
                <a:gd name="T47" fmla="*/ 9237 h 989"/>
                <a:gd name="T48" fmla="*/ 5922 w 648"/>
                <a:gd name="T49" fmla="*/ 10208 h 989"/>
                <a:gd name="T50" fmla="*/ 4467 w 648"/>
                <a:gd name="T51" fmla="*/ 10002 h 989"/>
                <a:gd name="T52" fmla="*/ 3261 w 648"/>
                <a:gd name="T53" fmla="*/ 8323 h 989"/>
                <a:gd name="T54" fmla="*/ 2969 w 648"/>
                <a:gd name="T55" fmla="*/ 5636 h 989"/>
                <a:gd name="T56" fmla="*/ 3798 w 648"/>
                <a:gd name="T57" fmla="*/ 3525 h 989"/>
                <a:gd name="T58" fmla="*/ 5177 w 648"/>
                <a:gd name="T59" fmla="*/ 2779 h 989"/>
                <a:gd name="T60" fmla="*/ 6501 w 648"/>
                <a:gd name="T61" fmla="*/ 3362 h 989"/>
                <a:gd name="T62" fmla="*/ 7341 w 648"/>
                <a:gd name="T63" fmla="*/ 4719 h 989"/>
                <a:gd name="T64" fmla="*/ 7690 w 648"/>
                <a:gd name="T65" fmla="*/ 6477 h 989"/>
                <a:gd name="T66" fmla="*/ 8400 w 648"/>
                <a:gd name="T67" fmla="*/ 4641 h 989"/>
                <a:gd name="T68" fmla="*/ 5578 w 648"/>
                <a:gd name="T69" fmla="*/ 398 h 989"/>
                <a:gd name="T70" fmla="*/ 586 w 648"/>
                <a:gd name="T71" fmla="*/ 3137 h 989"/>
                <a:gd name="T72" fmla="*/ 2433 w 648"/>
                <a:gd name="T73" fmla="*/ 12324 h 989"/>
                <a:gd name="T74" fmla="*/ 7289 w 648"/>
                <a:gd name="T75" fmla="*/ 11528 h 989"/>
                <a:gd name="T76" fmla="*/ 8637 w 648"/>
                <a:gd name="T77" fmla="*/ 6460 h 989"/>
                <a:gd name="T78" fmla="*/ 8060 w 648"/>
                <a:gd name="T79" fmla="*/ 8856 h 989"/>
                <a:gd name="T80" fmla="*/ 7087 w 648"/>
                <a:gd name="T81" fmla="*/ 10876 h 989"/>
                <a:gd name="T82" fmla="*/ 5283 w 648"/>
                <a:gd name="T83" fmla="*/ 12032 h 989"/>
                <a:gd name="T84" fmla="*/ 3048 w 648"/>
                <a:gd name="T85" fmla="*/ 11265 h 989"/>
                <a:gd name="T86" fmla="*/ 1374 w 648"/>
                <a:gd name="T87" fmla="*/ 8081 h 989"/>
                <a:gd name="T88" fmla="*/ 1604 w 648"/>
                <a:gd name="T89" fmla="*/ 3805 h 989"/>
                <a:gd name="T90" fmla="*/ 3437 w 648"/>
                <a:gd name="T91" fmla="*/ 1369 h 989"/>
                <a:gd name="T92" fmla="*/ 5599 w 648"/>
                <a:gd name="T93" fmla="*/ 1275 h 989"/>
                <a:gd name="T94" fmla="*/ 7222 w 648"/>
                <a:gd name="T95" fmla="*/ 2739 h 989"/>
                <a:gd name="T96" fmla="*/ 8101 w 648"/>
                <a:gd name="T97" fmla="*/ 4854 h 989"/>
                <a:gd name="T98" fmla="*/ 8314 w 648"/>
                <a:gd name="T99" fmla="*/ 7301 h 989"/>
                <a:gd name="T100" fmla="*/ 6045 w 648"/>
                <a:gd name="T101" fmla="*/ 5371 h 989"/>
                <a:gd name="T102" fmla="*/ 5177 w 648"/>
                <a:gd name="T103" fmla="*/ 5584 h 989"/>
                <a:gd name="T104" fmla="*/ 5041 w 648"/>
                <a:gd name="T105" fmla="*/ 7060 h 989"/>
                <a:gd name="T106" fmla="*/ 5832 w 648"/>
                <a:gd name="T107" fmla="*/ 7780 h 989"/>
                <a:gd name="T108" fmla="*/ 6484 w 648"/>
                <a:gd name="T109" fmla="*/ 6965 h 98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48" h="989">
                  <a:moveTo>
                    <a:pt x="541" y="412"/>
                  </a:moveTo>
                  <a:cubicBezTo>
                    <a:pt x="534" y="388"/>
                    <a:pt x="526" y="366"/>
                    <a:pt x="515" y="347"/>
                  </a:cubicBezTo>
                  <a:cubicBezTo>
                    <a:pt x="504" y="327"/>
                    <a:pt x="491" y="309"/>
                    <a:pt x="476" y="296"/>
                  </a:cubicBezTo>
                  <a:cubicBezTo>
                    <a:pt x="461" y="281"/>
                    <a:pt x="444" y="271"/>
                    <a:pt x="425" y="267"/>
                  </a:cubicBezTo>
                  <a:cubicBezTo>
                    <a:pt x="405" y="262"/>
                    <a:pt x="386" y="264"/>
                    <a:pt x="368" y="271"/>
                  </a:cubicBezTo>
                  <a:cubicBezTo>
                    <a:pt x="349" y="279"/>
                    <a:pt x="332" y="294"/>
                    <a:pt x="317" y="313"/>
                  </a:cubicBezTo>
                  <a:cubicBezTo>
                    <a:pt x="301" y="334"/>
                    <a:pt x="289" y="360"/>
                    <a:pt x="280" y="390"/>
                  </a:cubicBezTo>
                  <a:cubicBezTo>
                    <a:pt x="271" y="421"/>
                    <a:pt x="267" y="456"/>
                    <a:pt x="268" y="493"/>
                  </a:cubicBezTo>
                  <a:cubicBezTo>
                    <a:pt x="269" y="530"/>
                    <a:pt x="276" y="565"/>
                    <a:pt x="287" y="595"/>
                  </a:cubicBezTo>
                  <a:cubicBezTo>
                    <a:pt x="298" y="625"/>
                    <a:pt x="312" y="651"/>
                    <a:pt x="329" y="671"/>
                  </a:cubicBezTo>
                  <a:cubicBezTo>
                    <a:pt x="345" y="691"/>
                    <a:pt x="364" y="704"/>
                    <a:pt x="383" y="712"/>
                  </a:cubicBezTo>
                  <a:cubicBezTo>
                    <a:pt x="402" y="719"/>
                    <a:pt x="422" y="720"/>
                    <a:pt x="441" y="714"/>
                  </a:cubicBezTo>
                  <a:cubicBezTo>
                    <a:pt x="459" y="709"/>
                    <a:pt x="476" y="698"/>
                    <a:pt x="490" y="683"/>
                  </a:cubicBezTo>
                  <a:cubicBezTo>
                    <a:pt x="504" y="669"/>
                    <a:pt x="516" y="651"/>
                    <a:pt x="526" y="630"/>
                  </a:cubicBezTo>
                  <a:cubicBezTo>
                    <a:pt x="535" y="610"/>
                    <a:pt x="542" y="588"/>
                    <a:pt x="546" y="564"/>
                  </a:cubicBezTo>
                  <a:cubicBezTo>
                    <a:pt x="550" y="540"/>
                    <a:pt x="552" y="514"/>
                    <a:pt x="551" y="488"/>
                  </a:cubicBezTo>
                  <a:cubicBezTo>
                    <a:pt x="550" y="461"/>
                    <a:pt x="547" y="436"/>
                    <a:pt x="541" y="412"/>
                  </a:cubicBezTo>
                  <a:close/>
                  <a:moveTo>
                    <a:pt x="519" y="517"/>
                  </a:moveTo>
                  <a:cubicBezTo>
                    <a:pt x="519" y="526"/>
                    <a:pt x="517" y="535"/>
                    <a:pt x="516" y="544"/>
                  </a:cubicBezTo>
                  <a:cubicBezTo>
                    <a:pt x="514" y="552"/>
                    <a:pt x="512" y="561"/>
                    <a:pt x="509" y="569"/>
                  </a:cubicBezTo>
                  <a:cubicBezTo>
                    <a:pt x="507" y="577"/>
                    <a:pt x="503" y="584"/>
                    <a:pt x="500" y="592"/>
                  </a:cubicBezTo>
                  <a:cubicBezTo>
                    <a:pt x="496" y="599"/>
                    <a:pt x="493" y="605"/>
                    <a:pt x="488" y="612"/>
                  </a:cubicBezTo>
                  <a:cubicBezTo>
                    <a:pt x="484" y="618"/>
                    <a:pt x="479" y="623"/>
                    <a:pt x="474" y="628"/>
                  </a:cubicBezTo>
                  <a:cubicBezTo>
                    <a:pt x="469" y="633"/>
                    <a:pt x="463" y="637"/>
                    <a:pt x="457" y="640"/>
                  </a:cubicBezTo>
                  <a:cubicBezTo>
                    <a:pt x="451"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4" y="336"/>
                    <a:pt x="401" y="334"/>
                    <a:pt x="407" y="333"/>
                  </a:cubicBezTo>
                  <a:cubicBezTo>
                    <a:pt x="414" y="332"/>
                    <a:pt x="421" y="332"/>
                    <a:pt x="427" y="333"/>
                  </a:cubicBezTo>
                  <a:cubicBezTo>
                    <a:pt x="434" y="334"/>
                    <a:pt x="441" y="336"/>
                    <a:pt x="447" y="339"/>
                  </a:cubicBezTo>
                  <a:cubicBezTo>
                    <a:pt x="453" y="342"/>
                    <a:pt x="459" y="346"/>
                    <a:pt x="464" y="351"/>
                  </a:cubicBezTo>
                  <a:cubicBezTo>
                    <a:pt x="469"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19" y="479"/>
                    <a:pt x="520" y="488"/>
                  </a:cubicBezTo>
                  <a:cubicBezTo>
                    <a:pt x="520" y="498"/>
                    <a:pt x="520" y="508"/>
                    <a:pt x="519" y="517"/>
                  </a:cubicBezTo>
                  <a:close/>
                  <a:moveTo>
                    <a:pt x="587" y="379"/>
                  </a:moveTo>
                  <a:cubicBezTo>
                    <a:pt x="579" y="344"/>
                    <a:pt x="567" y="311"/>
                    <a:pt x="552"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89"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5"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1" y="717"/>
                    <a:pt x="503" y="726"/>
                  </a:cubicBezTo>
                  <a:cubicBezTo>
                    <a:pt x="495" y="736"/>
                    <a:pt x="485" y="744"/>
                    <a:pt x="475" y="751"/>
                  </a:cubicBezTo>
                  <a:cubicBezTo>
                    <a:pt x="465" y="758"/>
                    <a:pt x="454" y="764"/>
                    <a:pt x="443" y="768"/>
                  </a:cubicBezTo>
                  <a:cubicBezTo>
                    <a:pt x="431" y="772"/>
                    <a:pt x="419" y="774"/>
                    <a:pt x="407" y="774"/>
                  </a:cubicBezTo>
                  <a:cubicBezTo>
                    <a:pt x="395" y="775"/>
                    <a:pt x="382" y="773"/>
                    <a:pt x="370" y="769"/>
                  </a:cubicBezTo>
                  <a:cubicBezTo>
                    <a:pt x="358" y="765"/>
                    <a:pt x="346" y="759"/>
                    <a:pt x="334" y="752"/>
                  </a:cubicBezTo>
                  <a:cubicBezTo>
                    <a:pt x="322" y="744"/>
                    <a:pt x="311" y="734"/>
                    <a:pt x="300" y="722"/>
                  </a:cubicBezTo>
                  <a:cubicBezTo>
                    <a:pt x="289" y="709"/>
                    <a:pt x="278" y="695"/>
                    <a:pt x="269" y="679"/>
                  </a:cubicBezTo>
                  <a:cubicBezTo>
                    <a:pt x="260" y="663"/>
                    <a:pt x="251" y="645"/>
                    <a:pt x="244" y="626"/>
                  </a:cubicBezTo>
                  <a:cubicBezTo>
                    <a:pt x="237" y="607"/>
                    <a:pt x="231" y="586"/>
                    <a:pt x="227" y="563"/>
                  </a:cubicBezTo>
                  <a:cubicBezTo>
                    <a:pt x="222" y="541"/>
                    <a:pt x="220" y="518"/>
                    <a:pt x="219" y="494"/>
                  </a:cubicBezTo>
                  <a:cubicBezTo>
                    <a:pt x="218" y="470"/>
                    <a:pt x="219" y="446"/>
                    <a:pt x="222" y="424"/>
                  </a:cubicBezTo>
                  <a:cubicBezTo>
                    <a:pt x="225" y="402"/>
                    <a:pt x="229" y="381"/>
                    <a:pt x="235" y="361"/>
                  </a:cubicBezTo>
                  <a:cubicBezTo>
                    <a:pt x="241" y="342"/>
                    <a:pt x="248" y="324"/>
                    <a:pt x="257" y="307"/>
                  </a:cubicBezTo>
                  <a:cubicBezTo>
                    <a:pt x="265" y="291"/>
                    <a:pt x="274" y="277"/>
                    <a:pt x="284" y="265"/>
                  </a:cubicBezTo>
                  <a:cubicBezTo>
                    <a:pt x="294"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5"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8" y="79"/>
                    <a:pt x="455" y="50"/>
                    <a:pt x="417" y="30"/>
                  </a:cubicBezTo>
                  <a:cubicBezTo>
                    <a:pt x="375" y="8"/>
                    <a:pt x="332" y="0"/>
                    <a:pt x="289" y="4"/>
                  </a:cubicBezTo>
                  <a:cubicBezTo>
                    <a:pt x="242" y="9"/>
                    <a:pt x="196" y="30"/>
                    <a:pt x="154" y="67"/>
                  </a:cubicBezTo>
                  <a:cubicBezTo>
                    <a:pt x="110" y="107"/>
                    <a:pt x="71" y="164"/>
                    <a:pt x="44" y="236"/>
                  </a:cubicBezTo>
                  <a:cubicBezTo>
                    <a:pt x="15" y="312"/>
                    <a:pt x="0" y="401"/>
                    <a:pt x="3" y="498"/>
                  </a:cubicBezTo>
                  <a:cubicBezTo>
                    <a:pt x="5" y="594"/>
                    <a:pt x="26" y="684"/>
                    <a:pt x="60" y="759"/>
                  </a:cubicBezTo>
                  <a:cubicBezTo>
                    <a:pt x="92" y="831"/>
                    <a:pt x="134" y="888"/>
                    <a:pt x="182" y="927"/>
                  </a:cubicBezTo>
                  <a:cubicBezTo>
                    <a:pt x="226" y="963"/>
                    <a:pt x="274" y="983"/>
                    <a:pt x="322" y="986"/>
                  </a:cubicBezTo>
                  <a:cubicBezTo>
                    <a:pt x="366" y="989"/>
                    <a:pt x="409" y="979"/>
                    <a:pt x="449" y="955"/>
                  </a:cubicBezTo>
                  <a:cubicBezTo>
                    <a:pt x="487" y="934"/>
                    <a:pt x="518" y="903"/>
                    <a:pt x="545" y="867"/>
                  </a:cubicBezTo>
                  <a:cubicBezTo>
                    <a:pt x="569" y="833"/>
                    <a:pt x="590" y="794"/>
                    <a:pt x="606" y="752"/>
                  </a:cubicBezTo>
                  <a:cubicBezTo>
                    <a:pt x="620" y="712"/>
                    <a:pt x="632" y="669"/>
                    <a:pt x="638"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1" y="803"/>
                    <a:pt x="530" y="818"/>
                  </a:cubicBezTo>
                  <a:cubicBezTo>
                    <a:pt x="519" y="832"/>
                    <a:pt x="506" y="846"/>
                    <a:pt x="493" y="857"/>
                  </a:cubicBezTo>
                  <a:cubicBezTo>
                    <a:pt x="479" y="869"/>
                    <a:pt x="463" y="880"/>
                    <a:pt x="447" y="888"/>
                  </a:cubicBezTo>
                  <a:cubicBezTo>
                    <a:pt x="430" y="896"/>
                    <a:pt x="413" y="902"/>
                    <a:pt x="395" y="905"/>
                  </a:cubicBezTo>
                  <a:cubicBezTo>
                    <a:pt x="377" y="908"/>
                    <a:pt x="358" y="908"/>
                    <a:pt x="340" y="905"/>
                  </a:cubicBezTo>
                  <a:cubicBezTo>
                    <a:pt x="321" y="902"/>
                    <a:pt x="302" y="896"/>
                    <a:pt x="283" y="886"/>
                  </a:cubicBezTo>
                  <a:cubicBezTo>
                    <a:pt x="264" y="877"/>
                    <a:pt x="245" y="864"/>
                    <a:pt x="228" y="847"/>
                  </a:cubicBezTo>
                  <a:cubicBezTo>
                    <a:pt x="209" y="831"/>
                    <a:pt x="192" y="810"/>
                    <a:pt x="176" y="787"/>
                  </a:cubicBezTo>
                  <a:cubicBezTo>
                    <a:pt x="160" y="763"/>
                    <a:pt x="146" y="736"/>
                    <a:pt x="133" y="706"/>
                  </a:cubicBezTo>
                  <a:cubicBezTo>
                    <a:pt x="121" y="676"/>
                    <a:pt x="110" y="643"/>
                    <a:pt x="103" y="608"/>
                  </a:cubicBezTo>
                  <a:cubicBezTo>
                    <a:pt x="95"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6" y="81"/>
                  </a:cubicBezTo>
                  <a:cubicBezTo>
                    <a:pt x="384" y="83"/>
                    <a:pt x="402" y="88"/>
                    <a:pt x="419" y="96"/>
                  </a:cubicBezTo>
                  <a:cubicBezTo>
                    <a:pt x="436" y="103"/>
                    <a:pt x="452" y="113"/>
                    <a:pt x="466" y="124"/>
                  </a:cubicBezTo>
                  <a:cubicBezTo>
                    <a:pt x="481" y="135"/>
                    <a:pt x="494" y="148"/>
                    <a:pt x="506" y="162"/>
                  </a:cubicBezTo>
                  <a:cubicBezTo>
                    <a:pt x="518" y="175"/>
                    <a:pt x="530" y="190"/>
                    <a:pt x="540" y="206"/>
                  </a:cubicBezTo>
                  <a:cubicBezTo>
                    <a:pt x="550" y="222"/>
                    <a:pt x="559" y="238"/>
                    <a:pt x="568" y="255"/>
                  </a:cubicBezTo>
                  <a:cubicBezTo>
                    <a:pt x="576" y="272"/>
                    <a:pt x="583" y="290"/>
                    <a:pt x="589" y="309"/>
                  </a:cubicBezTo>
                  <a:cubicBezTo>
                    <a:pt x="596" y="327"/>
                    <a:pt x="601" y="346"/>
                    <a:pt x="606" y="365"/>
                  </a:cubicBezTo>
                  <a:cubicBezTo>
                    <a:pt x="610" y="384"/>
                    <a:pt x="614" y="404"/>
                    <a:pt x="617" y="424"/>
                  </a:cubicBezTo>
                  <a:cubicBezTo>
                    <a:pt x="620" y="444"/>
                    <a:pt x="621" y="465"/>
                    <a:pt x="622" y="486"/>
                  </a:cubicBezTo>
                  <a:cubicBezTo>
                    <a:pt x="623" y="508"/>
                    <a:pt x="623" y="528"/>
                    <a:pt x="622" y="549"/>
                  </a:cubicBezTo>
                  <a:close/>
                  <a:moveTo>
                    <a:pt x="482" y="454"/>
                  </a:moveTo>
                  <a:cubicBezTo>
                    <a:pt x="479" y="443"/>
                    <a:pt x="475" y="433"/>
                    <a:pt x="470" y="425"/>
                  </a:cubicBezTo>
                  <a:cubicBezTo>
                    <a:pt x="465" y="416"/>
                    <a:pt x="459" y="409"/>
                    <a:pt x="452" y="404"/>
                  </a:cubicBezTo>
                  <a:cubicBezTo>
                    <a:pt x="445" y="399"/>
                    <a:pt x="438" y="396"/>
                    <a:pt x="430" y="395"/>
                  </a:cubicBezTo>
                  <a:cubicBezTo>
                    <a:pt x="421" y="394"/>
                    <a:pt x="414" y="396"/>
                    <a:pt x="406" y="400"/>
                  </a:cubicBezTo>
                  <a:cubicBezTo>
                    <a:pt x="399" y="405"/>
                    <a:pt x="392" y="411"/>
                    <a:pt x="387" y="420"/>
                  </a:cubicBezTo>
                  <a:cubicBezTo>
                    <a:pt x="381" y="429"/>
                    <a:pt x="377" y="439"/>
                    <a:pt x="374" y="451"/>
                  </a:cubicBezTo>
                  <a:cubicBezTo>
                    <a:pt x="371" y="463"/>
                    <a:pt x="369" y="477"/>
                    <a:pt x="370" y="491"/>
                  </a:cubicBezTo>
                  <a:cubicBezTo>
                    <a:pt x="370"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5" y="465"/>
                    <a:pt x="482" y="454"/>
                  </a:cubicBezTo>
                  <a:close/>
                </a:path>
              </a:pathLst>
            </a:custGeom>
            <a:solidFill>
              <a:srgbClr val="3B3B3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latin typeface="+mn-ea"/>
              </a:endParaRPr>
            </a:p>
          </p:txBody>
        </p:sp>
        <p:sp>
          <p:nvSpPr>
            <p:cNvPr id="5" name="Freeform 7"/>
            <p:cNvSpPr>
              <a:spLocks noEditPoints="1"/>
            </p:cNvSpPr>
            <p:nvPr/>
          </p:nvSpPr>
          <p:spPr bwMode="auto">
            <a:xfrm>
              <a:off x="971" y="1492"/>
              <a:ext cx="1538" cy="2343"/>
            </a:xfrm>
            <a:custGeom>
              <a:avLst/>
              <a:gdLst>
                <a:gd name="T0" fmla="*/ 6377 w 648"/>
                <a:gd name="T1" fmla="*/ 3935 h 989"/>
                <a:gd name="T2" fmla="*/ 4237 w 648"/>
                <a:gd name="T3" fmla="*/ 4165 h 989"/>
                <a:gd name="T4" fmla="*/ 3836 w 648"/>
                <a:gd name="T5" fmla="*/ 7913 h 989"/>
                <a:gd name="T6" fmla="*/ 5898 w 648"/>
                <a:gd name="T7" fmla="*/ 9495 h 989"/>
                <a:gd name="T8" fmla="*/ 7301 w 648"/>
                <a:gd name="T9" fmla="*/ 7498 h 989"/>
                <a:gd name="T10" fmla="*/ 6940 w 648"/>
                <a:gd name="T11" fmla="*/ 6875 h 989"/>
                <a:gd name="T12" fmla="*/ 6686 w 648"/>
                <a:gd name="T13" fmla="*/ 7868 h 989"/>
                <a:gd name="T14" fmla="*/ 6124 w 648"/>
                <a:gd name="T15" fmla="*/ 8507 h 989"/>
                <a:gd name="T16" fmla="*/ 5336 w 648"/>
                <a:gd name="T17" fmla="*/ 8536 h 989"/>
                <a:gd name="T18" fmla="*/ 4652 w 648"/>
                <a:gd name="T19" fmla="*/ 7830 h 989"/>
                <a:gd name="T20" fmla="*/ 4332 w 648"/>
                <a:gd name="T21" fmla="*/ 6543 h 989"/>
                <a:gd name="T22" fmla="*/ 4557 w 648"/>
                <a:gd name="T23" fmla="*/ 5252 h 989"/>
                <a:gd name="T24" fmla="*/ 5188 w 648"/>
                <a:gd name="T25" fmla="*/ 4506 h 989"/>
                <a:gd name="T26" fmla="*/ 5976 w 648"/>
                <a:gd name="T27" fmla="*/ 4506 h 989"/>
                <a:gd name="T28" fmla="*/ 6591 w 648"/>
                <a:gd name="T29" fmla="*/ 5129 h 989"/>
                <a:gd name="T30" fmla="*/ 6912 w 648"/>
                <a:gd name="T31" fmla="*/ 6117 h 989"/>
                <a:gd name="T32" fmla="*/ 7847 w 648"/>
                <a:gd name="T33" fmla="*/ 5039 h 989"/>
                <a:gd name="T34" fmla="*/ 5627 w 648"/>
                <a:gd name="T35" fmla="*/ 1971 h 989"/>
                <a:gd name="T36" fmla="*/ 2326 w 648"/>
                <a:gd name="T37" fmla="*/ 4264 h 989"/>
                <a:gd name="T38" fmla="*/ 3487 w 648"/>
                <a:gd name="T39" fmla="*/ 10507 h 989"/>
                <a:gd name="T40" fmla="*/ 6940 w 648"/>
                <a:gd name="T41" fmla="*/ 10343 h 989"/>
                <a:gd name="T42" fmla="*/ 8051 w 648"/>
                <a:gd name="T43" fmla="*/ 6477 h 989"/>
                <a:gd name="T44" fmla="*/ 7605 w 648"/>
                <a:gd name="T45" fmla="*/ 7683 h 989"/>
                <a:gd name="T46" fmla="*/ 7030 w 648"/>
                <a:gd name="T47" fmla="*/ 9237 h 989"/>
                <a:gd name="T48" fmla="*/ 5922 w 648"/>
                <a:gd name="T49" fmla="*/ 10208 h 989"/>
                <a:gd name="T50" fmla="*/ 4467 w 648"/>
                <a:gd name="T51" fmla="*/ 10002 h 989"/>
                <a:gd name="T52" fmla="*/ 3261 w 648"/>
                <a:gd name="T53" fmla="*/ 8323 h 989"/>
                <a:gd name="T54" fmla="*/ 2969 w 648"/>
                <a:gd name="T55" fmla="*/ 5636 h 989"/>
                <a:gd name="T56" fmla="*/ 3807 w 648"/>
                <a:gd name="T57" fmla="*/ 3525 h 989"/>
                <a:gd name="T58" fmla="*/ 5177 w 648"/>
                <a:gd name="T59" fmla="*/ 2779 h 989"/>
                <a:gd name="T60" fmla="*/ 6501 w 648"/>
                <a:gd name="T61" fmla="*/ 3362 h 989"/>
                <a:gd name="T62" fmla="*/ 7341 w 648"/>
                <a:gd name="T63" fmla="*/ 4719 h 989"/>
                <a:gd name="T64" fmla="*/ 7690 w 648"/>
                <a:gd name="T65" fmla="*/ 6477 h 989"/>
                <a:gd name="T66" fmla="*/ 8400 w 648"/>
                <a:gd name="T67" fmla="*/ 4641 h 989"/>
                <a:gd name="T68" fmla="*/ 5578 w 648"/>
                <a:gd name="T69" fmla="*/ 398 h 989"/>
                <a:gd name="T70" fmla="*/ 586 w 648"/>
                <a:gd name="T71" fmla="*/ 3137 h 989"/>
                <a:gd name="T72" fmla="*/ 2433 w 648"/>
                <a:gd name="T73" fmla="*/ 12324 h 989"/>
                <a:gd name="T74" fmla="*/ 7289 w 648"/>
                <a:gd name="T75" fmla="*/ 11528 h 989"/>
                <a:gd name="T76" fmla="*/ 8637 w 648"/>
                <a:gd name="T77" fmla="*/ 6460 h 989"/>
                <a:gd name="T78" fmla="*/ 8060 w 648"/>
                <a:gd name="T79" fmla="*/ 8856 h 989"/>
                <a:gd name="T80" fmla="*/ 7087 w 648"/>
                <a:gd name="T81" fmla="*/ 10876 h 989"/>
                <a:gd name="T82" fmla="*/ 5283 w 648"/>
                <a:gd name="T83" fmla="*/ 12032 h 989"/>
                <a:gd name="T84" fmla="*/ 3048 w 648"/>
                <a:gd name="T85" fmla="*/ 11265 h 989"/>
                <a:gd name="T86" fmla="*/ 1374 w 648"/>
                <a:gd name="T87" fmla="*/ 8081 h 989"/>
                <a:gd name="T88" fmla="*/ 1604 w 648"/>
                <a:gd name="T89" fmla="*/ 3805 h 989"/>
                <a:gd name="T90" fmla="*/ 3437 w 648"/>
                <a:gd name="T91" fmla="*/ 1369 h 989"/>
                <a:gd name="T92" fmla="*/ 5599 w 648"/>
                <a:gd name="T93" fmla="*/ 1275 h 989"/>
                <a:gd name="T94" fmla="*/ 7222 w 648"/>
                <a:gd name="T95" fmla="*/ 2739 h 989"/>
                <a:gd name="T96" fmla="*/ 8101 w 648"/>
                <a:gd name="T97" fmla="*/ 4854 h 989"/>
                <a:gd name="T98" fmla="*/ 8314 w 648"/>
                <a:gd name="T99" fmla="*/ 7301 h 989"/>
                <a:gd name="T100" fmla="*/ 6045 w 648"/>
                <a:gd name="T101" fmla="*/ 5371 h 989"/>
                <a:gd name="T102" fmla="*/ 5177 w 648"/>
                <a:gd name="T103" fmla="*/ 5584 h 989"/>
                <a:gd name="T104" fmla="*/ 5041 w 648"/>
                <a:gd name="T105" fmla="*/ 7060 h 989"/>
                <a:gd name="T106" fmla="*/ 5832 w 648"/>
                <a:gd name="T107" fmla="*/ 7780 h 989"/>
                <a:gd name="T108" fmla="*/ 6484 w 648"/>
                <a:gd name="T109" fmla="*/ 6965 h 98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48" h="989">
                  <a:moveTo>
                    <a:pt x="541" y="412"/>
                  </a:moveTo>
                  <a:cubicBezTo>
                    <a:pt x="534" y="388"/>
                    <a:pt x="526" y="366"/>
                    <a:pt x="515" y="347"/>
                  </a:cubicBezTo>
                  <a:cubicBezTo>
                    <a:pt x="504" y="327"/>
                    <a:pt x="491" y="309"/>
                    <a:pt x="477" y="296"/>
                  </a:cubicBezTo>
                  <a:cubicBezTo>
                    <a:pt x="461" y="281"/>
                    <a:pt x="444" y="271"/>
                    <a:pt x="425" y="267"/>
                  </a:cubicBezTo>
                  <a:cubicBezTo>
                    <a:pt x="406" y="262"/>
                    <a:pt x="386" y="264"/>
                    <a:pt x="368" y="271"/>
                  </a:cubicBezTo>
                  <a:cubicBezTo>
                    <a:pt x="349" y="279"/>
                    <a:pt x="332" y="294"/>
                    <a:pt x="317" y="313"/>
                  </a:cubicBezTo>
                  <a:cubicBezTo>
                    <a:pt x="301" y="334"/>
                    <a:pt x="289" y="360"/>
                    <a:pt x="280" y="390"/>
                  </a:cubicBezTo>
                  <a:cubicBezTo>
                    <a:pt x="271" y="421"/>
                    <a:pt x="267" y="456"/>
                    <a:pt x="268" y="493"/>
                  </a:cubicBezTo>
                  <a:cubicBezTo>
                    <a:pt x="270" y="530"/>
                    <a:pt x="276" y="565"/>
                    <a:pt x="287" y="595"/>
                  </a:cubicBezTo>
                  <a:cubicBezTo>
                    <a:pt x="298" y="625"/>
                    <a:pt x="312" y="651"/>
                    <a:pt x="329" y="671"/>
                  </a:cubicBezTo>
                  <a:cubicBezTo>
                    <a:pt x="345" y="691"/>
                    <a:pt x="364" y="704"/>
                    <a:pt x="383" y="712"/>
                  </a:cubicBezTo>
                  <a:cubicBezTo>
                    <a:pt x="402" y="719"/>
                    <a:pt x="422" y="720"/>
                    <a:pt x="441" y="714"/>
                  </a:cubicBezTo>
                  <a:cubicBezTo>
                    <a:pt x="460" y="709"/>
                    <a:pt x="476" y="698"/>
                    <a:pt x="491" y="683"/>
                  </a:cubicBezTo>
                  <a:cubicBezTo>
                    <a:pt x="504" y="669"/>
                    <a:pt x="516" y="651"/>
                    <a:pt x="526" y="630"/>
                  </a:cubicBezTo>
                  <a:cubicBezTo>
                    <a:pt x="535" y="610"/>
                    <a:pt x="542" y="588"/>
                    <a:pt x="546" y="564"/>
                  </a:cubicBezTo>
                  <a:cubicBezTo>
                    <a:pt x="551" y="540"/>
                    <a:pt x="553" y="514"/>
                    <a:pt x="552" y="488"/>
                  </a:cubicBezTo>
                  <a:cubicBezTo>
                    <a:pt x="551" y="461"/>
                    <a:pt x="547" y="436"/>
                    <a:pt x="541" y="412"/>
                  </a:cubicBezTo>
                  <a:close/>
                  <a:moveTo>
                    <a:pt x="519" y="517"/>
                  </a:moveTo>
                  <a:cubicBezTo>
                    <a:pt x="519" y="526"/>
                    <a:pt x="517" y="535"/>
                    <a:pt x="516" y="544"/>
                  </a:cubicBezTo>
                  <a:cubicBezTo>
                    <a:pt x="514" y="552"/>
                    <a:pt x="512" y="561"/>
                    <a:pt x="509" y="569"/>
                  </a:cubicBezTo>
                  <a:cubicBezTo>
                    <a:pt x="507" y="577"/>
                    <a:pt x="504" y="584"/>
                    <a:pt x="500" y="592"/>
                  </a:cubicBezTo>
                  <a:cubicBezTo>
                    <a:pt x="497" y="599"/>
                    <a:pt x="493" y="605"/>
                    <a:pt x="488" y="612"/>
                  </a:cubicBezTo>
                  <a:cubicBezTo>
                    <a:pt x="484" y="618"/>
                    <a:pt x="479" y="623"/>
                    <a:pt x="474" y="628"/>
                  </a:cubicBezTo>
                  <a:cubicBezTo>
                    <a:pt x="469" y="633"/>
                    <a:pt x="463" y="637"/>
                    <a:pt x="458" y="640"/>
                  </a:cubicBezTo>
                  <a:cubicBezTo>
                    <a:pt x="452"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5" y="336"/>
                    <a:pt x="401" y="334"/>
                    <a:pt x="408" y="333"/>
                  </a:cubicBezTo>
                  <a:cubicBezTo>
                    <a:pt x="414" y="332"/>
                    <a:pt x="421" y="332"/>
                    <a:pt x="428" y="333"/>
                  </a:cubicBezTo>
                  <a:cubicBezTo>
                    <a:pt x="434" y="334"/>
                    <a:pt x="441" y="336"/>
                    <a:pt x="447" y="339"/>
                  </a:cubicBezTo>
                  <a:cubicBezTo>
                    <a:pt x="453" y="342"/>
                    <a:pt x="459" y="346"/>
                    <a:pt x="464" y="351"/>
                  </a:cubicBezTo>
                  <a:cubicBezTo>
                    <a:pt x="470"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20" y="479"/>
                    <a:pt x="520" y="488"/>
                  </a:cubicBezTo>
                  <a:cubicBezTo>
                    <a:pt x="520" y="498"/>
                    <a:pt x="520" y="508"/>
                    <a:pt x="519" y="517"/>
                  </a:cubicBezTo>
                  <a:close/>
                  <a:moveTo>
                    <a:pt x="587" y="379"/>
                  </a:moveTo>
                  <a:cubicBezTo>
                    <a:pt x="579" y="344"/>
                    <a:pt x="567" y="311"/>
                    <a:pt x="553"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90"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6"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2" y="717"/>
                    <a:pt x="503" y="726"/>
                  </a:cubicBezTo>
                  <a:cubicBezTo>
                    <a:pt x="495" y="736"/>
                    <a:pt x="485" y="744"/>
                    <a:pt x="476" y="751"/>
                  </a:cubicBezTo>
                  <a:cubicBezTo>
                    <a:pt x="465" y="758"/>
                    <a:pt x="454" y="764"/>
                    <a:pt x="443" y="768"/>
                  </a:cubicBezTo>
                  <a:cubicBezTo>
                    <a:pt x="431" y="772"/>
                    <a:pt x="419" y="774"/>
                    <a:pt x="407" y="774"/>
                  </a:cubicBezTo>
                  <a:cubicBezTo>
                    <a:pt x="395" y="775"/>
                    <a:pt x="383" y="773"/>
                    <a:pt x="371" y="769"/>
                  </a:cubicBezTo>
                  <a:cubicBezTo>
                    <a:pt x="358" y="765"/>
                    <a:pt x="346" y="759"/>
                    <a:pt x="334" y="752"/>
                  </a:cubicBezTo>
                  <a:cubicBezTo>
                    <a:pt x="322" y="744"/>
                    <a:pt x="311" y="734"/>
                    <a:pt x="300" y="722"/>
                  </a:cubicBezTo>
                  <a:cubicBezTo>
                    <a:pt x="289" y="709"/>
                    <a:pt x="279" y="695"/>
                    <a:pt x="269" y="679"/>
                  </a:cubicBezTo>
                  <a:cubicBezTo>
                    <a:pt x="260" y="663"/>
                    <a:pt x="251" y="645"/>
                    <a:pt x="244" y="626"/>
                  </a:cubicBezTo>
                  <a:cubicBezTo>
                    <a:pt x="237" y="607"/>
                    <a:pt x="231" y="586"/>
                    <a:pt x="227" y="563"/>
                  </a:cubicBezTo>
                  <a:cubicBezTo>
                    <a:pt x="223" y="541"/>
                    <a:pt x="220" y="518"/>
                    <a:pt x="219" y="494"/>
                  </a:cubicBezTo>
                  <a:cubicBezTo>
                    <a:pt x="218" y="470"/>
                    <a:pt x="219" y="446"/>
                    <a:pt x="222" y="424"/>
                  </a:cubicBezTo>
                  <a:cubicBezTo>
                    <a:pt x="225" y="402"/>
                    <a:pt x="230" y="381"/>
                    <a:pt x="235" y="361"/>
                  </a:cubicBezTo>
                  <a:cubicBezTo>
                    <a:pt x="241" y="342"/>
                    <a:pt x="248" y="324"/>
                    <a:pt x="257" y="307"/>
                  </a:cubicBezTo>
                  <a:cubicBezTo>
                    <a:pt x="265" y="291"/>
                    <a:pt x="274" y="277"/>
                    <a:pt x="285" y="265"/>
                  </a:cubicBezTo>
                  <a:cubicBezTo>
                    <a:pt x="295"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6"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9" y="79"/>
                    <a:pt x="455" y="50"/>
                    <a:pt x="417" y="30"/>
                  </a:cubicBezTo>
                  <a:cubicBezTo>
                    <a:pt x="375" y="8"/>
                    <a:pt x="332" y="0"/>
                    <a:pt x="289" y="4"/>
                  </a:cubicBezTo>
                  <a:cubicBezTo>
                    <a:pt x="242" y="9"/>
                    <a:pt x="196" y="30"/>
                    <a:pt x="155" y="67"/>
                  </a:cubicBezTo>
                  <a:cubicBezTo>
                    <a:pt x="110" y="107"/>
                    <a:pt x="71" y="164"/>
                    <a:pt x="44" y="236"/>
                  </a:cubicBezTo>
                  <a:cubicBezTo>
                    <a:pt x="15" y="312"/>
                    <a:pt x="0" y="401"/>
                    <a:pt x="3" y="498"/>
                  </a:cubicBezTo>
                  <a:cubicBezTo>
                    <a:pt x="6" y="594"/>
                    <a:pt x="26" y="684"/>
                    <a:pt x="60" y="759"/>
                  </a:cubicBezTo>
                  <a:cubicBezTo>
                    <a:pt x="92" y="831"/>
                    <a:pt x="134" y="888"/>
                    <a:pt x="182" y="927"/>
                  </a:cubicBezTo>
                  <a:cubicBezTo>
                    <a:pt x="226" y="963"/>
                    <a:pt x="274" y="983"/>
                    <a:pt x="322" y="986"/>
                  </a:cubicBezTo>
                  <a:cubicBezTo>
                    <a:pt x="366" y="989"/>
                    <a:pt x="409" y="979"/>
                    <a:pt x="450" y="955"/>
                  </a:cubicBezTo>
                  <a:cubicBezTo>
                    <a:pt x="487" y="934"/>
                    <a:pt x="519" y="903"/>
                    <a:pt x="545" y="867"/>
                  </a:cubicBezTo>
                  <a:cubicBezTo>
                    <a:pt x="570" y="833"/>
                    <a:pt x="590" y="794"/>
                    <a:pt x="606" y="752"/>
                  </a:cubicBezTo>
                  <a:cubicBezTo>
                    <a:pt x="621" y="712"/>
                    <a:pt x="632" y="669"/>
                    <a:pt x="639"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2" y="803"/>
                    <a:pt x="530" y="818"/>
                  </a:cubicBezTo>
                  <a:cubicBezTo>
                    <a:pt x="519" y="832"/>
                    <a:pt x="506" y="846"/>
                    <a:pt x="493" y="857"/>
                  </a:cubicBezTo>
                  <a:cubicBezTo>
                    <a:pt x="479" y="869"/>
                    <a:pt x="464" y="880"/>
                    <a:pt x="447" y="888"/>
                  </a:cubicBezTo>
                  <a:cubicBezTo>
                    <a:pt x="430" y="896"/>
                    <a:pt x="413" y="902"/>
                    <a:pt x="395" y="905"/>
                  </a:cubicBezTo>
                  <a:cubicBezTo>
                    <a:pt x="377" y="908"/>
                    <a:pt x="359" y="908"/>
                    <a:pt x="340" y="905"/>
                  </a:cubicBezTo>
                  <a:cubicBezTo>
                    <a:pt x="321" y="902"/>
                    <a:pt x="302" y="896"/>
                    <a:pt x="284" y="886"/>
                  </a:cubicBezTo>
                  <a:cubicBezTo>
                    <a:pt x="264" y="877"/>
                    <a:pt x="246" y="864"/>
                    <a:pt x="228" y="847"/>
                  </a:cubicBezTo>
                  <a:cubicBezTo>
                    <a:pt x="209" y="831"/>
                    <a:pt x="192" y="810"/>
                    <a:pt x="176" y="787"/>
                  </a:cubicBezTo>
                  <a:cubicBezTo>
                    <a:pt x="160" y="763"/>
                    <a:pt x="146" y="736"/>
                    <a:pt x="133" y="706"/>
                  </a:cubicBezTo>
                  <a:cubicBezTo>
                    <a:pt x="121" y="676"/>
                    <a:pt x="110" y="643"/>
                    <a:pt x="103" y="608"/>
                  </a:cubicBezTo>
                  <a:cubicBezTo>
                    <a:pt x="96"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7" y="81"/>
                  </a:cubicBezTo>
                  <a:cubicBezTo>
                    <a:pt x="384" y="83"/>
                    <a:pt x="402" y="88"/>
                    <a:pt x="419" y="96"/>
                  </a:cubicBezTo>
                  <a:cubicBezTo>
                    <a:pt x="436" y="103"/>
                    <a:pt x="452" y="113"/>
                    <a:pt x="466" y="124"/>
                  </a:cubicBezTo>
                  <a:cubicBezTo>
                    <a:pt x="481" y="135"/>
                    <a:pt x="494" y="148"/>
                    <a:pt x="506" y="162"/>
                  </a:cubicBezTo>
                  <a:cubicBezTo>
                    <a:pt x="519" y="175"/>
                    <a:pt x="530" y="190"/>
                    <a:pt x="540" y="206"/>
                  </a:cubicBezTo>
                  <a:cubicBezTo>
                    <a:pt x="550" y="222"/>
                    <a:pt x="559" y="238"/>
                    <a:pt x="568" y="255"/>
                  </a:cubicBezTo>
                  <a:cubicBezTo>
                    <a:pt x="576" y="272"/>
                    <a:pt x="583" y="290"/>
                    <a:pt x="590" y="309"/>
                  </a:cubicBezTo>
                  <a:cubicBezTo>
                    <a:pt x="596" y="327"/>
                    <a:pt x="601" y="346"/>
                    <a:pt x="606" y="365"/>
                  </a:cubicBezTo>
                  <a:cubicBezTo>
                    <a:pt x="611" y="384"/>
                    <a:pt x="614" y="404"/>
                    <a:pt x="617" y="424"/>
                  </a:cubicBezTo>
                  <a:cubicBezTo>
                    <a:pt x="620" y="444"/>
                    <a:pt x="621" y="465"/>
                    <a:pt x="622" y="486"/>
                  </a:cubicBezTo>
                  <a:cubicBezTo>
                    <a:pt x="623" y="508"/>
                    <a:pt x="623" y="528"/>
                    <a:pt x="622" y="549"/>
                  </a:cubicBezTo>
                  <a:close/>
                  <a:moveTo>
                    <a:pt x="483" y="454"/>
                  </a:moveTo>
                  <a:cubicBezTo>
                    <a:pt x="480" y="443"/>
                    <a:pt x="475" y="433"/>
                    <a:pt x="470" y="425"/>
                  </a:cubicBezTo>
                  <a:cubicBezTo>
                    <a:pt x="465" y="416"/>
                    <a:pt x="459" y="409"/>
                    <a:pt x="452" y="404"/>
                  </a:cubicBezTo>
                  <a:cubicBezTo>
                    <a:pt x="445" y="399"/>
                    <a:pt x="438" y="396"/>
                    <a:pt x="430" y="395"/>
                  </a:cubicBezTo>
                  <a:cubicBezTo>
                    <a:pt x="422" y="394"/>
                    <a:pt x="414" y="396"/>
                    <a:pt x="406" y="400"/>
                  </a:cubicBezTo>
                  <a:cubicBezTo>
                    <a:pt x="399" y="405"/>
                    <a:pt x="393" y="411"/>
                    <a:pt x="387" y="420"/>
                  </a:cubicBezTo>
                  <a:cubicBezTo>
                    <a:pt x="381" y="429"/>
                    <a:pt x="377" y="439"/>
                    <a:pt x="374" y="451"/>
                  </a:cubicBezTo>
                  <a:cubicBezTo>
                    <a:pt x="371" y="463"/>
                    <a:pt x="370" y="477"/>
                    <a:pt x="370" y="491"/>
                  </a:cubicBezTo>
                  <a:cubicBezTo>
                    <a:pt x="371"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6" y="465"/>
                    <a:pt x="483" y="45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latin typeface="+mn-ea"/>
              </a:endParaRPr>
            </a:p>
          </p:txBody>
        </p:sp>
      </p:grpSp>
      <p:grpSp>
        <p:nvGrpSpPr>
          <p:cNvPr id="6" name="组合 18"/>
          <p:cNvGrpSpPr/>
          <p:nvPr/>
        </p:nvGrpSpPr>
        <p:grpSpPr bwMode="auto">
          <a:xfrm>
            <a:off x="2334760" y="2461305"/>
            <a:ext cx="8240712" cy="2447925"/>
            <a:chOff x="3659187" y="2476502"/>
            <a:chExt cx="6411128" cy="1904999"/>
          </a:xfrm>
        </p:grpSpPr>
        <p:sp>
          <p:nvSpPr>
            <p:cNvPr id="7" name="任意多边形 51"/>
            <p:cNvSpPr/>
            <p:nvPr/>
          </p:nvSpPr>
          <p:spPr>
            <a:xfrm rot="10800000">
              <a:off x="8757461" y="2577805"/>
              <a:ext cx="1312854" cy="1702392"/>
            </a:xfrm>
            <a:custGeom>
              <a:avLst/>
              <a:gdLst>
                <a:gd name="connsiteX0" fmla="*/ 653834 w 1312976"/>
                <a:gd name="connsiteY0" fmla="*/ 1701363 h 1701363"/>
                <a:gd name="connsiteX1" fmla="*/ 0 w 1312976"/>
                <a:gd name="connsiteY1" fmla="*/ 1701363 h 1701363"/>
                <a:gd name="connsiteX2" fmla="*/ 261230 w 1312976"/>
                <a:gd name="connsiteY2" fmla="*/ 1361485 h 1701363"/>
                <a:gd name="connsiteX3" fmla="*/ 209105 w 1312976"/>
                <a:gd name="connsiteY3" fmla="*/ 1361485 h 1701363"/>
                <a:gd name="connsiteX4" fmla="*/ 209105 w 1312976"/>
                <a:gd name="connsiteY4" fmla="*/ 339879 h 1701363"/>
                <a:gd name="connsiteX5" fmla="*/ 261231 w 1312976"/>
                <a:gd name="connsiteY5" fmla="*/ 339879 h 1701363"/>
                <a:gd name="connsiteX6" fmla="*/ 0 w 1312976"/>
                <a:gd name="connsiteY6" fmla="*/ 0 h 1701363"/>
                <a:gd name="connsiteX7" fmla="*/ 653834 w 1312976"/>
                <a:gd name="connsiteY7" fmla="*/ 0 h 1701363"/>
                <a:gd name="connsiteX8" fmla="*/ 915065 w 1312976"/>
                <a:gd name="connsiteY8" fmla="*/ 339879 h 1701363"/>
                <a:gd name="connsiteX9" fmla="*/ 1312976 w 1312976"/>
                <a:gd name="connsiteY9" fmla="*/ 339879 h 1701363"/>
                <a:gd name="connsiteX10" fmla="*/ 1312976 w 1312976"/>
                <a:gd name="connsiteY10" fmla="*/ 1361485 h 1701363"/>
                <a:gd name="connsiteX11" fmla="*/ 915064 w 1312976"/>
                <a:gd name="connsiteY11" fmla="*/ 1361485 h 170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12976" h="1701363">
                  <a:moveTo>
                    <a:pt x="653834" y="1701363"/>
                  </a:moveTo>
                  <a:lnTo>
                    <a:pt x="0" y="1701363"/>
                  </a:lnTo>
                  <a:lnTo>
                    <a:pt x="261230" y="1361485"/>
                  </a:lnTo>
                  <a:lnTo>
                    <a:pt x="209105" y="1361485"/>
                  </a:lnTo>
                  <a:lnTo>
                    <a:pt x="209105" y="339879"/>
                  </a:lnTo>
                  <a:lnTo>
                    <a:pt x="261231" y="339879"/>
                  </a:lnTo>
                  <a:lnTo>
                    <a:pt x="0" y="0"/>
                  </a:lnTo>
                  <a:lnTo>
                    <a:pt x="653834" y="0"/>
                  </a:lnTo>
                  <a:lnTo>
                    <a:pt x="915065" y="339879"/>
                  </a:lnTo>
                  <a:lnTo>
                    <a:pt x="1312976" y="339879"/>
                  </a:lnTo>
                  <a:lnTo>
                    <a:pt x="1312976" y="1361485"/>
                  </a:lnTo>
                  <a:lnTo>
                    <a:pt x="915064" y="136148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75000"/>
                    <a:lumOff val="25000"/>
                  </a:schemeClr>
                </a:solidFill>
                <a:latin typeface="+mn-ea"/>
              </a:endParaRPr>
            </a:p>
          </p:txBody>
        </p:sp>
        <p:sp>
          <p:nvSpPr>
            <p:cNvPr id="8" name="任意多边形 52"/>
            <p:cNvSpPr/>
            <p:nvPr/>
          </p:nvSpPr>
          <p:spPr>
            <a:xfrm rot="5400000">
              <a:off x="7751983" y="2818889"/>
              <a:ext cx="1020447" cy="1220226"/>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75000"/>
                    <a:lumOff val="25000"/>
                  </a:schemeClr>
                </a:solidFill>
                <a:latin typeface="+mn-ea"/>
              </a:endParaRPr>
            </a:p>
          </p:txBody>
        </p:sp>
        <p:sp>
          <p:nvSpPr>
            <p:cNvPr id="9" name="任意多边形 53"/>
            <p:cNvSpPr/>
            <p:nvPr/>
          </p:nvSpPr>
          <p:spPr>
            <a:xfrm rot="5400000">
              <a:off x="6671935" y="2819506"/>
              <a:ext cx="1020447" cy="1218992"/>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75000"/>
                    <a:lumOff val="25000"/>
                  </a:schemeClr>
                </a:solidFill>
                <a:latin typeface="+mn-ea"/>
              </a:endParaRPr>
            </a:p>
          </p:txBody>
        </p:sp>
        <p:sp>
          <p:nvSpPr>
            <p:cNvPr id="10" name="任意多边形 54"/>
            <p:cNvSpPr/>
            <p:nvPr/>
          </p:nvSpPr>
          <p:spPr>
            <a:xfrm rot="5400000">
              <a:off x="5567185" y="2818889"/>
              <a:ext cx="1020447" cy="1220226"/>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75000"/>
                    <a:lumOff val="25000"/>
                  </a:schemeClr>
                </a:solidFill>
                <a:latin typeface="+mn-ea"/>
              </a:endParaRPr>
            </a:p>
          </p:txBody>
        </p:sp>
        <p:sp>
          <p:nvSpPr>
            <p:cNvPr id="11" name="任意多边形 55"/>
            <p:cNvSpPr/>
            <p:nvPr/>
          </p:nvSpPr>
          <p:spPr>
            <a:xfrm rot="16200000">
              <a:off x="3663849" y="2471840"/>
              <a:ext cx="1904999" cy="1914323"/>
            </a:xfrm>
            <a:custGeom>
              <a:avLst/>
              <a:gdLst>
                <a:gd name="connsiteX0" fmla="*/ 1904845 w 1904999"/>
                <a:gd name="connsiteY0" fmla="*/ 1752153 h 1914523"/>
                <a:gd name="connsiteX1" fmla="*/ 1877202 w 1904999"/>
                <a:gd name="connsiteY1" fmla="*/ 1803749 h 1914523"/>
                <a:gd name="connsiteX2" fmla="*/ 1875316 w 1904999"/>
                <a:gd name="connsiteY2" fmla="*/ 1806080 h 1914523"/>
                <a:gd name="connsiteX3" fmla="*/ 1694971 w 1904999"/>
                <a:gd name="connsiteY3" fmla="*/ 1808463 h 1914523"/>
                <a:gd name="connsiteX4" fmla="*/ 1070569 w 1904999"/>
                <a:gd name="connsiteY4" fmla="*/ 1808462 h 1914523"/>
                <a:gd name="connsiteX5" fmla="*/ 952500 w 1904999"/>
                <a:gd name="connsiteY5" fmla="*/ 1914523 h 1914523"/>
                <a:gd name="connsiteX6" fmla="*/ 834430 w 1904999"/>
                <a:gd name="connsiteY6" fmla="*/ 1808461 h 1914523"/>
                <a:gd name="connsiteX7" fmla="*/ 196759 w 1904999"/>
                <a:gd name="connsiteY7" fmla="*/ 1808459 h 1914523"/>
                <a:gd name="connsiteX8" fmla="*/ 29203 w 1904999"/>
                <a:gd name="connsiteY8" fmla="*/ 1806079 h 1914523"/>
                <a:gd name="connsiteX9" fmla="*/ 27317 w 1904999"/>
                <a:gd name="connsiteY9" fmla="*/ 1803748 h 1914523"/>
                <a:gd name="connsiteX10" fmla="*/ 2898 w 1904999"/>
                <a:gd name="connsiteY10" fmla="*/ 1724324 h 1914523"/>
                <a:gd name="connsiteX11" fmla="*/ 815756 w 1904999"/>
                <a:gd name="connsiteY11" fmla="*/ 123258 h 1914523"/>
                <a:gd name="connsiteX12" fmla="*/ 833024 w 1904999"/>
                <a:gd name="connsiteY12" fmla="*/ 91381 h 1914523"/>
                <a:gd name="connsiteX13" fmla="*/ 955923 w 1904999"/>
                <a:gd name="connsiteY13" fmla="*/ 601 h 1914523"/>
                <a:gd name="connsiteX14" fmla="*/ 959324 w 1904999"/>
                <a:gd name="connsiteY14" fmla="*/ 0 h 1914523"/>
                <a:gd name="connsiteX15" fmla="*/ 1078826 w 1904999"/>
                <a:gd name="connsiteY15" fmla="*/ 91381 h 1914523"/>
                <a:gd name="connsiteX16" fmla="*/ 1148780 w 1904999"/>
                <a:gd name="connsiteY16" fmla="*/ 220519 h 1914523"/>
                <a:gd name="connsiteX17" fmla="*/ 1623257 w 1904999"/>
                <a:gd name="connsiteY17" fmla="*/ 1155085 h 1914523"/>
                <a:gd name="connsiteX18" fmla="*/ 1620212 w 1904999"/>
                <a:gd name="connsiteY18" fmla="*/ 1153362 h 1914523"/>
                <a:gd name="connsiteX19" fmla="*/ 1883174 w 1904999"/>
                <a:gd name="connsiteY19" fmla="*/ 1670667 h 1914523"/>
                <a:gd name="connsiteX20" fmla="*/ 1904845 w 1904999"/>
                <a:gd name="connsiteY20" fmla="*/ 1752153 h 1914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904999" h="1914523">
                  <a:moveTo>
                    <a:pt x="1904845" y="1752153"/>
                  </a:moveTo>
                  <a:cubicBezTo>
                    <a:pt x="1903540" y="1774608"/>
                    <a:pt x="1894016" y="1792082"/>
                    <a:pt x="1877202" y="1803749"/>
                  </a:cubicBezTo>
                  <a:cubicBezTo>
                    <a:pt x="1876917" y="1804790"/>
                    <a:pt x="1905689" y="1805294"/>
                    <a:pt x="1875316" y="1806080"/>
                  </a:cubicBezTo>
                  <a:cubicBezTo>
                    <a:pt x="1844945" y="1806866"/>
                    <a:pt x="1832201" y="1809506"/>
                    <a:pt x="1694971" y="1808463"/>
                  </a:cubicBezTo>
                  <a:lnTo>
                    <a:pt x="1070569" y="1808462"/>
                  </a:lnTo>
                  <a:lnTo>
                    <a:pt x="952500" y="1914523"/>
                  </a:lnTo>
                  <a:lnTo>
                    <a:pt x="834430" y="1808461"/>
                  </a:lnTo>
                  <a:lnTo>
                    <a:pt x="196759" y="1808459"/>
                  </a:lnTo>
                  <a:cubicBezTo>
                    <a:pt x="94828" y="1809500"/>
                    <a:pt x="60068" y="1830323"/>
                    <a:pt x="29203" y="1806079"/>
                  </a:cubicBezTo>
                  <a:cubicBezTo>
                    <a:pt x="28391" y="1805443"/>
                    <a:pt x="28332" y="1804453"/>
                    <a:pt x="27317" y="1803748"/>
                  </a:cubicBezTo>
                  <a:cubicBezTo>
                    <a:pt x="4061" y="1787610"/>
                    <a:pt x="-5249" y="1760366"/>
                    <a:pt x="2898" y="1724324"/>
                  </a:cubicBezTo>
                  <a:lnTo>
                    <a:pt x="815756" y="123258"/>
                  </a:lnTo>
                  <a:lnTo>
                    <a:pt x="833024" y="91381"/>
                  </a:lnTo>
                  <a:cubicBezTo>
                    <a:pt x="866887" y="28860"/>
                    <a:pt x="911551" y="-1578"/>
                    <a:pt x="955923" y="601"/>
                  </a:cubicBezTo>
                  <a:cubicBezTo>
                    <a:pt x="957052" y="24"/>
                    <a:pt x="958190" y="0"/>
                    <a:pt x="959324" y="0"/>
                  </a:cubicBezTo>
                  <a:cubicBezTo>
                    <a:pt x="1002574" y="0"/>
                    <a:pt x="1045826" y="30460"/>
                    <a:pt x="1078826" y="91381"/>
                  </a:cubicBezTo>
                  <a:lnTo>
                    <a:pt x="1148780" y="220519"/>
                  </a:lnTo>
                  <a:lnTo>
                    <a:pt x="1623257" y="1155085"/>
                  </a:lnTo>
                  <a:lnTo>
                    <a:pt x="1620212" y="1153362"/>
                  </a:lnTo>
                  <a:lnTo>
                    <a:pt x="1883174" y="1670667"/>
                  </a:lnTo>
                  <a:cubicBezTo>
                    <a:pt x="1899236" y="1702261"/>
                    <a:pt x="1906150" y="1729698"/>
                    <a:pt x="1904845" y="175215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75000"/>
                    <a:lumOff val="25000"/>
                  </a:schemeClr>
                </a:solidFill>
                <a:latin typeface="+mn-ea"/>
              </a:endParaRPr>
            </a:p>
          </p:txBody>
        </p:sp>
      </p:grpSp>
      <p:grpSp>
        <p:nvGrpSpPr>
          <p:cNvPr id="12" name="Group 4"/>
          <p:cNvGrpSpPr>
            <a:grpSpLocks noChangeAspect="1"/>
          </p:cNvGrpSpPr>
          <p:nvPr/>
        </p:nvGrpSpPr>
        <p:grpSpPr bwMode="auto">
          <a:xfrm>
            <a:off x="6558504" y="3450721"/>
            <a:ext cx="436982" cy="459201"/>
            <a:chOff x="-334" y="2326"/>
            <a:chExt cx="472" cy="496"/>
          </a:xfrm>
          <a:solidFill>
            <a:schemeClr val="bg1"/>
          </a:solidFill>
          <a:effectLst/>
        </p:grpSpPr>
        <p:sp>
          <p:nvSpPr>
            <p:cNvPr id="13" name="Freeform 5"/>
            <p:cNvSpPr/>
            <p:nvPr/>
          </p:nvSpPr>
          <p:spPr bwMode="auto">
            <a:xfrm>
              <a:off x="-334" y="2326"/>
              <a:ext cx="472" cy="294"/>
            </a:xfrm>
            <a:custGeom>
              <a:avLst/>
              <a:gdLst>
                <a:gd name="T0" fmla="*/ 295 w 472"/>
                <a:gd name="T1" fmla="*/ 25 h 294"/>
                <a:gd name="T2" fmla="*/ 350 w 472"/>
                <a:gd name="T3" fmla="*/ 76 h 294"/>
                <a:gd name="T4" fmla="*/ 270 w 472"/>
                <a:gd name="T5" fmla="*/ 156 h 294"/>
                <a:gd name="T6" fmla="*/ 228 w 472"/>
                <a:gd name="T7" fmla="*/ 118 h 294"/>
                <a:gd name="T8" fmla="*/ 228 w 472"/>
                <a:gd name="T9" fmla="*/ 118 h 294"/>
                <a:gd name="T10" fmla="*/ 181 w 472"/>
                <a:gd name="T11" fmla="*/ 67 h 294"/>
                <a:gd name="T12" fmla="*/ 177 w 472"/>
                <a:gd name="T13" fmla="*/ 67 h 294"/>
                <a:gd name="T14" fmla="*/ 177 w 472"/>
                <a:gd name="T15" fmla="*/ 67 h 294"/>
                <a:gd name="T16" fmla="*/ 131 w 472"/>
                <a:gd name="T17" fmla="*/ 118 h 294"/>
                <a:gd name="T18" fmla="*/ 131 w 472"/>
                <a:gd name="T19" fmla="*/ 118 h 294"/>
                <a:gd name="T20" fmla="*/ 0 w 472"/>
                <a:gd name="T21" fmla="*/ 244 h 294"/>
                <a:gd name="T22" fmla="*/ 50 w 472"/>
                <a:gd name="T23" fmla="*/ 294 h 294"/>
                <a:gd name="T24" fmla="*/ 177 w 472"/>
                <a:gd name="T25" fmla="*/ 168 h 294"/>
                <a:gd name="T26" fmla="*/ 219 w 472"/>
                <a:gd name="T27" fmla="*/ 206 h 294"/>
                <a:gd name="T28" fmla="*/ 219 w 472"/>
                <a:gd name="T29" fmla="*/ 206 h 294"/>
                <a:gd name="T30" fmla="*/ 266 w 472"/>
                <a:gd name="T31" fmla="*/ 257 h 294"/>
                <a:gd name="T32" fmla="*/ 270 w 472"/>
                <a:gd name="T33" fmla="*/ 257 h 294"/>
                <a:gd name="T34" fmla="*/ 270 w 472"/>
                <a:gd name="T35" fmla="*/ 257 h 294"/>
                <a:gd name="T36" fmla="*/ 316 w 472"/>
                <a:gd name="T37" fmla="*/ 206 h 294"/>
                <a:gd name="T38" fmla="*/ 316 w 472"/>
                <a:gd name="T39" fmla="*/ 206 h 294"/>
                <a:gd name="T40" fmla="*/ 396 w 472"/>
                <a:gd name="T41" fmla="*/ 126 h 294"/>
                <a:gd name="T42" fmla="*/ 451 w 472"/>
                <a:gd name="T43" fmla="*/ 177 h 294"/>
                <a:gd name="T44" fmla="*/ 460 w 472"/>
                <a:gd name="T45" fmla="*/ 88 h 294"/>
                <a:gd name="T46" fmla="*/ 472 w 472"/>
                <a:gd name="T47" fmla="*/ 0 h 294"/>
                <a:gd name="T48" fmla="*/ 384 w 472"/>
                <a:gd name="T49" fmla="*/ 13 h 294"/>
                <a:gd name="T50" fmla="*/ 295 w 472"/>
                <a:gd name="T51" fmla="*/ 25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2" h="294">
                  <a:moveTo>
                    <a:pt x="295" y="25"/>
                  </a:moveTo>
                  <a:lnTo>
                    <a:pt x="350" y="76"/>
                  </a:lnTo>
                  <a:lnTo>
                    <a:pt x="270" y="156"/>
                  </a:lnTo>
                  <a:lnTo>
                    <a:pt x="228" y="118"/>
                  </a:lnTo>
                  <a:lnTo>
                    <a:pt x="228" y="118"/>
                  </a:lnTo>
                  <a:lnTo>
                    <a:pt x="181" y="67"/>
                  </a:lnTo>
                  <a:lnTo>
                    <a:pt x="177" y="67"/>
                  </a:lnTo>
                  <a:lnTo>
                    <a:pt x="177" y="67"/>
                  </a:lnTo>
                  <a:lnTo>
                    <a:pt x="131" y="118"/>
                  </a:lnTo>
                  <a:lnTo>
                    <a:pt x="131" y="118"/>
                  </a:lnTo>
                  <a:lnTo>
                    <a:pt x="0" y="244"/>
                  </a:lnTo>
                  <a:lnTo>
                    <a:pt x="50" y="294"/>
                  </a:lnTo>
                  <a:lnTo>
                    <a:pt x="177" y="168"/>
                  </a:lnTo>
                  <a:lnTo>
                    <a:pt x="219" y="206"/>
                  </a:lnTo>
                  <a:lnTo>
                    <a:pt x="219" y="206"/>
                  </a:lnTo>
                  <a:lnTo>
                    <a:pt x="266" y="257"/>
                  </a:lnTo>
                  <a:lnTo>
                    <a:pt x="270" y="257"/>
                  </a:lnTo>
                  <a:lnTo>
                    <a:pt x="270" y="257"/>
                  </a:lnTo>
                  <a:lnTo>
                    <a:pt x="316" y="206"/>
                  </a:lnTo>
                  <a:lnTo>
                    <a:pt x="316" y="206"/>
                  </a:lnTo>
                  <a:lnTo>
                    <a:pt x="396" y="126"/>
                  </a:lnTo>
                  <a:lnTo>
                    <a:pt x="451" y="177"/>
                  </a:lnTo>
                  <a:lnTo>
                    <a:pt x="460" y="88"/>
                  </a:lnTo>
                  <a:lnTo>
                    <a:pt x="472" y="0"/>
                  </a:lnTo>
                  <a:lnTo>
                    <a:pt x="384" y="13"/>
                  </a:lnTo>
                  <a:lnTo>
                    <a:pt x="295" y="2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75000"/>
                    <a:lumOff val="25000"/>
                  </a:schemeClr>
                </a:solidFill>
                <a:latin typeface="+mn-ea"/>
              </a:endParaRPr>
            </a:p>
          </p:txBody>
        </p:sp>
        <p:sp>
          <p:nvSpPr>
            <p:cNvPr id="14" name="Rectangle 6"/>
            <p:cNvSpPr>
              <a:spLocks noChangeArrowheads="1"/>
            </p:cNvSpPr>
            <p:nvPr/>
          </p:nvSpPr>
          <p:spPr bwMode="auto">
            <a:xfrm>
              <a:off x="-305" y="2704"/>
              <a:ext cx="85" cy="1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75000"/>
                    <a:lumOff val="25000"/>
                  </a:schemeClr>
                </a:solidFill>
                <a:latin typeface="+mn-ea"/>
              </a:endParaRPr>
            </a:p>
          </p:txBody>
        </p:sp>
        <p:sp>
          <p:nvSpPr>
            <p:cNvPr id="15" name="Rectangle 7"/>
            <p:cNvSpPr>
              <a:spLocks noChangeArrowheads="1"/>
            </p:cNvSpPr>
            <p:nvPr/>
          </p:nvSpPr>
          <p:spPr bwMode="auto">
            <a:xfrm>
              <a:off x="-182" y="2599"/>
              <a:ext cx="80" cy="22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75000"/>
                    <a:lumOff val="25000"/>
                  </a:schemeClr>
                </a:solidFill>
                <a:latin typeface="+mn-ea"/>
              </a:endParaRPr>
            </a:p>
          </p:txBody>
        </p:sp>
        <p:sp>
          <p:nvSpPr>
            <p:cNvPr id="16" name="Rectangle 8"/>
            <p:cNvSpPr>
              <a:spLocks noChangeArrowheads="1"/>
            </p:cNvSpPr>
            <p:nvPr/>
          </p:nvSpPr>
          <p:spPr bwMode="auto">
            <a:xfrm>
              <a:off x="-64" y="2654"/>
              <a:ext cx="84" cy="1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75000"/>
                    <a:lumOff val="25000"/>
                  </a:schemeClr>
                </a:solidFill>
                <a:latin typeface="+mn-ea"/>
              </a:endParaRPr>
            </a:p>
          </p:txBody>
        </p:sp>
        <p:sp>
          <p:nvSpPr>
            <p:cNvPr id="17" name="Rectangle 9"/>
            <p:cNvSpPr>
              <a:spLocks noChangeArrowheads="1"/>
            </p:cNvSpPr>
            <p:nvPr/>
          </p:nvSpPr>
          <p:spPr bwMode="auto">
            <a:xfrm>
              <a:off x="54" y="2549"/>
              <a:ext cx="80" cy="2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75000"/>
                    <a:lumOff val="25000"/>
                  </a:schemeClr>
                </a:solidFill>
                <a:latin typeface="+mn-ea"/>
              </a:endParaRPr>
            </a:p>
          </p:txBody>
        </p:sp>
      </p:grpSp>
      <p:sp>
        <p:nvSpPr>
          <p:cNvPr id="18" name="Freeform 13"/>
          <p:cNvSpPr>
            <a:spLocks noEditPoints="1"/>
          </p:cNvSpPr>
          <p:nvPr/>
        </p:nvSpPr>
        <p:spPr bwMode="auto">
          <a:xfrm>
            <a:off x="5111297" y="3459842"/>
            <a:ext cx="450850" cy="441325"/>
          </a:xfrm>
          <a:custGeom>
            <a:avLst/>
            <a:gdLst>
              <a:gd name="T0" fmla="*/ 123 w 192"/>
              <a:gd name="T1" fmla="*/ 175 h 188"/>
              <a:gd name="T2" fmla="*/ 123 w 192"/>
              <a:gd name="T3" fmla="*/ 148 h 188"/>
              <a:gd name="T4" fmla="*/ 68 w 192"/>
              <a:gd name="T5" fmla="*/ 149 h 188"/>
              <a:gd name="T6" fmla="*/ 68 w 192"/>
              <a:gd name="T7" fmla="*/ 176 h 188"/>
              <a:gd name="T8" fmla="*/ 56 w 192"/>
              <a:gd name="T9" fmla="*/ 182 h 188"/>
              <a:gd name="T10" fmla="*/ 60 w 192"/>
              <a:gd name="T11" fmla="*/ 188 h 188"/>
              <a:gd name="T12" fmla="*/ 130 w 192"/>
              <a:gd name="T13" fmla="*/ 188 h 188"/>
              <a:gd name="T14" fmla="*/ 135 w 192"/>
              <a:gd name="T15" fmla="*/ 183 h 188"/>
              <a:gd name="T16" fmla="*/ 123 w 192"/>
              <a:gd name="T17" fmla="*/ 175 h 188"/>
              <a:gd name="T18" fmla="*/ 173 w 192"/>
              <a:gd name="T19" fmla="*/ 0 h 188"/>
              <a:gd name="T20" fmla="*/ 18 w 192"/>
              <a:gd name="T21" fmla="*/ 0 h 188"/>
              <a:gd name="T22" fmla="*/ 0 w 192"/>
              <a:gd name="T23" fmla="*/ 19 h 188"/>
              <a:gd name="T24" fmla="*/ 0 w 192"/>
              <a:gd name="T25" fmla="*/ 126 h 188"/>
              <a:gd name="T26" fmla="*/ 18 w 192"/>
              <a:gd name="T27" fmla="*/ 144 h 188"/>
              <a:gd name="T28" fmla="*/ 173 w 192"/>
              <a:gd name="T29" fmla="*/ 144 h 188"/>
              <a:gd name="T30" fmla="*/ 192 w 192"/>
              <a:gd name="T31" fmla="*/ 126 h 188"/>
              <a:gd name="T32" fmla="*/ 192 w 192"/>
              <a:gd name="T33" fmla="*/ 19 h 188"/>
              <a:gd name="T34" fmla="*/ 173 w 192"/>
              <a:gd name="T35" fmla="*/ 0 h 188"/>
              <a:gd name="T36" fmla="*/ 180 w 192"/>
              <a:gd name="T37" fmla="*/ 100 h 188"/>
              <a:gd name="T38" fmla="*/ 167 w 192"/>
              <a:gd name="T39" fmla="*/ 112 h 188"/>
              <a:gd name="T40" fmla="*/ 24 w 192"/>
              <a:gd name="T41" fmla="*/ 112 h 188"/>
              <a:gd name="T42" fmla="*/ 11 w 192"/>
              <a:gd name="T43" fmla="*/ 100 h 188"/>
              <a:gd name="T44" fmla="*/ 11 w 192"/>
              <a:gd name="T45" fmla="*/ 25 h 188"/>
              <a:gd name="T46" fmla="*/ 24 w 192"/>
              <a:gd name="T47" fmla="*/ 12 h 188"/>
              <a:gd name="T48" fmla="*/ 167 w 192"/>
              <a:gd name="T49" fmla="*/ 12 h 188"/>
              <a:gd name="T50" fmla="*/ 180 w 192"/>
              <a:gd name="T51" fmla="*/ 25 h 188"/>
              <a:gd name="T52" fmla="*/ 180 w 192"/>
              <a:gd name="T53" fmla="*/ 10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75000"/>
                  <a:lumOff val="25000"/>
                </a:schemeClr>
              </a:solidFill>
              <a:latin typeface="+mn-ea"/>
            </a:endParaRPr>
          </a:p>
        </p:txBody>
      </p:sp>
      <p:sp>
        <p:nvSpPr>
          <p:cNvPr id="19" name="Freeform 21"/>
          <p:cNvSpPr>
            <a:spLocks noEditPoints="1"/>
          </p:cNvSpPr>
          <p:nvPr/>
        </p:nvSpPr>
        <p:spPr bwMode="auto">
          <a:xfrm>
            <a:off x="8006897" y="3442380"/>
            <a:ext cx="473075" cy="474662"/>
          </a:xfrm>
          <a:custGeom>
            <a:avLst/>
            <a:gdLst>
              <a:gd name="T0" fmla="*/ 198 w 201"/>
              <a:gd name="T1" fmla="*/ 35 h 202"/>
              <a:gd name="T2" fmla="*/ 188 w 201"/>
              <a:gd name="T3" fmla="*/ 44 h 202"/>
              <a:gd name="T4" fmla="*/ 157 w 201"/>
              <a:gd name="T5" fmla="*/ 13 h 202"/>
              <a:gd name="T6" fmla="*/ 167 w 201"/>
              <a:gd name="T7" fmla="*/ 4 h 202"/>
              <a:gd name="T8" fmla="*/ 179 w 201"/>
              <a:gd name="T9" fmla="*/ 3 h 202"/>
              <a:gd name="T10" fmla="*/ 198 w 201"/>
              <a:gd name="T11" fmla="*/ 23 h 202"/>
              <a:gd name="T12" fmla="*/ 198 w 201"/>
              <a:gd name="T13" fmla="*/ 35 h 202"/>
              <a:gd name="T14" fmla="*/ 115 w 201"/>
              <a:gd name="T15" fmla="*/ 117 h 202"/>
              <a:gd name="T16" fmla="*/ 84 w 201"/>
              <a:gd name="T17" fmla="*/ 86 h 202"/>
              <a:gd name="T18" fmla="*/ 153 w 201"/>
              <a:gd name="T19" fmla="*/ 18 h 202"/>
              <a:gd name="T20" fmla="*/ 184 w 201"/>
              <a:gd name="T21" fmla="*/ 49 h 202"/>
              <a:gd name="T22" fmla="*/ 115 w 201"/>
              <a:gd name="T23" fmla="*/ 117 h 202"/>
              <a:gd name="T24" fmla="*/ 111 w 201"/>
              <a:gd name="T25" fmla="*/ 121 h 202"/>
              <a:gd name="T26" fmla="*/ 67 w 201"/>
              <a:gd name="T27" fmla="*/ 133 h 202"/>
              <a:gd name="T28" fmla="*/ 80 w 201"/>
              <a:gd name="T29" fmla="*/ 90 h 202"/>
              <a:gd name="T30" fmla="*/ 111 w 201"/>
              <a:gd name="T31" fmla="*/ 121 h 202"/>
              <a:gd name="T32" fmla="*/ 39 w 201"/>
              <a:gd name="T33" fmla="*/ 26 h 202"/>
              <a:gd name="T34" fmla="*/ 20 w 201"/>
              <a:gd name="T35" fmla="*/ 45 h 202"/>
              <a:gd name="T36" fmla="*/ 20 w 201"/>
              <a:gd name="T37" fmla="*/ 162 h 202"/>
              <a:gd name="T38" fmla="*/ 39 w 201"/>
              <a:gd name="T39" fmla="*/ 182 h 202"/>
              <a:gd name="T40" fmla="*/ 156 w 201"/>
              <a:gd name="T41" fmla="*/ 182 h 202"/>
              <a:gd name="T42" fmla="*/ 176 w 201"/>
              <a:gd name="T43" fmla="*/ 162 h 202"/>
              <a:gd name="T44" fmla="*/ 176 w 201"/>
              <a:gd name="T45" fmla="*/ 85 h 202"/>
              <a:gd name="T46" fmla="*/ 196 w 201"/>
              <a:gd name="T47" fmla="*/ 66 h 202"/>
              <a:gd name="T48" fmla="*/ 196 w 201"/>
              <a:gd name="T49" fmla="*/ 169 h 202"/>
              <a:gd name="T50" fmla="*/ 163 w 201"/>
              <a:gd name="T51" fmla="*/ 202 h 202"/>
              <a:gd name="T52" fmla="*/ 32 w 201"/>
              <a:gd name="T53" fmla="*/ 202 h 202"/>
              <a:gd name="T54" fmla="*/ 0 w 201"/>
              <a:gd name="T55" fmla="*/ 169 h 202"/>
              <a:gd name="T56" fmla="*/ 0 w 201"/>
              <a:gd name="T57" fmla="*/ 40 h 202"/>
              <a:gd name="T58" fmla="*/ 32 w 201"/>
              <a:gd name="T59" fmla="*/ 6 h 202"/>
              <a:gd name="T60" fmla="*/ 136 w 201"/>
              <a:gd name="T61" fmla="*/ 6 h 202"/>
              <a:gd name="T62" fmla="*/ 116 w 201"/>
              <a:gd name="T63" fmla="*/ 26 h 202"/>
              <a:gd name="T64" fmla="*/ 39 w 201"/>
              <a:gd name="T65" fmla="*/ 2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75000"/>
                  <a:lumOff val="25000"/>
                </a:schemeClr>
              </a:solidFill>
              <a:latin typeface="+mn-ea"/>
            </a:endParaRPr>
          </a:p>
        </p:txBody>
      </p:sp>
      <p:sp>
        <p:nvSpPr>
          <p:cNvPr id="20" name="Freeform 25"/>
          <p:cNvSpPr>
            <a:spLocks noEditPoints="1"/>
          </p:cNvSpPr>
          <p:nvPr/>
        </p:nvSpPr>
        <p:spPr bwMode="auto">
          <a:xfrm>
            <a:off x="9470572" y="3445555"/>
            <a:ext cx="466725" cy="468312"/>
          </a:xfrm>
          <a:custGeom>
            <a:avLst/>
            <a:gdLst>
              <a:gd name="T0" fmla="*/ 186 w 199"/>
              <a:gd name="T1" fmla="*/ 80 h 200"/>
              <a:gd name="T2" fmla="*/ 170 w 199"/>
              <a:gd name="T3" fmla="*/ 80 h 200"/>
              <a:gd name="T4" fmla="*/ 163 w 199"/>
              <a:gd name="T5" fmla="*/ 64 h 200"/>
              <a:gd name="T6" fmla="*/ 175 w 199"/>
              <a:gd name="T7" fmla="*/ 52 h 200"/>
              <a:gd name="T8" fmla="*/ 175 w 199"/>
              <a:gd name="T9" fmla="*/ 33 h 200"/>
              <a:gd name="T10" fmla="*/ 165 w 199"/>
              <a:gd name="T11" fmla="*/ 24 h 200"/>
              <a:gd name="T12" fmla="*/ 146 w 199"/>
              <a:gd name="T13" fmla="*/ 24 h 200"/>
              <a:gd name="T14" fmla="*/ 135 w 199"/>
              <a:gd name="T15" fmla="*/ 36 h 200"/>
              <a:gd name="T16" fmla="*/ 120 w 199"/>
              <a:gd name="T17" fmla="*/ 30 h 200"/>
              <a:gd name="T18" fmla="*/ 120 w 199"/>
              <a:gd name="T19" fmla="*/ 13 h 200"/>
              <a:gd name="T20" fmla="*/ 106 w 199"/>
              <a:gd name="T21" fmla="*/ 0 h 200"/>
              <a:gd name="T22" fmla="*/ 93 w 199"/>
              <a:gd name="T23" fmla="*/ 0 h 200"/>
              <a:gd name="T24" fmla="*/ 80 w 199"/>
              <a:gd name="T25" fmla="*/ 13 h 200"/>
              <a:gd name="T26" fmla="*/ 80 w 199"/>
              <a:gd name="T27" fmla="*/ 30 h 200"/>
              <a:gd name="T28" fmla="*/ 64 w 199"/>
              <a:gd name="T29" fmla="*/ 36 h 200"/>
              <a:gd name="T30" fmla="*/ 52 w 199"/>
              <a:gd name="T31" fmla="*/ 24 h 200"/>
              <a:gd name="T32" fmla="*/ 33 w 199"/>
              <a:gd name="T33" fmla="*/ 24 h 200"/>
              <a:gd name="T34" fmla="*/ 24 w 199"/>
              <a:gd name="T35" fmla="*/ 33 h 200"/>
              <a:gd name="T36" fmla="*/ 24 w 199"/>
              <a:gd name="T37" fmla="*/ 52 h 200"/>
              <a:gd name="T38" fmla="*/ 36 w 199"/>
              <a:gd name="T39" fmla="*/ 64 h 200"/>
              <a:gd name="T40" fmla="*/ 29 w 199"/>
              <a:gd name="T41" fmla="*/ 80 h 200"/>
              <a:gd name="T42" fmla="*/ 13 w 199"/>
              <a:gd name="T43" fmla="*/ 80 h 200"/>
              <a:gd name="T44" fmla="*/ 0 w 199"/>
              <a:gd name="T45" fmla="*/ 93 h 200"/>
              <a:gd name="T46" fmla="*/ 0 w 199"/>
              <a:gd name="T47" fmla="*/ 107 h 200"/>
              <a:gd name="T48" fmla="*/ 13 w 199"/>
              <a:gd name="T49" fmla="*/ 120 h 200"/>
              <a:gd name="T50" fmla="*/ 29 w 199"/>
              <a:gd name="T51" fmla="*/ 120 h 200"/>
              <a:gd name="T52" fmla="*/ 35 w 199"/>
              <a:gd name="T53" fmla="*/ 135 h 200"/>
              <a:gd name="T54" fmla="*/ 24 w 199"/>
              <a:gd name="T55" fmla="*/ 147 h 200"/>
              <a:gd name="T56" fmla="*/ 24 w 199"/>
              <a:gd name="T57" fmla="*/ 166 h 200"/>
              <a:gd name="T58" fmla="*/ 33 w 199"/>
              <a:gd name="T59" fmla="*/ 175 h 200"/>
              <a:gd name="T60" fmla="*/ 52 w 199"/>
              <a:gd name="T61" fmla="*/ 175 h 200"/>
              <a:gd name="T62" fmla="*/ 63 w 199"/>
              <a:gd name="T63" fmla="*/ 163 h 200"/>
              <a:gd name="T64" fmla="*/ 80 w 199"/>
              <a:gd name="T65" fmla="*/ 170 h 200"/>
              <a:gd name="T66" fmla="*/ 80 w 199"/>
              <a:gd name="T67" fmla="*/ 186 h 200"/>
              <a:gd name="T68" fmla="*/ 93 w 199"/>
              <a:gd name="T69" fmla="*/ 200 h 200"/>
              <a:gd name="T70" fmla="*/ 106 w 199"/>
              <a:gd name="T71" fmla="*/ 200 h 200"/>
              <a:gd name="T72" fmla="*/ 120 w 199"/>
              <a:gd name="T73" fmla="*/ 186 h 200"/>
              <a:gd name="T74" fmla="*/ 120 w 199"/>
              <a:gd name="T75" fmla="*/ 170 h 200"/>
              <a:gd name="T76" fmla="*/ 135 w 199"/>
              <a:gd name="T77" fmla="*/ 164 h 200"/>
              <a:gd name="T78" fmla="*/ 146 w 199"/>
              <a:gd name="T79" fmla="*/ 175 h 200"/>
              <a:gd name="T80" fmla="*/ 165 w 199"/>
              <a:gd name="T81" fmla="*/ 175 h 200"/>
              <a:gd name="T82" fmla="*/ 175 w 199"/>
              <a:gd name="T83" fmla="*/ 166 h 200"/>
              <a:gd name="T84" fmla="*/ 175 w 199"/>
              <a:gd name="T85" fmla="*/ 147 h 200"/>
              <a:gd name="T86" fmla="*/ 163 w 199"/>
              <a:gd name="T87" fmla="*/ 135 h 200"/>
              <a:gd name="T88" fmla="*/ 170 w 199"/>
              <a:gd name="T89" fmla="*/ 120 h 200"/>
              <a:gd name="T90" fmla="*/ 186 w 199"/>
              <a:gd name="T91" fmla="*/ 120 h 200"/>
              <a:gd name="T92" fmla="*/ 199 w 199"/>
              <a:gd name="T93" fmla="*/ 107 h 200"/>
              <a:gd name="T94" fmla="*/ 199 w 199"/>
              <a:gd name="T95" fmla="*/ 93 h 200"/>
              <a:gd name="T96" fmla="*/ 186 w 199"/>
              <a:gd name="T97" fmla="*/ 80 h 200"/>
              <a:gd name="T98" fmla="*/ 100 w 199"/>
              <a:gd name="T99" fmla="*/ 140 h 200"/>
              <a:gd name="T100" fmla="*/ 60 w 199"/>
              <a:gd name="T101" fmla="*/ 100 h 200"/>
              <a:gd name="T102" fmla="*/ 100 w 199"/>
              <a:gd name="T103" fmla="*/ 60 h 200"/>
              <a:gd name="T104" fmla="*/ 139 w 199"/>
              <a:gd name="T105" fmla="*/ 100 h 200"/>
              <a:gd name="T106" fmla="*/ 100 w 199"/>
              <a:gd name="T107" fmla="*/ 140 h 200"/>
              <a:gd name="T108" fmla="*/ 100 w 199"/>
              <a:gd name="T109" fmla="*/ 80 h 200"/>
              <a:gd name="T110" fmla="*/ 80 w 199"/>
              <a:gd name="T111" fmla="*/ 100 h 200"/>
              <a:gd name="T112" fmla="*/ 100 w 199"/>
              <a:gd name="T113" fmla="*/ 120 h 200"/>
              <a:gd name="T114" fmla="*/ 120 w 199"/>
              <a:gd name="T115" fmla="*/ 100 h 200"/>
              <a:gd name="T116" fmla="*/ 100 w 199"/>
              <a:gd name="T117" fmla="*/ 8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9" h="200">
                <a:moveTo>
                  <a:pt x="186" y="80"/>
                </a:moveTo>
                <a:cubicBezTo>
                  <a:pt x="170" y="80"/>
                  <a:pt x="170" y="80"/>
                  <a:pt x="170" y="80"/>
                </a:cubicBezTo>
                <a:cubicBezTo>
                  <a:pt x="168" y="74"/>
                  <a:pt x="166" y="69"/>
                  <a:pt x="163" y="64"/>
                </a:cubicBezTo>
                <a:cubicBezTo>
                  <a:pt x="175" y="52"/>
                  <a:pt x="175" y="52"/>
                  <a:pt x="175" y="52"/>
                </a:cubicBezTo>
                <a:cubicBezTo>
                  <a:pt x="180" y="47"/>
                  <a:pt x="180" y="38"/>
                  <a:pt x="175" y="33"/>
                </a:cubicBezTo>
                <a:cubicBezTo>
                  <a:pt x="165" y="24"/>
                  <a:pt x="165" y="24"/>
                  <a:pt x="165" y="24"/>
                </a:cubicBezTo>
                <a:cubicBezTo>
                  <a:pt x="160" y="19"/>
                  <a:pt x="152" y="19"/>
                  <a:pt x="146" y="24"/>
                </a:cubicBezTo>
                <a:cubicBezTo>
                  <a:pt x="135" y="36"/>
                  <a:pt x="135" y="36"/>
                  <a:pt x="135" y="36"/>
                </a:cubicBezTo>
                <a:cubicBezTo>
                  <a:pt x="130" y="33"/>
                  <a:pt x="125" y="31"/>
                  <a:pt x="120" y="30"/>
                </a:cubicBezTo>
                <a:cubicBezTo>
                  <a:pt x="120" y="13"/>
                  <a:pt x="120" y="13"/>
                  <a:pt x="120" y="13"/>
                </a:cubicBezTo>
                <a:cubicBezTo>
                  <a:pt x="120" y="6"/>
                  <a:pt x="114" y="0"/>
                  <a:pt x="106" y="0"/>
                </a:cubicBezTo>
                <a:cubicBezTo>
                  <a:pt x="93" y="0"/>
                  <a:pt x="93" y="0"/>
                  <a:pt x="93" y="0"/>
                </a:cubicBezTo>
                <a:cubicBezTo>
                  <a:pt x="86" y="0"/>
                  <a:pt x="80" y="6"/>
                  <a:pt x="80" y="13"/>
                </a:cubicBezTo>
                <a:cubicBezTo>
                  <a:pt x="80" y="30"/>
                  <a:pt x="80" y="30"/>
                  <a:pt x="80" y="30"/>
                </a:cubicBezTo>
                <a:cubicBezTo>
                  <a:pt x="74" y="31"/>
                  <a:pt x="69" y="33"/>
                  <a:pt x="64" y="36"/>
                </a:cubicBezTo>
                <a:cubicBezTo>
                  <a:pt x="52" y="24"/>
                  <a:pt x="52" y="24"/>
                  <a:pt x="52" y="24"/>
                </a:cubicBezTo>
                <a:cubicBezTo>
                  <a:pt x="47" y="19"/>
                  <a:pt x="38" y="19"/>
                  <a:pt x="33" y="24"/>
                </a:cubicBezTo>
                <a:cubicBezTo>
                  <a:pt x="24" y="33"/>
                  <a:pt x="24" y="33"/>
                  <a:pt x="24" y="33"/>
                </a:cubicBezTo>
                <a:cubicBezTo>
                  <a:pt x="18" y="38"/>
                  <a:pt x="18" y="47"/>
                  <a:pt x="24" y="52"/>
                </a:cubicBezTo>
                <a:cubicBezTo>
                  <a:pt x="36" y="64"/>
                  <a:pt x="36" y="64"/>
                  <a:pt x="36" y="64"/>
                </a:cubicBezTo>
                <a:cubicBezTo>
                  <a:pt x="33" y="69"/>
                  <a:pt x="31" y="74"/>
                  <a:pt x="29" y="80"/>
                </a:cubicBezTo>
                <a:cubicBezTo>
                  <a:pt x="13" y="80"/>
                  <a:pt x="13" y="80"/>
                  <a:pt x="13" y="80"/>
                </a:cubicBezTo>
                <a:cubicBezTo>
                  <a:pt x="6" y="80"/>
                  <a:pt x="0" y="86"/>
                  <a:pt x="0" y="93"/>
                </a:cubicBezTo>
                <a:cubicBezTo>
                  <a:pt x="0" y="107"/>
                  <a:pt x="0" y="107"/>
                  <a:pt x="0" y="107"/>
                </a:cubicBezTo>
                <a:cubicBezTo>
                  <a:pt x="0" y="114"/>
                  <a:pt x="6" y="120"/>
                  <a:pt x="13" y="120"/>
                </a:cubicBezTo>
                <a:cubicBezTo>
                  <a:pt x="29" y="120"/>
                  <a:pt x="29" y="120"/>
                  <a:pt x="29" y="120"/>
                </a:cubicBezTo>
                <a:cubicBezTo>
                  <a:pt x="31" y="125"/>
                  <a:pt x="33" y="130"/>
                  <a:pt x="35" y="135"/>
                </a:cubicBezTo>
                <a:cubicBezTo>
                  <a:pt x="24" y="147"/>
                  <a:pt x="24" y="147"/>
                  <a:pt x="24" y="147"/>
                </a:cubicBezTo>
                <a:cubicBezTo>
                  <a:pt x="18" y="152"/>
                  <a:pt x="18" y="160"/>
                  <a:pt x="24" y="166"/>
                </a:cubicBezTo>
                <a:cubicBezTo>
                  <a:pt x="33" y="175"/>
                  <a:pt x="33" y="175"/>
                  <a:pt x="33" y="175"/>
                </a:cubicBezTo>
                <a:cubicBezTo>
                  <a:pt x="38" y="180"/>
                  <a:pt x="47" y="180"/>
                  <a:pt x="52" y="175"/>
                </a:cubicBezTo>
                <a:cubicBezTo>
                  <a:pt x="63" y="163"/>
                  <a:pt x="63" y="163"/>
                  <a:pt x="63" y="163"/>
                </a:cubicBezTo>
                <a:cubicBezTo>
                  <a:pt x="69" y="166"/>
                  <a:pt x="74" y="169"/>
                  <a:pt x="80" y="170"/>
                </a:cubicBezTo>
                <a:cubicBezTo>
                  <a:pt x="80" y="186"/>
                  <a:pt x="80" y="186"/>
                  <a:pt x="80" y="186"/>
                </a:cubicBezTo>
                <a:cubicBezTo>
                  <a:pt x="80" y="194"/>
                  <a:pt x="86" y="200"/>
                  <a:pt x="93" y="200"/>
                </a:cubicBezTo>
                <a:cubicBezTo>
                  <a:pt x="106" y="200"/>
                  <a:pt x="106" y="200"/>
                  <a:pt x="106" y="200"/>
                </a:cubicBezTo>
                <a:cubicBezTo>
                  <a:pt x="114" y="200"/>
                  <a:pt x="120" y="194"/>
                  <a:pt x="120" y="186"/>
                </a:cubicBezTo>
                <a:cubicBezTo>
                  <a:pt x="120" y="170"/>
                  <a:pt x="120" y="170"/>
                  <a:pt x="120" y="170"/>
                </a:cubicBezTo>
                <a:cubicBezTo>
                  <a:pt x="125" y="169"/>
                  <a:pt x="130" y="166"/>
                  <a:pt x="135" y="164"/>
                </a:cubicBezTo>
                <a:cubicBezTo>
                  <a:pt x="146" y="175"/>
                  <a:pt x="146" y="175"/>
                  <a:pt x="146" y="175"/>
                </a:cubicBezTo>
                <a:cubicBezTo>
                  <a:pt x="152" y="180"/>
                  <a:pt x="160" y="180"/>
                  <a:pt x="165" y="175"/>
                </a:cubicBezTo>
                <a:cubicBezTo>
                  <a:pt x="175" y="166"/>
                  <a:pt x="175" y="166"/>
                  <a:pt x="175" y="166"/>
                </a:cubicBezTo>
                <a:cubicBezTo>
                  <a:pt x="180" y="160"/>
                  <a:pt x="180" y="152"/>
                  <a:pt x="175" y="147"/>
                </a:cubicBezTo>
                <a:cubicBezTo>
                  <a:pt x="163" y="135"/>
                  <a:pt x="163" y="135"/>
                  <a:pt x="163" y="135"/>
                </a:cubicBezTo>
                <a:cubicBezTo>
                  <a:pt x="166" y="131"/>
                  <a:pt x="168" y="125"/>
                  <a:pt x="170" y="120"/>
                </a:cubicBezTo>
                <a:cubicBezTo>
                  <a:pt x="186" y="120"/>
                  <a:pt x="186" y="120"/>
                  <a:pt x="186" y="120"/>
                </a:cubicBezTo>
                <a:cubicBezTo>
                  <a:pt x="193" y="120"/>
                  <a:pt x="199" y="114"/>
                  <a:pt x="199" y="107"/>
                </a:cubicBezTo>
                <a:cubicBezTo>
                  <a:pt x="199" y="93"/>
                  <a:pt x="199" y="93"/>
                  <a:pt x="199" y="93"/>
                </a:cubicBezTo>
                <a:cubicBezTo>
                  <a:pt x="199" y="86"/>
                  <a:pt x="193" y="80"/>
                  <a:pt x="186" y="80"/>
                </a:cubicBezTo>
                <a:close/>
                <a:moveTo>
                  <a:pt x="100" y="140"/>
                </a:moveTo>
                <a:cubicBezTo>
                  <a:pt x="78" y="140"/>
                  <a:pt x="60" y="122"/>
                  <a:pt x="60" y="100"/>
                </a:cubicBezTo>
                <a:cubicBezTo>
                  <a:pt x="60" y="78"/>
                  <a:pt x="78" y="60"/>
                  <a:pt x="100" y="60"/>
                </a:cubicBezTo>
                <a:cubicBezTo>
                  <a:pt x="122" y="60"/>
                  <a:pt x="139" y="78"/>
                  <a:pt x="139" y="100"/>
                </a:cubicBezTo>
                <a:cubicBezTo>
                  <a:pt x="139" y="122"/>
                  <a:pt x="122" y="140"/>
                  <a:pt x="100" y="140"/>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75000"/>
                  <a:lumOff val="25000"/>
                </a:schemeClr>
              </a:solidFill>
              <a:latin typeface="+mn-ea"/>
            </a:endParaRPr>
          </a:p>
        </p:txBody>
      </p:sp>
      <p:grpSp>
        <p:nvGrpSpPr>
          <p:cNvPr id="21" name="组合 20"/>
          <p:cNvGrpSpPr/>
          <p:nvPr/>
        </p:nvGrpSpPr>
        <p:grpSpPr>
          <a:xfrm>
            <a:off x="4658859" y="1490315"/>
            <a:ext cx="2310810" cy="1391186"/>
            <a:chOff x="1192397" y="2746653"/>
            <a:chExt cx="2310810" cy="1391186"/>
          </a:xfrm>
        </p:grpSpPr>
        <p:sp>
          <p:nvSpPr>
            <p:cNvPr id="22" name="矩形 21"/>
            <p:cNvSpPr/>
            <p:nvPr/>
          </p:nvSpPr>
          <p:spPr>
            <a:xfrm>
              <a:off x="1262744" y="2746653"/>
              <a:ext cx="2031325" cy="369332"/>
            </a:xfrm>
            <a:prstGeom prst="rect">
              <a:avLst/>
            </a:prstGeom>
            <a:noFill/>
          </p:spPr>
          <p:txBody>
            <a:bodyPr wrap="none">
              <a:spAutoFit/>
            </a:bodyPr>
            <a:lstStyle/>
            <a:p>
              <a:pPr defTabSz="608965"/>
              <a:r>
                <a:rPr lang="zh-CN" altLang="en-US" b="1" dirty="0">
                  <a:solidFill>
                    <a:schemeClr val="accent1"/>
                  </a:solidFill>
                  <a:latin typeface="+mn-ea"/>
                  <a:cs typeface="+mn-ea"/>
                  <a:sym typeface="Calibri" panose="020F0502020204030204" pitchFamily="34" charset="0"/>
                </a:rPr>
                <a:t>点击此处添加标题</a:t>
              </a:r>
              <a:endParaRPr lang="zh-CN" altLang="en-US" b="1" dirty="0">
                <a:solidFill>
                  <a:schemeClr val="accent1"/>
                </a:solidFill>
                <a:latin typeface="+mn-ea"/>
                <a:cs typeface="+mn-ea"/>
                <a:sym typeface="Calibri" panose="020F0502020204030204" pitchFamily="34" charset="0"/>
              </a:endParaRPr>
            </a:p>
          </p:txBody>
        </p:sp>
        <p:sp>
          <p:nvSpPr>
            <p:cNvPr id="23" name="矩形 22"/>
            <p:cNvSpPr/>
            <p:nvPr/>
          </p:nvSpPr>
          <p:spPr>
            <a:xfrm>
              <a:off x="1192397" y="3085243"/>
              <a:ext cx="2310810" cy="1052596"/>
            </a:xfrm>
            <a:prstGeom prst="rect">
              <a:avLst/>
            </a:prstGeom>
          </p:spPr>
          <p:txBody>
            <a:bodyPr wrap="square">
              <a:spAutoFit/>
            </a:bodyPr>
            <a:lstStyle/>
            <a:p>
              <a:pPr defTabSz="608965">
                <a:lnSpc>
                  <a:spcPct val="130000"/>
                </a:lnSpc>
              </a:pPr>
              <a:r>
                <a:rPr lang="zh-CN" altLang="en-US" sz="1200" dirty="0">
                  <a:solidFill>
                    <a:schemeClr val="tx1">
                      <a:lumMod val="75000"/>
                      <a:lumOff val="25000"/>
                    </a:schemeClr>
                  </a:solidFill>
                  <a:latin typeface="+mn-ea"/>
                  <a:cs typeface="+mn-ea"/>
                  <a:sym typeface="Calibri" panose="020F0502020204030204" pitchFamily="34" charset="0"/>
                </a:rPr>
                <a:t>标题数字等都可以通过点击和重新输入进行更改，顶部“开始”面板中可以对字体、字号、颜色、行距等进行修改。</a:t>
              </a:r>
              <a:endParaRPr lang="zh-CN" altLang="en-US" sz="1200" dirty="0">
                <a:solidFill>
                  <a:schemeClr val="tx1">
                    <a:lumMod val="75000"/>
                    <a:lumOff val="25000"/>
                  </a:schemeClr>
                </a:solidFill>
                <a:latin typeface="+mn-ea"/>
                <a:cs typeface="+mn-ea"/>
                <a:sym typeface="Calibri" panose="020F0502020204030204" pitchFamily="34" charset="0"/>
              </a:endParaRPr>
            </a:p>
          </p:txBody>
        </p:sp>
      </p:grpSp>
      <p:grpSp>
        <p:nvGrpSpPr>
          <p:cNvPr id="24" name="组合 23"/>
          <p:cNvGrpSpPr/>
          <p:nvPr/>
        </p:nvGrpSpPr>
        <p:grpSpPr>
          <a:xfrm>
            <a:off x="5932624" y="4586699"/>
            <a:ext cx="2310810" cy="1391186"/>
            <a:chOff x="1192397" y="2746653"/>
            <a:chExt cx="2310810" cy="1391186"/>
          </a:xfrm>
        </p:grpSpPr>
        <p:sp>
          <p:nvSpPr>
            <p:cNvPr id="25" name="矩形 24"/>
            <p:cNvSpPr/>
            <p:nvPr/>
          </p:nvSpPr>
          <p:spPr>
            <a:xfrm>
              <a:off x="1262744" y="2746653"/>
              <a:ext cx="2031325" cy="369332"/>
            </a:xfrm>
            <a:prstGeom prst="rect">
              <a:avLst/>
            </a:prstGeom>
            <a:noFill/>
          </p:spPr>
          <p:txBody>
            <a:bodyPr wrap="none">
              <a:spAutoFit/>
            </a:bodyPr>
            <a:lstStyle/>
            <a:p>
              <a:pPr defTabSz="608965"/>
              <a:r>
                <a:rPr lang="zh-CN" altLang="en-US" b="1" dirty="0">
                  <a:solidFill>
                    <a:schemeClr val="accent2"/>
                  </a:solidFill>
                  <a:latin typeface="+mn-ea"/>
                  <a:cs typeface="+mn-ea"/>
                  <a:sym typeface="Calibri" panose="020F0502020204030204" pitchFamily="34" charset="0"/>
                </a:rPr>
                <a:t>点击此处添加标题</a:t>
              </a:r>
              <a:endParaRPr lang="zh-CN" altLang="en-US" b="1" dirty="0">
                <a:solidFill>
                  <a:schemeClr val="accent2"/>
                </a:solidFill>
                <a:latin typeface="+mn-ea"/>
                <a:cs typeface="+mn-ea"/>
                <a:sym typeface="Calibri" panose="020F0502020204030204" pitchFamily="34" charset="0"/>
              </a:endParaRPr>
            </a:p>
          </p:txBody>
        </p:sp>
        <p:sp>
          <p:nvSpPr>
            <p:cNvPr id="26" name="矩形 25"/>
            <p:cNvSpPr/>
            <p:nvPr/>
          </p:nvSpPr>
          <p:spPr>
            <a:xfrm>
              <a:off x="1192397" y="3085243"/>
              <a:ext cx="2310810" cy="1052596"/>
            </a:xfrm>
            <a:prstGeom prst="rect">
              <a:avLst/>
            </a:prstGeom>
          </p:spPr>
          <p:txBody>
            <a:bodyPr wrap="square">
              <a:spAutoFit/>
            </a:bodyPr>
            <a:lstStyle/>
            <a:p>
              <a:pPr defTabSz="608965">
                <a:lnSpc>
                  <a:spcPct val="130000"/>
                </a:lnSpc>
              </a:pPr>
              <a:r>
                <a:rPr lang="zh-CN" altLang="en-US" sz="1200" dirty="0">
                  <a:solidFill>
                    <a:schemeClr val="tx1">
                      <a:lumMod val="75000"/>
                      <a:lumOff val="25000"/>
                    </a:schemeClr>
                  </a:solidFill>
                  <a:latin typeface="+mn-ea"/>
                  <a:cs typeface="+mn-ea"/>
                  <a:sym typeface="Calibri" panose="020F0502020204030204" pitchFamily="34" charset="0"/>
                </a:rPr>
                <a:t>标题数字等都可以通过点击和重新输入进行更改，顶部“开始”面板中可以对字体、字号、颜色、行距等进行修改。</a:t>
              </a:r>
              <a:endParaRPr lang="zh-CN" altLang="en-US" sz="1200" dirty="0">
                <a:solidFill>
                  <a:schemeClr val="tx1">
                    <a:lumMod val="75000"/>
                    <a:lumOff val="25000"/>
                  </a:schemeClr>
                </a:solidFill>
                <a:latin typeface="+mn-ea"/>
                <a:cs typeface="+mn-ea"/>
                <a:sym typeface="Calibri" panose="020F0502020204030204" pitchFamily="34" charset="0"/>
              </a:endParaRPr>
            </a:p>
          </p:txBody>
        </p:sp>
      </p:grpSp>
      <p:grpSp>
        <p:nvGrpSpPr>
          <p:cNvPr id="27" name="组合 26"/>
          <p:cNvGrpSpPr/>
          <p:nvPr/>
        </p:nvGrpSpPr>
        <p:grpSpPr>
          <a:xfrm>
            <a:off x="7456036" y="1492128"/>
            <a:ext cx="2310810" cy="1391186"/>
            <a:chOff x="1192397" y="2746653"/>
            <a:chExt cx="2310810" cy="1391186"/>
          </a:xfrm>
        </p:grpSpPr>
        <p:sp>
          <p:nvSpPr>
            <p:cNvPr id="28" name="矩形 27"/>
            <p:cNvSpPr/>
            <p:nvPr/>
          </p:nvSpPr>
          <p:spPr>
            <a:xfrm>
              <a:off x="1262744" y="2746653"/>
              <a:ext cx="2031325" cy="369332"/>
            </a:xfrm>
            <a:prstGeom prst="rect">
              <a:avLst/>
            </a:prstGeom>
            <a:noFill/>
          </p:spPr>
          <p:txBody>
            <a:bodyPr wrap="none">
              <a:spAutoFit/>
            </a:bodyPr>
            <a:lstStyle/>
            <a:p>
              <a:pPr defTabSz="608965"/>
              <a:r>
                <a:rPr lang="zh-CN" altLang="en-US" b="1" dirty="0">
                  <a:solidFill>
                    <a:schemeClr val="accent2"/>
                  </a:solidFill>
                  <a:latin typeface="+mn-ea"/>
                  <a:cs typeface="+mn-ea"/>
                  <a:sym typeface="Calibri" panose="020F0502020204030204" pitchFamily="34" charset="0"/>
                </a:rPr>
                <a:t>点击此处添加标题</a:t>
              </a:r>
              <a:endParaRPr lang="zh-CN" altLang="en-US" b="1" dirty="0">
                <a:solidFill>
                  <a:schemeClr val="accent2"/>
                </a:solidFill>
                <a:latin typeface="+mn-ea"/>
                <a:cs typeface="+mn-ea"/>
                <a:sym typeface="Calibri" panose="020F0502020204030204" pitchFamily="34" charset="0"/>
              </a:endParaRPr>
            </a:p>
          </p:txBody>
        </p:sp>
        <p:sp>
          <p:nvSpPr>
            <p:cNvPr id="29" name="矩形 28"/>
            <p:cNvSpPr/>
            <p:nvPr/>
          </p:nvSpPr>
          <p:spPr>
            <a:xfrm>
              <a:off x="1192397" y="3085243"/>
              <a:ext cx="2310810" cy="1052596"/>
            </a:xfrm>
            <a:prstGeom prst="rect">
              <a:avLst/>
            </a:prstGeom>
          </p:spPr>
          <p:txBody>
            <a:bodyPr wrap="square">
              <a:spAutoFit/>
            </a:bodyPr>
            <a:lstStyle/>
            <a:p>
              <a:pPr defTabSz="608965">
                <a:lnSpc>
                  <a:spcPct val="130000"/>
                </a:lnSpc>
              </a:pPr>
              <a:r>
                <a:rPr lang="zh-CN" altLang="en-US" sz="1200" dirty="0">
                  <a:solidFill>
                    <a:schemeClr val="tx1">
                      <a:lumMod val="75000"/>
                      <a:lumOff val="25000"/>
                    </a:schemeClr>
                  </a:solidFill>
                  <a:latin typeface="+mn-ea"/>
                  <a:cs typeface="+mn-ea"/>
                  <a:sym typeface="Calibri" panose="020F0502020204030204" pitchFamily="34" charset="0"/>
                </a:rPr>
                <a:t>标题数字等都可以通过点击和重新输入进行更改，顶部“开始”面板中可以对字体、字号、颜色、行距等进行修改。</a:t>
              </a:r>
              <a:endParaRPr lang="zh-CN" altLang="en-US" sz="1200" dirty="0">
                <a:solidFill>
                  <a:schemeClr val="tx1">
                    <a:lumMod val="75000"/>
                    <a:lumOff val="25000"/>
                  </a:schemeClr>
                </a:solidFill>
                <a:latin typeface="+mn-ea"/>
                <a:cs typeface="+mn-ea"/>
                <a:sym typeface="Calibri" panose="020F0502020204030204" pitchFamily="34" charset="0"/>
              </a:endParaRPr>
            </a:p>
          </p:txBody>
        </p:sp>
      </p:grpSp>
      <p:grpSp>
        <p:nvGrpSpPr>
          <p:cNvPr id="30" name="组合 29"/>
          <p:cNvGrpSpPr/>
          <p:nvPr/>
        </p:nvGrpSpPr>
        <p:grpSpPr>
          <a:xfrm>
            <a:off x="9108987" y="4884593"/>
            <a:ext cx="2310810" cy="1391186"/>
            <a:chOff x="1192397" y="2746653"/>
            <a:chExt cx="2310810" cy="1391186"/>
          </a:xfrm>
        </p:grpSpPr>
        <p:sp>
          <p:nvSpPr>
            <p:cNvPr id="31" name="矩形 30"/>
            <p:cNvSpPr/>
            <p:nvPr/>
          </p:nvSpPr>
          <p:spPr>
            <a:xfrm>
              <a:off x="1262744" y="2746653"/>
              <a:ext cx="2031325" cy="369332"/>
            </a:xfrm>
            <a:prstGeom prst="rect">
              <a:avLst/>
            </a:prstGeom>
            <a:noFill/>
          </p:spPr>
          <p:txBody>
            <a:bodyPr wrap="none">
              <a:spAutoFit/>
            </a:bodyPr>
            <a:lstStyle/>
            <a:p>
              <a:pPr defTabSz="608965"/>
              <a:r>
                <a:rPr lang="zh-CN" altLang="en-US" b="1" dirty="0">
                  <a:solidFill>
                    <a:schemeClr val="accent1"/>
                  </a:solidFill>
                  <a:latin typeface="+mn-ea"/>
                  <a:cs typeface="+mn-ea"/>
                  <a:sym typeface="Calibri" panose="020F0502020204030204" pitchFamily="34" charset="0"/>
                </a:rPr>
                <a:t>点击此处添加标题</a:t>
              </a:r>
              <a:endParaRPr lang="zh-CN" altLang="en-US" b="1" dirty="0">
                <a:solidFill>
                  <a:schemeClr val="accent1"/>
                </a:solidFill>
                <a:latin typeface="+mn-ea"/>
                <a:cs typeface="+mn-ea"/>
                <a:sym typeface="Calibri" panose="020F0502020204030204" pitchFamily="34" charset="0"/>
              </a:endParaRPr>
            </a:p>
          </p:txBody>
        </p:sp>
        <p:sp>
          <p:nvSpPr>
            <p:cNvPr id="32" name="矩形 31"/>
            <p:cNvSpPr/>
            <p:nvPr/>
          </p:nvSpPr>
          <p:spPr>
            <a:xfrm>
              <a:off x="1192397" y="3085243"/>
              <a:ext cx="2310810" cy="1052596"/>
            </a:xfrm>
            <a:prstGeom prst="rect">
              <a:avLst/>
            </a:prstGeom>
          </p:spPr>
          <p:txBody>
            <a:bodyPr wrap="square">
              <a:spAutoFit/>
            </a:bodyPr>
            <a:lstStyle/>
            <a:p>
              <a:pPr defTabSz="608965">
                <a:lnSpc>
                  <a:spcPct val="130000"/>
                </a:lnSpc>
              </a:pPr>
              <a:r>
                <a:rPr lang="zh-CN" altLang="en-US" sz="1200" dirty="0">
                  <a:solidFill>
                    <a:schemeClr val="tx1">
                      <a:lumMod val="75000"/>
                      <a:lumOff val="25000"/>
                    </a:schemeClr>
                  </a:solidFill>
                  <a:latin typeface="+mn-ea"/>
                  <a:cs typeface="+mn-ea"/>
                  <a:sym typeface="Calibri" panose="020F0502020204030204" pitchFamily="34" charset="0"/>
                </a:rPr>
                <a:t>标题数字等都可以通过点击和重新输入进行更改，顶部“开始”面板中可以对字体、字号、颜色、行距等进行修改。</a:t>
              </a:r>
              <a:endParaRPr lang="zh-CN" altLang="en-US" sz="1200" dirty="0">
                <a:solidFill>
                  <a:schemeClr val="tx1">
                    <a:lumMod val="75000"/>
                    <a:lumOff val="25000"/>
                  </a:schemeClr>
                </a:solidFill>
                <a:latin typeface="+mn-ea"/>
                <a:cs typeface="+mn-ea"/>
                <a:sym typeface="Calibri" panose="020F050202020403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500"/>
                                        <p:tgtEl>
                                          <p:spTgt spid="2"/>
                                        </p:tgtEl>
                                      </p:cBhvr>
                                    </p:animEffect>
                                  </p:childTnLst>
                                </p:cTn>
                              </p:par>
                            </p:childTnLst>
                          </p:cTn>
                        </p:par>
                        <p:par>
                          <p:cTn id="8" fill="hold">
                            <p:stCondLst>
                              <p:cond delay="500"/>
                            </p:stCondLst>
                            <p:childTnLst>
                              <p:par>
                                <p:cTn id="9" presetID="2" presetClass="entr" presetSubtype="2" decel="10000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9" presetClass="entr" presetSubtype="1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ppt_w</p:attrName>
                                        </p:attrNameLst>
                                      </p:cBhvr>
                                      <p:tavLst>
                                        <p:tav tm="0" fmla="#ppt_w*sin(2.5*pi*$)">
                                          <p:val>
                                            <p:fltVal val="0"/>
                                          </p:val>
                                        </p:tav>
                                        <p:tav tm="100000">
                                          <p:val>
                                            <p:fltVal val="1"/>
                                          </p:val>
                                        </p:tav>
                                      </p:tavLst>
                                    </p:anim>
                                    <p:anim calcmode="lin" valueType="num">
                                      <p:cBhvr>
                                        <p:cTn id="17" dur="500" fill="hold"/>
                                        <p:tgtEl>
                                          <p:spTgt spid="18"/>
                                        </p:tgtEl>
                                        <p:attrNameLst>
                                          <p:attrName>ppt_h</p:attrName>
                                        </p:attrNameLst>
                                      </p:cBhvr>
                                      <p:tavLst>
                                        <p:tav tm="0">
                                          <p:val>
                                            <p:strVal val="#ppt_h"/>
                                          </p:val>
                                        </p:tav>
                                        <p:tav tm="100000">
                                          <p:val>
                                            <p:strVal val="#ppt_h"/>
                                          </p:val>
                                        </p:tav>
                                      </p:tavLst>
                                    </p:anim>
                                  </p:childTnLst>
                                </p:cTn>
                              </p:par>
                              <p:par>
                                <p:cTn id="18" presetID="19" presetClass="entr" presetSubtype="1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fmla="#ppt_w*sin(2.5*pi*$)">
                                          <p:val>
                                            <p:fltVal val="0"/>
                                          </p:val>
                                        </p:tav>
                                        <p:tav tm="100000">
                                          <p:val>
                                            <p:fltVal val="1"/>
                                          </p:val>
                                        </p:tav>
                                      </p:tavLst>
                                    </p:anim>
                                    <p:anim calcmode="lin" valueType="num">
                                      <p:cBhvr>
                                        <p:cTn id="21" dur="500" fill="hold"/>
                                        <p:tgtEl>
                                          <p:spTgt spid="12"/>
                                        </p:tgtEl>
                                        <p:attrNameLst>
                                          <p:attrName>ppt_h</p:attrName>
                                        </p:attrNameLst>
                                      </p:cBhvr>
                                      <p:tavLst>
                                        <p:tav tm="0">
                                          <p:val>
                                            <p:strVal val="#ppt_h"/>
                                          </p:val>
                                        </p:tav>
                                        <p:tav tm="100000">
                                          <p:val>
                                            <p:strVal val="#ppt_h"/>
                                          </p:val>
                                        </p:tav>
                                      </p:tavLst>
                                    </p:anim>
                                  </p:childTnLst>
                                </p:cTn>
                              </p:par>
                              <p:par>
                                <p:cTn id="22" presetID="19" presetClass="entr" presetSubtype="1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fmla="#ppt_w*sin(2.5*pi*$)">
                                          <p:val>
                                            <p:fltVal val="0"/>
                                          </p:val>
                                        </p:tav>
                                        <p:tav tm="100000">
                                          <p:val>
                                            <p:fltVal val="1"/>
                                          </p:val>
                                        </p:tav>
                                      </p:tavLst>
                                    </p:anim>
                                    <p:anim calcmode="lin" valueType="num">
                                      <p:cBhvr>
                                        <p:cTn id="25" dur="500" fill="hold"/>
                                        <p:tgtEl>
                                          <p:spTgt spid="19"/>
                                        </p:tgtEl>
                                        <p:attrNameLst>
                                          <p:attrName>ppt_h</p:attrName>
                                        </p:attrNameLst>
                                      </p:cBhvr>
                                      <p:tavLst>
                                        <p:tav tm="0">
                                          <p:val>
                                            <p:strVal val="#ppt_h"/>
                                          </p:val>
                                        </p:tav>
                                        <p:tav tm="100000">
                                          <p:val>
                                            <p:strVal val="#ppt_h"/>
                                          </p:val>
                                        </p:tav>
                                      </p:tavLst>
                                    </p:anim>
                                  </p:childTnLst>
                                </p:cTn>
                              </p:par>
                              <p:par>
                                <p:cTn id="26" presetID="19" presetClass="entr" presetSubtype="1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fmla="#ppt_w*sin(2.5*pi*$)">
                                          <p:val>
                                            <p:fltVal val="0"/>
                                          </p:val>
                                        </p:tav>
                                        <p:tav tm="100000">
                                          <p:val>
                                            <p:fltVal val="1"/>
                                          </p:val>
                                        </p:tav>
                                      </p:tavLst>
                                    </p:anim>
                                    <p:anim calcmode="lin" valueType="num">
                                      <p:cBhvr>
                                        <p:cTn id="29" dur="500" fill="hold"/>
                                        <p:tgtEl>
                                          <p:spTgt spid="20"/>
                                        </p:tgtEl>
                                        <p:attrNameLst>
                                          <p:attrName>ppt_h</p:attrName>
                                        </p:attrNameLst>
                                      </p:cBhvr>
                                      <p:tavLst>
                                        <p:tav tm="0">
                                          <p:val>
                                            <p:strVal val="#ppt_h"/>
                                          </p:val>
                                        </p:tav>
                                        <p:tav tm="100000">
                                          <p:val>
                                            <p:strVal val="#ppt_h"/>
                                          </p:val>
                                        </p:tav>
                                      </p:tavLst>
                                    </p:anim>
                                  </p:childTnLst>
                                </p:cTn>
                              </p:par>
                            </p:childTnLst>
                          </p:cTn>
                        </p:par>
                        <p:par>
                          <p:cTn id="30" fill="hold">
                            <p:stCondLst>
                              <p:cond delay="1500"/>
                            </p:stCondLst>
                            <p:childTnLst>
                              <p:par>
                                <p:cTn id="31" presetID="12" presetClass="entr" presetSubtype="8"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p:tgtEl>
                                          <p:spTgt spid="21"/>
                                        </p:tgtEl>
                                        <p:attrNameLst>
                                          <p:attrName>ppt_x</p:attrName>
                                        </p:attrNameLst>
                                      </p:cBhvr>
                                      <p:tavLst>
                                        <p:tav tm="0">
                                          <p:val>
                                            <p:strVal val="#ppt_x-#ppt_w*1.125000"/>
                                          </p:val>
                                        </p:tav>
                                        <p:tav tm="100000">
                                          <p:val>
                                            <p:strVal val="#ppt_x"/>
                                          </p:val>
                                        </p:tav>
                                      </p:tavLst>
                                    </p:anim>
                                    <p:animEffect transition="in" filter="wipe(right)">
                                      <p:cBhvr>
                                        <p:cTn id="34" dur="500"/>
                                        <p:tgtEl>
                                          <p:spTgt spid="21"/>
                                        </p:tgtEl>
                                      </p:cBhvr>
                                    </p:animEffect>
                                  </p:childTnLst>
                                </p:cTn>
                              </p:par>
                            </p:childTnLst>
                          </p:cTn>
                        </p:par>
                        <p:par>
                          <p:cTn id="35" fill="hold">
                            <p:stCondLst>
                              <p:cond delay="2000"/>
                            </p:stCondLst>
                            <p:childTnLst>
                              <p:par>
                                <p:cTn id="36" presetID="12" presetClass="entr" presetSubtype="8" fill="hold" nodeType="after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p:tgtEl>
                                          <p:spTgt spid="24"/>
                                        </p:tgtEl>
                                        <p:attrNameLst>
                                          <p:attrName>ppt_x</p:attrName>
                                        </p:attrNameLst>
                                      </p:cBhvr>
                                      <p:tavLst>
                                        <p:tav tm="0">
                                          <p:val>
                                            <p:strVal val="#ppt_x-#ppt_w*1.125000"/>
                                          </p:val>
                                        </p:tav>
                                        <p:tav tm="100000">
                                          <p:val>
                                            <p:strVal val="#ppt_x"/>
                                          </p:val>
                                        </p:tav>
                                      </p:tavLst>
                                    </p:anim>
                                    <p:animEffect transition="in" filter="wipe(right)">
                                      <p:cBhvr>
                                        <p:cTn id="39" dur="500"/>
                                        <p:tgtEl>
                                          <p:spTgt spid="24"/>
                                        </p:tgtEl>
                                      </p:cBhvr>
                                    </p:animEffect>
                                  </p:childTnLst>
                                </p:cTn>
                              </p:par>
                            </p:childTnLst>
                          </p:cTn>
                        </p:par>
                        <p:par>
                          <p:cTn id="40" fill="hold">
                            <p:stCondLst>
                              <p:cond delay="2500"/>
                            </p:stCondLst>
                            <p:childTnLst>
                              <p:par>
                                <p:cTn id="41" presetID="12" presetClass="entr" presetSubtype="8"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p:tgtEl>
                                          <p:spTgt spid="27"/>
                                        </p:tgtEl>
                                        <p:attrNameLst>
                                          <p:attrName>ppt_x</p:attrName>
                                        </p:attrNameLst>
                                      </p:cBhvr>
                                      <p:tavLst>
                                        <p:tav tm="0">
                                          <p:val>
                                            <p:strVal val="#ppt_x-#ppt_w*1.125000"/>
                                          </p:val>
                                        </p:tav>
                                        <p:tav tm="100000">
                                          <p:val>
                                            <p:strVal val="#ppt_x"/>
                                          </p:val>
                                        </p:tav>
                                      </p:tavLst>
                                    </p:anim>
                                    <p:animEffect transition="in" filter="wipe(right)">
                                      <p:cBhvr>
                                        <p:cTn id="44" dur="500"/>
                                        <p:tgtEl>
                                          <p:spTgt spid="27"/>
                                        </p:tgtEl>
                                      </p:cBhvr>
                                    </p:animEffect>
                                  </p:childTnLst>
                                </p:cTn>
                              </p:par>
                            </p:childTnLst>
                          </p:cTn>
                        </p:par>
                        <p:par>
                          <p:cTn id="45" fill="hold">
                            <p:stCondLst>
                              <p:cond delay="3000"/>
                            </p:stCondLst>
                            <p:childTnLst>
                              <p:par>
                                <p:cTn id="46" presetID="12" presetClass="entr" presetSubtype="8" fill="hold" nodeType="after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additive="base">
                                        <p:cTn id="48" dur="500"/>
                                        <p:tgtEl>
                                          <p:spTgt spid="30"/>
                                        </p:tgtEl>
                                        <p:attrNameLst>
                                          <p:attrName>ppt_x</p:attrName>
                                        </p:attrNameLst>
                                      </p:cBhvr>
                                      <p:tavLst>
                                        <p:tav tm="0">
                                          <p:val>
                                            <p:strVal val="#ppt_x-#ppt_w*1.125000"/>
                                          </p:val>
                                        </p:tav>
                                        <p:tav tm="100000">
                                          <p:val>
                                            <p:strVal val="#ppt_x"/>
                                          </p:val>
                                        </p:tav>
                                      </p:tavLst>
                                    </p:anim>
                                    <p:animEffect transition="in" filter="wipe(right)">
                                      <p:cBhvr>
                                        <p:cTn id="4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18936" y="2658286"/>
            <a:ext cx="2519362" cy="2651125"/>
            <a:chOff x="1136650" y="2614743"/>
            <a:chExt cx="2519362" cy="2651125"/>
          </a:xfrm>
        </p:grpSpPr>
        <p:sp>
          <p:nvSpPr>
            <p:cNvPr id="3" name="椭圆 1"/>
            <p:cNvSpPr/>
            <p:nvPr/>
          </p:nvSpPr>
          <p:spPr>
            <a:xfrm>
              <a:off x="1136650" y="2614743"/>
              <a:ext cx="2479675" cy="2651125"/>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dirty="0">
                <a:solidFill>
                  <a:schemeClr val="bg1"/>
                </a:solidFill>
                <a:latin typeface="+mn-ea"/>
              </a:endParaRPr>
            </a:p>
          </p:txBody>
        </p:sp>
        <p:sp>
          <p:nvSpPr>
            <p:cNvPr id="4" name="TextBox 14"/>
            <p:cNvSpPr txBox="1">
              <a:spLocks noChangeArrowheads="1"/>
            </p:cNvSpPr>
            <p:nvPr/>
          </p:nvSpPr>
          <p:spPr bwMode="auto">
            <a:xfrm>
              <a:off x="2147395" y="2630618"/>
              <a:ext cx="561371" cy="731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en-US" altLang="zh-CN" sz="3200" dirty="0">
                  <a:solidFill>
                    <a:schemeClr val="bg1"/>
                  </a:solidFill>
                  <a:latin typeface="+mj-lt"/>
                  <a:ea typeface="+mn-ea"/>
                </a:rPr>
                <a:t>01</a:t>
              </a:r>
              <a:endParaRPr lang="zh-CN" altLang="en-US" sz="3200" dirty="0">
                <a:solidFill>
                  <a:schemeClr val="bg1"/>
                </a:solidFill>
                <a:latin typeface="+mj-lt"/>
                <a:ea typeface="+mn-ea"/>
              </a:endParaRPr>
            </a:p>
          </p:txBody>
        </p:sp>
        <p:sp>
          <p:nvSpPr>
            <p:cNvPr id="5" name="TextBox 22"/>
            <p:cNvSpPr txBox="1">
              <a:spLocks noChangeArrowheads="1"/>
            </p:cNvSpPr>
            <p:nvPr/>
          </p:nvSpPr>
          <p:spPr bwMode="auto">
            <a:xfrm>
              <a:off x="1181100" y="3624393"/>
              <a:ext cx="2474912" cy="438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700" b="1" dirty="0">
                  <a:solidFill>
                    <a:schemeClr val="bg1"/>
                  </a:solidFill>
                  <a:latin typeface="+mn-ea"/>
                  <a:ea typeface="+mn-ea"/>
                </a:rPr>
                <a:t>点此输入标题</a:t>
              </a:r>
              <a:endParaRPr lang="zh-CN" altLang="en-US" sz="1700" b="1" dirty="0">
                <a:solidFill>
                  <a:schemeClr val="bg1"/>
                </a:solidFill>
                <a:latin typeface="+mn-ea"/>
                <a:ea typeface="+mn-ea"/>
              </a:endParaRPr>
            </a:p>
          </p:txBody>
        </p:sp>
        <p:sp>
          <p:nvSpPr>
            <p:cNvPr id="6" name="TextBox 23"/>
            <p:cNvSpPr txBox="1">
              <a:spLocks noChangeArrowheads="1"/>
            </p:cNvSpPr>
            <p:nvPr/>
          </p:nvSpPr>
          <p:spPr bwMode="auto">
            <a:xfrm>
              <a:off x="1181100" y="4114931"/>
              <a:ext cx="24749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400">
                  <a:solidFill>
                    <a:schemeClr val="bg1"/>
                  </a:solidFill>
                  <a:latin typeface="+mn-ea"/>
                  <a:ea typeface="+mn-ea"/>
                </a:rPr>
                <a:t>点此输入文字</a:t>
              </a:r>
              <a:endParaRPr lang="zh-CN" altLang="en-US" sz="1400">
                <a:solidFill>
                  <a:schemeClr val="bg1"/>
                </a:solidFill>
                <a:latin typeface="+mn-ea"/>
                <a:ea typeface="+mn-ea"/>
              </a:endParaRPr>
            </a:p>
          </p:txBody>
        </p:sp>
      </p:grpSp>
      <p:grpSp>
        <p:nvGrpSpPr>
          <p:cNvPr id="7" name="组合 6"/>
          <p:cNvGrpSpPr/>
          <p:nvPr/>
        </p:nvGrpSpPr>
        <p:grpSpPr>
          <a:xfrm>
            <a:off x="3398611" y="2674161"/>
            <a:ext cx="2628900" cy="2657475"/>
            <a:chOff x="3616325" y="2630618"/>
            <a:chExt cx="2628900" cy="2657475"/>
          </a:xfrm>
        </p:grpSpPr>
        <p:sp>
          <p:nvSpPr>
            <p:cNvPr id="8" name="椭圆 1"/>
            <p:cNvSpPr/>
            <p:nvPr/>
          </p:nvSpPr>
          <p:spPr>
            <a:xfrm>
              <a:off x="3616325" y="2636968"/>
              <a:ext cx="2479675" cy="2651125"/>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latin typeface="+mn-ea"/>
              </a:endParaRPr>
            </a:p>
          </p:txBody>
        </p:sp>
        <p:sp>
          <p:nvSpPr>
            <p:cNvPr id="9" name="TextBox 15"/>
            <p:cNvSpPr txBox="1">
              <a:spLocks noChangeArrowheads="1"/>
            </p:cNvSpPr>
            <p:nvPr/>
          </p:nvSpPr>
          <p:spPr bwMode="auto">
            <a:xfrm>
              <a:off x="4643499" y="2630618"/>
              <a:ext cx="611065" cy="731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en-US" altLang="zh-CN" sz="3200" dirty="0">
                  <a:solidFill>
                    <a:schemeClr val="bg1"/>
                  </a:solidFill>
                  <a:latin typeface="+mj-lt"/>
                  <a:ea typeface="+mn-ea"/>
                </a:rPr>
                <a:t>02</a:t>
              </a:r>
              <a:endParaRPr lang="zh-CN" altLang="en-US" sz="3200" dirty="0">
                <a:solidFill>
                  <a:schemeClr val="bg1"/>
                </a:solidFill>
                <a:latin typeface="+mj-lt"/>
                <a:ea typeface="+mn-ea"/>
              </a:endParaRPr>
            </a:p>
          </p:txBody>
        </p:sp>
        <p:sp>
          <p:nvSpPr>
            <p:cNvPr id="10" name="TextBox 24"/>
            <p:cNvSpPr txBox="1">
              <a:spLocks noChangeArrowheads="1"/>
            </p:cNvSpPr>
            <p:nvPr/>
          </p:nvSpPr>
          <p:spPr bwMode="auto">
            <a:xfrm>
              <a:off x="3741737" y="3624393"/>
              <a:ext cx="2473325" cy="438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700" b="1" dirty="0">
                  <a:solidFill>
                    <a:schemeClr val="bg1"/>
                  </a:solidFill>
                  <a:latin typeface="+mn-ea"/>
                  <a:ea typeface="+mn-ea"/>
                </a:rPr>
                <a:t>点此输入标题</a:t>
              </a:r>
              <a:endParaRPr lang="zh-CN" altLang="en-US" sz="1700" b="1" dirty="0">
                <a:solidFill>
                  <a:schemeClr val="bg1"/>
                </a:solidFill>
                <a:latin typeface="+mn-ea"/>
                <a:ea typeface="+mn-ea"/>
              </a:endParaRPr>
            </a:p>
          </p:txBody>
        </p:sp>
        <p:sp>
          <p:nvSpPr>
            <p:cNvPr id="11" name="TextBox 25"/>
            <p:cNvSpPr txBox="1">
              <a:spLocks noChangeArrowheads="1"/>
            </p:cNvSpPr>
            <p:nvPr/>
          </p:nvSpPr>
          <p:spPr bwMode="auto">
            <a:xfrm>
              <a:off x="3771900" y="4114931"/>
              <a:ext cx="24733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400">
                  <a:solidFill>
                    <a:schemeClr val="bg1"/>
                  </a:solidFill>
                  <a:latin typeface="+mn-ea"/>
                  <a:ea typeface="+mn-ea"/>
                </a:rPr>
                <a:t>点此输入文字</a:t>
              </a:r>
              <a:endParaRPr lang="zh-CN" altLang="en-US" sz="1400">
                <a:solidFill>
                  <a:schemeClr val="bg1"/>
                </a:solidFill>
                <a:latin typeface="+mn-ea"/>
                <a:ea typeface="+mn-ea"/>
              </a:endParaRPr>
            </a:p>
          </p:txBody>
        </p:sp>
      </p:grpSp>
      <p:grpSp>
        <p:nvGrpSpPr>
          <p:cNvPr id="12" name="组合 11"/>
          <p:cNvGrpSpPr/>
          <p:nvPr/>
        </p:nvGrpSpPr>
        <p:grpSpPr>
          <a:xfrm>
            <a:off x="5878286" y="2674161"/>
            <a:ext cx="2520950" cy="2657475"/>
            <a:chOff x="6096000" y="2630618"/>
            <a:chExt cx="2520950" cy="2657475"/>
          </a:xfrm>
        </p:grpSpPr>
        <p:sp>
          <p:nvSpPr>
            <p:cNvPr id="13" name="椭圆 1"/>
            <p:cNvSpPr/>
            <p:nvPr/>
          </p:nvSpPr>
          <p:spPr>
            <a:xfrm>
              <a:off x="6096000" y="2636968"/>
              <a:ext cx="2479675" cy="2651125"/>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50000"/>
                </a:lnSpc>
                <a:spcBef>
                  <a:spcPts val="0"/>
                </a:spcBef>
                <a:spcAft>
                  <a:spcPts val="0"/>
                </a:spcAft>
                <a:defRPr/>
              </a:pPr>
              <a:endParaRPr lang="zh-CN" altLang="en-US">
                <a:solidFill>
                  <a:schemeClr val="bg1"/>
                </a:solidFill>
                <a:latin typeface="+mn-ea"/>
              </a:endParaRPr>
            </a:p>
          </p:txBody>
        </p:sp>
        <p:sp>
          <p:nvSpPr>
            <p:cNvPr id="14" name="TextBox 16"/>
            <p:cNvSpPr txBox="1">
              <a:spLocks noChangeArrowheads="1"/>
            </p:cNvSpPr>
            <p:nvPr/>
          </p:nvSpPr>
          <p:spPr bwMode="auto">
            <a:xfrm>
              <a:off x="7060414" y="2630618"/>
              <a:ext cx="622285" cy="731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en-US" altLang="zh-CN" sz="3200" dirty="0">
                  <a:solidFill>
                    <a:schemeClr val="bg1"/>
                  </a:solidFill>
                  <a:latin typeface="+mj-lt"/>
                  <a:ea typeface="+mn-ea"/>
                </a:rPr>
                <a:t>03</a:t>
              </a:r>
              <a:endParaRPr lang="zh-CN" altLang="en-US" sz="3200" dirty="0">
                <a:solidFill>
                  <a:schemeClr val="bg1"/>
                </a:solidFill>
                <a:latin typeface="+mj-lt"/>
                <a:ea typeface="+mn-ea"/>
              </a:endParaRPr>
            </a:p>
          </p:txBody>
        </p:sp>
        <p:sp>
          <p:nvSpPr>
            <p:cNvPr id="15" name="TextBox 26"/>
            <p:cNvSpPr txBox="1">
              <a:spLocks noChangeArrowheads="1"/>
            </p:cNvSpPr>
            <p:nvPr/>
          </p:nvSpPr>
          <p:spPr bwMode="auto">
            <a:xfrm>
              <a:off x="6142037" y="3624393"/>
              <a:ext cx="2474913" cy="438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700" b="1" dirty="0">
                  <a:solidFill>
                    <a:schemeClr val="bg1"/>
                  </a:solidFill>
                  <a:latin typeface="+mn-ea"/>
                  <a:ea typeface="+mn-ea"/>
                </a:rPr>
                <a:t>点此输入标题</a:t>
              </a:r>
              <a:endParaRPr lang="zh-CN" altLang="en-US" sz="1700" b="1" dirty="0">
                <a:solidFill>
                  <a:schemeClr val="bg1"/>
                </a:solidFill>
                <a:latin typeface="+mn-ea"/>
                <a:ea typeface="+mn-ea"/>
              </a:endParaRPr>
            </a:p>
          </p:txBody>
        </p:sp>
        <p:sp>
          <p:nvSpPr>
            <p:cNvPr id="16" name="TextBox 27"/>
            <p:cNvSpPr txBox="1">
              <a:spLocks noChangeArrowheads="1"/>
            </p:cNvSpPr>
            <p:nvPr/>
          </p:nvSpPr>
          <p:spPr bwMode="auto">
            <a:xfrm>
              <a:off x="6142037" y="4114931"/>
              <a:ext cx="247491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400">
                  <a:solidFill>
                    <a:schemeClr val="bg1"/>
                  </a:solidFill>
                  <a:latin typeface="+mn-ea"/>
                  <a:ea typeface="+mn-ea"/>
                </a:rPr>
                <a:t>点此输入文字</a:t>
              </a:r>
              <a:endParaRPr lang="zh-CN" altLang="en-US" sz="1400">
                <a:solidFill>
                  <a:schemeClr val="bg1"/>
                </a:solidFill>
                <a:latin typeface="+mn-ea"/>
                <a:ea typeface="+mn-ea"/>
              </a:endParaRPr>
            </a:p>
          </p:txBody>
        </p:sp>
      </p:grpSp>
      <p:grpSp>
        <p:nvGrpSpPr>
          <p:cNvPr id="17" name="组合 16"/>
          <p:cNvGrpSpPr/>
          <p:nvPr/>
        </p:nvGrpSpPr>
        <p:grpSpPr>
          <a:xfrm>
            <a:off x="8362723" y="2674161"/>
            <a:ext cx="2705100" cy="2657475"/>
            <a:chOff x="8580437" y="2630618"/>
            <a:chExt cx="2705100" cy="2657475"/>
          </a:xfrm>
        </p:grpSpPr>
        <p:sp>
          <p:nvSpPr>
            <p:cNvPr id="18" name="椭圆 17"/>
            <p:cNvSpPr/>
            <p:nvPr/>
          </p:nvSpPr>
          <p:spPr>
            <a:xfrm>
              <a:off x="8580437" y="2636968"/>
              <a:ext cx="2651125" cy="26511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latin typeface="+mn-ea"/>
              </a:endParaRPr>
            </a:p>
          </p:txBody>
        </p:sp>
        <p:sp>
          <p:nvSpPr>
            <p:cNvPr id="19" name="TextBox 17"/>
            <p:cNvSpPr txBox="1">
              <a:spLocks noChangeArrowheads="1"/>
            </p:cNvSpPr>
            <p:nvPr/>
          </p:nvSpPr>
          <p:spPr bwMode="auto">
            <a:xfrm>
              <a:off x="9636988" y="2630618"/>
              <a:ext cx="609461" cy="731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en-US" altLang="zh-CN" sz="3200" dirty="0">
                  <a:solidFill>
                    <a:schemeClr val="bg1"/>
                  </a:solidFill>
                  <a:latin typeface="+mj-lt"/>
                  <a:ea typeface="+mn-ea"/>
                </a:rPr>
                <a:t>04</a:t>
              </a:r>
              <a:endParaRPr lang="zh-CN" altLang="en-US" sz="3200" dirty="0">
                <a:solidFill>
                  <a:schemeClr val="bg1"/>
                </a:solidFill>
                <a:latin typeface="+mj-lt"/>
                <a:ea typeface="+mn-ea"/>
              </a:endParaRPr>
            </a:p>
          </p:txBody>
        </p:sp>
        <p:sp>
          <p:nvSpPr>
            <p:cNvPr id="20" name="TextBox 28"/>
            <p:cNvSpPr txBox="1">
              <a:spLocks noChangeArrowheads="1"/>
            </p:cNvSpPr>
            <p:nvPr/>
          </p:nvSpPr>
          <p:spPr bwMode="auto">
            <a:xfrm>
              <a:off x="8782050" y="3665668"/>
              <a:ext cx="2473325" cy="438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700" b="1" dirty="0">
                  <a:solidFill>
                    <a:schemeClr val="bg1"/>
                  </a:solidFill>
                  <a:latin typeface="+mn-ea"/>
                  <a:ea typeface="+mn-ea"/>
                </a:rPr>
                <a:t>点此输入标题</a:t>
              </a:r>
              <a:endParaRPr lang="zh-CN" altLang="en-US" sz="1700" b="1" dirty="0">
                <a:solidFill>
                  <a:schemeClr val="bg1"/>
                </a:solidFill>
                <a:latin typeface="+mn-ea"/>
                <a:ea typeface="+mn-ea"/>
              </a:endParaRPr>
            </a:p>
          </p:txBody>
        </p:sp>
        <p:sp>
          <p:nvSpPr>
            <p:cNvPr id="21" name="TextBox 29"/>
            <p:cNvSpPr txBox="1">
              <a:spLocks noChangeArrowheads="1"/>
            </p:cNvSpPr>
            <p:nvPr/>
          </p:nvSpPr>
          <p:spPr bwMode="auto">
            <a:xfrm>
              <a:off x="8812212" y="4154618"/>
              <a:ext cx="24733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400">
                  <a:solidFill>
                    <a:schemeClr val="bg1"/>
                  </a:solidFill>
                  <a:latin typeface="+mn-ea"/>
                  <a:ea typeface="+mn-ea"/>
                </a:rPr>
                <a:t>点此输入文字</a:t>
              </a:r>
              <a:endParaRPr lang="zh-CN" altLang="en-US" sz="1400">
                <a:solidFill>
                  <a:schemeClr val="bg1"/>
                </a:solidFill>
                <a:latin typeface="+mn-ea"/>
                <a:ea typeface="+mn-ea"/>
              </a:endParaRPr>
            </a:p>
          </p:txBody>
        </p:sp>
      </p:grpSp>
      <p:sp>
        <p:nvSpPr>
          <p:cNvPr id="22" name="KSO_Shape"/>
          <p:cNvSpPr/>
          <p:nvPr/>
        </p:nvSpPr>
        <p:spPr>
          <a:xfrm>
            <a:off x="1706336" y="1601011"/>
            <a:ext cx="473075" cy="473075"/>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75000"/>
                  <a:lumOff val="25000"/>
                </a:schemeClr>
              </a:solidFill>
              <a:latin typeface="+mn-ea"/>
            </a:endParaRPr>
          </a:p>
        </p:txBody>
      </p:sp>
      <p:sp>
        <p:nvSpPr>
          <p:cNvPr id="23" name="KSO_Shape"/>
          <p:cNvSpPr/>
          <p:nvPr/>
        </p:nvSpPr>
        <p:spPr>
          <a:xfrm>
            <a:off x="1672998" y="5747561"/>
            <a:ext cx="473075" cy="474663"/>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75000"/>
                  <a:lumOff val="25000"/>
                </a:schemeClr>
              </a:solidFill>
              <a:latin typeface="+mn-ea"/>
            </a:endParaRPr>
          </a:p>
        </p:txBody>
      </p:sp>
      <p:sp>
        <p:nvSpPr>
          <p:cNvPr id="24" name="KSO_Shape"/>
          <p:cNvSpPr/>
          <p:nvPr/>
        </p:nvSpPr>
        <p:spPr>
          <a:xfrm flipH="1">
            <a:off x="10362973" y="1601011"/>
            <a:ext cx="474663" cy="473075"/>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latin typeface="+mn-ea"/>
            </a:endParaRPr>
          </a:p>
        </p:txBody>
      </p:sp>
      <p:sp>
        <p:nvSpPr>
          <p:cNvPr id="25" name="KSO_Shape"/>
          <p:cNvSpPr/>
          <p:nvPr/>
        </p:nvSpPr>
        <p:spPr>
          <a:xfrm flipH="1">
            <a:off x="10677298" y="5782486"/>
            <a:ext cx="473075" cy="474663"/>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latin typeface="+mn-ea"/>
            </a:endParaRPr>
          </a:p>
        </p:txBody>
      </p:sp>
      <p:grpSp>
        <p:nvGrpSpPr>
          <p:cNvPr id="26" name="组合 25"/>
          <p:cNvGrpSpPr/>
          <p:nvPr/>
        </p:nvGrpSpPr>
        <p:grpSpPr>
          <a:xfrm>
            <a:off x="2317523" y="1356536"/>
            <a:ext cx="3295650" cy="917575"/>
            <a:chOff x="2535237" y="1312993"/>
            <a:chExt cx="3295650" cy="917575"/>
          </a:xfrm>
        </p:grpSpPr>
        <p:sp>
          <p:nvSpPr>
            <p:cNvPr id="27" name="文本框 25"/>
            <p:cNvSpPr txBox="1">
              <a:spLocks noChangeArrowheads="1"/>
            </p:cNvSpPr>
            <p:nvPr/>
          </p:nvSpPr>
          <p:spPr bwMode="auto">
            <a:xfrm>
              <a:off x="2535237" y="1312993"/>
              <a:ext cx="14077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a:solidFill>
                    <a:schemeClr val="accent1"/>
                  </a:solidFill>
                  <a:latin typeface="+mn-ea"/>
                  <a:ea typeface="+mn-ea"/>
                </a:rPr>
                <a:t>KEYWORD</a:t>
              </a:r>
              <a:endParaRPr lang="zh-CN" altLang="en-US" b="1" dirty="0">
                <a:solidFill>
                  <a:schemeClr val="accent1"/>
                </a:solidFill>
                <a:latin typeface="+mn-ea"/>
                <a:ea typeface="+mn-ea"/>
              </a:endParaRPr>
            </a:p>
          </p:txBody>
        </p:sp>
        <p:sp>
          <p:nvSpPr>
            <p:cNvPr id="28" name="TextBox 15"/>
            <p:cNvSpPr txBox="1">
              <a:spLocks noChangeArrowheads="1"/>
            </p:cNvSpPr>
            <p:nvPr/>
          </p:nvSpPr>
          <p:spPr bwMode="auto">
            <a:xfrm>
              <a:off x="2535237" y="1584456"/>
              <a:ext cx="32956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200" dirty="0">
                  <a:solidFill>
                    <a:schemeClr val="tx1">
                      <a:lumMod val="75000"/>
                      <a:lumOff val="25000"/>
                    </a:schemeClr>
                  </a:solidFill>
                  <a:latin typeface="+mn-ea"/>
                  <a:ea typeface="+mn-ea"/>
                </a:rPr>
                <a:t>这里输入简单的文字概述这里输入简单字概述这里输入简单简单的文字概述这里输入简单</a:t>
              </a:r>
              <a:endParaRPr lang="zh-CN" altLang="en-US" sz="1200" dirty="0">
                <a:solidFill>
                  <a:schemeClr val="tx1">
                    <a:lumMod val="75000"/>
                    <a:lumOff val="25000"/>
                  </a:schemeClr>
                </a:solidFill>
                <a:latin typeface="+mn-ea"/>
                <a:ea typeface="+mn-ea"/>
              </a:endParaRPr>
            </a:p>
          </p:txBody>
        </p:sp>
      </p:grpSp>
      <p:grpSp>
        <p:nvGrpSpPr>
          <p:cNvPr id="29" name="组合 28"/>
          <p:cNvGrpSpPr/>
          <p:nvPr/>
        </p:nvGrpSpPr>
        <p:grpSpPr>
          <a:xfrm>
            <a:off x="2254023" y="5472924"/>
            <a:ext cx="3294063" cy="917575"/>
            <a:chOff x="2471737" y="5429381"/>
            <a:chExt cx="3294063" cy="917575"/>
          </a:xfrm>
        </p:grpSpPr>
        <p:sp>
          <p:nvSpPr>
            <p:cNvPr id="30" name="文本框 27"/>
            <p:cNvSpPr txBox="1">
              <a:spLocks noChangeArrowheads="1"/>
            </p:cNvSpPr>
            <p:nvPr/>
          </p:nvSpPr>
          <p:spPr bwMode="auto">
            <a:xfrm>
              <a:off x="2471737" y="5429381"/>
              <a:ext cx="14077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b="1" dirty="0">
                  <a:solidFill>
                    <a:schemeClr val="accent2"/>
                  </a:solidFill>
                  <a:latin typeface="+mn-ea"/>
                  <a:ea typeface="+mn-ea"/>
                </a:rPr>
                <a:t>KEYWORD</a:t>
              </a:r>
              <a:endParaRPr lang="zh-CN" altLang="en-US" b="1" dirty="0">
                <a:solidFill>
                  <a:schemeClr val="accent2"/>
                </a:solidFill>
                <a:latin typeface="+mn-ea"/>
                <a:ea typeface="+mn-ea"/>
              </a:endParaRPr>
            </a:p>
          </p:txBody>
        </p:sp>
        <p:sp>
          <p:nvSpPr>
            <p:cNvPr id="31" name="TextBox 15"/>
            <p:cNvSpPr txBox="1">
              <a:spLocks noChangeArrowheads="1"/>
            </p:cNvSpPr>
            <p:nvPr/>
          </p:nvSpPr>
          <p:spPr bwMode="auto">
            <a:xfrm>
              <a:off x="2471737" y="5700843"/>
              <a:ext cx="3294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200">
                  <a:solidFill>
                    <a:schemeClr val="tx1">
                      <a:lumMod val="75000"/>
                      <a:lumOff val="25000"/>
                    </a:schemeClr>
                  </a:solidFill>
                  <a:latin typeface="+mn-ea"/>
                  <a:ea typeface="+mn-ea"/>
                </a:rPr>
                <a:t>这里输入简单的文字概述这里输入简单字概述这里输入简单简单的文字概述这里输入简单</a:t>
              </a:r>
              <a:endParaRPr lang="zh-CN" altLang="en-US" sz="1200">
                <a:solidFill>
                  <a:schemeClr val="tx1">
                    <a:lumMod val="75000"/>
                    <a:lumOff val="25000"/>
                  </a:schemeClr>
                </a:solidFill>
                <a:latin typeface="+mn-ea"/>
                <a:ea typeface="+mn-ea"/>
              </a:endParaRPr>
            </a:p>
          </p:txBody>
        </p:sp>
      </p:grpSp>
      <p:grpSp>
        <p:nvGrpSpPr>
          <p:cNvPr id="32" name="组合 31"/>
          <p:cNvGrpSpPr/>
          <p:nvPr/>
        </p:nvGrpSpPr>
        <p:grpSpPr>
          <a:xfrm>
            <a:off x="6853011" y="1356536"/>
            <a:ext cx="3235325" cy="917575"/>
            <a:chOff x="7070725" y="1312993"/>
            <a:chExt cx="3235325" cy="917575"/>
          </a:xfrm>
        </p:grpSpPr>
        <p:sp>
          <p:nvSpPr>
            <p:cNvPr id="33" name="文本框 29"/>
            <p:cNvSpPr txBox="1">
              <a:spLocks noChangeArrowheads="1"/>
            </p:cNvSpPr>
            <p:nvPr/>
          </p:nvSpPr>
          <p:spPr bwMode="auto">
            <a:xfrm>
              <a:off x="8898292" y="1312993"/>
              <a:ext cx="14077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b="1" dirty="0">
                  <a:solidFill>
                    <a:schemeClr val="accent3"/>
                  </a:solidFill>
                  <a:latin typeface="+mn-ea"/>
                  <a:ea typeface="+mn-ea"/>
                </a:rPr>
                <a:t>KEYWORD</a:t>
              </a:r>
              <a:endParaRPr lang="zh-CN" altLang="en-US" b="1" dirty="0">
                <a:solidFill>
                  <a:schemeClr val="accent3"/>
                </a:solidFill>
                <a:latin typeface="+mn-ea"/>
                <a:ea typeface="+mn-ea"/>
              </a:endParaRPr>
            </a:p>
          </p:txBody>
        </p:sp>
        <p:sp>
          <p:nvSpPr>
            <p:cNvPr id="34" name="TextBox 15"/>
            <p:cNvSpPr txBox="1">
              <a:spLocks noChangeArrowheads="1"/>
            </p:cNvSpPr>
            <p:nvPr/>
          </p:nvSpPr>
          <p:spPr bwMode="auto">
            <a:xfrm>
              <a:off x="7070725" y="1584456"/>
              <a:ext cx="32353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pPr>
              <a:r>
                <a:rPr lang="zh-CN" altLang="en-US" sz="1200" dirty="0">
                  <a:solidFill>
                    <a:schemeClr val="tx1">
                      <a:lumMod val="75000"/>
                      <a:lumOff val="25000"/>
                    </a:schemeClr>
                  </a:solidFill>
                  <a:latin typeface="+mn-ea"/>
                  <a:ea typeface="+mn-ea"/>
                </a:rPr>
                <a:t>这里输入简单的文字概述这里输入简单字概述这里输入简单简单的文字概述这里输入简单</a:t>
              </a:r>
              <a:endParaRPr lang="zh-CN" altLang="en-US" sz="1200" dirty="0">
                <a:solidFill>
                  <a:schemeClr val="tx1">
                    <a:lumMod val="75000"/>
                    <a:lumOff val="25000"/>
                  </a:schemeClr>
                </a:solidFill>
                <a:latin typeface="+mn-ea"/>
                <a:ea typeface="+mn-ea"/>
              </a:endParaRPr>
            </a:p>
          </p:txBody>
        </p:sp>
      </p:grpSp>
      <p:grpSp>
        <p:nvGrpSpPr>
          <p:cNvPr id="35" name="组合 34"/>
          <p:cNvGrpSpPr/>
          <p:nvPr/>
        </p:nvGrpSpPr>
        <p:grpSpPr>
          <a:xfrm>
            <a:off x="7200673" y="5491974"/>
            <a:ext cx="3233738" cy="917575"/>
            <a:chOff x="7418387" y="5448431"/>
            <a:chExt cx="3233738" cy="917575"/>
          </a:xfrm>
        </p:grpSpPr>
        <p:sp>
          <p:nvSpPr>
            <p:cNvPr id="36" name="文本框 31"/>
            <p:cNvSpPr txBox="1">
              <a:spLocks noChangeArrowheads="1"/>
            </p:cNvSpPr>
            <p:nvPr/>
          </p:nvSpPr>
          <p:spPr bwMode="auto">
            <a:xfrm>
              <a:off x="9244367" y="5448431"/>
              <a:ext cx="14077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b="1" dirty="0">
                  <a:solidFill>
                    <a:schemeClr val="accent4"/>
                  </a:solidFill>
                  <a:latin typeface="+mn-ea"/>
                  <a:ea typeface="+mn-ea"/>
                </a:rPr>
                <a:t>KEYWORD</a:t>
              </a:r>
              <a:endParaRPr lang="zh-CN" altLang="en-US" b="1" dirty="0">
                <a:solidFill>
                  <a:schemeClr val="accent4"/>
                </a:solidFill>
                <a:latin typeface="+mn-ea"/>
                <a:ea typeface="+mn-ea"/>
              </a:endParaRPr>
            </a:p>
          </p:txBody>
        </p:sp>
        <p:sp>
          <p:nvSpPr>
            <p:cNvPr id="37" name="TextBox 15"/>
            <p:cNvSpPr txBox="1">
              <a:spLocks noChangeArrowheads="1"/>
            </p:cNvSpPr>
            <p:nvPr/>
          </p:nvSpPr>
          <p:spPr bwMode="auto">
            <a:xfrm>
              <a:off x="7418387" y="5719893"/>
              <a:ext cx="32337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pPr>
              <a:r>
                <a:rPr lang="zh-CN" altLang="en-US" sz="1200">
                  <a:solidFill>
                    <a:schemeClr val="tx1">
                      <a:lumMod val="75000"/>
                      <a:lumOff val="25000"/>
                    </a:schemeClr>
                  </a:solidFill>
                  <a:latin typeface="+mn-ea"/>
                  <a:ea typeface="+mn-ea"/>
                </a:rPr>
                <a:t>这里输入简单的文字概述这里输入简单字概述这里输入简单简单的文字概述这里输入简单</a:t>
              </a:r>
              <a:endParaRPr lang="zh-CN" altLang="en-US" sz="1200">
                <a:solidFill>
                  <a:schemeClr val="tx1">
                    <a:lumMod val="75000"/>
                    <a:lumOff val="25000"/>
                  </a:schemeClr>
                </a:solidFill>
                <a:latin typeface="+mn-ea"/>
                <a:ea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par>
                                <p:cTn id="11" presetID="49" presetClass="entr" presetSubtype="0" decel="10000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360"/>
                                          </p:val>
                                        </p:tav>
                                        <p:tav tm="100000">
                                          <p:val>
                                            <p:fltVal val="0"/>
                                          </p:val>
                                        </p:tav>
                                      </p:tavLst>
                                    </p:anim>
                                    <p:animEffect transition="in" filter="fade">
                                      <p:cBhvr>
                                        <p:cTn id="16" dur="500"/>
                                        <p:tgtEl>
                                          <p:spTgt spid="2"/>
                                        </p:tgtEl>
                                      </p:cBhvr>
                                    </p:animEffect>
                                  </p:childTnLst>
                                </p:cTn>
                              </p:par>
                              <p:par>
                                <p:cTn id="17" presetID="23" presetClass="entr" presetSubtype="528" fill="hold" nodeType="withEffect">
                                  <p:stCondLst>
                                    <p:cond delay="25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ppt_x</p:attrName>
                                        </p:attrNameLst>
                                      </p:cBhvr>
                                      <p:tavLst>
                                        <p:tav tm="0">
                                          <p:val>
                                            <p:fltVal val="0.5"/>
                                          </p:val>
                                        </p:tav>
                                        <p:tav tm="100000">
                                          <p:val>
                                            <p:strVal val="#ppt_x"/>
                                          </p:val>
                                        </p:tav>
                                      </p:tavLst>
                                    </p:anim>
                                    <p:anim calcmode="lin" valueType="num">
                                      <p:cBhvr>
                                        <p:cTn id="22" dur="500" fill="hold"/>
                                        <p:tgtEl>
                                          <p:spTgt spid="7"/>
                                        </p:tgtEl>
                                        <p:attrNameLst>
                                          <p:attrName>ppt_y</p:attrName>
                                        </p:attrNameLst>
                                      </p:cBhvr>
                                      <p:tavLst>
                                        <p:tav tm="0">
                                          <p:val>
                                            <p:fltVal val="0.5"/>
                                          </p:val>
                                        </p:tav>
                                        <p:tav tm="100000">
                                          <p:val>
                                            <p:strVal val="#ppt_y"/>
                                          </p:val>
                                        </p:tav>
                                      </p:tavLst>
                                    </p:anim>
                                  </p:childTnLst>
                                </p:cTn>
                              </p:par>
                              <p:par>
                                <p:cTn id="23" presetID="49" presetClass="entr" presetSubtype="0" decel="100000" fill="hold" nodeType="withEffect">
                                  <p:stCondLst>
                                    <p:cond delay="25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style.rotation</p:attrName>
                                        </p:attrNameLst>
                                      </p:cBhvr>
                                      <p:tavLst>
                                        <p:tav tm="0">
                                          <p:val>
                                            <p:fltVal val="360"/>
                                          </p:val>
                                        </p:tav>
                                        <p:tav tm="100000">
                                          <p:val>
                                            <p:fltVal val="0"/>
                                          </p:val>
                                        </p:tav>
                                      </p:tavLst>
                                    </p:anim>
                                    <p:animEffect transition="in" filter="fade">
                                      <p:cBhvr>
                                        <p:cTn id="28" dur="500"/>
                                        <p:tgtEl>
                                          <p:spTgt spid="7"/>
                                        </p:tgtEl>
                                      </p:cBhvr>
                                    </p:animEffect>
                                  </p:childTnLst>
                                </p:cTn>
                              </p:par>
                              <p:par>
                                <p:cTn id="29" presetID="23" presetClass="entr" presetSubtype="528" fill="hold" nodeType="withEffect">
                                  <p:stCondLst>
                                    <p:cond delay="50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 calcmode="lin" valueType="num">
                                      <p:cBhvr>
                                        <p:cTn id="33" dur="500" fill="hold"/>
                                        <p:tgtEl>
                                          <p:spTgt spid="12"/>
                                        </p:tgtEl>
                                        <p:attrNameLst>
                                          <p:attrName>ppt_x</p:attrName>
                                        </p:attrNameLst>
                                      </p:cBhvr>
                                      <p:tavLst>
                                        <p:tav tm="0">
                                          <p:val>
                                            <p:fltVal val="0.5"/>
                                          </p:val>
                                        </p:tav>
                                        <p:tav tm="100000">
                                          <p:val>
                                            <p:strVal val="#ppt_x"/>
                                          </p:val>
                                        </p:tav>
                                      </p:tavLst>
                                    </p:anim>
                                    <p:anim calcmode="lin" valueType="num">
                                      <p:cBhvr>
                                        <p:cTn id="34" dur="500" fill="hold"/>
                                        <p:tgtEl>
                                          <p:spTgt spid="12"/>
                                        </p:tgtEl>
                                        <p:attrNameLst>
                                          <p:attrName>ppt_y</p:attrName>
                                        </p:attrNameLst>
                                      </p:cBhvr>
                                      <p:tavLst>
                                        <p:tav tm="0">
                                          <p:val>
                                            <p:fltVal val="0.5"/>
                                          </p:val>
                                        </p:tav>
                                        <p:tav tm="100000">
                                          <p:val>
                                            <p:strVal val="#ppt_y"/>
                                          </p:val>
                                        </p:tav>
                                      </p:tavLst>
                                    </p:anim>
                                  </p:childTnLst>
                                </p:cTn>
                              </p:par>
                              <p:par>
                                <p:cTn id="35" presetID="49" presetClass="entr" presetSubtype="0" decel="100000" fill="hold" nodeType="withEffect">
                                  <p:stCondLst>
                                    <p:cond delay="50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 calcmode="lin" valueType="num">
                                      <p:cBhvr>
                                        <p:cTn id="39" dur="500" fill="hold"/>
                                        <p:tgtEl>
                                          <p:spTgt spid="12"/>
                                        </p:tgtEl>
                                        <p:attrNameLst>
                                          <p:attrName>style.rotation</p:attrName>
                                        </p:attrNameLst>
                                      </p:cBhvr>
                                      <p:tavLst>
                                        <p:tav tm="0">
                                          <p:val>
                                            <p:fltVal val="360"/>
                                          </p:val>
                                        </p:tav>
                                        <p:tav tm="100000">
                                          <p:val>
                                            <p:fltVal val="0"/>
                                          </p:val>
                                        </p:tav>
                                      </p:tavLst>
                                    </p:anim>
                                    <p:animEffect transition="in" filter="fade">
                                      <p:cBhvr>
                                        <p:cTn id="40" dur="500"/>
                                        <p:tgtEl>
                                          <p:spTgt spid="12"/>
                                        </p:tgtEl>
                                      </p:cBhvr>
                                    </p:animEffect>
                                  </p:childTnLst>
                                </p:cTn>
                              </p:par>
                              <p:par>
                                <p:cTn id="41" presetID="23" presetClass="entr" presetSubtype="528" fill="hold" nodeType="withEffect">
                                  <p:stCondLst>
                                    <p:cond delay="75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 calcmode="lin" valueType="num">
                                      <p:cBhvr>
                                        <p:cTn id="45" dur="500" fill="hold"/>
                                        <p:tgtEl>
                                          <p:spTgt spid="17"/>
                                        </p:tgtEl>
                                        <p:attrNameLst>
                                          <p:attrName>ppt_x</p:attrName>
                                        </p:attrNameLst>
                                      </p:cBhvr>
                                      <p:tavLst>
                                        <p:tav tm="0">
                                          <p:val>
                                            <p:fltVal val="0.5"/>
                                          </p:val>
                                        </p:tav>
                                        <p:tav tm="100000">
                                          <p:val>
                                            <p:strVal val="#ppt_x"/>
                                          </p:val>
                                        </p:tav>
                                      </p:tavLst>
                                    </p:anim>
                                    <p:anim calcmode="lin" valueType="num">
                                      <p:cBhvr>
                                        <p:cTn id="46" dur="500" fill="hold"/>
                                        <p:tgtEl>
                                          <p:spTgt spid="17"/>
                                        </p:tgtEl>
                                        <p:attrNameLst>
                                          <p:attrName>ppt_y</p:attrName>
                                        </p:attrNameLst>
                                      </p:cBhvr>
                                      <p:tavLst>
                                        <p:tav tm="0">
                                          <p:val>
                                            <p:fltVal val="0.5"/>
                                          </p:val>
                                        </p:tav>
                                        <p:tav tm="100000">
                                          <p:val>
                                            <p:strVal val="#ppt_y"/>
                                          </p:val>
                                        </p:tav>
                                      </p:tavLst>
                                    </p:anim>
                                  </p:childTnLst>
                                </p:cTn>
                              </p:par>
                              <p:par>
                                <p:cTn id="47" presetID="49" presetClass="entr" presetSubtype="0" decel="100000" fill="hold" nodeType="withEffect">
                                  <p:stCondLst>
                                    <p:cond delay="75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 calcmode="lin" valueType="num">
                                      <p:cBhvr>
                                        <p:cTn id="51" dur="500" fill="hold"/>
                                        <p:tgtEl>
                                          <p:spTgt spid="17"/>
                                        </p:tgtEl>
                                        <p:attrNameLst>
                                          <p:attrName>style.rotation</p:attrName>
                                        </p:attrNameLst>
                                      </p:cBhvr>
                                      <p:tavLst>
                                        <p:tav tm="0">
                                          <p:val>
                                            <p:fltVal val="360"/>
                                          </p:val>
                                        </p:tav>
                                        <p:tav tm="100000">
                                          <p:val>
                                            <p:fltVal val="0"/>
                                          </p:val>
                                        </p:tav>
                                      </p:tavLst>
                                    </p:anim>
                                    <p:animEffect transition="in" filter="fade">
                                      <p:cBhvr>
                                        <p:cTn id="52" dur="500"/>
                                        <p:tgtEl>
                                          <p:spTgt spid="17"/>
                                        </p:tgtEl>
                                      </p:cBhvr>
                                    </p:animEffect>
                                  </p:childTnLst>
                                </p:cTn>
                              </p:par>
                            </p:childTnLst>
                          </p:cTn>
                        </p:par>
                        <p:par>
                          <p:cTn id="53" fill="hold">
                            <p:stCondLst>
                              <p:cond delay="500"/>
                            </p:stCondLst>
                            <p:childTnLst>
                              <p:par>
                                <p:cTn id="54" presetID="19" presetClass="entr" presetSubtype="10"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 calcmode="lin" valueType="num">
                                      <p:cBhvr>
                                        <p:cTn id="56" dur="500" fill="hold"/>
                                        <p:tgtEl>
                                          <p:spTgt spid="22"/>
                                        </p:tgtEl>
                                        <p:attrNameLst>
                                          <p:attrName>ppt_w</p:attrName>
                                        </p:attrNameLst>
                                      </p:cBhvr>
                                      <p:tavLst>
                                        <p:tav tm="0" fmla="#ppt_w*sin(2.5*pi*$)">
                                          <p:val>
                                            <p:fltVal val="0"/>
                                          </p:val>
                                        </p:tav>
                                        <p:tav tm="100000">
                                          <p:val>
                                            <p:fltVal val="1"/>
                                          </p:val>
                                        </p:tav>
                                      </p:tavLst>
                                    </p:anim>
                                    <p:anim calcmode="lin" valueType="num">
                                      <p:cBhvr>
                                        <p:cTn id="57" dur="500" fill="hold"/>
                                        <p:tgtEl>
                                          <p:spTgt spid="22"/>
                                        </p:tgtEl>
                                        <p:attrNameLst>
                                          <p:attrName>ppt_h</p:attrName>
                                        </p:attrNameLst>
                                      </p:cBhvr>
                                      <p:tavLst>
                                        <p:tav tm="0">
                                          <p:val>
                                            <p:strVal val="#ppt_h"/>
                                          </p:val>
                                        </p:tav>
                                        <p:tav tm="100000">
                                          <p:val>
                                            <p:strVal val="#ppt_h"/>
                                          </p:val>
                                        </p:tav>
                                      </p:tavLst>
                                    </p:anim>
                                  </p:childTnLst>
                                </p:cTn>
                              </p:par>
                              <p:par>
                                <p:cTn id="58" presetID="12" presetClass="entr" presetSubtype="8" fill="hold" nodeType="with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additive="base">
                                        <p:cTn id="60" dur="500"/>
                                        <p:tgtEl>
                                          <p:spTgt spid="26"/>
                                        </p:tgtEl>
                                        <p:attrNameLst>
                                          <p:attrName>ppt_x</p:attrName>
                                        </p:attrNameLst>
                                      </p:cBhvr>
                                      <p:tavLst>
                                        <p:tav tm="0">
                                          <p:val>
                                            <p:strVal val="#ppt_x-#ppt_w*1.125000"/>
                                          </p:val>
                                        </p:tav>
                                        <p:tav tm="100000">
                                          <p:val>
                                            <p:strVal val="#ppt_x"/>
                                          </p:val>
                                        </p:tav>
                                      </p:tavLst>
                                    </p:anim>
                                    <p:animEffect transition="in" filter="wipe(right)">
                                      <p:cBhvr>
                                        <p:cTn id="61" dur="500"/>
                                        <p:tgtEl>
                                          <p:spTgt spid="26"/>
                                        </p:tgtEl>
                                      </p:cBhvr>
                                    </p:animEffect>
                                  </p:childTnLst>
                                </p:cTn>
                              </p:par>
                            </p:childTnLst>
                          </p:cTn>
                        </p:par>
                        <p:par>
                          <p:cTn id="62" fill="hold">
                            <p:stCondLst>
                              <p:cond delay="1000"/>
                            </p:stCondLst>
                            <p:childTnLst>
                              <p:par>
                                <p:cTn id="63" presetID="19" presetClass="entr" presetSubtype="10" fill="hold" grpId="0" nodeType="afterEffect">
                                  <p:stCondLst>
                                    <p:cond delay="0"/>
                                  </p:stCondLst>
                                  <p:childTnLst>
                                    <p:set>
                                      <p:cBhvr>
                                        <p:cTn id="64" dur="1" fill="hold">
                                          <p:stCondLst>
                                            <p:cond delay="0"/>
                                          </p:stCondLst>
                                        </p:cTn>
                                        <p:tgtEl>
                                          <p:spTgt spid="24"/>
                                        </p:tgtEl>
                                        <p:attrNameLst>
                                          <p:attrName>style.visibility</p:attrName>
                                        </p:attrNameLst>
                                      </p:cBhvr>
                                      <p:to>
                                        <p:strVal val="visible"/>
                                      </p:to>
                                    </p:set>
                                    <p:anim calcmode="lin" valueType="num">
                                      <p:cBhvr>
                                        <p:cTn id="65" dur="500" fill="hold"/>
                                        <p:tgtEl>
                                          <p:spTgt spid="24"/>
                                        </p:tgtEl>
                                        <p:attrNameLst>
                                          <p:attrName>ppt_w</p:attrName>
                                        </p:attrNameLst>
                                      </p:cBhvr>
                                      <p:tavLst>
                                        <p:tav tm="0" fmla="#ppt_w*sin(2.5*pi*$)">
                                          <p:val>
                                            <p:fltVal val="0"/>
                                          </p:val>
                                        </p:tav>
                                        <p:tav tm="100000">
                                          <p:val>
                                            <p:fltVal val="1"/>
                                          </p:val>
                                        </p:tav>
                                      </p:tavLst>
                                    </p:anim>
                                    <p:anim calcmode="lin" valueType="num">
                                      <p:cBhvr>
                                        <p:cTn id="66" dur="500" fill="hold"/>
                                        <p:tgtEl>
                                          <p:spTgt spid="24"/>
                                        </p:tgtEl>
                                        <p:attrNameLst>
                                          <p:attrName>ppt_h</p:attrName>
                                        </p:attrNameLst>
                                      </p:cBhvr>
                                      <p:tavLst>
                                        <p:tav tm="0">
                                          <p:val>
                                            <p:strVal val="#ppt_h"/>
                                          </p:val>
                                        </p:tav>
                                        <p:tav tm="100000">
                                          <p:val>
                                            <p:strVal val="#ppt_h"/>
                                          </p:val>
                                        </p:tav>
                                      </p:tavLst>
                                    </p:anim>
                                  </p:childTnLst>
                                </p:cTn>
                              </p:par>
                              <p:par>
                                <p:cTn id="67" presetID="12" presetClass="entr" presetSubtype="2" fill="hold" nodeType="withEffect">
                                  <p:stCondLst>
                                    <p:cond delay="0"/>
                                  </p:stCondLst>
                                  <p:childTnLst>
                                    <p:set>
                                      <p:cBhvr>
                                        <p:cTn id="68" dur="1" fill="hold">
                                          <p:stCondLst>
                                            <p:cond delay="0"/>
                                          </p:stCondLst>
                                        </p:cTn>
                                        <p:tgtEl>
                                          <p:spTgt spid="32"/>
                                        </p:tgtEl>
                                        <p:attrNameLst>
                                          <p:attrName>style.visibility</p:attrName>
                                        </p:attrNameLst>
                                      </p:cBhvr>
                                      <p:to>
                                        <p:strVal val="visible"/>
                                      </p:to>
                                    </p:set>
                                    <p:anim calcmode="lin" valueType="num">
                                      <p:cBhvr additive="base">
                                        <p:cTn id="69" dur="500"/>
                                        <p:tgtEl>
                                          <p:spTgt spid="32"/>
                                        </p:tgtEl>
                                        <p:attrNameLst>
                                          <p:attrName>ppt_x</p:attrName>
                                        </p:attrNameLst>
                                      </p:cBhvr>
                                      <p:tavLst>
                                        <p:tav tm="0">
                                          <p:val>
                                            <p:strVal val="#ppt_x+#ppt_w*1.125000"/>
                                          </p:val>
                                        </p:tav>
                                        <p:tav tm="100000">
                                          <p:val>
                                            <p:strVal val="#ppt_x"/>
                                          </p:val>
                                        </p:tav>
                                      </p:tavLst>
                                    </p:anim>
                                    <p:animEffect transition="in" filter="wipe(left)">
                                      <p:cBhvr>
                                        <p:cTn id="70" dur="500"/>
                                        <p:tgtEl>
                                          <p:spTgt spid="32"/>
                                        </p:tgtEl>
                                      </p:cBhvr>
                                    </p:animEffect>
                                  </p:childTnLst>
                                </p:cTn>
                              </p:par>
                            </p:childTnLst>
                          </p:cTn>
                        </p:par>
                        <p:par>
                          <p:cTn id="71" fill="hold">
                            <p:stCondLst>
                              <p:cond delay="1500"/>
                            </p:stCondLst>
                            <p:childTnLst>
                              <p:par>
                                <p:cTn id="72" presetID="19" presetClass="entr" presetSubtype="10" fill="hold" grpId="0" nodeType="afterEffect">
                                  <p:stCondLst>
                                    <p:cond delay="0"/>
                                  </p:stCondLst>
                                  <p:childTnLst>
                                    <p:set>
                                      <p:cBhvr>
                                        <p:cTn id="73" dur="1" fill="hold">
                                          <p:stCondLst>
                                            <p:cond delay="0"/>
                                          </p:stCondLst>
                                        </p:cTn>
                                        <p:tgtEl>
                                          <p:spTgt spid="23"/>
                                        </p:tgtEl>
                                        <p:attrNameLst>
                                          <p:attrName>style.visibility</p:attrName>
                                        </p:attrNameLst>
                                      </p:cBhvr>
                                      <p:to>
                                        <p:strVal val="visible"/>
                                      </p:to>
                                    </p:set>
                                    <p:anim calcmode="lin" valueType="num">
                                      <p:cBhvr>
                                        <p:cTn id="74" dur="500" fill="hold"/>
                                        <p:tgtEl>
                                          <p:spTgt spid="23"/>
                                        </p:tgtEl>
                                        <p:attrNameLst>
                                          <p:attrName>ppt_w</p:attrName>
                                        </p:attrNameLst>
                                      </p:cBhvr>
                                      <p:tavLst>
                                        <p:tav tm="0" fmla="#ppt_w*sin(2.5*pi*$)">
                                          <p:val>
                                            <p:fltVal val="0"/>
                                          </p:val>
                                        </p:tav>
                                        <p:tav tm="100000">
                                          <p:val>
                                            <p:fltVal val="1"/>
                                          </p:val>
                                        </p:tav>
                                      </p:tavLst>
                                    </p:anim>
                                    <p:anim calcmode="lin" valueType="num">
                                      <p:cBhvr>
                                        <p:cTn id="75" dur="500" fill="hold"/>
                                        <p:tgtEl>
                                          <p:spTgt spid="23"/>
                                        </p:tgtEl>
                                        <p:attrNameLst>
                                          <p:attrName>ppt_h</p:attrName>
                                        </p:attrNameLst>
                                      </p:cBhvr>
                                      <p:tavLst>
                                        <p:tav tm="0">
                                          <p:val>
                                            <p:strVal val="#ppt_h"/>
                                          </p:val>
                                        </p:tav>
                                        <p:tav tm="100000">
                                          <p:val>
                                            <p:strVal val="#ppt_h"/>
                                          </p:val>
                                        </p:tav>
                                      </p:tavLst>
                                    </p:anim>
                                  </p:childTnLst>
                                </p:cTn>
                              </p:par>
                              <p:par>
                                <p:cTn id="76" presetID="12" presetClass="entr" presetSubtype="8" fill="hold" nodeType="withEffect">
                                  <p:stCondLst>
                                    <p:cond delay="0"/>
                                  </p:stCondLst>
                                  <p:childTnLst>
                                    <p:set>
                                      <p:cBhvr>
                                        <p:cTn id="77" dur="1" fill="hold">
                                          <p:stCondLst>
                                            <p:cond delay="0"/>
                                          </p:stCondLst>
                                        </p:cTn>
                                        <p:tgtEl>
                                          <p:spTgt spid="29"/>
                                        </p:tgtEl>
                                        <p:attrNameLst>
                                          <p:attrName>style.visibility</p:attrName>
                                        </p:attrNameLst>
                                      </p:cBhvr>
                                      <p:to>
                                        <p:strVal val="visible"/>
                                      </p:to>
                                    </p:set>
                                    <p:anim calcmode="lin" valueType="num">
                                      <p:cBhvr additive="base">
                                        <p:cTn id="78" dur="500"/>
                                        <p:tgtEl>
                                          <p:spTgt spid="29"/>
                                        </p:tgtEl>
                                        <p:attrNameLst>
                                          <p:attrName>ppt_x</p:attrName>
                                        </p:attrNameLst>
                                      </p:cBhvr>
                                      <p:tavLst>
                                        <p:tav tm="0">
                                          <p:val>
                                            <p:strVal val="#ppt_x-#ppt_w*1.125000"/>
                                          </p:val>
                                        </p:tav>
                                        <p:tav tm="100000">
                                          <p:val>
                                            <p:strVal val="#ppt_x"/>
                                          </p:val>
                                        </p:tav>
                                      </p:tavLst>
                                    </p:anim>
                                    <p:animEffect transition="in" filter="wipe(right)">
                                      <p:cBhvr>
                                        <p:cTn id="79" dur="500"/>
                                        <p:tgtEl>
                                          <p:spTgt spid="29"/>
                                        </p:tgtEl>
                                      </p:cBhvr>
                                    </p:animEffect>
                                  </p:childTnLst>
                                </p:cTn>
                              </p:par>
                            </p:childTnLst>
                          </p:cTn>
                        </p:par>
                        <p:par>
                          <p:cTn id="80" fill="hold">
                            <p:stCondLst>
                              <p:cond delay="2000"/>
                            </p:stCondLst>
                            <p:childTnLst>
                              <p:par>
                                <p:cTn id="81" presetID="19" presetClass="entr" presetSubtype="10" fill="hold" grpId="0" nodeType="after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p:cTn id="83" dur="500" fill="hold"/>
                                        <p:tgtEl>
                                          <p:spTgt spid="25"/>
                                        </p:tgtEl>
                                        <p:attrNameLst>
                                          <p:attrName>ppt_w</p:attrName>
                                        </p:attrNameLst>
                                      </p:cBhvr>
                                      <p:tavLst>
                                        <p:tav tm="0" fmla="#ppt_w*sin(2.5*pi*$)">
                                          <p:val>
                                            <p:fltVal val="0"/>
                                          </p:val>
                                        </p:tav>
                                        <p:tav tm="100000">
                                          <p:val>
                                            <p:fltVal val="1"/>
                                          </p:val>
                                        </p:tav>
                                      </p:tavLst>
                                    </p:anim>
                                    <p:anim calcmode="lin" valueType="num">
                                      <p:cBhvr>
                                        <p:cTn id="84" dur="500" fill="hold"/>
                                        <p:tgtEl>
                                          <p:spTgt spid="25"/>
                                        </p:tgtEl>
                                        <p:attrNameLst>
                                          <p:attrName>ppt_h</p:attrName>
                                        </p:attrNameLst>
                                      </p:cBhvr>
                                      <p:tavLst>
                                        <p:tav tm="0">
                                          <p:val>
                                            <p:strVal val="#ppt_h"/>
                                          </p:val>
                                        </p:tav>
                                        <p:tav tm="100000">
                                          <p:val>
                                            <p:strVal val="#ppt_h"/>
                                          </p:val>
                                        </p:tav>
                                      </p:tavLst>
                                    </p:anim>
                                  </p:childTnLst>
                                </p:cTn>
                              </p:par>
                              <p:par>
                                <p:cTn id="85" presetID="12" presetClass="entr" presetSubtype="2" fill="hold" nodeType="withEffect">
                                  <p:stCondLst>
                                    <p:cond delay="0"/>
                                  </p:stCondLst>
                                  <p:childTnLst>
                                    <p:set>
                                      <p:cBhvr>
                                        <p:cTn id="86" dur="1" fill="hold">
                                          <p:stCondLst>
                                            <p:cond delay="0"/>
                                          </p:stCondLst>
                                        </p:cTn>
                                        <p:tgtEl>
                                          <p:spTgt spid="35"/>
                                        </p:tgtEl>
                                        <p:attrNameLst>
                                          <p:attrName>style.visibility</p:attrName>
                                        </p:attrNameLst>
                                      </p:cBhvr>
                                      <p:to>
                                        <p:strVal val="visible"/>
                                      </p:to>
                                    </p:set>
                                    <p:anim calcmode="lin" valueType="num">
                                      <p:cBhvr additive="base">
                                        <p:cTn id="87" dur="500"/>
                                        <p:tgtEl>
                                          <p:spTgt spid="35"/>
                                        </p:tgtEl>
                                        <p:attrNameLst>
                                          <p:attrName>ppt_x</p:attrName>
                                        </p:attrNameLst>
                                      </p:cBhvr>
                                      <p:tavLst>
                                        <p:tav tm="0">
                                          <p:val>
                                            <p:strVal val="#ppt_x+#ppt_w*1.125000"/>
                                          </p:val>
                                        </p:tav>
                                        <p:tav tm="100000">
                                          <p:val>
                                            <p:strVal val="#ppt_x"/>
                                          </p:val>
                                        </p:tav>
                                      </p:tavLst>
                                    </p:anim>
                                    <p:animEffect transition="in" filter="wipe(left)">
                                      <p:cBhvr>
                                        <p:cTn id="8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饼形 17"/>
          <p:cNvSpPr/>
          <p:nvPr/>
        </p:nvSpPr>
        <p:spPr>
          <a:xfrm rot="16200000">
            <a:off x="3174675" y="3223545"/>
            <a:ext cx="2812656" cy="2830684"/>
          </a:xfrm>
          <a:custGeom>
            <a:avLst/>
            <a:gdLst/>
            <a:ahLst/>
            <a:cxnLst/>
            <a:rect l="l" t="t" r="r" b="b"/>
            <a:pathLst>
              <a:path w="2608412" h="2625132">
                <a:moveTo>
                  <a:pt x="54" y="2625132"/>
                </a:moveTo>
                <a:cubicBezTo>
                  <a:pt x="-4399" y="1930455"/>
                  <a:pt x="268440" y="1262700"/>
                  <a:pt x="758084" y="769907"/>
                </a:cubicBezTo>
                <a:cubicBezTo>
                  <a:pt x="1247728" y="277114"/>
                  <a:pt x="1913720" y="0"/>
                  <a:pt x="2608412" y="0"/>
                </a:cubicBezTo>
                <a:lnTo>
                  <a:pt x="2608412" y="671343"/>
                </a:lnTo>
                <a:lnTo>
                  <a:pt x="2600619" y="671343"/>
                </a:lnTo>
                <a:lnTo>
                  <a:pt x="2600619" y="668925"/>
                </a:lnTo>
                <a:lnTo>
                  <a:pt x="2551981" y="671343"/>
                </a:lnTo>
                <a:lnTo>
                  <a:pt x="2513037" y="671343"/>
                </a:lnTo>
                <a:lnTo>
                  <a:pt x="2513037" y="673279"/>
                </a:lnTo>
                <a:cubicBezTo>
                  <a:pt x="2027428" y="692820"/>
                  <a:pt x="1566493" y="896115"/>
                  <a:pt x="1222449" y="1242371"/>
                </a:cubicBezTo>
                <a:cubicBezTo>
                  <a:pt x="858519" y="1608641"/>
                  <a:pt x="655389" y="2104678"/>
                  <a:pt x="657990" y="2620915"/>
                </a:cubicBezTo>
                <a:close/>
              </a:path>
            </a:pathLst>
          </a:custGeom>
          <a:solidFill>
            <a:schemeClr val="accent4"/>
          </a:solidFill>
          <a:ln>
            <a:noFill/>
          </a:ln>
          <a:effectLst>
            <a:outerShdw blurRad="63500" sx="102000" sy="1020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饼形 22"/>
          <p:cNvSpPr/>
          <p:nvPr/>
        </p:nvSpPr>
        <p:spPr>
          <a:xfrm rot="5400000">
            <a:off x="5958773" y="1799472"/>
            <a:ext cx="1421881" cy="1430996"/>
          </a:xfrm>
          <a:custGeom>
            <a:avLst/>
            <a:gdLst/>
            <a:ahLst/>
            <a:cxnLst/>
            <a:rect l="l" t="t" r="r" b="b"/>
            <a:pathLst>
              <a:path w="1318630" h="1327083">
                <a:moveTo>
                  <a:pt x="27" y="1327083"/>
                </a:moveTo>
                <a:cubicBezTo>
                  <a:pt x="-2224" y="975903"/>
                  <a:pt x="135704" y="638333"/>
                  <a:pt x="383234" y="389211"/>
                </a:cubicBezTo>
                <a:cubicBezTo>
                  <a:pt x="630764" y="140089"/>
                  <a:pt x="967443" y="0"/>
                  <a:pt x="1318630" y="0"/>
                </a:cubicBezTo>
                <a:lnTo>
                  <a:pt x="1318630" y="637901"/>
                </a:lnTo>
                <a:cubicBezTo>
                  <a:pt x="1138228" y="637905"/>
                  <a:pt x="965280" y="709871"/>
                  <a:pt x="838126" y="837843"/>
                </a:cubicBezTo>
                <a:cubicBezTo>
                  <a:pt x="710966" y="965821"/>
                  <a:pt x="640110" y="1139237"/>
                  <a:pt x="641266" y="1319644"/>
                </a:cubicBezTo>
                <a:lnTo>
                  <a:pt x="643521" y="1319629"/>
                </a:lnTo>
                <a:lnTo>
                  <a:pt x="640171" y="1322980"/>
                </a:lnTo>
                <a:close/>
              </a:path>
            </a:pathLst>
          </a:custGeom>
          <a:solidFill>
            <a:schemeClr val="accent2"/>
          </a:solidFill>
          <a:ln>
            <a:noFill/>
          </a:ln>
          <a:effectLst>
            <a:outerShdw blurRad="63500" sx="102000" sy="1020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饼形 18"/>
          <p:cNvSpPr/>
          <p:nvPr/>
        </p:nvSpPr>
        <p:spPr>
          <a:xfrm rot="10800000">
            <a:off x="5991070" y="3226290"/>
            <a:ext cx="2094936" cy="2108363"/>
          </a:xfrm>
          <a:custGeom>
            <a:avLst/>
            <a:gdLst/>
            <a:ahLst/>
            <a:cxnLst/>
            <a:rect l="l" t="t" r="r" b="b"/>
            <a:pathLst>
              <a:path w="1942810" h="1955263">
                <a:moveTo>
                  <a:pt x="40" y="1955263"/>
                </a:moveTo>
                <a:cubicBezTo>
                  <a:pt x="-3277" y="1437850"/>
                  <a:pt x="199941" y="940490"/>
                  <a:pt x="564640" y="573446"/>
                </a:cubicBezTo>
                <a:cubicBezTo>
                  <a:pt x="929339" y="206402"/>
                  <a:pt x="1425386" y="0"/>
                  <a:pt x="1942810" y="0"/>
                </a:cubicBezTo>
                <a:lnTo>
                  <a:pt x="1942810" y="628108"/>
                </a:lnTo>
                <a:cubicBezTo>
                  <a:pt x="1591915" y="628283"/>
                  <a:pt x="1255564" y="768348"/>
                  <a:pt x="1008225" y="1017279"/>
                </a:cubicBezTo>
                <a:cubicBezTo>
                  <a:pt x="761610" y="1265480"/>
                  <a:pt x="623788" y="1601476"/>
                  <a:pt x="625186" y="1951256"/>
                </a:cubicBezTo>
                <a:close/>
              </a:path>
            </a:pathLst>
          </a:custGeom>
          <a:solidFill>
            <a:schemeClr val="accent3"/>
          </a:solidFill>
          <a:ln>
            <a:noFill/>
          </a:ln>
          <a:effectLst>
            <a:outerShdw blurRad="63500" sx="102000" sy="1020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饼形 4"/>
          <p:cNvSpPr/>
          <p:nvPr/>
        </p:nvSpPr>
        <p:spPr>
          <a:xfrm>
            <a:off x="5261686" y="2453826"/>
            <a:ext cx="1460889" cy="1460889"/>
          </a:xfrm>
          <a:prstGeom prst="pie">
            <a:avLst>
              <a:gd name="adj1" fmla="val 10777963"/>
              <a:gd name="adj2" fmla="val 16200000"/>
            </a:avLst>
          </a:prstGeom>
          <a:solidFill>
            <a:schemeClr val="accent1"/>
          </a:solidFill>
          <a:ln>
            <a:noFill/>
          </a:ln>
          <a:effectLst>
            <a:outerShdw blurRad="63500" sx="102000" sy="1020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7"/>
          <p:cNvSpPr>
            <a:spLocks noChangeArrowheads="1"/>
          </p:cNvSpPr>
          <p:nvPr/>
        </p:nvSpPr>
        <p:spPr bwMode="auto">
          <a:xfrm>
            <a:off x="5373166" y="2463117"/>
            <a:ext cx="47160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4400" fontAlgn="base">
              <a:spcBef>
                <a:spcPct val="0"/>
              </a:spcBef>
              <a:spcAft>
                <a:spcPct val="0"/>
              </a:spcAft>
            </a:pPr>
            <a:r>
              <a:rPr lang="en-US" altLang="zh-CN" sz="4400" dirty="0">
                <a:solidFill>
                  <a:schemeClr val="bg1"/>
                </a:solidFill>
                <a:latin typeface="+mj-lt"/>
              </a:rPr>
              <a:t>A</a:t>
            </a:r>
            <a:endParaRPr lang="zh-CN" altLang="en-US" sz="4400" dirty="0">
              <a:solidFill>
                <a:schemeClr val="bg1"/>
              </a:solidFill>
              <a:latin typeface="+mj-lt"/>
            </a:endParaRPr>
          </a:p>
        </p:txBody>
      </p:sp>
      <p:sp>
        <p:nvSpPr>
          <p:cNvPr id="7" name="矩形 7"/>
          <p:cNvSpPr>
            <a:spLocks noChangeArrowheads="1"/>
          </p:cNvSpPr>
          <p:nvPr/>
        </p:nvSpPr>
        <p:spPr bwMode="auto">
          <a:xfrm>
            <a:off x="6021673" y="1781146"/>
            <a:ext cx="49564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4400" fontAlgn="base">
              <a:spcBef>
                <a:spcPct val="0"/>
              </a:spcBef>
              <a:spcAft>
                <a:spcPct val="0"/>
              </a:spcAft>
            </a:pPr>
            <a:r>
              <a:rPr lang="en-US" altLang="zh-CN" sz="4400" dirty="0">
                <a:solidFill>
                  <a:schemeClr val="bg1"/>
                </a:solidFill>
                <a:latin typeface="+mj-lt"/>
              </a:rPr>
              <a:t>B</a:t>
            </a:r>
            <a:endParaRPr lang="zh-CN" altLang="en-US" sz="4400" dirty="0">
              <a:solidFill>
                <a:schemeClr val="bg1"/>
              </a:solidFill>
              <a:latin typeface="+mj-lt"/>
            </a:endParaRPr>
          </a:p>
        </p:txBody>
      </p:sp>
      <p:sp>
        <p:nvSpPr>
          <p:cNvPr id="8" name="矩形 7"/>
          <p:cNvSpPr>
            <a:spLocks noChangeArrowheads="1"/>
          </p:cNvSpPr>
          <p:nvPr/>
        </p:nvSpPr>
        <p:spPr bwMode="auto">
          <a:xfrm>
            <a:off x="7427308" y="3160689"/>
            <a:ext cx="49725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4400" fontAlgn="base">
              <a:spcBef>
                <a:spcPct val="0"/>
              </a:spcBef>
              <a:spcAft>
                <a:spcPct val="0"/>
              </a:spcAft>
            </a:pPr>
            <a:r>
              <a:rPr lang="en-US" altLang="zh-CN" sz="4400" dirty="0">
                <a:solidFill>
                  <a:schemeClr val="bg1"/>
                </a:solidFill>
                <a:latin typeface="+mj-lt"/>
              </a:rPr>
              <a:t>C</a:t>
            </a:r>
            <a:endParaRPr lang="zh-CN" altLang="en-US" sz="4400" dirty="0">
              <a:solidFill>
                <a:schemeClr val="bg1"/>
              </a:solidFill>
              <a:latin typeface="+mj-lt"/>
            </a:endParaRPr>
          </a:p>
        </p:txBody>
      </p:sp>
      <p:sp>
        <p:nvSpPr>
          <p:cNvPr id="9" name="矩形 7"/>
          <p:cNvSpPr>
            <a:spLocks noChangeArrowheads="1"/>
          </p:cNvSpPr>
          <p:nvPr/>
        </p:nvSpPr>
        <p:spPr bwMode="auto">
          <a:xfrm>
            <a:off x="5381982" y="5292010"/>
            <a:ext cx="49725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4400" fontAlgn="base">
              <a:spcBef>
                <a:spcPct val="0"/>
              </a:spcBef>
              <a:spcAft>
                <a:spcPct val="0"/>
              </a:spcAft>
            </a:pPr>
            <a:r>
              <a:rPr lang="en-US" altLang="zh-CN" sz="4400" dirty="0">
                <a:solidFill>
                  <a:schemeClr val="bg1"/>
                </a:solidFill>
                <a:latin typeface="+mj-lt"/>
              </a:rPr>
              <a:t>D</a:t>
            </a:r>
            <a:endParaRPr lang="zh-CN" altLang="en-US" sz="4400" dirty="0">
              <a:solidFill>
                <a:schemeClr val="bg1"/>
              </a:solidFill>
              <a:latin typeface="+mj-lt"/>
            </a:endParaRPr>
          </a:p>
        </p:txBody>
      </p:sp>
      <p:sp>
        <p:nvSpPr>
          <p:cNvPr id="10" name="矩形 9"/>
          <p:cNvSpPr/>
          <p:nvPr/>
        </p:nvSpPr>
        <p:spPr>
          <a:xfrm>
            <a:off x="4327036" y="3248794"/>
            <a:ext cx="2236510" cy="400110"/>
          </a:xfrm>
          <a:prstGeom prst="rect">
            <a:avLst/>
          </a:prstGeom>
          <a:noFill/>
        </p:spPr>
        <p:txBody>
          <a:bodyPr wrap="none">
            <a:spAutoFit/>
          </a:bodyPr>
          <a:lstStyle/>
          <a:p>
            <a:pPr algn="ctr" defTabSz="608965"/>
            <a:r>
              <a:rPr lang="zh-CN" altLang="en-US" sz="2000" b="1" dirty="0">
                <a:solidFill>
                  <a:schemeClr val="accent1"/>
                </a:solidFill>
                <a:latin typeface="+mn-ea"/>
                <a:cs typeface="+mn-ea"/>
                <a:sym typeface="Calibri" panose="020F0502020204030204" pitchFamily="34" charset="0"/>
              </a:rPr>
              <a:t>点击此处添加标题</a:t>
            </a:r>
            <a:endParaRPr lang="zh-CN" altLang="en-US" sz="2000" b="1" dirty="0">
              <a:solidFill>
                <a:schemeClr val="accent1"/>
              </a:solidFill>
              <a:latin typeface="+mn-ea"/>
              <a:cs typeface="+mn-ea"/>
              <a:sym typeface="Calibri" panose="020F0502020204030204" pitchFamily="34" charset="0"/>
            </a:endParaRPr>
          </a:p>
        </p:txBody>
      </p:sp>
      <p:sp>
        <p:nvSpPr>
          <p:cNvPr id="11" name="矩形 10"/>
          <p:cNvSpPr/>
          <p:nvPr/>
        </p:nvSpPr>
        <p:spPr>
          <a:xfrm>
            <a:off x="4170219" y="3555753"/>
            <a:ext cx="2550144" cy="1372683"/>
          </a:xfrm>
          <a:prstGeom prst="rect">
            <a:avLst/>
          </a:prstGeom>
        </p:spPr>
        <p:txBody>
          <a:bodyPr wrap="square">
            <a:spAutoFit/>
          </a:bodyPr>
          <a:lstStyle/>
          <a:p>
            <a:pPr algn="ctr" defTabSz="608965">
              <a:lnSpc>
                <a:spcPct val="130000"/>
              </a:lnSpc>
            </a:pPr>
            <a:r>
              <a:rPr lang="zh-CN" altLang="en-US" sz="1600" dirty="0">
                <a:solidFill>
                  <a:schemeClr val="tx1">
                    <a:lumMod val="75000"/>
                    <a:lumOff val="25000"/>
                  </a:schemeClr>
                </a:solidFill>
                <a:latin typeface="+mn-ea"/>
                <a:cs typeface="+mn-ea"/>
                <a:sym typeface="Calibri" panose="020F0502020204030204" pitchFamily="34" charset="0"/>
              </a:rPr>
              <a:t>添加标题此处添加标题此处添加标题此处添加标题添加标题此处添加标题此处添加标题</a:t>
            </a:r>
            <a:endParaRPr lang="zh-CN" altLang="en-US" sz="1600" dirty="0">
              <a:solidFill>
                <a:schemeClr val="tx1">
                  <a:lumMod val="75000"/>
                  <a:lumOff val="25000"/>
                </a:schemeClr>
              </a:solidFill>
              <a:latin typeface="+mn-ea"/>
              <a:cs typeface="+mn-ea"/>
              <a:sym typeface="Calibri" panose="020F0502020204030204" pitchFamily="34" charset="0"/>
            </a:endParaRPr>
          </a:p>
        </p:txBody>
      </p:sp>
      <p:sp>
        <p:nvSpPr>
          <p:cNvPr id="12" name="矩形 11"/>
          <p:cNvSpPr/>
          <p:nvPr/>
        </p:nvSpPr>
        <p:spPr>
          <a:xfrm>
            <a:off x="2756948" y="1214662"/>
            <a:ext cx="2236510" cy="400110"/>
          </a:xfrm>
          <a:prstGeom prst="rect">
            <a:avLst/>
          </a:prstGeom>
          <a:noFill/>
        </p:spPr>
        <p:txBody>
          <a:bodyPr wrap="none">
            <a:spAutoFit/>
          </a:bodyPr>
          <a:lstStyle/>
          <a:p>
            <a:pPr algn="ctr" defTabSz="608965"/>
            <a:r>
              <a:rPr lang="zh-CN" altLang="en-US" sz="2000" b="1" dirty="0">
                <a:solidFill>
                  <a:schemeClr val="accent2"/>
                </a:solidFill>
                <a:latin typeface="+mn-ea"/>
                <a:cs typeface="+mn-ea"/>
                <a:sym typeface="Calibri" panose="020F0502020204030204" pitchFamily="34" charset="0"/>
              </a:rPr>
              <a:t>点击此处添加标题</a:t>
            </a:r>
            <a:endParaRPr lang="zh-CN" altLang="en-US" sz="2000" b="1" dirty="0">
              <a:solidFill>
                <a:schemeClr val="accent2"/>
              </a:solidFill>
              <a:latin typeface="+mn-ea"/>
              <a:cs typeface="+mn-ea"/>
              <a:sym typeface="Calibri" panose="020F0502020204030204" pitchFamily="34" charset="0"/>
            </a:endParaRPr>
          </a:p>
        </p:txBody>
      </p:sp>
      <p:sp>
        <p:nvSpPr>
          <p:cNvPr id="13" name="矩形 12"/>
          <p:cNvSpPr/>
          <p:nvPr/>
        </p:nvSpPr>
        <p:spPr>
          <a:xfrm>
            <a:off x="2263516" y="1582132"/>
            <a:ext cx="3223374" cy="1052596"/>
          </a:xfrm>
          <a:prstGeom prst="rect">
            <a:avLst/>
          </a:prstGeom>
        </p:spPr>
        <p:txBody>
          <a:bodyPr wrap="square">
            <a:spAutoFit/>
          </a:bodyPr>
          <a:lstStyle/>
          <a:p>
            <a:pPr algn="ctr" defTabSz="608965">
              <a:lnSpc>
                <a:spcPct val="130000"/>
              </a:lnSpc>
            </a:pPr>
            <a:r>
              <a:rPr lang="zh-CN" altLang="en-US" sz="1600" dirty="0">
                <a:solidFill>
                  <a:schemeClr val="tx1">
                    <a:lumMod val="75000"/>
                    <a:lumOff val="25000"/>
                  </a:schemeClr>
                </a:solidFill>
                <a:latin typeface="+mn-ea"/>
                <a:cs typeface="+mn-ea"/>
                <a:sym typeface="Calibri" panose="020F0502020204030204" pitchFamily="34" charset="0"/>
              </a:rPr>
              <a:t>添加标题此处添加标题此处添加标题此处添加标题添加标题此处添加标题此处添加标题</a:t>
            </a:r>
            <a:endParaRPr lang="zh-CN" altLang="en-US" sz="1600" dirty="0">
              <a:solidFill>
                <a:schemeClr val="tx1">
                  <a:lumMod val="75000"/>
                  <a:lumOff val="25000"/>
                </a:schemeClr>
              </a:solidFill>
              <a:latin typeface="+mn-ea"/>
              <a:cs typeface="+mn-ea"/>
              <a:sym typeface="Calibri" panose="020F0502020204030204" pitchFamily="34" charset="0"/>
            </a:endParaRPr>
          </a:p>
        </p:txBody>
      </p:sp>
      <p:sp>
        <p:nvSpPr>
          <p:cNvPr id="14" name="矩形 13"/>
          <p:cNvSpPr/>
          <p:nvPr/>
        </p:nvSpPr>
        <p:spPr>
          <a:xfrm>
            <a:off x="8821753" y="2825801"/>
            <a:ext cx="2236510" cy="400110"/>
          </a:xfrm>
          <a:prstGeom prst="rect">
            <a:avLst/>
          </a:prstGeom>
          <a:noFill/>
        </p:spPr>
        <p:txBody>
          <a:bodyPr wrap="none">
            <a:spAutoFit/>
          </a:bodyPr>
          <a:lstStyle/>
          <a:p>
            <a:pPr algn="ctr" defTabSz="608965"/>
            <a:r>
              <a:rPr lang="zh-CN" altLang="en-US" sz="2000" b="1" dirty="0">
                <a:solidFill>
                  <a:schemeClr val="accent3"/>
                </a:solidFill>
                <a:latin typeface="+mn-ea"/>
                <a:cs typeface="+mn-ea"/>
                <a:sym typeface="Calibri" panose="020F0502020204030204" pitchFamily="34" charset="0"/>
              </a:rPr>
              <a:t>点击此处添加标题</a:t>
            </a:r>
            <a:endParaRPr lang="zh-CN" altLang="en-US" sz="2000" b="1" dirty="0">
              <a:solidFill>
                <a:schemeClr val="accent3"/>
              </a:solidFill>
              <a:latin typeface="+mn-ea"/>
              <a:cs typeface="+mn-ea"/>
              <a:sym typeface="Calibri" panose="020F0502020204030204" pitchFamily="34" charset="0"/>
            </a:endParaRPr>
          </a:p>
        </p:txBody>
      </p:sp>
      <p:sp>
        <p:nvSpPr>
          <p:cNvPr id="15" name="矩形 14"/>
          <p:cNvSpPr/>
          <p:nvPr/>
        </p:nvSpPr>
        <p:spPr>
          <a:xfrm>
            <a:off x="8328321" y="3193271"/>
            <a:ext cx="3223374" cy="1052596"/>
          </a:xfrm>
          <a:prstGeom prst="rect">
            <a:avLst/>
          </a:prstGeom>
        </p:spPr>
        <p:txBody>
          <a:bodyPr wrap="square">
            <a:spAutoFit/>
          </a:bodyPr>
          <a:lstStyle/>
          <a:p>
            <a:pPr algn="ctr" defTabSz="608965">
              <a:lnSpc>
                <a:spcPct val="130000"/>
              </a:lnSpc>
            </a:pPr>
            <a:r>
              <a:rPr lang="zh-CN" altLang="en-US" sz="1600" dirty="0">
                <a:solidFill>
                  <a:schemeClr val="tx1">
                    <a:lumMod val="75000"/>
                    <a:lumOff val="25000"/>
                  </a:schemeClr>
                </a:solidFill>
                <a:latin typeface="+mn-ea"/>
                <a:cs typeface="+mn-ea"/>
                <a:sym typeface="Calibri" panose="020F0502020204030204" pitchFamily="34" charset="0"/>
              </a:rPr>
              <a:t>添加标题此处添加标题此处添加标题此处添加标题添加标题此处添加标题此处添加标题</a:t>
            </a:r>
            <a:endParaRPr lang="zh-CN" altLang="en-US" sz="1600" dirty="0">
              <a:solidFill>
                <a:schemeClr val="tx1">
                  <a:lumMod val="75000"/>
                  <a:lumOff val="25000"/>
                </a:schemeClr>
              </a:solidFill>
              <a:latin typeface="+mn-ea"/>
              <a:cs typeface="+mn-ea"/>
              <a:sym typeface="Calibri" panose="020F0502020204030204" pitchFamily="34" charset="0"/>
            </a:endParaRPr>
          </a:p>
        </p:txBody>
      </p:sp>
      <p:sp>
        <p:nvSpPr>
          <p:cNvPr id="16" name="矩形 15"/>
          <p:cNvSpPr/>
          <p:nvPr/>
        </p:nvSpPr>
        <p:spPr>
          <a:xfrm>
            <a:off x="1239336" y="4943190"/>
            <a:ext cx="2236510" cy="400110"/>
          </a:xfrm>
          <a:prstGeom prst="rect">
            <a:avLst/>
          </a:prstGeom>
          <a:noFill/>
        </p:spPr>
        <p:txBody>
          <a:bodyPr wrap="none">
            <a:spAutoFit/>
          </a:bodyPr>
          <a:lstStyle/>
          <a:p>
            <a:pPr algn="ctr" defTabSz="608965"/>
            <a:r>
              <a:rPr lang="zh-CN" altLang="en-US" sz="2000" b="1" dirty="0">
                <a:solidFill>
                  <a:schemeClr val="accent4"/>
                </a:solidFill>
                <a:latin typeface="+mn-ea"/>
                <a:cs typeface="+mn-ea"/>
                <a:sym typeface="Calibri" panose="020F0502020204030204" pitchFamily="34" charset="0"/>
              </a:rPr>
              <a:t>点击此处添加标题</a:t>
            </a:r>
            <a:endParaRPr lang="zh-CN" altLang="en-US" sz="2000" b="1" dirty="0">
              <a:solidFill>
                <a:schemeClr val="accent4"/>
              </a:solidFill>
              <a:latin typeface="+mn-ea"/>
              <a:cs typeface="+mn-ea"/>
              <a:sym typeface="Calibri" panose="020F0502020204030204" pitchFamily="34" charset="0"/>
            </a:endParaRPr>
          </a:p>
        </p:txBody>
      </p:sp>
      <p:sp>
        <p:nvSpPr>
          <p:cNvPr id="17" name="矩形 16"/>
          <p:cNvSpPr/>
          <p:nvPr/>
        </p:nvSpPr>
        <p:spPr>
          <a:xfrm>
            <a:off x="745904" y="5310660"/>
            <a:ext cx="3223374" cy="1052596"/>
          </a:xfrm>
          <a:prstGeom prst="rect">
            <a:avLst/>
          </a:prstGeom>
        </p:spPr>
        <p:txBody>
          <a:bodyPr wrap="square">
            <a:spAutoFit/>
          </a:bodyPr>
          <a:lstStyle/>
          <a:p>
            <a:pPr algn="ctr" defTabSz="608965">
              <a:lnSpc>
                <a:spcPct val="130000"/>
              </a:lnSpc>
            </a:pPr>
            <a:r>
              <a:rPr lang="zh-CN" altLang="en-US" sz="1600" dirty="0">
                <a:solidFill>
                  <a:schemeClr val="tx1">
                    <a:lumMod val="75000"/>
                    <a:lumOff val="25000"/>
                  </a:schemeClr>
                </a:solidFill>
                <a:latin typeface="+mn-ea"/>
                <a:cs typeface="+mn-ea"/>
                <a:sym typeface="Calibri" panose="020F0502020204030204" pitchFamily="34" charset="0"/>
              </a:rPr>
              <a:t>添加标题此处添加标题此处添加标题此处添加标题添加标题此处添加标题此处添加标题</a:t>
            </a:r>
            <a:endParaRPr lang="zh-CN" altLang="en-US" sz="1600" dirty="0">
              <a:solidFill>
                <a:schemeClr val="tx1">
                  <a:lumMod val="75000"/>
                  <a:lumOff val="25000"/>
                </a:schemeClr>
              </a:solidFill>
              <a:latin typeface="+mn-ea"/>
              <a:cs typeface="+mn-ea"/>
              <a:sym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25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 calcmode="lin" valueType="num">
                                      <p:cBhvr>
                                        <p:cTn id="15" dur="500" fill="hold"/>
                                        <p:tgtEl>
                                          <p:spTgt spid="4"/>
                                        </p:tgtEl>
                                        <p:attrNameLst>
                                          <p:attrName>ppt_x</p:attrName>
                                        </p:attrNameLst>
                                      </p:cBhvr>
                                      <p:tavLst>
                                        <p:tav tm="0">
                                          <p:val>
                                            <p:fltVal val="0.5"/>
                                          </p:val>
                                        </p:tav>
                                        <p:tav tm="100000">
                                          <p:val>
                                            <p:strVal val="#ppt_x"/>
                                          </p:val>
                                        </p:tav>
                                      </p:tavLst>
                                    </p:anim>
                                    <p:anim calcmode="lin" valueType="num">
                                      <p:cBhvr>
                                        <p:cTn id="16" dur="500" fill="hold"/>
                                        <p:tgtEl>
                                          <p:spTgt spid="4"/>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50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ppt_x</p:attrName>
                                        </p:attrNameLst>
                                      </p:cBhvr>
                                      <p:tavLst>
                                        <p:tav tm="0">
                                          <p:val>
                                            <p:fltVal val="0.5"/>
                                          </p:val>
                                        </p:tav>
                                        <p:tav tm="100000">
                                          <p:val>
                                            <p:strVal val="#ppt_x"/>
                                          </p:val>
                                        </p:tav>
                                      </p:tavLst>
                                    </p:anim>
                                    <p:anim calcmode="lin" valueType="num">
                                      <p:cBhvr>
                                        <p:cTn id="22" dur="500" fill="hold"/>
                                        <p:tgtEl>
                                          <p:spTgt spid="3"/>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75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ppt_x</p:attrName>
                                        </p:attrNameLst>
                                      </p:cBhvr>
                                      <p:tavLst>
                                        <p:tav tm="0">
                                          <p:val>
                                            <p:fltVal val="0.5"/>
                                          </p:val>
                                        </p:tav>
                                        <p:tav tm="100000">
                                          <p:val>
                                            <p:strVal val="#ppt_x"/>
                                          </p:val>
                                        </p:tav>
                                      </p:tavLst>
                                    </p:anim>
                                    <p:anim calcmode="lin" valueType="num">
                                      <p:cBhvr>
                                        <p:cTn id="28" dur="500" fill="hold"/>
                                        <p:tgtEl>
                                          <p:spTgt spid="5"/>
                                        </p:tgtEl>
                                        <p:attrNameLst>
                                          <p:attrName>ppt_y</p:attrName>
                                        </p:attrNameLst>
                                      </p:cBhvr>
                                      <p:tavLst>
                                        <p:tav tm="0">
                                          <p:val>
                                            <p:fltVal val="0.5"/>
                                          </p:val>
                                        </p:tav>
                                        <p:tav tm="100000">
                                          <p:val>
                                            <p:strVal val="#ppt_y"/>
                                          </p:val>
                                        </p:tav>
                                      </p:tavLst>
                                    </p:anim>
                                  </p:childTnLst>
                                </p:cTn>
                              </p:par>
                              <p:par>
                                <p:cTn id="29" presetID="10" presetClass="entr" presetSubtype="0" fill="hold" grpId="0" nodeType="withEffect">
                                  <p:stCondLst>
                                    <p:cond delay="75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par>
                                <p:cTn id="32" presetID="10" presetClass="entr" presetSubtype="0" fill="hold" grpId="0" nodeType="withEffect">
                                  <p:stCondLst>
                                    <p:cond delay="75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par>
                                <p:cTn id="35" presetID="10" presetClass="entr" presetSubtype="0" fill="hold" grpId="0" nodeType="withEffect">
                                  <p:stCondLst>
                                    <p:cond delay="75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par>
                                <p:cTn id="38" presetID="10" presetClass="entr" presetSubtype="0" fill="hold" grpId="0" nodeType="withEffect">
                                  <p:stCondLst>
                                    <p:cond delay="75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par>
                          <p:cTn id="41" fill="hold">
                            <p:stCondLst>
                              <p:cond delay="500"/>
                            </p:stCondLst>
                            <p:childTnLst>
                              <p:par>
                                <p:cTn id="42" presetID="53" presetClass="entr" presetSubtype="16" fill="hold" grpId="0" nodeType="afterEffect">
                                  <p:stCondLst>
                                    <p:cond delay="0"/>
                                  </p:stCondLst>
                                  <p:iterate type="lt">
                                    <p:tmPct val="10000"/>
                                  </p:iterate>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fltVal val="0"/>
                                          </p:val>
                                        </p:tav>
                                        <p:tav tm="100000">
                                          <p:val>
                                            <p:strVal val="#ppt_w"/>
                                          </p:val>
                                        </p:tav>
                                      </p:tavLst>
                                    </p:anim>
                                    <p:anim calcmode="lin" valueType="num">
                                      <p:cBhvr>
                                        <p:cTn id="45" dur="500" fill="hold"/>
                                        <p:tgtEl>
                                          <p:spTgt spid="10"/>
                                        </p:tgtEl>
                                        <p:attrNameLst>
                                          <p:attrName>ppt_h</p:attrName>
                                        </p:attrNameLst>
                                      </p:cBhvr>
                                      <p:tavLst>
                                        <p:tav tm="0">
                                          <p:val>
                                            <p:fltVal val="0"/>
                                          </p:val>
                                        </p:tav>
                                        <p:tav tm="100000">
                                          <p:val>
                                            <p:strVal val="#ppt_h"/>
                                          </p:val>
                                        </p:tav>
                                      </p:tavLst>
                                    </p:anim>
                                    <p:animEffect transition="in" filter="fade">
                                      <p:cBhvr>
                                        <p:cTn id="46" dur="500"/>
                                        <p:tgtEl>
                                          <p:spTgt spid="10"/>
                                        </p:tgtEl>
                                      </p:cBhvr>
                                    </p:animEffect>
                                  </p:childTnLst>
                                </p:cTn>
                              </p:par>
                              <p:par>
                                <p:cTn id="47" presetID="2" presetClass="entr" presetSubtype="4" fill="hold" grpId="0" nodeType="withEffect">
                                  <p:stCondLst>
                                    <p:cond delay="0"/>
                                  </p:stCondLst>
                                  <p:iterate type="lt">
                                    <p:tmPct val="5000"/>
                                  </p:iterate>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ppt_x"/>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childTnLst>
                          </p:cTn>
                        </p:par>
                        <p:par>
                          <p:cTn id="51" fill="hold">
                            <p:stCondLst>
                              <p:cond delay="2674"/>
                            </p:stCondLst>
                            <p:childTnLst>
                              <p:par>
                                <p:cTn id="52" presetID="53" presetClass="entr" presetSubtype="16" fill="hold" grpId="0" nodeType="afterEffect">
                                  <p:stCondLst>
                                    <p:cond delay="0"/>
                                  </p:stCondLst>
                                  <p:iterate type="lt">
                                    <p:tmPct val="10000"/>
                                  </p:iterate>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ppt_w</p:attrName>
                                        </p:attrNameLst>
                                      </p:cBhvr>
                                      <p:tavLst>
                                        <p:tav tm="0">
                                          <p:val>
                                            <p:fltVal val="0"/>
                                          </p:val>
                                        </p:tav>
                                        <p:tav tm="100000">
                                          <p:val>
                                            <p:strVal val="#ppt_w"/>
                                          </p:val>
                                        </p:tav>
                                      </p:tavLst>
                                    </p:anim>
                                    <p:anim calcmode="lin" valueType="num">
                                      <p:cBhvr>
                                        <p:cTn id="55" dur="500" fill="hold"/>
                                        <p:tgtEl>
                                          <p:spTgt spid="12"/>
                                        </p:tgtEl>
                                        <p:attrNameLst>
                                          <p:attrName>ppt_h</p:attrName>
                                        </p:attrNameLst>
                                      </p:cBhvr>
                                      <p:tavLst>
                                        <p:tav tm="0">
                                          <p:val>
                                            <p:fltVal val="0"/>
                                          </p:val>
                                        </p:tav>
                                        <p:tav tm="100000">
                                          <p:val>
                                            <p:strVal val="#ppt_h"/>
                                          </p:val>
                                        </p:tav>
                                      </p:tavLst>
                                    </p:anim>
                                    <p:animEffect transition="in" filter="fade">
                                      <p:cBhvr>
                                        <p:cTn id="56" dur="500"/>
                                        <p:tgtEl>
                                          <p:spTgt spid="12"/>
                                        </p:tgtEl>
                                      </p:cBhvr>
                                    </p:animEffect>
                                  </p:childTnLst>
                                </p:cTn>
                              </p:par>
                              <p:par>
                                <p:cTn id="57" presetID="2" presetClass="entr" presetSubtype="4" fill="hold" grpId="0" nodeType="withEffect">
                                  <p:stCondLst>
                                    <p:cond delay="0"/>
                                  </p:stCondLst>
                                  <p:iterate type="lt">
                                    <p:tmPct val="5000"/>
                                  </p:iterate>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500" fill="hold"/>
                                        <p:tgtEl>
                                          <p:spTgt spid="13"/>
                                        </p:tgtEl>
                                        <p:attrNameLst>
                                          <p:attrName>ppt_x</p:attrName>
                                        </p:attrNameLst>
                                      </p:cBhvr>
                                      <p:tavLst>
                                        <p:tav tm="0">
                                          <p:val>
                                            <p:strVal val="#ppt_x"/>
                                          </p:val>
                                        </p:tav>
                                        <p:tav tm="100000">
                                          <p:val>
                                            <p:strVal val="#ppt_x"/>
                                          </p:val>
                                        </p:tav>
                                      </p:tavLst>
                                    </p:anim>
                                    <p:anim calcmode="lin" valueType="num">
                                      <p:cBhvr additive="base">
                                        <p:cTn id="60" dur="500" fill="hold"/>
                                        <p:tgtEl>
                                          <p:spTgt spid="13"/>
                                        </p:tgtEl>
                                        <p:attrNameLst>
                                          <p:attrName>ppt_y</p:attrName>
                                        </p:attrNameLst>
                                      </p:cBhvr>
                                      <p:tavLst>
                                        <p:tav tm="0">
                                          <p:val>
                                            <p:strVal val="1+#ppt_h/2"/>
                                          </p:val>
                                        </p:tav>
                                        <p:tav tm="100000">
                                          <p:val>
                                            <p:strVal val="#ppt_y"/>
                                          </p:val>
                                        </p:tav>
                                      </p:tavLst>
                                    </p:anim>
                                  </p:childTnLst>
                                </p:cTn>
                              </p:par>
                            </p:childTnLst>
                          </p:cTn>
                        </p:par>
                        <p:par>
                          <p:cTn id="61" fill="hold">
                            <p:stCondLst>
                              <p:cond delay="4099"/>
                            </p:stCondLst>
                            <p:childTnLst>
                              <p:par>
                                <p:cTn id="62" presetID="53" presetClass="entr" presetSubtype="16" fill="hold" grpId="0" nodeType="afterEffect">
                                  <p:stCondLst>
                                    <p:cond delay="0"/>
                                  </p:stCondLst>
                                  <p:iterate type="lt">
                                    <p:tmPct val="10000"/>
                                  </p:iterate>
                                  <p:childTnLst>
                                    <p:set>
                                      <p:cBhvr>
                                        <p:cTn id="63" dur="1" fill="hold">
                                          <p:stCondLst>
                                            <p:cond delay="0"/>
                                          </p:stCondLst>
                                        </p:cTn>
                                        <p:tgtEl>
                                          <p:spTgt spid="14"/>
                                        </p:tgtEl>
                                        <p:attrNameLst>
                                          <p:attrName>style.visibility</p:attrName>
                                        </p:attrNameLst>
                                      </p:cBhvr>
                                      <p:to>
                                        <p:strVal val="visible"/>
                                      </p:to>
                                    </p:set>
                                    <p:anim calcmode="lin" valueType="num">
                                      <p:cBhvr>
                                        <p:cTn id="64" dur="500" fill="hold"/>
                                        <p:tgtEl>
                                          <p:spTgt spid="14"/>
                                        </p:tgtEl>
                                        <p:attrNameLst>
                                          <p:attrName>ppt_w</p:attrName>
                                        </p:attrNameLst>
                                      </p:cBhvr>
                                      <p:tavLst>
                                        <p:tav tm="0">
                                          <p:val>
                                            <p:fltVal val="0"/>
                                          </p:val>
                                        </p:tav>
                                        <p:tav tm="100000">
                                          <p:val>
                                            <p:strVal val="#ppt_w"/>
                                          </p:val>
                                        </p:tav>
                                      </p:tavLst>
                                    </p:anim>
                                    <p:anim calcmode="lin" valueType="num">
                                      <p:cBhvr>
                                        <p:cTn id="65" dur="500" fill="hold"/>
                                        <p:tgtEl>
                                          <p:spTgt spid="14"/>
                                        </p:tgtEl>
                                        <p:attrNameLst>
                                          <p:attrName>ppt_h</p:attrName>
                                        </p:attrNameLst>
                                      </p:cBhvr>
                                      <p:tavLst>
                                        <p:tav tm="0">
                                          <p:val>
                                            <p:fltVal val="0"/>
                                          </p:val>
                                        </p:tav>
                                        <p:tav tm="100000">
                                          <p:val>
                                            <p:strVal val="#ppt_h"/>
                                          </p:val>
                                        </p:tav>
                                      </p:tavLst>
                                    </p:anim>
                                    <p:animEffect transition="in" filter="fade">
                                      <p:cBhvr>
                                        <p:cTn id="66" dur="500"/>
                                        <p:tgtEl>
                                          <p:spTgt spid="14"/>
                                        </p:tgtEl>
                                      </p:cBhvr>
                                    </p:animEffect>
                                  </p:childTnLst>
                                </p:cTn>
                              </p:par>
                              <p:par>
                                <p:cTn id="67" presetID="2" presetClass="entr" presetSubtype="4" fill="hold" grpId="0" nodeType="withEffect">
                                  <p:stCondLst>
                                    <p:cond delay="0"/>
                                  </p:stCondLst>
                                  <p:iterate type="lt">
                                    <p:tmPct val="5000"/>
                                  </p:iterate>
                                  <p:childTnLst>
                                    <p:set>
                                      <p:cBhvr>
                                        <p:cTn id="68" dur="1" fill="hold">
                                          <p:stCondLst>
                                            <p:cond delay="0"/>
                                          </p:stCondLst>
                                        </p:cTn>
                                        <p:tgtEl>
                                          <p:spTgt spid="15"/>
                                        </p:tgtEl>
                                        <p:attrNameLst>
                                          <p:attrName>style.visibility</p:attrName>
                                        </p:attrNameLst>
                                      </p:cBhvr>
                                      <p:to>
                                        <p:strVal val="visible"/>
                                      </p:to>
                                    </p:set>
                                    <p:anim calcmode="lin" valueType="num">
                                      <p:cBhvr additive="base">
                                        <p:cTn id="69" dur="500" fill="hold"/>
                                        <p:tgtEl>
                                          <p:spTgt spid="15"/>
                                        </p:tgtEl>
                                        <p:attrNameLst>
                                          <p:attrName>ppt_x</p:attrName>
                                        </p:attrNameLst>
                                      </p:cBhvr>
                                      <p:tavLst>
                                        <p:tav tm="0">
                                          <p:val>
                                            <p:strVal val="#ppt_x"/>
                                          </p:val>
                                        </p:tav>
                                        <p:tav tm="100000">
                                          <p:val>
                                            <p:strVal val="#ppt_x"/>
                                          </p:val>
                                        </p:tav>
                                      </p:tavLst>
                                    </p:anim>
                                    <p:anim calcmode="lin" valueType="num">
                                      <p:cBhvr additive="base">
                                        <p:cTn id="70" dur="500" fill="hold"/>
                                        <p:tgtEl>
                                          <p:spTgt spid="15"/>
                                        </p:tgtEl>
                                        <p:attrNameLst>
                                          <p:attrName>ppt_y</p:attrName>
                                        </p:attrNameLst>
                                      </p:cBhvr>
                                      <p:tavLst>
                                        <p:tav tm="0">
                                          <p:val>
                                            <p:strVal val="1+#ppt_h/2"/>
                                          </p:val>
                                        </p:tav>
                                        <p:tav tm="100000">
                                          <p:val>
                                            <p:strVal val="#ppt_y"/>
                                          </p:val>
                                        </p:tav>
                                      </p:tavLst>
                                    </p:anim>
                                  </p:childTnLst>
                                </p:cTn>
                              </p:par>
                            </p:childTnLst>
                          </p:cTn>
                        </p:par>
                        <p:par>
                          <p:cTn id="71" fill="hold">
                            <p:stCondLst>
                              <p:cond delay="5524"/>
                            </p:stCondLst>
                            <p:childTnLst>
                              <p:par>
                                <p:cTn id="72" presetID="53" presetClass="entr" presetSubtype="16" fill="hold" grpId="0" nodeType="afterEffect">
                                  <p:stCondLst>
                                    <p:cond delay="0"/>
                                  </p:stCondLst>
                                  <p:iterate type="lt">
                                    <p:tmPct val="10000"/>
                                  </p:iterate>
                                  <p:childTnLst>
                                    <p:set>
                                      <p:cBhvr>
                                        <p:cTn id="73" dur="1" fill="hold">
                                          <p:stCondLst>
                                            <p:cond delay="0"/>
                                          </p:stCondLst>
                                        </p:cTn>
                                        <p:tgtEl>
                                          <p:spTgt spid="16"/>
                                        </p:tgtEl>
                                        <p:attrNameLst>
                                          <p:attrName>style.visibility</p:attrName>
                                        </p:attrNameLst>
                                      </p:cBhvr>
                                      <p:to>
                                        <p:strVal val="visible"/>
                                      </p:to>
                                    </p:set>
                                    <p:anim calcmode="lin" valueType="num">
                                      <p:cBhvr>
                                        <p:cTn id="74" dur="500" fill="hold"/>
                                        <p:tgtEl>
                                          <p:spTgt spid="16"/>
                                        </p:tgtEl>
                                        <p:attrNameLst>
                                          <p:attrName>ppt_w</p:attrName>
                                        </p:attrNameLst>
                                      </p:cBhvr>
                                      <p:tavLst>
                                        <p:tav tm="0">
                                          <p:val>
                                            <p:fltVal val="0"/>
                                          </p:val>
                                        </p:tav>
                                        <p:tav tm="100000">
                                          <p:val>
                                            <p:strVal val="#ppt_w"/>
                                          </p:val>
                                        </p:tav>
                                      </p:tavLst>
                                    </p:anim>
                                    <p:anim calcmode="lin" valueType="num">
                                      <p:cBhvr>
                                        <p:cTn id="75" dur="500" fill="hold"/>
                                        <p:tgtEl>
                                          <p:spTgt spid="16"/>
                                        </p:tgtEl>
                                        <p:attrNameLst>
                                          <p:attrName>ppt_h</p:attrName>
                                        </p:attrNameLst>
                                      </p:cBhvr>
                                      <p:tavLst>
                                        <p:tav tm="0">
                                          <p:val>
                                            <p:fltVal val="0"/>
                                          </p:val>
                                        </p:tav>
                                        <p:tav tm="100000">
                                          <p:val>
                                            <p:strVal val="#ppt_h"/>
                                          </p:val>
                                        </p:tav>
                                      </p:tavLst>
                                    </p:anim>
                                    <p:animEffect transition="in" filter="fade">
                                      <p:cBhvr>
                                        <p:cTn id="76" dur="500"/>
                                        <p:tgtEl>
                                          <p:spTgt spid="16"/>
                                        </p:tgtEl>
                                      </p:cBhvr>
                                    </p:animEffect>
                                  </p:childTnLst>
                                </p:cTn>
                              </p:par>
                              <p:par>
                                <p:cTn id="77" presetID="2" presetClass="entr" presetSubtype="4" fill="hold" grpId="0" nodeType="withEffect">
                                  <p:stCondLst>
                                    <p:cond delay="0"/>
                                  </p:stCondLst>
                                  <p:iterate type="lt">
                                    <p:tmPct val="5000"/>
                                  </p:iterate>
                                  <p:childTnLst>
                                    <p:set>
                                      <p:cBhvr>
                                        <p:cTn id="78" dur="1" fill="hold">
                                          <p:stCondLst>
                                            <p:cond delay="0"/>
                                          </p:stCondLst>
                                        </p:cTn>
                                        <p:tgtEl>
                                          <p:spTgt spid="17"/>
                                        </p:tgtEl>
                                        <p:attrNameLst>
                                          <p:attrName>style.visibility</p:attrName>
                                        </p:attrNameLst>
                                      </p:cBhvr>
                                      <p:to>
                                        <p:strVal val="visible"/>
                                      </p:to>
                                    </p:set>
                                    <p:anim calcmode="lin" valueType="num">
                                      <p:cBhvr additive="base">
                                        <p:cTn id="79" dur="500" fill="hold"/>
                                        <p:tgtEl>
                                          <p:spTgt spid="17"/>
                                        </p:tgtEl>
                                        <p:attrNameLst>
                                          <p:attrName>ppt_x</p:attrName>
                                        </p:attrNameLst>
                                      </p:cBhvr>
                                      <p:tavLst>
                                        <p:tav tm="0">
                                          <p:val>
                                            <p:strVal val="#ppt_x"/>
                                          </p:val>
                                        </p:tav>
                                        <p:tav tm="100000">
                                          <p:val>
                                            <p:strVal val="#ppt_x"/>
                                          </p:val>
                                        </p:tav>
                                      </p:tavLst>
                                    </p:anim>
                                    <p:anim calcmode="lin" valueType="num">
                                      <p:cBhvr additive="base">
                                        <p:cTn id="8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0" grpId="0"/>
      <p:bldP spid="11" grpId="0"/>
      <p:bldP spid="12" grpId="0"/>
      <p:bldP spid="13" grpId="0"/>
      <p:bldP spid="14" grpId="0"/>
      <p:bldP spid="15" grpId="0"/>
      <p:bldP spid="16"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5588000"/>
            <a:ext cx="12192000" cy="127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图片包含 矢量图形&#10;&#10;已生成高可信度的说明"/>
          <p:cNvPicPr>
            <a:picLocks noChangeAspect="1"/>
          </p:cNvPicPr>
          <p:nvPr/>
        </p:nvPicPr>
        <p:blipFill>
          <a:blip r:embed="rId1" cstate="screen">
            <a:extLst>
              <a:ext uri="{28A0092B-C50C-407E-A947-70E740481C1C}">
                <a14:useLocalDpi xmlns:a14="http://schemas.microsoft.com/office/drawing/2010/main" val="0"/>
              </a:ext>
            </a:extLst>
          </a:blip>
          <a:stretch>
            <a:fillRect/>
          </a:stretch>
        </p:blipFill>
        <p:spPr>
          <a:xfrm>
            <a:off x="652970" y="951544"/>
            <a:ext cx="4147630" cy="4877756"/>
          </a:xfrm>
          <a:prstGeom prst="rect">
            <a:avLst/>
          </a:prstGeom>
        </p:spPr>
      </p:pic>
      <p:sp>
        <p:nvSpPr>
          <p:cNvPr id="7" name="Rectangle 606"/>
          <p:cNvSpPr>
            <a:spLocks noChangeArrowheads="1"/>
          </p:cNvSpPr>
          <p:nvPr/>
        </p:nvSpPr>
        <p:spPr bwMode="auto">
          <a:xfrm>
            <a:off x="11447458" y="5825719"/>
            <a:ext cx="3581" cy="3581"/>
          </a:xfrm>
          <a:prstGeom prst="rect">
            <a:avLst/>
          </a:prstGeom>
          <a:solidFill>
            <a:srgbClr val="D1002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 name="Freeform 682"/>
          <p:cNvSpPr/>
          <p:nvPr/>
        </p:nvSpPr>
        <p:spPr bwMode="auto">
          <a:xfrm>
            <a:off x="5054766" y="1857746"/>
            <a:ext cx="2793336" cy="3298287"/>
          </a:xfrm>
          <a:custGeom>
            <a:avLst/>
            <a:gdLst>
              <a:gd name="T0" fmla="*/ 36 w 780"/>
              <a:gd name="T1" fmla="*/ 921 h 921"/>
              <a:gd name="T2" fmla="*/ 780 w 780"/>
              <a:gd name="T3" fmla="*/ 921 h 921"/>
              <a:gd name="T4" fmla="*/ 780 w 780"/>
              <a:gd name="T5" fmla="*/ 921 h 921"/>
              <a:gd name="T6" fmla="*/ 36 w 780"/>
              <a:gd name="T7" fmla="*/ 921 h 921"/>
              <a:gd name="T8" fmla="*/ 36 w 780"/>
              <a:gd name="T9" fmla="*/ 0 h 921"/>
              <a:gd name="T10" fmla="*/ 0 w 780"/>
              <a:gd name="T11" fmla="*/ 0 h 921"/>
              <a:gd name="T12" fmla="*/ 0 w 780"/>
              <a:gd name="T13" fmla="*/ 921 h 921"/>
              <a:gd name="T14" fmla="*/ 0 w 780"/>
              <a:gd name="T15" fmla="*/ 921 h 921"/>
              <a:gd name="T16" fmla="*/ 36 w 780"/>
              <a:gd name="T17" fmla="*/ 921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0" h="921">
                <a:moveTo>
                  <a:pt x="36" y="921"/>
                </a:moveTo>
                <a:lnTo>
                  <a:pt x="780" y="921"/>
                </a:lnTo>
                <a:lnTo>
                  <a:pt x="780" y="921"/>
                </a:lnTo>
                <a:lnTo>
                  <a:pt x="36" y="921"/>
                </a:lnTo>
                <a:lnTo>
                  <a:pt x="36" y="0"/>
                </a:lnTo>
                <a:lnTo>
                  <a:pt x="0" y="0"/>
                </a:lnTo>
                <a:lnTo>
                  <a:pt x="0" y="921"/>
                </a:lnTo>
                <a:lnTo>
                  <a:pt x="0" y="921"/>
                </a:lnTo>
                <a:lnTo>
                  <a:pt x="36" y="921"/>
                </a:lnTo>
                <a:close/>
              </a:path>
            </a:pathLst>
          </a:custGeom>
          <a:solidFill>
            <a:schemeClr val="accent1"/>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 name="Rectangle 685"/>
          <p:cNvSpPr>
            <a:spLocks noChangeArrowheads="1"/>
          </p:cNvSpPr>
          <p:nvPr/>
        </p:nvSpPr>
        <p:spPr bwMode="auto">
          <a:xfrm>
            <a:off x="5344842" y="1531858"/>
            <a:ext cx="6335145" cy="3427210"/>
          </a:xfrm>
          <a:prstGeom prst="rect">
            <a:avLst/>
          </a:prstGeom>
          <a:solidFill>
            <a:schemeClr val="accent1"/>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 name="Freeform 686"/>
          <p:cNvSpPr/>
          <p:nvPr/>
        </p:nvSpPr>
        <p:spPr bwMode="auto">
          <a:xfrm>
            <a:off x="9144497" y="1367123"/>
            <a:ext cx="2793336" cy="3298287"/>
          </a:xfrm>
          <a:custGeom>
            <a:avLst/>
            <a:gdLst>
              <a:gd name="T0" fmla="*/ 744 w 780"/>
              <a:gd name="T1" fmla="*/ 0 h 921"/>
              <a:gd name="T2" fmla="*/ 0 w 780"/>
              <a:gd name="T3" fmla="*/ 0 h 921"/>
              <a:gd name="T4" fmla="*/ 0 w 780"/>
              <a:gd name="T5" fmla="*/ 9 h 921"/>
              <a:gd name="T6" fmla="*/ 744 w 780"/>
              <a:gd name="T7" fmla="*/ 9 h 921"/>
              <a:gd name="T8" fmla="*/ 744 w 780"/>
              <a:gd name="T9" fmla="*/ 921 h 921"/>
              <a:gd name="T10" fmla="*/ 780 w 780"/>
              <a:gd name="T11" fmla="*/ 921 h 921"/>
              <a:gd name="T12" fmla="*/ 780 w 780"/>
              <a:gd name="T13" fmla="*/ 9 h 921"/>
              <a:gd name="T14" fmla="*/ 780 w 780"/>
              <a:gd name="T15" fmla="*/ 0 h 921"/>
              <a:gd name="T16" fmla="*/ 744 w 780"/>
              <a:gd name="T17"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0" h="921">
                <a:moveTo>
                  <a:pt x="744" y="0"/>
                </a:moveTo>
                <a:lnTo>
                  <a:pt x="0" y="0"/>
                </a:lnTo>
                <a:lnTo>
                  <a:pt x="0" y="9"/>
                </a:lnTo>
                <a:lnTo>
                  <a:pt x="744" y="9"/>
                </a:lnTo>
                <a:lnTo>
                  <a:pt x="744" y="921"/>
                </a:lnTo>
                <a:lnTo>
                  <a:pt x="780" y="921"/>
                </a:lnTo>
                <a:lnTo>
                  <a:pt x="780" y="9"/>
                </a:lnTo>
                <a:lnTo>
                  <a:pt x="780" y="0"/>
                </a:lnTo>
                <a:lnTo>
                  <a:pt x="744" y="0"/>
                </a:lnTo>
                <a:close/>
              </a:path>
            </a:pathLst>
          </a:custGeom>
          <a:solidFill>
            <a:schemeClr val="accent1"/>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1" name="文本框 10"/>
          <p:cNvSpPr txBox="1"/>
          <p:nvPr/>
        </p:nvSpPr>
        <p:spPr>
          <a:xfrm>
            <a:off x="6858805" y="1860499"/>
            <a:ext cx="3140027" cy="1200329"/>
          </a:xfrm>
          <a:prstGeom prst="rect">
            <a:avLst/>
          </a:prstGeom>
          <a:noFill/>
        </p:spPr>
        <p:txBody>
          <a:bodyPr vert="horz" wrap="none" rtlCol="0">
            <a:spAutoFit/>
          </a:bodyPr>
          <a:lstStyle>
            <a:defPPr>
              <a:defRPr lang="zh-CN"/>
            </a:defPPr>
            <a:lvl1pPr algn="ctr">
              <a:defRPr sz="7200" b="1">
                <a:solidFill>
                  <a:schemeClr val="accent5">
                    <a:lumMod val="50000"/>
                  </a:schemeClr>
                </a:solidFill>
                <a:latin typeface="Agency FB" panose="020B0503020202020204" pitchFamily="34" charset="0"/>
              </a:defRPr>
            </a:lvl1pPr>
          </a:lstStyle>
          <a:p>
            <a:r>
              <a:rPr lang="en-US" altLang="zh-CN" dirty="0">
                <a:solidFill>
                  <a:schemeClr val="tx1"/>
                </a:solidFill>
                <a:effectLst>
                  <a:outerShdw blurRad="38100" dist="38100" dir="2700000" algn="tl">
                    <a:srgbClr val="000000">
                      <a:alpha val="43137"/>
                    </a:srgbClr>
                  </a:outerShdw>
                </a:effectLst>
                <a:latin typeface="Impact" panose="020B0806030902050204" pitchFamily="34" charset="0"/>
              </a:rPr>
              <a:t>PART 04</a:t>
            </a:r>
            <a:endParaRPr lang="zh-CN" altLang="en-US" sz="8800" dirty="0">
              <a:ln>
                <a:gradFill>
                  <a:gsLst>
                    <a:gs pos="0">
                      <a:schemeClr val="accent1">
                        <a:lumMod val="5000"/>
                        <a:lumOff val="95000"/>
                        <a:alpha val="0"/>
                      </a:schemeClr>
                    </a:gs>
                    <a:gs pos="55000">
                      <a:schemeClr val="bg1"/>
                    </a:gs>
                    <a:gs pos="100000">
                      <a:schemeClr val="bg1">
                        <a:alpha val="0"/>
                      </a:schemeClr>
                    </a:gs>
                  </a:gsLst>
                  <a:lin ang="5400000" scaled="1"/>
                </a:gradFill>
              </a:ln>
              <a:solidFill>
                <a:schemeClr val="tx1"/>
              </a:solidFill>
              <a:effectLst>
                <a:outerShdw blurRad="38100" dist="38100" dir="2700000" algn="tl">
                  <a:srgbClr val="000000">
                    <a:alpha val="43137"/>
                  </a:srgbClr>
                </a:outerShdw>
              </a:effectLst>
              <a:latin typeface="Impact" panose="020B0806030902050204" pitchFamily="34" charset="0"/>
            </a:endParaRPr>
          </a:p>
        </p:txBody>
      </p:sp>
      <p:sp>
        <p:nvSpPr>
          <p:cNvPr id="12" name="矩形 11"/>
          <p:cNvSpPr/>
          <p:nvPr/>
        </p:nvSpPr>
        <p:spPr>
          <a:xfrm>
            <a:off x="6573877" y="3202068"/>
            <a:ext cx="3877985" cy="830997"/>
          </a:xfrm>
          <a:prstGeom prst="rect">
            <a:avLst/>
          </a:prstGeom>
          <a:noFill/>
        </p:spPr>
        <p:txBody>
          <a:bodyPr wrap="none" rtlCol="0">
            <a:spAutoFit/>
          </a:bodyPr>
          <a:lstStyle/>
          <a:p>
            <a:pPr algn="ctr"/>
            <a:r>
              <a:rPr lang="zh-CN" altLang="en-US" sz="4800" b="1" dirty="0">
                <a:latin typeface="微软雅黑" panose="020B0503020204020204" pitchFamily="34" charset="-122"/>
                <a:ea typeface="微软雅黑" panose="020B0503020204020204" pitchFamily="34" charset="-122"/>
              </a:rPr>
              <a:t>此处添加标题</a:t>
            </a:r>
            <a:endParaRPr lang="zh-CN" altLang="en-US" sz="4800" b="1" dirty="0">
              <a:latin typeface="微软雅黑" panose="020B0503020204020204" pitchFamily="34" charset="-122"/>
              <a:ea typeface="微软雅黑" panose="020B0503020204020204" pitchFamily="34" charset="-122"/>
            </a:endParaRPr>
          </a:p>
        </p:txBody>
      </p:sp>
      <p:sp>
        <p:nvSpPr>
          <p:cNvPr id="13" name="矩形 12"/>
          <p:cNvSpPr/>
          <p:nvPr/>
        </p:nvSpPr>
        <p:spPr>
          <a:xfrm>
            <a:off x="5494083" y="4002854"/>
            <a:ext cx="6037573" cy="453457"/>
          </a:xfrm>
          <a:prstGeom prst="rect">
            <a:avLst/>
          </a:prstGeom>
        </p:spPr>
        <p:txBody>
          <a:bodyPr wrap="square">
            <a:spAutoFit/>
          </a:bodyPr>
          <a:lstStyle/>
          <a:p>
            <a:pPr algn="ctr">
              <a:lnSpc>
                <a:spcPct val="130000"/>
              </a:lnSpc>
            </a:pPr>
            <a:r>
              <a:rPr lang="zh-CN" altLang="en-US" sz="2000" b="1" dirty="0">
                <a:latin typeface="微软雅黑" panose="020B0503020204020204" pitchFamily="34" charset="-122"/>
                <a:ea typeface="微软雅黑" panose="020B0503020204020204" pitchFamily="34" charset="-122"/>
              </a:rPr>
              <a:t>点击此处添加文本内容，如关键词、部分简单介绍等</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5000">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par>
                              <p:cTn id="20" fill="hold">
                                <p:stCondLst>
                                  <p:cond delay="1000"/>
                                </p:stCondLst>
                                <p:childTnLst>
                                  <p:par>
                                    <p:cTn id="21" presetID="23" presetClass="entr" presetSubtype="28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strVal val="4/3*#ppt_w"/>
                                              </p:val>
                                            </p:tav>
                                            <p:tav tm="100000">
                                              <p:val>
                                                <p:strVal val="#ppt_w"/>
                                              </p:val>
                                            </p:tav>
                                          </p:tavLst>
                                        </p:anim>
                                        <p:anim calcmode="lin" valueType="num">
                                          <p:cBhvr>
                                            <p:cTn id="24" dur="500" fill="hold"/>
                                            <p:tgtEl>
                                              <p:spTgt spid="9"/>
                                            </p:tgtEl>
                                            <p:attrNameLst>
                                              <p:attrName>ppt_h</p:attrName>
                                            </p:attrNameLst>
                                          </p:cBhvr>
                                          <p:tavLst>
                                            <p:tav tm="0">
                                              <p:val>
                                                <p:strVal val="4/3*#ppt_h"/>
                                              </p:val>
                                            </p:tav>
                                            <p:tav tm="100000">
                                              <p:val>
                                                <p:strVal val="#ppt_h"/>
                                              </p:val>
                                            </p:tav>
                                          </p:tavLst>
                                        </p:anim>
                                      </p:childTnLst>
                                    </p:cTn>
                                  </p:par>
                                </p:childTnLst>
                              </p:cTn>
                            </p:par>
                            <p:par>
                              <p:cTn id="25" fill="hold">
                                <p:stCondLst>
                                  <p:cond delay="1500"/>
                                </p:stCondLst>
                                <p:childTnLst>
                                  <p:par>
                                    <p:cTn id="26" presetID="2" presetClass="entr" presetSubtype="2" fill="hold" grpId="0" nodeType="afterEffect" p14:presetBounceEnd="40000">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anim calcmode="lin" valueType="num" p14:bounceEnd="40000">
                                          <p:cBhvr additive="base">
                                            <p:cTn id="28" dur="500" fill="hold"/>
                                            <p:tgtEl>
                                              <p:spTgt spid="11"/>
                                            </p:tgtEl>
                                            <p:attrNameLst>
                                              <p:attrName>ppt_x</p:attrName>
                                            </p:attrNameLst>
                                          </p:cBhvr>
                                          <p:tavLst>
                                            <p:tav tm="0">
                                              <p:val>
                                                <p:strVal val="1+#ppt_w/2"/>
                                              </p:val>
                                            </p:tav>
                                            <p:tav tm="100000">
                                              <p:val>
                                                <p:strVal val="#ppt_x"/>
                                              </p:val>
                                            </p:tav>
                                          </p:tavLst>
                                        </p:anim>
                                        <p:anim calcmode="lin" valueType="num" p14:bounceEnd="40000">
                                          <p:cBhvr additive="base">
                                            <p:cTn id="29" dur="500" fill="hold"/>
                                            <p:tgtEl>
                                              <p:spTgt spid="11"/>
                                            </p:tgtEl>
                                            <p:attrNameLst>
                                              <p:attrName>ppt_y</p:attrName>
                                            </p:attrNameLst>
                                          </p:cBhvr>
                                          <p:tavLst>
                                            <p:tav tm="0">
                                              <p:val>
                                                <p:strVal val="#ppt_y"/>
                                              </p:val>
                                            </p:tav>
                                            <p:tav tm="100000">
                                              <p:val>
                                                <p:strVal val="#ppt_y"/>
                                              </p:val>
                                            </p:tav>
                                          </p:tavLst>
                                        </p:anim>
                                      </p:childTnLst>
                                    </p:cTn>
                                  </p:par>
                                </p:childTnLst>
                              </p:cTn>
                            </p:par>
                            <p:par>
                              <p:cTn id="30" fill="hold">
                                <p:stCondLst>
                                  <p:cond delay="2299"/>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childTnLst>
                              </p:cTn>
                            </p:par>
                            <p:par>
                              <p:cTn id="36" fill="hold">
                                <p:stCondLst>
                                  <p:cond delay="3049"/>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13">
                                                <p:txEl>
                                                  <p:pRg st="0" end="0"/>
                                                </p:txEl>
                                              </p:spTgt>
                                            </p:tgtEl>
                                            <p:attrNameLst>
                                              <p:attrName>style.visibility</p:attrName>
                                            </p:attrNameLst>
                                          </p:cBhvr>
                                          <p:to>
                                            <p:strVal val="visible"/>
                                          </p:to>
                                        </p:set>
                                        <p:anim calcmode="lin" valueType="num">
                                          <p:cBhvr>
                                            <p:cTn id="39" dur="500" fill="hold"/>
                                            <p:tgtEl>
                                              <p:spTgt spid="1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13">
                                                <p:txEl>
                                                  <p:pRg st="0" end="0"/>
                                                </p:txEl>
                                              </p:spTgt>
                                            </p:tgtEl>
                                            <p:attrNameLst>
                                              <p:attrName>ppt_y</p:attrName>
                                            </p:attrNameLst>
                                          </p:cBhvr>
                                          <p:tavLst>
                                            <p:tav tm="0">
                                              <p:val>
                                                <p:strVal val="#ppt_y"/>
                                              </p:val>
                                            </p:tav>
                                            <p:tav tm="100000">
                                              <p:val>
                                                <p:strVal val="#ppt_y"/>
                                              </p:val>
                                            </p:tav>
                                          </p:tavLst>
                                        </p:anim>
                                        <p:anim calcmode="lin" valueType="num">
                                          <p:cBhvr>
                                            <p:cTn id="41" dur="500" fill="hold"/>
                                            <p:tgtEl>
                                              <p:spTgt spid="1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1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p:bldP spid="12" grpId="0"/>
          <p:bldP spid="13" grpId="0" bui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par>
                              <p:cTn id="20" fill="hold">
                                <p:stCondLst>
                                  <p:cond delay="1000"/>
                                </p:stCondLst>
                                <p:childTnLst>
                                  <p:par>
                                    <p:cTn id="21" presetID="23" presetClass="entr" presetSubtype="28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strVal val="4/3*#ppt_w"/>
                                              </p:val>
                                            </p:tav>
                                            <p:tav tm="100000">
                                              <p:val>
                                                <p:strVal val="#ppt_w"/>
                                              </p:val>
                                            </p:tav>
                                          </p:tavLst>
                                        </p:anim>
                                        <p:anim calcmode="lin" valueType="num">
                                          <p:cBhvr>
                                            <p:cTn id="24" dur="500" fill="hold"/>
                                            <p:tgtEl>
                                              <p:spTgt spid="9"/>
                                            </p:tgtEl>
                                            <p:attrNameLst>
                                              <p:attrName>ppt_h</p:attrName>
                                            </p:attrNameLst>
                                          </p:cBhvr>
                                          <p:tavLst>
                                            <p:tav tm="0">
                                              <p:val>
                                                <p:strVal val="4/3*#ppt_h"/>
                                              </p:val>
                                            </p:tav>
                                            <p:tav tm="100000">
                                              <p:val>
                                                <p:strVal val="#ppt_h"/>
                                              </p:val>
                                            </p:tav>
                                          </p:tavLst>
                                        </p:anim>
                                      </p:childTnLst>
                                    </p:cTn>
                                  </p:par>
                                </p:childTnLst>
                              </p:cTn>
                            </p:par>
                            <p:par>
                              <p:cTn id="25" fill="hold">
                                <p:stCondLst>
                                  <p:cond delay="1500"/>
                                </p:stCondLst>
                                <p:childTnLst>
                                  <p:par>
                                    <p:cTn id="26" presetID="2" presetClass="entr" presetSubtype="2" fill="hold" grpId="0" nodeType="afterEffect">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1+#ppt_w/2"/>
                                              </p:val>
                                            </p:tav>
                                            <p:tav tm="100000">
                                              <p:val>
                                                <p:strVal val="#ppt_x"/>
                                              </p:val>
                                            </p:tav>
                                          </p:tavLst>
                                        </p:anim>
                                        <p:anim calcmode="lin" valueType="num">
                                          <p:cBhvr additive="base">
                                            <p:cTn id="29" dur="500" fill="hold"/>
                                            <p:tgtEl>
                                              <p:spTgt spid="11"/>
                                            </p:tgtEl>
                                            <p:attrNameLst>
                                              <p:attrName>ppt_y</p:attrName>
                                            </p:attrNameLst>
                                          </p:cBhvr>
                                          <p:tavLst>
                                            <p:tav tm="0">
                                              <p:val>
                                                <p:strVal val="#ppt_y"/>
                                              </p:val>
                                            </p:tav>
                                            <p:tav tm="100000">
                                              <p:val>
                                                <p:strVal val="#ppt_y"/>
                                              </p:val>
                                            </p:tav>
                                          </p:tavLst>
                                        </p:anim>
                                      </p:childTnLst>
                                    </p:cTn>
                                  </p:par>
                                </p:childTnLst>
                              </p:cTn>
                            </p:par>
                            <p:par>
                              <p:cTn id="30" fill="hold">
                                <p:stCondLst>
                                  <p:cond delay="2299"/>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childTnLst>
                              </p:cTn>
                            </p:par>
                            <p:par>
                              <p:cTn id="36" fill="hold">
                                <p:stCondLst>
                                  <p:cond delay="3049"/>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13">
                                                <p:txEl>
                                                  <p:pRg st="0" end="0"/>
                                                </p:txEl>
                                              </p:spTgt>
                                            </p:tgtEl>
                                            <p:attrNameLst>
                                              <p:attrName>style.visibility</p:attrName>
                                            </p:attrNameLst>
                                          </p:cBhvr>
                                          <p:to>
                                            <p:strVal val="visible"/>
                                          </p:to>
                                        </p:set>
                                        <p:anim calcmode="lin" valueType="num">
                                          <p:cBhvr>
                                            <p:cTn id="39" dur="500" fill="hold"/>
                                            <p:tgtEl>
                                              <p:spTgt spid="1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13">
                                                <p:txEl>
                                                  <p:pRg st="0" end="0"/>
                                                </p:txEl>
                                              </p:spTgt>
                                            </p:tgtEl>
                                            <p:attrNameLst>
                                              <p:attrName>ppt_y</p:attrName>
                                            </p:attrNameLst>
                                          </p:cBhvr>
                                          <p:tavLst>
                                            <p:tav tm="0">
                                              <p:val>
                                                <p:strVal val="#ppt_y"/>
                                              </p:val>
                                            </p:tav>
                                            <p:tav tm="100000">
                                              <p:val>
                                                <p:strVal val="#ppt_y"/>
                                              </p:val>
                                            </p:tav>
                                          </p:tavLst>
                                        </p:anim>
                                        <p:anim calcmode="lin" valueType="num">
                                          <p:cBhvr>
                                            <p:cTn id="41" dur="500" fill="hold"/>
                                            <p:tgtEl>
                                              <p:spTgt spid="1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1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p:bldP spid="12" grpId="0"/>
          <p:bldP spid="13" grpId="0" build="p"/>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37483" y="1544322"/>
            <a:ext cx="5003983" cy="4583394"/>
            <a:chOff x="3537483" y="1544322"/>
            <a:chExt cx="5003983" cy="4583394"/>
          </a:xfrm>
        </p:grpSpPr>
        <p:sp>
          <p:nvSpPr>
            <p:cNvPr id="3" name="Freeform 101"/>
            <p:cNvSpPr/>
            <p:nvPr/>
          </p:nvSpPr>
          <p:spPr bwMode="auto">
            <a:xfrm>
              <a:off x="4730751" y="3233703"/>
              <a:ext cx="1214438" cy="1739900"/>
            </a:xfrm>
            <a:custGeom>
              <a:avLst/>
              <a:gdLst>
                <a:gd name="T0" fmla="*/ 765 w 765"/>
                <a:gd name="T1" fmla="*/ 1096 h 1096"/>
                <a:gd name="T2" fmla="*/ 231 w 765"/>
                <a:gd name="T3" fmla="*/ 563 h 1096"/>
                <a:gd name="T4" fmla="*/ 231 w 765"/>
                <a:gd name="T5" fmla="*/ 231 h 1096"/>
                <a:gd name="T6" fmla="*/ 0 w 765"/>
                <a:gd name="T7" fmla="*/ 0 h 1096"/>
              </a:gdLst>
              <a:ahLst/>
              <a:cxnLst>
                <a:cxn ang="0">
                  <a:pos x="T0" y="T1"/>
                </a:cxn>
                <a:cxn ang="0">
                  <a:pos x="T2" y="T3"/>
                </a:cxn>
                <a:cxn ang="0">
                  <a:pos x="T4" y="T5"/>
                </a:cxn>
                <a:cxn ang="0">
                  <a:pos x="T6" y="T7"/>
                </a:cxn>
              </a:cxnLst>
              <a:rect l="0" t="0" r="r" b="b"/>
              <a:pathLst>
                <a:path w="765" h="1096">
                  <a:moveTo>
                    <a:pt x="765" y="1096"/>
                  </a:moveTo>
                  <a:lnTo>
                    <a:pt x="231" y="563"/>
                  </a:lnTo>
                  <a:lnTo>
                    <a:pt x="231" y="231"/>
                  </a:lnTo>
                  <a:lnTo>
                    <a:pt x="0" y="0"/>
                  </a:lnTo>
                </a:path>
              </a:pathLst>
            </a:custGeom>
            <a:noFill/>
            <a:ln w="68263" cap="rnd">
              <a:solidFill>
                <a:schemeClr val="tx2"/>
              </a:solid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u="none" strike="noStrike" kern="1200" cap="none" spc="0" normalizeH="0" baseline="0" noProof="0">
                <a:ln>
                  <a:noFill/>
                </a:ln>
                <a:solidFill>
                  <a:schemeClr val="tx1">
                    <a:lumMod val="75000"/>
                    <a:lumOff val="25000"/>
                  </a:schemeClr>
                </a:solidFill>
                <a:effectLst/>
                <a:uLnTx/>
                <a:uFillTx/>
                <a:latin typeface="+mn-ea"/>
                <a:cs typeface="+mn-ea"/>
                <a:sym typeface="+mn-lt"/>
              </a:endParaRPr>
            </a:p>
          </p:txBody>
        </p:sp>
        <p:sp>
          <p:nvSpPr>
            <p:cNvPr id="4" name="Freeform 102"/>
            <p:cNvSpPr/>
            <p:nvPr/>
          </p:nvSpPr>
          <p:spPr bwMode="auto">
            <a:xfrm>
              <a:off x="6249988" y="2176428"/>
              <a:ext cx="922338" cy="1958975"/>
            </a:xfrm>
            <a:custGeom>
              <a:avLst/>
              <a:gdLst>
                <a:gd name="T0" fmla="*/ 0 w 581"/>
                <a:gd name="T1" fmla="*/ 1234 h 1234"/>
                <a:gd name="T2" fmla="*/ 178 w 581"/>
                <a:gd name="T3" fmla="*/ 1057 h 1234"/>
                <a:gd name="T4" fmla="*/ 178 w 581"/>
                <a:gd name="T5" fmla="*/ 656 h 1234"/>
                <a:gd name="T6" fmla="*/ 581 w 581"/>
                <a:gd name="T7" fmla="*/ 253 h 1234"/>
                <a:gd name="T8" fmla="*/ 581 w 581"/>
                <a:gd name="T9" fmla="*/ 0 h 1234"/>
              </a:gdLst>
              <a:ahLst/>
              <a:cxnLst>
                <a:cxn ang="0">
                  <a:pos x="T0" y="T1"/>
                </a:cxn>
                <a:cxn ang="0">
                  <a:pos x="T2" y="T3"/>
                </a:cxn>
                <a:cxn ang="0">
                  <a:pos x="T4" y="T5"/>
                </a:cxn>
                <a:cxn ang="0">
                  <a:pos x="T6" y="T7"/>
                </a:cxn>
                <a:cxn ang="0">
                  <a:pos x="T8" y="T9"/>
                </a:cxn>
              </a:cxnLst>
              <a:rect l="0" t="0" r="r" b="b"/>
              <a:pathLst>
                <a:path w="581" h="1234">
                  <a:moveTo>
                    <a:pt x="0" y="1234"/>
                  </a:moveTo>
                  <a:lnTo>
                    <a:pt x="178" y="1057"/>
                  </a:lnTo>
                  <a:lnTo>
                    <a:pt x="178" y="656"/>
                  </a:lnTo>
                  <a:lnTo>
                    <a:pt x="581" y="253"/>
                  </a:lnTo>
                  <a:lnTo>
                    <a:pt x="581" y="0"/>
                  </a:lnTo>
                </a:path>
              </a:pathLst>
            </a:custGeom>
            <a:noFill/>
            <a:ln w="68263" cap="rnd">
              <a:solidFill>
                <a:schemeClr val="tx2"/>
              </a:solid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u="none" strike="noStrike" kern="1200" cap="none" spc="0" normalizeH="0" baseline="0" noProof="0">
                <a:ln>
                  <a:noFill/>
                </a:ln>
                <a:solidFill>
                  <a:schemeClr val="tx1">
                    <a:lumMod val="75000"/>
                    <a:lumOff val="25000"/>
                  </a:schemeClr>
                </a:solidFill>
                <a:effectLst/>
                <a:uLnTx/>
                <a:uFillTx/>
                <a:latin typeface="+mn-ea"/>
                <a:cs typeface="+mn-ea"/>
                <a:sym typeface="+mn-lt"/>
              </a:endParaRPr>
            </a:p>
          </p:txBody>
        </p:sp>
        <p:sp>
          <p:nvSpPr>
            <p:cNvPr id="5" name="Freeform 103"/>
            <p:cNvSpPr/>
            <p:nvPr/>
          </p:nvSpPr>
          <p:spPr bwMode="auto">
            <a:xfrm>
              <a:off x="6532563" y="3346416"/>
              <a:ext cx="965200" cy="366713"/>
            </a:xfrm>
            <a:custGeom>
              <a:avLst/>
              <a:gdLst>
                <a:gd name="T0" fmla="*/ 0 w 403"/>
                <a:gd name="T1" fmla="*/ 231 h 231"/>
                <a:gd name="T2" fmla="*/ 231 w 403"/>
                <a:gd name="T3" fmla="*/ 0 h 231"/>
                <a:gd name="T4" fmla="*/ 403 w 403"/>
                <a:gd name="T5" fmla="*/ 0 h 231"/>
                <a:gd name="connsiteX0" fmla="*/ 0 w 14145"/>
                <a:gd name="connsiteY0" fmla="*/ 10000 h 10000"/>
                <a:gd name="connsiteX1" fmla="*/ 5732 w 14145"/>
                <a:gd name="connsiteY1" fmla="*/ 0 h 10000"/>
                <a:gd name="connsiteX2" fmla="*/ 14145 w 14145"/>
                <a:gd name="connsiteY2" fmla="*/ 249 h 10000"/>
                <a:gd name="connsiteX0-1" fmla="*/ 0 w 15095"/>
                <a:gd name="connsiteY0-2" fmla="*/ 10013 h 10013"/>
                <a:gd name="connsiteX1-3" fmla="*/ 5732 w 15095"/>
                <a:gd name="connsiteY1-4" fmla="*/ 13 h 10013"/>
                <a:gd name="connsiteX2-5" fmla="*/ 15095 w 15095"/>
                <a:gd name="connsiteY2-6" fmla="*/ 0 h 10013"/>
              </a:gdLst>
              <a:ahLst/>
              <a:cxnLst>
                <a:cxn ang="0">
                  <a:pos x="connsiteX0-1" y="connsiteY0-2"/>
                </a:cxn>
                <a:cxn ang="0">
                  <a:pos x="connsiteX1-3" y="connsiteY1-4"/>
                </a:cxn>
                <a:cxn ang="0">
                  <a:pos x="connsiteX2-5" y="connsiteY2-6"/>
                </a:cxn>
              </a:cxnLst>
              <a:rect l="l" t="t" r="r" b="b"/>
              <a:pathLst>
                <a:path w="15095" h="10013">
                  <a:moveTo>
                    <a:pt x="0" y="10013"/>
                  </a:moveTo>
                  <a:lnTo>
                    <a:pt x="5732" y="13"/>
                  </a:lnTo>
                  <a:lnTo>
                    <a:pt x="15095" y="0"/>
                  </a:lnTo>
                </a:path>
              </a:pathLst>
            </a:custGeom>
            <a:noFill/>
            <a:ln w="68263" cap="rnd">
              <a:solidFill>
                <a:schemeClr val="tx2"/>
              </a:solid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u="none" strike="noStrike" kern="1200" cap="none" spc="0" normalizeH="0" baseline="0" noProof="0">
                <a:ln>
                  <a:noFill/>
                </a:ln>
                <a:solidFill>
                  <a:schemeClr val="tx1">
                    <a:lumMod val="75000"/>
                    <a:lumOff val="25000"/>
                  </a:schemeClr>
                </a:solidFill>
                <a:effectLst/>
                <a:uLnTx/>
                <a:uFillTx/>
                <a:latin typeface="+mn-ea"/>
                <a:cs typeface="+mn-ea"/>
                <a:sym typeface="+mn-lt"/>
              </a:endParaRPr>
            </a:p>
          </p:txBody>
        </p:sp>
        <p:sp>
          <p:nvSpPr>
            <p:cNvPr id="6" name="Line 104"/>
            <p:cNvSpPr>
              <a:spLocks noChangeShapeType="1"/>
            </p:cNvSpPr>
            <p:nvPr/>
          </p:nvSpPr>
          <p:spPr bwMode="auto">
            <a:xfrm flipH="1">
              <a:off x="5446713" y="3101941"/>
              <a:ext cx="498475" cy="498475"/>
            </a:xfrm>
            <a:prstGeom prst="line">
              <a:avLst/>
            </a:prstGeom>
            <a:noFill/>
            <a:ln w="68263" cap="rnd">
              <a:solidFill>
                <a:schemeClr val="tx2"/>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u="none" strike="noStrike" kern="1200" cap="none" spc="0" normalizeH="0" baseline="0" noProof="0">
                <a:ln>
                  <a:noFill/>
                </a:ln>
                <a:solidFill>
                  <a:schemeClr val="tx1">
                    <a:lumMod val="75000"/>
                    <a:lumOff val="25000"/>
                  </a:schemeClr>
                </a:solidFill>
                <a:effectLst/>
                <a:uLnTx/>
                <a:uFillTx/>
                <a:latin typeface="+mn-ea"/>
                <a:cs typeface="+mn-ea"/>
                <a:sym typeface="+mn-lt"/>
              </a:endParaRPr>
            </a:p>
          </p:txBody>
        </p:sp>
        <p:sp>
          <p:nvSpPr>
            <p:cNvPr id="7" name="Freeform 105"/>
            <p:cNvSpPr/>
            <p:nvPr/>
          </p:nvSpPr>
          <p:spPr bwMode="auto">
            <a:xfrm>
              <a:off x="5010151" y="2682841"/>
              <a:ext cx="820738" cy="1736725"/>
            </a:xfrm>
            <a:custGeom>
              <a:avLst/>
              <a:gdLst>
                <a:gd name="T0" fmla="*/ 0 w 517"/>
                <a:gd name="T1" fmla="*/ 0 h 1094"/>
                <a:gd name="T2" fmla="*/ 275 w 517"/>
                <a:gd name="T3" fmla="*/ 275 h 1094"/>
                <a:gd name="T4" fmla="*/ 275 w 517"/>
                <a:gd name="T5" fmla="*/ 853 h 1094"/>
                <a:gd name="T6" fmla="*/ 517 w 517"/>
                <a:gd name="T7" fmla="*/ 1094 h 1094"/>
              </a:gdLst>
              <a:ahLst/>
              <a:cxnLst>
                <a:cxn ang="0">
                  <a:pos x="T0" y="T1"/>
                </a:cxn>
                <a:cxn ang="0">
                  <a:pos x="T2" y="T3"/>
                </a:cxn>
                <a:cxn ang="0">
                  <a:pos x="T4" y="T5"/>
                </a:cxn>
                <a:cxn ang="0">
                  <a:pos x="T6" y="T7"/>
                </a:cxn>
              </a:cxnLst>
              <a:rect l="0" t="0" r="r" b="b"/>
              <a:pathLst>
                <a:path w="517" h="1094">
                  <a:moveTo>
                    <a:pt x="0" y="0"/>
                  </a:moveTo>
                  <a:lnTo>
                    <a:pt x="275" y="275"/>
                  </a:lnTo>
                  <a:lnTo>
                    <a:pt x="275" y="853"/>
                  </a:lnTo>
                  <a:lnTo>
                    <a:pt x="517" y="1094"/>
                  </a:lnTo>
                </a:path>
              </a:pathLst>
            </a:custGeom>
            <a:noFill/>
            <a:ln w="68263" cap="rnd">
              <a:solidFill>
                <a:schemeClr val="tx2"/>
              </a:solid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u="none" strike="noStrike" kern="1200" cap="none" spc="0" normalizeH="0" baseline="0" noProof="0" dirty="0">
                <a:ln>
                  <a:noFill/>
                </a:ln>
                <a:solidFill>
                  <a:schemeClr val="tx1">
                    <a:lumMod val="75000"/>
                    <a:lumOff val="25000"/>
                  </a:schemeClr>
                </a:solidFill>
                <a:effectLst/>
                <a:uLnTx/>
                <a:uFillTx/>
                <a:latin typeface="+mn-ea"/>
                <a:cs typeface="+mn-ea"/>
                <a:sym typeface="+mn-lt"/>
              </a:endParaRPr>
            </a:p>
          </p:txBody>
        </p:sp>
        <p:sp>
          <p:nvSpPr>
            <p:cNvPr id="8" name="Line 106"/>
            <p:cNvSpPr>
              <a:spLocks noChangeShapeType="1"/>
            </p:cNvSpPr>
            <p:nvPr/>
          </p:nvSpPr>
          <p:spPr bwMode="auto">
            <a:xfrm flipH="1" flipV="1">
              <a:off x="6427788" y="2381216"/>
              <a:ext cx="471488" cy="469900"/>
            </a:xfrm>
            <a:prstGeom prst="line">
              <a:avLst/>
            </a:prstGeom>
            <a:noFill/>
            <a:ln w="68263" cap="rnd">
              <a:solidFill>
                <a:schemeClr val="accent2">
                  <a:lumMod val="60000"/>
                  <a:lumOff val="40000"/>
                </a:schemeClr>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u="none" strike="noStrike" kern="1200" cap="none" spc="0" normalizeH="0" baseline="0" noProof="0">
                <a:ln>
                  <a:noFill/>
                </a:ln>
                <a:solidFill>
                  <a:schemeClr val="tx1">
                    <a:lumMod val="75000"/>
                    <a:lumOff val="25000"/>
                  </a:schemeClr>
                </a:solidFill>
                <a:effectLst/>
                <a:uLnTx/>
                <a:uFillTx/>
                <a:latin typeface="+mn-ea"/>
                <a:cs typeface="+mn-ea"/>
                <a:sym typeface="+mn-lt"/>
              </a:endParaRPr>
            </a:p>
          </p:txBody>
        </p:sp>
        <p:sp>
          <p:nvSpPr>
            <p:cNvPr id="9" name="Freeform 107"/>
            <p:cNvSpPr/>
            <p:nvPr/>
          </p:nvSpPr>
          <p:spPr bwMode="auto">
            <a:xfrm>
              <a:off x="6249988" y="4036978"/>
              <a:ext cx="530225" cy="896938"/>
            </a:xfrm>
            <a:custGeom>
              <a:avLst/>
              <a:gdLst>
                <a:gd name="T0" fmla="*/ 0 w 334"/>
                <a:gd name="T1" fmla="*/ 565 h 565"/>
                <a:gd name="T2" fmla="*/ 334 w 334"/>
                <a:gd name="T3" fmla="*/ 232 h 565"/>
                <a:gd name="T4" fmla="*/ 334 w 334"/>
                <a:gd name="T5" fmla="*/ 0 h 565"/>
              </a:gdLst>
              <a:ahLst/>
              <a:cxnLst>
                <a:cxn ang="0">
                  <a:pos x="T0" y="T1"/>
                </a:cxn>
                <a:cxn ang="0">
                  <a:pos x="T2" y="T3"/>
                </a:cxn>
                <a:cxn ang="0">
                  <a:pos x="T4" y="T5"/>
                </a:cxn>
              </a:cxnLst>
              <a:rect l="0" t="0" r="r" b="b"/>
              <a:pathLst>
                <a:path w="334" h="565">
                  <a:moveTo>
                    <a:pt x="0" y="565"/>
                  </a:moveTo>
                  <a:lnTo>
                    <a:pt x="334" y="232"/>
                  </a:lnTo>
                  <a:lnTo>
                    <a:pt x="334" y="0"/>
                  </a:lnTo>
                </a:path>
              </a:pathLst>
            </a:custGeom>
            <a:noFill/>
            <a:ln w="68263" cap="rnd">
              <a:solidFill>
                <a:schemeClr val="tx2"/>
              </a:solid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u="none" strike="noStrike" kern="1200" cap="none" spc="0" normalizeH="0" baseline="0" noProof="0">
                <a:ln>
                  <a:noFill/>
                </a:ln>
                <a:solidFill>
                  <a:schemeClr val="tx1">
                    <a:lumMod val="75000"/>
                    <a:lumOff val="25000"/>
                  </a:schemeClr>
                </a:solidFill>
                <a:effectLst/>
                <a:uLnTx/>
                <a:uFillTx/>
                <a:latin typeface="+mn-ea"/>
                <a:cs typeface="+mn-ea"/>
                <a:sym typeface="+mn-lt"/>
              </a:endParaRPr>
            </a:p>
          </p:txBody>
        </p:sp>
        <p:sp>
          <p:nvSpPr>
            <p:cNvPr id="10" name="Line 108"/>
            <p:cNvSpPr>
              <a:spLocks noChangeShapeType="1"/>
            </p:cNvSpPr>
            <p:nvPr/>
          </p:nvSpPr>
          <p:spPr bwMode="auto">
            <a:xfrm flipH="1">
              <a:off x="4843463" y="4127466"/>
              <a:ext cx="254000" cy="0"/>
            </a:xfrm>
            <a:prstGeom prst="line">
              <a:avLst/>
            </a:prstGeom>
            <a:noFill/>
            <a:ln w="68263" cap="rnd">
              <a:solidFill>
                <a:schemeClr val="tx2"/>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u="none" strike="noStrike" kern="1200" cap="none" spc="0" normalizeH="0" baseline="0" noProof="0">
                <a:ln>
                  <a:noFill/>
                </a:ln>
                <a:solidFill>
                  <a:schemeClr val="tx1">
                    <a:lumMod val="75000"/>
                    <a:lumOff val="25000"/>
                  </a:schemeClr>
                </a:solidFill>
                <a:effectLst/>
                <a:uLnTx/>
                <a:uFillTx/>
                <a:latin typeface="+mn-ea"/>
                <a:cs typeface="+mn-ea"/>
                <a:sym typeface="+mn-lt"/>
              </a:endParaRPr>
            </a:p>
          </p:txBody>
        </p:sp>
        <p:sp>
          <p:nvSpPr>
            <p:cNvPr id="11" name="Line 109"/>
            <p:cNvSpPr>
              <a:spLocks noChangeShapeType="1"/>
            </p:cNvSpPr>
            <p:nvPr/>
          </p:nvSpPr>
          <p:spPr bwMode="auto">
            <a:xfrm>
              <a:off x="6780213" y="4405278"/>
              <a:ext cx="392113" cy="0"/>
            </a:xfrm>
            <a:prstGeom prst="line">
              <a:avLst/>
            </a:prstGeom>
            <a:noFill/>
            <a:ln w="68263" cap="rnd">
              <a:solidFill>
                <a:schemeClr val="tx2"/>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u="none" strike="noStrike" kern="1200" cap="none" spc="0" normalizeH="0" baseline="0" noProof="0">
                <a:ln>
                  <a:noFill/>
                </a:ln>
                <a:solidFill>
                  <a:schemeClr val="tx1">
                    <a:lumMod val="75000"/>
                    <a:lumOff val="25000"/>
                  </a:schemeClr>
                </a:solidFill>
                <a:effectLst/>
                <a:uLnTx/>
                <a:uFillTx/>
                <a:latin typeface="+mn-ea"/>
                <a:cs typeface="+mn-ea"/>
                <a:sym typeface="+mn-lt"/>
              </a:endParaRPr>
            </a:p>
          </p:txBody>
        </p:sp>
        <p:sp>
          <p:nvSpPr>
            <p:cNvPr id="12" name="Line 110"/>
            <p:cNvSpPr>
              <a:spLocks noChangeShapeType="1"/>
            </p:cNvSpPr>
            <p:nvPr/>
          </p:nvSpPr>
          <p:spPr bwMode="auto">
            <a:xfrm flipV="1">
              <a:off x="5232401" y="2485991"/>
              <a:ext cx="420688" cy="419100"/>
            </a:xfrm>
            <a:prstGeom prst="line">
              <a:avLst/>
            </a:prstGeom>
            <a:noFill/>
            <a:ln w="68263" cap="rnd">
              <a:solidFill>
                <a:schemeClr val="tx2"/>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u="none" strike="noStrike" kern="1200" cap="none" spc="0" normalizeH="0" baseline="0" noProof="0">
                <a:ln>
                  <a:noFill/>
                </a:ln>
                <a:solidFill>
                  <a:schemeClr val="tx1">
                    <a:lumMod val="75000"/>
                    <a:lumOff val="25000"/>
                  </a:schemeClr>
                </a:solidFill>
                <a:effectLst/>
                <a:uLnTx/>
                <a:uFillTx/>
                <a:latin typeface="+mn-ea"/>
                <a:cs typeface="+mn-ea"/>
                <a:sym typeface="+mn-lt"/>
              </a:endParaRPr>
            </a:p>
          </p:txBody>
        </p:sp>
        <p:sp>
          <p:nvSpPr>
            <p:cNvPr id="13" name="Freeform 111"/>
            <p:cNvSpPr/>
            <p:nvPr/>
          </p:nvSpPr>
          <p:spPr bwMode="auto">
            <a:xfrm>
              <a:off x="5576888" y="5889591"/>
              <a:ext cx="254000" cy="236538"/>
            </a:xfrm>
            <a:custGeom>
              <a:avLst/>
              <a:gdLst>
                <a:gd name="T0" fmla="*/ 66 w 90"/>
                <a:gd name="T1" fmla="*/ 6 h 84"/>
                <a:gd name="T2" fmla="*/ 0 w 90"/>
                <a:gd name="T3" fmla="*/ 84 h 84"/>
                <a:gd name="T4" fmla="*/ 90 w 90"/>
                <a:gd name="T5" fmla="*/ 84 h 84"/>
                <a:gd name="T6" fmla="*/ 66 w 90"/>
                <a:gd name="T7" fmla="*/ 0 h 84"/>
              </a:gdLst>
              <a:ahLst/>
              <a:cxnLst>
                <a:cxn ang="0">
                  <a:pos x="T0" y="T1"/>
                </a:cxn>
                <a:cxn ang="0">
                  <a:pos x="T2" y="T3"/>
                </a:cxn>
                <a:cxn ang="0">
                  <a:pos x="T4" y="T5"/>
                </a:cxn>
                <a:cxn ang="0">
                  <a:pos x="T6" y="T7"/>
                </a:cxn>
              </a:cxnLst>
              <a:rect l="0" t="0" r="r" b="b"/>
              <a:pathLst>
                <a:path w="90" h="84">
                  <a:moveTo>
                    <a:pt x="66" y="6"/>
                  </a:moveTo>
                  <a:cubicBezTo>
                    <a:pt x="66" y="48"/>
                    <a:pt x="18" y="84"/>
                    <a:pt x="0" y="84"/>
                  </a:cubicBezTo>
                  <a:cubicBezTo>
                    <a:pt x="90" y="84"/>
                    <a:pt x="90" y="84"/>
                    <a:pt x="90" y="84"/>
                  </a:cubicBezTo>
                  <a:cubicBezTo>
                    <a:pt x="66" y="0"/>
                    <a:pt x="66" y="0"/>
                    <a:pt x="66" y="0"/>
                  </a:cubicBezTo>
                </a:path>
              </a:pathLst>
            </a:custGeom>
            <a:solidFill>
              <a:schemeClr val="tx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lumMod val="75000"/>
                    <a:lumOff val="25000"/>
                  </a:schemeClr>
                </a:solidFill>
                <a:latin typeface="+mn-ea"/>
                <a:sym typeface="+mn-lt"/>
              </a:endParaRPr>
            </a:p>
          </p:txBody>
        </p:sp>
        <p:sp>
          <p:nvSpPr>
            <p:cNvPr id="14" name="Freeform 112"/>
            <p:cNvSpPr/>
            <p:nvPr/>
          </p:nvSpPr>
          <p:spPr bwMode="auto">
            <a:xfrm>
              <a:off x="6264276" y="5891178"/>
              <a:ext cx="254000" cy="236538"/>
            </a:xfrm>
            <a:custGeom>
              <a:avLst/>
              <a:gdLst>
                <a:gd name="T0" fmla="*/ 24 w 90"/>
                <a:gd name="T1" fmla="*/ 5 h 84"/>
                <a:gd name="T2" fmla="*/ 90 w 90"/>
                <a:gd name="T3" fmla="*/ 84 h 84"/>
                <a:gd name="T4" fmla="*/ 0 w 90"/>
                <a:gd name="T5" fmla="*/ 84 h 84"/>
                <a:gd name="T6" fmla="*/ 24 w 90"/>
                <a:gd name="T7" fmla="*/ 0 h 84"/>
              </a:gdLst>
              <a:ahLst/>
              <a:cxnLst>
                <a:cxn ang="0">
                  <a:pos x="T0" y="T1"/>
                </a:cxn>
                <a:cxn ang="0">
                  <a:pos x="T2" y="T3"/>
                </a:cxn>
                <a:cxn ang="0">
                  <a:pos x="T4" y="T5"/>
                </a:cxn>
                <a:cxn ang="0">
                  <a:pos x="T6" y="T7"/>
                </a:cxn>
              </a:cxnLst>
              <a:rect l="0" t="0" r="r" b="b"/>
              <a:pathLst>
                <a:path w="90" h="84">
                  <a:moveTo>
                    <a:pt x="24" y="5"/>
                  </a:moveTo>
                  <a:cubicBezTo>
                    <a:pt x="24" y="48"/>
                    <a:pt x="72" y="84"/>
                    <a:pt x="90" y="84"/>
                  </a:cubicBezTo>
                  <a:cubicBezTo>
                    <a:pt x="0" y="84"/>
                    <a:pt x="0" y="84"/>
                    <a:pt x="0" y="84"/>
                  </a:cubicBezTo>
                  <a:cubicBezTo>
                    <a:pt x="24" y="0"/>
                    <a:pt x="24" y="0"/>
                    <a:pt x="24" y="0"/>
                  </a:cubicBezTo>
                </a:path>
              </a:pathLst>
            </a:custGeom>
            <a:solidFill>
              <a:schemeClr val="tx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lumMod val="75000"/>
                    <a:lumOff val="25000"/>
                  </a:schemeClr>
                </a:solidFill>
                <a:latin typeface="+mn-ea"/>
                <a:sym typeface="+mn-lt"/>
              </a:endParaRPr>
            </a:p>
          </p:txBody>
        </p:sp>
        <p:sp>
          <p:nvSpPr>
            <p:cNvPr id="15" name="Oval 346"/>
            <p:cNvSpPr>
              <a:spLocks noChangeAspect="1"/>
            </p:cNvSpPr>
            <p:nvPr/>
          </p:nvSpPr>
          <p:spPr>
            <a:xfrm>
              <a:off x="7496176" y="2823586"/>
              <a:ext cx="1045290" cy="1045290"/>
            </a:xfrm>
            <a:prstGeom prst="ellipse">
              <a:avLst/>
            </a:prstGeom>
            <a:solidFill>
              <a:schemeClr val="accent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dirty="0">
                <a:solidFill>
                  <a:schemeClr val="tx1">
                    <a:lumMod val="75000"/>
                    <a:lumOff val="25000"/>
                  </a:schemeClr>
                </a:solidFill>
                <a:latin typeface="+mn-ea"/>
                <a:sym typeface="+mn-lt"/>
              </a:endParaRPr>
            </a:p>
          </p:txBody>
        </p:sp>
        <p:sp>
          <p:nvSpPr>
            <p:cNvPr id="16" name="Oval 347"/>
            <p:cNvSpPr>
              <a:spLocks noChangeAspect="1"/>
            </p:cNvSpPr>
            <p:nvPr/>
          </p:nvSpPr>
          <p:spPr>
            <a:xfrm>
              <a:off x="6745502" y="1598753"/>
              <a:ext cx="1112058" cy="1112056"/>
            </a:xfrm>
            <a:prstGeom prst="ellipse">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lumMod val="75000"/>
                    <a:lumOff val="25000"/>
                  </a:schemeClr>
                </a:solidFill>
                <a:latin typeface="+mn-ea"/>
                <a:sym typeface="+mn-lt"/>
              </a:endParaRPr>
            </a:p>
          </p:txBody>
        </p:sp>
        <p:sp>
          <p:nvSpPr>
            <p:cNvPr id="17" name="Oval 349"/>
            <p:cNvSpPr>
              <a:spLocks noChangeAspect="1"/>
            </p:cNvSpPr>
            <p:nvPr/>
          </p:nvSpPr>
          <p:spPr>
            <a:xfrm>
              <a:off x="4246610" y="1702632"/>
              <a:ext cx="1222284" cy="1222282"/>
            </a:xfrm>
            <a:prstGeom prst="ellipse">
              <a:avLst/>
            </a:prstGeom>
            <a:solidFill>
              <a:schemeClr val="accent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lumMod val="75000"/>
                    <a:lumOff val="25000"/>
                  </a:schemeClr>
                </a:solidFill>
                <a:latin typeface="+mn-ea"/>
                <a:sym typeface="+mn-lt"/>
              </a:endParaRPr>
            </a:p>
          </p:txBody>
        </p:sp>
        <p:sp>
          <p:nvSpPr>
            <p:cNvPr id="18" name="Oval 350"/>
            <p:cNvSpPr>
              <a:spLocks noChangeAspect="1"/>
            </p:cNvSpPr>
            <p:nvPr/>
          </p:nvSpPr>
          <p:spPr>
            <a:xfrm>
              <a:off x="7143752" y="4066845"/>
              <a:ext cx="649722" cy="649722"/>
            </a:xfrm>
            <a:prstGeom prst="ellipse">
              <a:avLst/>
            </a:prstGeom>
            <a:solidFill>
              <a:schemeClr val="accent1"/>
            </a:solidFill>
            <a:ln>
              <a:solidFill>
                <a:schemeClr val="accent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lumMod val="75000"/>
                    <a:lumOff val="25000"/>
                  </a:schemeClr>
                </a:solidFill>
                <a:latin typeface="+mn-ea"/>
                <a:sym typeface="+mn-lt"/>
              </a:endParaRPr>
            </a:p>
          </p:txBody>
        </p:sp>
        <p:sp>
          <p:nvSpPr>
            <p:cNvPr id="19" name="Oval 366"/>
            <p:cNvSpPr>
              <a:spLocks noChangeAspect="1"/>
            </p:cNvSpPr>
            <p:nvPr/>
          </p:nvSpPr>
          <p:spPr>
            <a:xfrm>
              <a:off x="5584907" y="1949458"/>
              <a:ext cx="666668" cy="666666"/>
            </a:xfrm>
            <a:prstGeom prst="ellipse">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lumMod val="75000"/>
                    <a:lumOff val="25000"/>
                  </a:schemeClr>
                </a:solidFill>
                <a:latin typeface="+mn-ea"/>
                <a:sym typeface="+mn-lt"/>
              </a:endParaRPr>
            </a:p>
          </p:txBody>
        </p:sp>
        <p:sp>
          <p:nvSpPr>
            <p:cNvPr id="20" name="Oval 367"/>
            <p:cNvSpPr>
              <a:spLocks noChangeAspect="1"/>
            </p:cNvSpPr>
            <p:nvPr/>
          </p:nvSpPr>
          <p:spPr>
            <a:xfrm>
              <a:off x="4102567" y="3648930"/>
              <a:ext cx="918642" cy="918640"/>
            </a:xfrm>
            <a:prstGeom prst="ellipse">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lumMod val="75000"/>
                    <a:lumOff val="25000"/>
                  </a:schemeClr>
                </a:solidFill>
                <a:latin typeface="+mn-ea"/>
                <a:sym typeface="+mn-lt"/>
              </a:endParaRPr>
            </a:p>
          </p:txBody>
        </p:sp>
        <p:sp>
          <p:nvSpPr>
            <p:cNvPr id="21" name="Oval 368"/>
            <p:cNvSpPr>
              <a:spLocks noChangeAspect="1"/>
            </p:cNvSpPr>
            <p:nvPr/>
          </p:nvSpPr>
          <p:spPr>
            <a:xfrm>
              <a:off x="5157010" y="3226971"/>
              <a:ext cx="601920" cy="601918"/>
            </a:xfrm>
            <a:prstGeom prst="ellipse">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solidFill>
                  <a:schemeClr val="tx1">
                    <a:lumMod val="75000"/>
                    <a:lumOff val="25000"/>
                  </a:schemeClr>
                </a:solidFill>
                <a:latin typeface="+mn-ea"/>
                <a:sym typeface="+mn-lt"/>
              </a:endParaRPr>
            </a:p>
          </p:txBody>
        </p:sp>
        <p:sp>
          <p:nvSpPr>
            <p:cNvPr id="22" name="Oval 369"/>
            <p:cNvSpPr>
              <a:spLocks noChangeAspect="1"/>
            </p:cNvSpPr>
            <p:nvPr/>
          </p:nvSpPr>
          <p:spPr>
            <a:xfrm>
              <a:off x="6555202" y="3812014"/>
              <a:ext cx="449930" cy="449928"/>
            </a:xfrm>
            <a:prstGeom prst="ellipse">
              <a:avLst/>
            </a:prstGeom>
            <a:solidFill>
              <a:schemeClr val="accent1"/>
            </a:solidFill>
            <a:ln>
              <a:solidFill>
                <a:schemeClr val="accent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lumMod val="75000"/>
                    <a:lumOff val="25000"/>
                  </a:schemeClr>
                </a:solidFill>
                <a:latin typeface="+mn-ea"/>
                <a:sym typeface="+mn-lt"/>
              </a:endParaRPr>
            </a:p>
          </p:txBody>
        </p:sp>
        <p:sp>
          <p:nvSpPr>
            <p:cNvPr id="23" name="Oval 370"/>
            <p:cNvSpPr>
              <a:spLocks noChangeAspect="1"/>
            </p:cNvSpPr>
            <p:nvPr/>
          </p:nvSpPr>
          <p:spPr>
            <a:xfrm>
              <a:off x="3782286" y="3470839"/>
              <a:ext cx="321233" cy="321232"/>
            </a:xfrm>
            <a:prstGeom prst="ellipse">
              <a:avLst/>
            </a:prstGeom>
            <a:solidFill>
              <a:schemeClr val="accent1"/>
            </a:solidFill>
            <a:ln>
              <a:solidFill>
                <a:schemeClr val="accent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lumMod val="75000"/>
                    <a:lumOff val="25000"/>
                  </a:schemeClr>
                </a:solidFill>
                <a:latin typeface="+mn-ea"/>
                <a:sym typeface="+mn-lt"/>
              </a:endParaRPr>
            </a:p>
          </p:txBody>
        </p:sp>
        <p:sp>
          <p:nvSpPr>
            <p:cNvPr id="24" name="Oval 371"/>
            <p:cNvSpPr>
              <a:spLocks noChangeAspect="1"/>
            </p:cNvSpPr>
            <p:nvPr/>
          </p:nvSpPr>
          <p:spPr>
            <a:xfrm>
              <a:off x="7915275" y="2269747"/>
              <a:ext cx="377107" cy="377105"/>
            </a:xfrm>
            <a:prstGeom prst="ellipse">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lumMod val="75000"/>
                    <a:lumOff val="25000"/>
                  </a:schemeClr>
                </a:solidFill>
                <a:latin typeface="+mn-ea"/>
                <a:sym typeface="+mn-lt"/>
              </a:endParaRPr>
            </a:p>
          </p:txBody>
        </p:sp>
        <p:sp>
          <p:nvSpPr>
            <p:cNvPr id="25" name="Oval 372"/>
            <p:cNvSpPr>
              <a:spLocks noChangeAspect="1"/>
            </p:cNvSpPr>
            <p:nvPr/>
          </p:nvSpPr>
          <p:spPr>
            <a:xfrm>
              <a:off x="5371031" y="1607754"/>
              <a:ext cx="269527" cy="269526"/>
            </a:xfrm>
            <a:prstGeom prst="ellipse">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lumMod val="75000"/>
                    <a:lumOff val="25000"/>
                  </a:schemeClr>
                </a:solidFill>
                <a:latin typeface="+mn-ea"/>
                <a:sym typeface="+mn-lt"/>
              </a:endParaRPr>
            </a:p>
          </p:txBody>
        </p:sp>
        <p:sp>
          <p:nvSpPr>
            <p:cNvPr id="26" name="Oval 373"/>
            <p:cNvSpPr>
              <a:spLocks noChangeAspect="1"/>
            </p:cNvSpPr>
            <p:nvPr/>
          </p:nvSpPr>
          <p:spPr>
            <a:xfrm>
              <a:off x="5156058" y="4564395"/>
              <a:ext cx="269527" cy="269526"/>
            </a:xfrm>
            <a:prstGeom prst="ellipse">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lumMod val="75000"/>
                    <a:lumOff val="25000"/>
                  </a:schemeClr>
                </a:solidFill>
                <a:latin typeface="+mn-ea"/>
                <a:sym typeface="+mn-lt"/>
              </a:endParaRPr>
            </a:p>
          </p:txBody>
        </p:sp>
        <p:sp>
          <p:nvSpPr>
            <p:cNvPr id="27" name="Oval 374"/>
            <p:cNvSpPr>
              <a:spLocks noChangeAspect="1"/>
            </p:cNvSpPr>
            <p:nvPr/>
          </p:nvSpPr>
          <p:spPr>
            <a:xfrm>
              <a:off x="7866205" y="4135402"/>
              <a:ext cx="179734" cy="179733"/>
            </a:xfrm>
            <a:prstGeom prst="ellipse">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lumMod val="75000"/>
                    <a:lumOff val="25000"/>
                  </a:schemeClr>
                </a:solidFill>
                <a:latin typeface="+mn-ea"/>
                <a:sym typeface="+mn-lt"/>
              </a:endParaRPr>
            </a:p>
          </p:txBody>
        </p:sp>
        <p:sp>
          <p:nvSpPr>
            <p:cNvPr id="28" name="Oval 348"/>
            <p:cNvSpPr>
              <a:spLocks noChangeAspect="1"/>
            </p:cNvSpPr>
            <p:nvPr/>
          </p:nvSpPr>
          <p:spPr>
            <a:xfrm>
              <a:off x="4376659" y="2837309"/>
              <a:ext cx="633532" cy="633530"/>
            </a:xfrm>
            <a:prstGeom prst="ellipse">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dirty="0">
                <a:solidFill>
                  <a:schemeClr val="tx1">
                    <a:lumMod val="75000"/>
                    <a:lumOff val="25000"/>
                  </a:schemeClr>
                </a:solidFill>
                <a:latin typeface="+mn-ea"/>
                <a:sym typeface="+mn-lt"/>
              </a:endParaRPr>
            </a:p>
          </p:txBody>
        </p:sp>
        <p:sp>
          <p:nvSpPr>
            <p:cNvPr id="29" name="Oval 36"/>
            <p:cNvSpPr>
              <a:spLocks noChangeAspect="1"/>
            </p:cNvSpPr>
            <p:nvPr/>
          </p:nvSpPr>
          <p:spPr>
            <a:xfrm>
              <a:off x="7251597" y="3649156"/>
              <a:ext cx="179734" cy="179733"/>
            </a:xfrm>
            <a:prstGeom prst="ellipse">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lumMod val="75000"/>
                    <a:lumOff val="25000"/>
                  </a:schemeClr>
                </a:solidFill>
                <a:latin typeface="+mn-ea"/>
                <a:sym typeface="+mn-lt"/>
              </a:endParaRPr>
            </a:p>
          </p:txBody>
        </p:sp>
        <p:sp>
          <p:nvSpPr>
            <p:cNvPr id="30" name="Oval 38"/>
            <p:cNvSpPr>
              <a:spLocks noChangeAspect="1"/>
            </p:cNvSpPr>
            <p:nvPr/>
          </p:nvSpPr>
          <p:spPr>
            <a:xfrm>
              <a:off x="3537483" y="2267374"/>
              <a:ext cx="1045290" cy="1045290"/>
            </a:xfrm>
            <a:prstGeom prst="ellipse">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dirty="0">
                <a:solidFill>
                  <a:schemeClr val="tx1">
                    <a:lumMod val="75000"/>
                    <a:lumOff val="25000"/>
                  </a:schemeClr>
                </a:solidFill>
                <a:latin typeface="+mn-ea"/>
                <a:sym typeface="+mn-lt"/>
              </a:endParaRPr>
            </a:p>
          </p:txBody>
        </p:sp>
        <p:sp>
          <p:nvSpPr>
            <p:cNvPr id="31" name="Oval 39"/>
            <p:cNvSpPr>
              <a:spLocks noChangeAspect="1"/>
            </p:cNvSpPr>
            <p:nvPr/>
          </p:nvSpPr>
          <p:spPr>
            <a:xfrm>
              <a:off x="6209756" y="1544322"/>
              <a:ext cx="500703" cy="500700"/>
            </a:xfrm>
            <a:prstGeom prst="ellipse">
              <a:avLst/>
            </a:prstGeom>
            <a:solidFill>
              <a:schemeClr val="accent1"/>
            </a:solidFill>
            <a:ln>
              <a:solidFill>
                <a:schemeClr val="accent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lumMod val="75000"/>
                    <a:lumOff val="25000"/>
                  </a:schemeClr>
                </a:solidFill>
                <a:latin typeface="+mn-ea"/>
                <a:sym typeface="+mn-lt"/>
              </a:endParaRPr>
            </a:p>
          </p:txBody>
        </p:sp>
        <p:sp>
          <p:nvSpPr>
            <p:cNvPr id="32" name="任意多边形 35"/>
            <p:cNvSpPr/>
            <p:nvPr/>
          </p:nvSpPr>
          <p:spPr>
            <a:xfrm>
              <a:off x="7837407" y="3170012"/>
              <a:ext cx="377805" cy="323834"/>
            </a:xfrm>
            <a:custGeom>
              <a:avLst/>
              <a:gdLst/>
              <a:ahLst/>
              <a:cxnLst/>
              <a:rect l="l" t="t" r="r" b="b"/>
              <a:pathLst>
                <a:path w="228600" h="195943">
                  <a:moveTo>
                    <a:pt x="97972" y="114300"/>
                  </a:moveTo>
                  <a:lnTo>
                    <a:pt x="130629" y="114300"/>
                  </a:lnTo>
                  <a:lnTo>
                    <a:pt x="130629" y="130628"/>
                  </a:lnTo>
                  <a:lnTo>
                    <a:pt x="97972" y="130628"/>
                  </a:lnTo>
                  <a:close/>
                  <a:moveTo>
                    <a:pt x="0" y="114300"/>
                  </a:moveTo>
                  <a:lnTo>
                    <a:pt x="85725" y="114300"/>
                  </a:lnTo>
                  <a:lnTo>
                    <a:pt x="85725" y="134711"/>
                  </a:lnTo>
                  <a:cubicBezTo>
                    <a:pt x="85725" y="136922"/>
                    <a:pt x="86533" y="138835"/>
                    <a:pt x="88149" y="140451"/>
                  </a:cubicBezTo>
                  <a:cubicBezTo>
                    <a:pt x="89765" y="142067"/>
                    <a:pt x="91678" y="142875"/>
                    <a:pt x="93889" y="142875"/>
                  </a:cubicBezTo>
                  <a:lnTo>
                    <a:pt x="134711" y="142875"/>
                  </a:lnTo>
                  <a:cubicBezTo>
                    <a:pt x="136922" y="142875"/>
                    <a:pt x="138836" y="142067"/>
                    <a:pt x="140451" y="140451"/>
                  </a:cubicBezTo>
                  <a:cubicBezTo>
                    <a:pt x="142067" y="138835"/>
                    <a:pt x="142875" y="136922"/>
                    <a:pt x="142875" y="134711"/>
                  </a:cubicBezTo>
                  <a:lnTo>
                    <a:pt x="142875" y="114300"/>
                  </a:lnTo>
                  <a:lnTo>
                    <a:pt x="228600" y="114300"/>
                  </a:lnTo>
                  <a:lnTo>
                    <a:pt x="228600" y="175532"/>
                  </a:lnTo>
                  <a:cubicBezTo>
                    <a:pt x="228600" y="181145"/>
                    <a:pt x="226602" y="185950"/>
                    <a:pt x="222605" y="189947"/>
                  </a:cubicBezTo>
                  <a:cubicBezTo>
                    <a:pt x="218607" y="193944"/>
                    <a:pt x="213802" y="195943"/>
                    <a:pt x="208189" y="195943"/>
                  </a:cubicBezTo>
                  <a:lnTo>
                    <a:pt x="20411" y="195943"/>
                  </a:lnTo>
                  <a:cubicBezTo>
                    <a:pt x="14798" y="195943"/>
                    <a:pt x="9993" y="193944"/>
                    <a:pt x="5996" y="189947"/>
                  </a:cubicBezTo>
                  <a:cubicBezTo>
                    <a:pt x="1999" y="185950"/>
                    <a:pt x="0" y="181145"/>
                    <a:pt x="0" y="175532"/>
                  </a:cubicBezTo>
                  <a:close/>
                  <a:moveTo>
                    <a:pt x="81643" y="16328"/>
                  </a:moveTo>
                  <a:lnTo>
                    <a:pt x="81643" y="32657"/>
                  </a:lnTo>
                  <a:lnTo>
                    <a:pt x="146957" y="32657"/>
                  </a:lnTo>
                  <a:lnTo>
                    <a:pt x="146957" y="16328"/>
                  </a:lnTo>
                  <a:close/>
                  <a:moveTo>
                    <a:pt x="77561" y="0"/>
                  </a:moveTo>
                  <a:lnTo>
                    <a:pt x="151039" y="0"/>
                  </a:lnTo>
                  <a:cubicBezTo>
                    <a:pt x="154441" y="0"/>
                    <a:pt x="157333" y="1190"/>
                    <a:pt x="159714" y="3572"/>
                  </a:cubicBezTo>
                  <a:cubicBezTo>
                    <a:pt x="162095" y="5953"/>
                    <a:pt x="163286" y="8844"/>
                    <a:pt x="163286" y="12246"/>
                  </a:cubicBezTo>
                  <a:lnTo>
                    <a:pt x="163286" y="32657"/>
                  </a:lnTo>
                  <a:lnTo>
                    <a:pt x="208189" y="32657"/>
                  </a:lnTo>
                  <a:cubicBezTo>
                    <a:pt x="213802" y="32657"/>
                    <a:pt x="218607" y="34656"/>
                    <a:pt x="222605" y="38653"/>
                  </a:cubicBezTo>
                  <a:cubicBezTo>
                    <a:pt x="226602" y="42650"/>
                    <a:pt x="228600" y="47455"/>
                    <a:pt x="228600" y="53068"/>
                  </a:cubicBezTo>
                  <a:lnTo>
                    <a:pt x="228600" y="102053"/>
                  </a:lnTo>
                  <a:lnTo>
                    <a:pt x="0" y="102053"/>
                  </a:lnTo>
                  <a:lnTo>
                    <a:pt x="0" y="53068"/>
                  </a:lnTo>
                  <a:cubicBezTo>
                    <a:pt x="0" y="47455"/>
                    <a:pt x="1999" y="42650"/>
                    <a:pt x="5996" y="38653"/>
                  </a:cubicBezTo>
                  <a:cubicBezTo>
                    <a:pt x="9993" y="34656"/>
                    <a:pt x="14798" y="32657"/>
                    <a:pt x="20411" y="32657"/>
                  </a:cubicBezTo>
                  <a:lnTo>
                    <a:pt x="65314" y="32657"/>
                  </a:lnTo>
                  <a:lnTo>
                    <a:pt x="65314" y="12246"/>
                  </a:lnTo>
                  <a:cubicBezTo>
                    <a:pt x="65314" y="8844"/>
                    <a:pt x="66505" y="5953"/>
                    <a:pt x="68886" y="3572"/>
                  </a:cubicBezTo>
                  <a:cubicBezTo>
                    <a:pt x="71268" y="1190"/>
                    <a:pt x="74159" y="0"/>
                    <a:pt x="77561"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AU" altLang="zh-CN" sz="1800" u="none" strike="noStrike" kern="1200" cap="none" spc="0" normalizeH="0" baseline="0" noProof="0" dirty="0">
                <a:ln>
                  <a:noFill/>
                </a:ln>
                <a:solidFill>
                  <a:schemeClr val="tx1">
                    <a:lumMod val="75000"/>
                    <a:lumOff val="25000"/>
                  </a:schemeClr>
                </a:solidFill>
                <a:effectLst/>
                <a:uLnTx/>
                <a:uFillTx/>
                <a:latin typeface="+mn-ea"/>
                <a:cs typeface="+mn-ea"/>
                <a:sym typeface="+mn-lt"/>
              </a:endParaRPr>
            </a:p>
          </p:txBody>
        </p:sp>
        <p:sp>
          <p:nvSpPr>
            <p:cNvPr id="33" name="任意多边形 36"/>
            <p:cNvSpPr/>
            <p:nvPr/>
          </p:nvSpPr>
          <p:spPr>
            <a:xfrm>
              <a:off x="7153805" y="1937455"/>
              <a:ext cx="377806" cy="323899"/>
            </a:xfrm>
            <a:custGeom>
              <a:avLst/>
              <a:gdLst/>
              <a:ahLst/>
              <a:cxnLst/>
              <a:rect l="l" t="t" r="r" b="b"/>
              <a:pathLst>
                <a:path w="228600" h="195982">
                  <a:moveTo>
                    <a:pt x="114300" y="0"/>
                  </a:moveTo>
                  <a:cubicBezTo>
                    <a:pt x="135051" y="0"/>
                    <a:pt x="154186" y="3636"/>
                    <a:pt x="171705" y="10907"/>
                  </a:cubicBezTo>
                  <a:cubicBezTo>
                    <a:pt x="189224" y="18179"/>
                    <a:pt x="203087" y="28086"/>
                    <a:pt x="213292" y="40630"/>
                  </a:cubicBezTo>
                  <a:cubicBezTo>
                    <a:pt x="223497" y="53175"/>
                    <a:pt x="228600" y="66846"/>
                    <a:pt x="228600" y="81643"/>
                  </a:cubicBezTo>
                  <a:cubicBezTo>
                    <a:pt x="228600" y="96441"/>
                    <a:pt x="223497" y="110112"/>
                    <a:pt x="213292" y="122656"/>
                  </a:cubicBezTo>
                  <a:cubicBezTo>
                    <a:pt x="203087" y="135200"/>
                    <a:pt x="189224" y="145108"/>
                    <a:pt x="171705" y="152379"/>
                  </a:cubicBezTo>
                  <a:cubicBezTo>
                    <a:pt x="154186" y="159650"/>
                    <a:pt x="135051" y="163286"/>
                    <a:pt x="114300" y="163286"/>
                  </a:cubicBezTo>
                  <a:cubicBezTo>
                    <a:pt x="108347" y="163286"/>
                    <a:pt x="102181" y="162946"/>
                    <a:pt x="95803" y="162266"/>
                  </a:cubicBezTo>
                  <a:cubicBezTo>
                    <a:pt x="78964" y="177148"/>
                    <a:pt x="59404" y="187439"/>
                    <a:pt x="37122" y="193137"/>
                  </a:cubicBezTo>
                  <a:cubicBezTo>
                    <a:pt x="32955" y="194327"/>
                    <a:pt x="28107" y="195263"/>
                    <a:pt x="22579" y="195943"/>
                  </a:cubicBezTo>
                  <a:cubicBezTo>
                    <a:pt x="21134" y="196113"/>
                    <a:pt x="19837" y="195731"/>
                    <a:pt x="18689" y="194795"/>
                  </a:cubicBezTo>
                  <a:cubicBezTo>
                    <a:pt x="17541" y="193860"/>
                    <a:pt x="16796" y="192627"/>
                    <a:pt x="16456" y="191096"/>
                  </a:cubicBezTo>
                  <a:lnTo>
                    <a:pt x="16456" y="190968"/>
                  </a:lnTo>
                  <a:cubicBezTo>
                    <a:pt x="16201" y="190628"/>
                    <a:pt x="16180" y="190118"/>
                    <a:pt x="16392" y="189437"/>
                  </a:cubicBezTo>
                  <a:cubicBezTo>
                    <a:pt x="16605" y="188757"/>
                    <a:pt x="16690" y="188332"/>
                    <a:pt x="16648" y="188162"/>
                  </a:cubicBezTo>
                  <a:cubicBezTo>
                    <a:pt x="16605" y="187992"/>
                    <a:pt x="16796" y="187588"/>
                    <a:pt x="17222" y="186950"/>
                  </a:cubicBezTo>
                  <a:cubicBezTo>
                    <a:pt x="17647" y="186312"/>
                    <a:pt x="17902" y="185929"/>
                    <a:pt x="17987" y="185802"/>
                  </a:cubicBezTo>
                  <a:cubicBezTo>
                    <a:pt x="18072" y="185674"/>
                    <a:pt x="18370" y="185313"/>
                    <a:pt x="18880" y="184717"/>
                  </a:cubicBezTo>
                  <a:cubicBezTo>
                    <a:pt x="19390" y="184122"/>
                    <a:pt x="19730" y="183739"/>
                    <a:pt x="19901" y="183569"/>
                  </a:cubicBezTo>
                  <a:cubicBezTo>
                    <a:pt x="20496" y="182889"/>
                    <a:pt x="21814" y="181422"/>
                    <a:pt x="23855" y="179168"/>
                  </a:cubicBezTo>
                  <a:cubicBezTo>
                    <a:pt x="25896" y="176915"/>
                    <a:pt x="27363" y="175299"/>
                    <a:pt x="28256" y="174321"/>
                  </a:cubicBezTo>
                  <a:cubicBezTo>
                    <a:pt x="29149" y="173343"/>
                    <a:pt x="30467" y="171663"/>
                    <a:pt x="32211" y="169282"/>
                  </a:cubicBezTo>
                  <a:cubicBezTo>
                    <a:pt x="33954" y="166901"/>
                    <a:pt x="35336" y="164732"/>
                    <a:pt x="36357" y="162776"/>
                  </a:cubicBezTo>
                  <a:cubicBezTo>
                    <a:pt x="37377" y="160820"/>
                    <a:pt x="38525" y="158311"/>
                    <a:pt x="39801" y="155249"/>
                  </a:cubicBezTo>
                  <a:cubicBezTo>
                    <a:pt x="41077" y="152188"/>
                    <a:pt x="42182" y="148956"/>
                    <a:pt x="43118" y="145554"/>
                  </a:cubicBezTo>
                  <a:cubicBezTo>
                    <a:pt x="29766" y="137985"/>
                    <a:pt x="19241" y="128630"/>
                    <a:pt x="11545" y="117490"/>
                  </a:cubicBezTo>
                  <a:cubicBezTo>
                    <a:pt x="3848" y="106349"/>
                    <a:pt x="0" y="94400"/>
                    <a:pt x="0" y="81643"/>
                  </a:cubicBezTo>
                  <a:cubicBezTo>
                    <a:pt x="0" y="70587"/>
                    <a:pt x="3019" y="60021"/>
                    <a:pt x="9057" y="49943"/>
                  </a:cubicBezTo>
                  <a:cubicBezTo>
                    <a:pt x="15096" y="39865"/>
                    <a:pt x="23217" y="31169"/>
                    <a:pt x="33423" y="23855"/>
                  </a:cubicBezTo>
                  <a:cubicBezTo>
                    <a:pt x="43628" y="16542"/>
                    <a:pt x="55789" y="10737"/>
                    <a:pt x="69907" y="6443"/>
                  </a:cubicBezTo>
                  <a:cubicBezTo>
                    <a:pt x="84024" y="2148"/>
                    <a:pt x="98822" y="0"/>
                    <a:pt x="114300"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sz="1800" u="none" strike="noStrike" kern="1200" cap="none" spc="0" normalizeH="0" baseline="0" noProof="0" dirty="0">
                <a:ln>
                  <a:noFill/>
                </a:ln>
                <a:solidFill>
                  <a:schemeClr val="tx1">
                    <a:lumMod val="75000"/>
                    <a:lumOff val="25000"/>
                  </a:schemeClr>
                </a:solidFill>
                <a:effectLst/>
                <a:uLnTx/>
                <a:uFillTx/>
                <a:latin typeface="+mn-ea"/>
                <a:cs typeface="+mn-ea"/>
                <a:sym typeface="+mn-lt"/>
              </a:endParaRPr>
            </a:p>
          </p:txBody>
        </p:sp>
        <p:sp>
          <p:nvSpPr>
            <p:cNvPr id="34" name="任意多边形 37"/>
            <p:cNvSpPr/>
            <p:nvPr/>
          </p:nvSpPr>
          <p:spPr>
            <a:xfrm>
              <a:off x="4389341" y="3979043"/>
              <a:ext cx="396147" cy="296846"/>
            </a:xfrm>
            <a:custGeom>
              <a:avLst/>
              <a:gdLst/>
              <a:ahLst/>
              <a:cxnLst/>
              <a:rect l="l" t="t" r="r" b="b"/>
              <a:pathLst>
                <a:path w="239698" h="179614">
                  <a:moveTo>
                    <a:pt x="89807" y="97971"/>
                  </a:moveTo>
                  <a:lnTo>
                    <a:pt x="228600" y="97971"/>
                  </a:lnTo>
                  <a:cubicBezTo>
                    <a:pt x="231491" y="97971"/>
                    <a:pt x="234064" y="98524"/>
                    <a:pt x="236317" y="99630"/>
                  </a:cubicBezTo>
                  <a:cubicBezTo>
                    <a:pt x="238571" y="100735"/>
                    <a:pt x="239698" y="102564"/>
                    <a:pt x="239698" y="105115"/>
                  </a:cubicBezTo>
                  <a:cubicBezTo>
                    <a:pt x="239698" y="107752"/>
                    <a:pt x="238380" y="110558"/>
                    <a:pt x="235743" y="113535"/>
                  </a:cubicBezTo>
                  <a:lnTo>
                    <a:pt x="192881" y="164051"/>
                  </a:lnTo>
                  <a:cubicBezTo>
                    <a:pt x="189224" y="168388"/>
                    <a:pt x="184100" y="172067"/>
                    <a:pt x="177509" y="175086"/>
                  </a:cubicBezTo>
                  <a:cubicBezTo>
                    <a:pt x="170918" y="178105"/>
                    <a:pt x="164816" y="179614"/>
                    <a:pt x="159203" y="179614"/>
                  </a:cubicBezTo>
                  <a:lnTo>
                    <a:pt x="20410" y="179614"/>
                  </a:lnTo>
                  <a:cubicBezTo>
                    <a:pt x="17519" y="179614"/>
                    <a:pt x="14946" y="179061"/>
                    <a:pt x="12693" y="177956"/>
                  </a:cubicBezTo>
                  <a:cubicBezTo>
                    <a:pt x="10439" y="176850"/>
                    <a:pt x="9312" y="175022"/>
                    <a:pt x="9312" y="172470"/>
                  </a:cubicBezTo>
                  <a:cubicBezTo>
                    <a:pt x="9312" y="169834"/>
                    <a:pt x="10630" y="167028"/>
                    <a:pt x="13267" y="164051"/>
                  </a:cubicBezTo>
                  <a:lnTo>
                    <a:pt x="56129" y="113535"/>
                  </a:lnTo>
                  <a:cubicBezTo>
                    <a:pt x="59786" y="109197"/>
                    <a:pt x="64910" y="105519"/>
                    <a:pt x="71501" y="102500"/>
                  </a:cubicBezTo>
                  <a:cubicBezTo>
                    <a:pt x="78092" y="99481"/>
                    <a:pt x="84194" y="97971"/>
                    <a:pt x="89807" y="97971"/>
                  </a:cubicBezTo>
                  <a:close/>
                  <a:moveTo>
                    <a:pt x="28575" y="0"/>
                  </a:moveTo>
                  <a:lnTo>
                    <a:pt x="69396" y="0"/>
                  </a:lnTo>
                  <a:cubicBezTo>
                    <a:pt x="77220" y="0"/>
                    <a:pt x="83939" y="2806"/>
                    <a:pt x="89552" y="8419"/>
                  </a:cubicBezTo>
                  <a:cubicBezTo>
                    <a:pt x="95165" y="14032"/>
                    <a:pt x="97971" y="20751"/>
                    <a:pt x="97971" y="28575"/>
                  </a:cubicBezTo>
                  <a:lnTo>
                    <a:pt x="97971" y="32657"/>
                  </a:lnTo>
                  <a:lnTo>
                    <a:pt x="167367" y="32657"/>
                  </a:lnTo>
                  <a:cubicBezTo>
                    <a:pt x="175192" y="32657"/>
                    <a:pt x="181910" y="35464"/>
                    <a:pt x="187523" y="41077"/>
                  </a:cubicBezTo>
                  <a:cubicBezTo>
                    <a:pt x="193136" y="46689"/>
                    <a:pt x="195942" y="53408"/>
                    <a:pt x="195942" y="61232"/>
                  </a:cubicBezTo>
                  <a:lnTo>
                    <a:pt x="195942" y="81643"/>
                  </a:lnTo>
                  <a:lnTo>
                    <a:pt x="89807" y="81643"/>
                  </a:lnTo>
                  <a:cubicBezTo>
                    <a:pt x="81813" y="81643"/>
                    <a:pt x="73436" y="83663"/>
                    <a:pt x="64676" y="87702"/>
                  </a:cubicBezTo>
                  <a:cubicBezTo>
                    <a:pt x="55916" y="91742"/>
                    <a:pt x="48943" y="96823"/>
                    <a:pt x="43755" y="102946"/>
                  </a:cubicBezTo>
                  <a:lnTo>
                    <a:pt x="765" y="153463"/>
                  </a:lnTo>
                  <a:lnTo>
                    <a:pt x="127" y="154228"/>
                  </a:lnTo>
                  <a:cubicBezTo>
                    <a:pt x="127" y="153888"/>
                    <a:pt x="106" y="153357"/>
                    <a:pt x="63" y="152634"/>
                  </a:cubicBezTo>
                  <a:cubicBezTo>
                    <a:pt x="21" y="151911"/>
                    <a:pt x="0" y="151379"/>
                    <a:pt x="0" y="151039"/>
                  </a:cubicBezTo>
                  <a:lnTo>
                    <a:pt x="0" y="28575"/>
                  </a:lnTo>
                  <a:cubicBezTo>
                    <a:pt x="0" y="20751"/>
                    <a:pt x="2806" y="14032"/>
                    <a:pt x="8419" y="8419"/>
                  </a:cubicBezTo>
                  <a:cubicBezTo>
                    <a:pt x="14032" y="2806"/>
                    <a:pt x="20751" y="0"/>
                    <a:pt x="28575"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AU" altLang="zh-CN" sz="1800" u="none" strike="noStrike" kern="1200" cap="none" spc="0" normalizeH="0" baseline="0" noProof="0" dirty="0">
                <a:ln>
                  <a:noFill/>
                </a:ln>
                <a:solidFill>
                  <a:schemeClr val="tx1">
                    <a:lumMod val="75000"/>
                    <a:lumOff val="25000"/>
                  </a:schemeClr>
                </a:solidFill>
                <a:effectLst/>
                <a:uLnTx/>
                <a:uFillTx/>
                <a:latin typeface="+mn-ea"/>
                <a:cs typeface="+mn-ea"/>
                <a:sym typeface="+mn-lt"/>
              </a:endParaRPr>
            </a:p>
          </p:txBody>
        </p:sp>
        <p:sp>
          <p:nvSpPr>
            <p:cNvPr id="35" name="任意多边形 38"/>
            <p:cNvSpPr/>
            <p:nvPr/>
          </p:nvSpPr>
          <p:spPr>
            <a:xfrm>
              <a:off x="4677068" y="2087905"/>
              <a:ext cx="377806" cy="377806"/>
            </a:xfrm>
            <a:custGeom>
              <a:avLst/>
              <a:gdLst/>
              <a:ahLst/>
              <a:cxnLst/>
              <a:rect l="l" t="t" r="r" b="b"/>
              <a:pathLst>
                <a:path w="228600" h="228600">
                  <a:moveTo>
                    <a:pt x="163286" y="76158"/>
                  </a:moveTo>
                  <a:lnTo>
                    <a:pt x="163286" y="114300"/>
                  </a:lnTo>
                  <a:lnTo>
                    <a:pt x="201428" y="114300"/>
                  </a:lnTo>
                  <a:close/>
                  <a:moveTo>
                    <a:pt x="97971" y="65315"/>
                  </a:moveTo>
                  <a:lnTo>
                    <a:pt x="97971" y="212272"/>
                  </a:lnTo>
                  <a:lnTo>
                    <a:pt x="212271" y="212272"/>
                  </a:lnTo>
                  <a:lnTo>
                    <a:pt x="212271" y="130629"/>
                  </a:lnTo>
                  <a:lnTo>
                    <a:pt x="159204" y="130629"/>
                  </a:lnTo>
                  <a:cubicBezTo>
                    <a:pt x="155802" y="130629"/>
                    <a:pt x="152910" y="129438"/>
                    <a:pt x="150529" y="127057"/>
                  </a:cubicBezTo>
                  <a:cubicBezTo>
                    <a:pt x="148148" y="124676"/>
                    <a:pt x="146957" y="121784"/>
                    <a:pt x="146957" y="118383"/>
                  </a:cubicBezTo>
                  <a:lnTo>
                    <a:pt x="146957" y="65315"/>
                  </a:lnTo>
                  <a:close/>
                  <a:moveTo>
                    <a:pt x="36739" y="16329"/>
                  </a:moveTo>
                  <a:cubicBezTo>
                    <a:pt x="35634" y="16329"/>
                    <a:pt x="34677" y="16733"/>
                    <a:pt x="33869" y="17541"/>
                  </a:cubicBezTo>
                  <a:cubicBezTo>
                    <a:pt x="33061" y="18349"/>
                    <a:pt x="32657" y="19306"/>
                    <a:pt x="32657" y="20411"/>
                  </a:cubicBezTo>
                  <a:lnTo>
                    <a:pt x="32657" y="28575"/>
                  </a:lnTo>
                  <a:cubicBezTo>
                    <a:pt x="32657" y="29681"/>
                    <a:pt x="33061" y="30638"/>
                    <a:pt x="33869" y="31446"/>
                  </a:cubicBezTo>
                  <a:cubicBezTo>
                    <a:pt x="34677" y="32254"/>
                    <a:pt x="35634" y="32658"/>
                    <a:pt x="36739" y="32658"/>
                  </a:cubicBezTo>
                  <a:lnTo>
                    <a:pt x="126546" y="32658"/>
                  </a:lnTo>
                  <a:cubicBezTo>
                    <a:pt x="127652" y="32658"/>
                    <a:pt x="128609" y="32254"/>
                    <a:pt x="129417" y="31446"/>
                  </a:cubicBezTo>
                  <a:cubicBezTo>
                    <a:pt x="130225" y="30638"/>
                    <a:pt x="130629" y="29681"/>
                    <a:pt x="130629" y="28575"/>
                  </a:cubicBezTo>
                  <a:lnTo>
                    <a:pt x="130629" y="20411"/>
                  </a:lnTo>
                  <a:cubicBezTo>
                    <a:pt x="130629" y="19306"/>
                    <a:pt x="130225" y="18349"/>
                    <a:pt x="129417" y="17541"/>
                  </a:cubicBezTo>
                  <a:cubicBezTo>
                    <a:pt x="128609" y="16733"/>
                    <a:pt x="127652" y="16329"/>
                    <a:pt x="126546" y="16329"/>
                  </a:cubicBezTo>
                  <a:close/>
                  <a:moveTo>
                    <a:pt x="12246" y="0"/>
                  </a:moveTo>
                  <a:lnTo>
                    <a:pt x="151039" y="0"/>
                  </a:lnTo>
                  <a:cubicBezTo>
                    <a:pt x="154441" y="0"/>
                    <a:pt x="157333" y="1191"/>
                    <a:pt x="159714" y="3572"/>
                  </a:cubicBezTo>
                  <a:cubicBezTo>
                    <a:pt x="162095" y="5954"/>
                    <a:pt x="163286" y="8845"/>
                    <a:pt x="163286" y="12247"/>
                  </a:cubicBezTo>
                  <a:lnTo>
                    <a:pt x="163286" y="54089"/>
                  </a:lnTo>
                  <a:cubicBezTo>
                    <a:pt x="165072" y="55194"/>
                    <a:pt x="166602" y="56385"/>
                    <a:pt x="167878" y="57661"/>
                  </a:cubicBezTo>
                  <a:lnTo>
                    <a:pt x="219925" y="109708"/>
                  </a:lnTo>
                  <a:cubicBezTo>
                    <a:pt x="222307" y="112089"/>
                    <a:pt x="224348" y="115321"/>
                    <a:pt x="226049" y="119403"/>
                  </a:cubicBezTo>
                  <a:cubicBezTo>
                    <a:pt x="227750" y="123485"/>
                    <a:pt x="228600" y="127227"/>
                    <a:pt x="228600" y="130629"/>
                  </a:cubicBezTo>
                  <a:lnTo>
                    <a:pt x="228600" y="216354"/>
                  </a:lnTo>
                  <a:cubicBezTo>
                    <a:pt x="228600" y="219756"/>
                    <a:pt x="227409" y="222647"/>
                    <a:pt x="225028" y="225028"/>
                  </a:cubicBezTo>
                  <a:cubicBezTo>
                    <a:pt x="222647" y="227410"/>
                    <a:pt x="219755" y="228600"/>
                    <a:pt x="216354" y="228600"/>
                  </a:cubicBezTo>
                  <a:lnTo>
                    <a:pt x="93889" y="228600"/>
                  </a:lnTo>
                  <a:cubicBezTo>
                    <a:pt x="90487" y="228600"/>
                    <a:pt x="87596" y="227410"/>
                    <a:pt x="85215" y="225028"/>
                  </a:cubicBezTo>
                  <a:cubicBezTo>
                    <a:pt x="82833" y="222647"/>
                    <a:pt x="81643" y="219756"/>
                    <a:pt x="81643" y="216354"/>
                  </a:cubicBezTo>
                  <a:lnTo>
                    <a:pt x="81643" y="195943"/>
                  </a:lnTo>
                  <a:lnTo>
                    <a:pt x="12246" y="195943"/>
                  </a:lnTo>
                  <a:cubicBezTo>
                    <a:pt x="8845" y="195943"/>
                    <a:pt x="5953" y="194753"/>
                    <a:pt x="3572" y="192371"/>
                  </a:cubicBezTo>
                  <a:cubicBezTo>
                    <a:pt x="1191" y="189990"/>
                    <a:pt x="0" y="187099"/>
                    <a:pt x="0" y="183697"/>
                  </a:cubicBezTo>
                  <a:lnTo>
                    <a:pt x="0" y="12247"/>
                  </a:lnTo>
                  <a:cubicBezTo>
                    <a:pt x="0" y="8845"/>
                    <a:pt x="1191" y="5954"/>
                    <a:pt x="3572" y="3572"/>
                  </a:cubicBezTo>
                  <a:cubicBezTo>
                    <a:pt x="5953" y="1191"/>
                    <a:pt x="8845" y="0"/>
                    <a:pt x="12246"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AU" altLang="zh-CN" sz="1800" u="none" strike="noStrike" kern="1200" cap="none" spc="0" normalizeH="0" baseline="0" noProof="0" dirty="0">
                <a:ln>
                  <a:noFill/>
                </a:ln>
                <a:solidFill>
                  <a:schemeClr val="tx1">
                    <a:lumMod val="75000"/>
                    <a:lumOff val="25000"/>
                  </a:schemeClr>
                </a:solidFill>
                <a:effectLst/>
                <a:uLnTx/>
                <a:uFillTx/>
                <a:latin typeface="+mn-ea"/>
                <a:cs typeface="+mn-ea"/>
                <a:sym typeface="+mn-lt"/>
              </a:endParaRPr>
            </a:p>
          </p:txBody>
        </p:sp>
        <p:grpSp>
          <p:nvGrpSpPr>
            <p:cNvPr id="36" name="Group 8"/>
            <p:cNvGrpSpPr/>
            <p:nvPr/>
          </p:nvGrpSpPr>
          <p:grpSpPr>
            <a:xfrm>
              <a:off x="3866549" y="2555085"/>
              <a:ext cx="346724" cy="472094"/>
              <a:chOff x="2767013" y="609600"/>
              <a:chExt cx="561975" cy="765176"/>
            </a:xfrm>
            <a:solidFill>
              <a:schemeClr val="bg1"/>
            </a:solidFill>
          </p:grpSpPr>
          <p:sp>
            <p:nvSpPr>
              <p:cNvPr id="41" name="Freeform 5"/>
              <p:cNvSpPr>
                <a:spLocks noEditPoints="1"/>
              </p:cNvSpPr>
              <p:nvPr/>
            </p:nvSpPr>
            <p:spPr bwMode="auto">
              <a:xfrm>
                <a:off x="2767013" y="609600"/>
                <a:ext cx="561975" cy="609600"/>
              </a:xfrm>
              <a:custGeom>
                <a:avLst/>
                <a:gdLst>
                  <a:gd name="T0" fmla="*/ 100 w 147"/>
                  <a:gd name="T1" fmla="*/ 160 h 160"/>
                  <a:gd name="T2" fmla="*/ 143 w 147"/>
                  <a:gd name="T3" fmla="*/ 59 h 160"/>
                  <a:gd name="T4" fmla="*/ 73 w 147"/>
                  <a:gd name="T5" fmla="*/ 0 h 160"/>
                  <a:gd name="T6" fmla="*/ 3 w 147"/>
                  <a:gd name="T7" fmla="*/ 59 h 160"/>
                  <a:gd name="T8" fmla="*/ 46 w 147"/>
                  <a:gd name="T9" fmla="*/ 160 h 160"/>
                  <a:gd name="T10" fmla="*/ 100 w 147"/>
                  <a:gd name="T11" fmla="*/ 160 h 160"/>
                  <a:gd name="T12" fmla="*/ 19 w 147"/>
                  <a:gd name="T13" fmla="*/ 60 h 160"/>
                  <a:gd name="T14" fmla="*/ 73 w 147"/>
                  <a:gd name="T15" fmla="*/ 16 h 160"/>
                  <a:gd name="T16" fmla="*/ 127 w 147"/>
                  <a:gd name="T17" fmla="*/ 60 h 160"/>
                  <a:gd name="T18" fmla="*/ 110 w 147"/>
                  <a:gd name="T19" fmla="*/ 100 h 160"/>
                  <a:gd name="T20" fmla="*/ 86 w 147"/>
                  <a:gd name="T21" fmla="*/ 144 h 160"/>
                  <a:gd name="T22" fmla="*/ 79 w 147"/>
                  <a:gd name="T23" fmla="*/ 144 h 160"/>
                  <a:gd name="T24" fmla="*/ 79 w 147"/>
                  <a:gd name="T25" fmla="*/ 87 h 160"/>
                  <a:gd name="T26" fmla="*/ 88 w 147"/>
                  <a:gd name="T27" fmla="*/ 87 h 160"/>
                  <a:gd name="T28" fmla="*/ 100 w 147"/>
                  <a:gd name="T29" fmla="*/ 75 h 160"/>
                  <a:gd name="T30" fmla="*/ 88 w 147"/>
                  <a:gd name="T31" fmla="*/ 63 h 160"/>
                  <a:gd name="T32" fmla="*/ 76 w 147"/>
                  <a:gd name="T33" fmla="*/ 75 h 160"/>
                  <a:gd name="T34" fmla="*/ 76 w 147"/>
                  <a:gd name="T35" fmla="*/ 75 h 160"/>
                  <a:gd name="T36" fmla="*/ 71 w 147"/>
                  <a:gd name="T37" fmla="*/ 75 h 160"/>
                  <a:gd name="T38" fmla="*/ 71 w 147"/>
                  <a:gd name="T39" fmla="*/ 75 h 160"/>
                  <a:gd name="T40" fmla="*/ 59 w 147"/>
                  <a:gd name="T41" fmla="*/ 63 h 160"/>
                  <a:gd name="T42" fmla="*/ 47 w 147"/>
                  <a:gd name="T43" fmla="*/ 75 h 160"/>
                  <a:gd name="T44" fmla="*/ 59 w 147"/>
                  <a:gd name="T45" fmla="*/ 87 h 160"/>
                  <a:gd name="T46" fmla="*/ 67 w 147"/>
                  <a:gd name="T47" fmla="*/ 87 h 160"/>
                  <a:gd name="T48" fmla="*/ 67 w 147"/>
                  <a:gd name="T49" fmla="*/ 144 h 160"/>
                  <a:gd name="T50" fmla="*/ 60 w 147"/>
                  <a:gd name="T51" fmla="*/ 144 h 160"/>
                  <a:gd name="T52" fmla="*/ 37 w 147"/>
                  <a:gd name="T53" fmla="*/ 100 h 160"/>
                  <a:gd name="T54" fmla="*/ 19 w 147"/>
                  <a:gd name="T55" fmla="*/ 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7" h="160">
                    <a:moveTo>
                      <a:pt x="100" y="160"/>
                    </a:moveTo>
                    <a:cubicBezTo>
                      <a:pt x="100" y="116"/>
                      <a:pt x="147" y="102"/>
                      <a:pt x="143" y="59"/>
                    </a:cubicBezTo>
                    <a:cubicBezTo>
                      <a:pt x="141" y="31"/>
                      <a:pt x="122" y="0"/>
                      <a:pt x="73" y="0"/>
                    </a:cubicBezTo>
                    <a:cubicBezTo>
                      <a:pt x="24" y="0"/>
                      <a:pt x="5" y="31"/>
                      <a:pt x="3" y="59"/>
                    </a:cubicBezTo>
                    <a:cubicBezTo>
                      <a:pt x="0" y="102"/>
                      <a:pt x="46" y="116"/>
                      <a:pt x="46" y="160"/>
                    </a:cubicBezTo>
                    <a:lnTo>
                      <a:pt x="100" y="160"/>
                    </a:lnTo>
                    <a:close/>
                    <a:moveTo>
                      <a:pt x="19" y="60"/>
                    </a:moveTo>
                    <a:cubicBezTo>
                      <a:pt x="20" y="47"/>
                      <a:pt x="28" y="16"/>
                      <a:pt x="73" y="16"/>
                    </a:cubicBezTo>
                    <a:cubicBezTo>
                      <a:pt x="119" y="16"/>
                      <a:pt x="126" y="47"/>
                      <a:pt x="127" y="60"/>
                    </a:cubicBezTo>
                    <a:cubicBezTo>
                      <a:pt x="128" y="75"/>
                      <a:pt x="121" y="85"/>
                      <a:pt x="110" y="100"/>
                    </a:cubicBezTo>
                    <a:cubicBezTo>
                      <a:pt x="100" y="112"/>
                      <a:pt x="90" y="126"/>
                      <a:pt x="86" y="144"/>
                    </a:cubicBezTo>
                    <a:cubicBezTo>
                      <a:pt x="79" y="144"/>
                      <a:pt x="79" y="144"/>
                      <a:pt x="79" y="144"/>
                    </a:cubicBezTo>
                    <a:cubicBezTo>
                      <a:pt x="79" y="87"/>
                      <a:pt x="79" y="87"/>
                      <a:pt x="79" y="87"/>
                    </a:cubicBezTo>
                    <a:cubicBezTo>
                      <a:pt x="88" y="87"/>
                      <a:pt x="88" y="87"/>
                      <a:pt x="88" y="87"/>
                    </a:cubicBezTo>
                    <a:cubicBezTo>
                      <a:pt x="94" y="87"/>
                      <a:pt x="100" y="82"/>
                      <a:pt x="100" y="75"/>
                    </a:cubicBezTo>
                    <a:cubicBezTo>
                      <a:pt x="100" y="68"/>
                      <a:pt x="94" y="63"/>
                      <a:pt x="88" y="63"/>
                    </a:cubicBezTo>
                    <a:cubicBezTo>
                      <a:pt x="81" y="63"/>
                      <a:pt x="76" y="68"/>
                      <a:pt x="76" y="75"/>
                    </a:cubicBezTo>
                    <a:cubicBezTo>
                      <a:pt x="76" y="75"/>
                      <a:pt x="76" y="75"/>
                      <a:pt x="76" y="75"/>
                    </a:cubicBezTo>
                    <a:cubicBezTo>
                      <a:pt x="71" y="75"/>
                      <a:pt x="71" y="75"/>
                      <a:pt x="71" y="75"/>
                    </a:cubicBezTo>
                    <a:cubicBezTo>
                      <a:pt x="71" y="75"/>
                      <a:pt x="71" y="75"/>
                      <a:pt x="71" y="75"/>
                    </a:cubicBezTo>
                    <a:cubicBezTo>
                      <a:pt x="71" y="68"/>
                      <a:pt x="65" y="63"/>
                      <a:pt x="59" y="63"/>
                    </a:cubicBezTo>
                    <a:cubicBezTo>
                      <a:pt x="52" y="63"/>
                      <a:pt x="47" y="68"/>
                      <a:pt x="47" y="75"/>
                    </a:cubicBezTo>
                    <a:cubicBezTo>
                      <a:pt x="47" y="82"/>
                      <a:pt x="52" y="87"/>
                      <a:pt x="59" y="87"/>
                    </a:cubicBezTo>
                    <a:cubicBezTo>
                      <a:pt x="67" y="87"/>
                      <a:pt x="67" y="87"/>
                      <a:pt x="67" y="87"/>
                    </a:cubicBezTo>
                    <a:cubicBezTo>
                      <a:pt x="67" y="144"/>
                      <a:pt x="67" y="144"/>
                      <a:pt x="67" y="144"/>
                    </a:cubicBezTo>
                    <a:cubicBezTo>
                      <a:pt x="60" y="144"/>
                      <a:pt x="60" y="144"/>
                      <a:pt x="60" y="144"/>
                    </a:cubicBezTo>
                    <a:cubicBezTo>
                      <a:pt x="56" y="126"/>
                      <a:pt x="46" y="112"/>
                      <a:pt x="37" y="100"/>
                    </a:cubicBezTo>
                    <a:cubicBezTo>
                      <a:pt x="25" y="85"/>
                      <a:pt x="18" y="75"/>
                      <a:pt x="19"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u="none" strike="noStrike" kern="1200" cap="none" spc="0" normalizeH="0" baseline="0" noProof="0">
                  <a:ln>
                    <a:noFill/>
                  </a:ln>
                  <a:solidFill>
                    <a:schemeClr val="tx1">
                      <a:lumMod val="75000"/>
                      <a:lumOff val="25000"/>
                    </a:schemeClr>
                  </a:solidFill>
                  <a:effectLst/>
                  <a:uLnTx/>
                  <a:uFillTx/>
                  <a:latin typeface="+mn-ea"/>
                  <a:cs typeface="+mn-ea"/>
                  <a:sym typeface="+mn-lt"/>
                </a:endParaRPr>
              </a:p>
            </p:txBody>
          </p:sp>
          <p:sp>
            <p:nvSpPr>
              <p:cNvPr id="42" name="Freeform 6"/>
              <p:cNvSpPr/>
              <p:nvPr/>
            </p:nvSpPr>
            <p:spPr bwMode="auto">
              <a:xfrm>
                <a:off x="2938463" y="1265238"/>
                <a:ext cx="214313" cy="109538"/>
              </a:xfrm>
              <a:custGeom>
                <a:avLst/>
                <a:gdLst>
                  <a:gd name="T0" fmla="*/ 0 w 56"/>
                  <a:gd name="T1" fmla="*/ 21 h 29"/>
                  <a:gd name="T2" fmla="*/ 28 w 56"/>
                  <a:gd name="T3" fmla="*/ 29 h 29"/>
                  <a:gd name="T4" fmla="*/ 56 w 56"/>
                  <a:gd name="T5" fmla="*/ 21 h 29"/>
                  <a:gd name="T6" fmla="*/ 56 w 56"/>
                  <a:gd name="T7" fmla="*/ 0 h 29"/>
                  <a:gd name="T8" fmla="*/ 0 w 56"/>
                  <a:gd name="T9" fmla="*/ 0 h 29"/>
                  <a:gd name="T10" fmla="*/ 0 w 56"/>
                  <a:gd name="T11" fmla="*/ 21 h 29"/>
                </a:gdLst>
                <a:ahLst/>
                <a:cxnLst>
                  <a:cxn ang="0">
                    <a:pos x="T0" y="T1"/>
                  </a:cxn>
                  <a:cxn ang="0">
                    <a:pos x="T2" y="T3"/>
                  </a:cxn>
                  <a:cxn ang="0">
                    <a:pos x="T4" y="T5"/>
                  </a:cxn>
                  <a:cxn ang="0">
                    <a:pos x="T6" y="T7"/>
                  </a:cxn>
                  <a:cxn ang="0">
                    <a:pos x="T8" y="T9"/>
                  </a:cxn>
                  <a:cxn ang="0">
                    <a:pos x="T10" y="T11"/>
                  </a:cxn>
                </a:cxnLst>
                <a:rect l="0" t="0" r="r" b="b"/>
                <a:pathLst>
                  <a:path w="56" h="29">
                    <a:moveTo>
                      <a:pt x="0" y="21"/>
                    </a:moveTo>
                    <a:cubicBezTo>
                      <a:pt x="8" y="26"/>
                      <a:pt x="17" y="29"/>
                      <a:pt x="28" y="29"/>
                    </a:cubicBezTo>
                    <a:cubicBezTo>
                      <a:pt x="39" y="29"/>
                      <a:pt x="48" y="26"/>
                      <a:pt x="56" y="21"/>
                    </a:cubicBezTo>
                    <a:cubicBezTo>
                      <a:pt x="56" y="0"/>
                      <a:pt x="56" y="0"/>
                      <a:pt x="56" y="0"/>
                    </a:cubicBezTo>
                    <a:cubicBezTo>
                      <a:pt x="0" y="0"/>
                      <a:pt x="0" y="0"/>
                      <a:pt x="0" y="0"/>
                    </a:cubicBez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u="none" strike="noStrike" kern="1200" cap="none" spc="0" normalizeH="0" baseline="0" noProof="0">
                  <a:ln>
                    <a:noFill/>
                  </a:ln>
                  <a:solidFill>
                    <a:schemeClr val="tx1">
                      <a:lumMod val="75000"/>
                      <a:lumOff val="25000"/>
                    </a:schemeClr>
                  </a:solidFill>
                  <a:effectLst/>
                  <a:uLnTx/>
                  <a:uFillTx/>
                  <a:latin typeface="+mn-ea"/>
                  <a:cs typeface="+mn-ea"/>
                  <a:sym typeface="+mn-lt"/>
                </a:endParaRPr>
              </a:p>
            </p:txBody>
          </p:sp>
        </p:grpSp>
        <p:sp>
          <p:nvSpPr>
            <p:cNvPr id="37" name="Oval 345"/>
            <p:cNvSpPr>
              <a:spLocks noChangeAspect="1"/>
            </p:cNvSpPr>
            <p:nvPr/>
          </p:nvSpPr>
          <p:spPr>
            <a:xfrm>
              <a:off x="5748138" y="2269747"/>
              <a:ext cx="1460901" cy="1460898"/>
            </a:xfrm>
            <a:prstGeom prst="ellipse">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lumMod val="75000"/>
                    <a:lumOff val="25000"/>
                  </a:schemeClr>
                </a:solidFill>
                <a:latin typeface="+mn-ea"/>
                <a:sym typeface="+mn-lt"/>
              </a:endParaRPr>
            </a:p>
          </p:txBody>
        </p:sp>
        <p:sp>
          <p:nvSpPr>
            <p:cNvPr id="38" name="任意多边形 41"/>
            <p:cNvSpPr/>
            <p:nvPr/>
          </p:nvSpPr>
          <p:spPr>
            <a:xfrm>
              <a:off x="6251575" y="2801095"/>
              <a:ext cx="480777" cy="443795"/>
            </a:xfrm>
            <a:custGeom>
              <a:avLst/>
              <a:gdLst/>
              <a:ahLst/>
              <a:cxnLst/>
              <a:rect l="l" t="t" r="r" b="b"/>
              <a:pathLst>
                <a:path w="212271" h="195943">
                  <a:moveTo>
                    <a:pt x="163285" y="48986"/>
                  </a:moveTo>
                  <a:cubicBezTo>
                    <a:pt x="163285" y="66760"/>
                    <a:pt x="160139" y="82536"/>
                    <a:pt x="153845" y="96313"/>
                  </a:cubicBezTo>
                  <a:cubicBezTo>
                    <a:pt x="165837" y="93847"/>
                    <a:pt x="175851" y="89042"/>
                    <a:pt x="183887" y="81898"/>
                  </a:cubicBezTo>
                  <a:cubicBezTo>
                    <a:pt x="191924" y="74754"/>
                    <a:pt x="195942" y="67865"/>
                    <a:pt x="195942" y="61232"/>
                  </a:cubicBezTo>
                  <a:lnTo>
                    <a:pt x="195942" y="48986"/>
                  </a:lnTo>
                  <a:close/>
                  <a:moveTo>
                    <a:pt x="16328" y="48986"/>
                  </a:moveTo>
                  <a:lnTo>
                    <a:pt x="16328" y="61232"/>
                  </a:lnTo>
                  <a:cubicBezTo>
                    <a:pt x="16328" y="67865"/>
                    <a:pt x="20346" y="74754"/>
                    <a:pt x="28383" y="81898"/>
                  </a:cubicBezTo>
                  <a:cubicBezTo>
                    <a:pt x="36420" y="89042"/>
                    <a:pt x="46434" y="93847"/>
                    <a:pt x="58425" y="96313"/>
                  </a:cubicBezTo>
                  <a:cubicBezTo>
                    <a:pt x="52132" y="82536"/>
                    <a:pt x="48985" y="66760"/>
                    <a:pt x="48985" y="48986"/>
                  </a:cubicBezTo>
                  <a:close/>
                  <a:moveTo>
                    <a:pt x="69396" y="0"/>
                  </a:moveTo>
                  <a:lnTo>
                    <a:pt x="142875" y="0"/>
                  </a:lnTo>
                  <a:cubicBezTo>
                    <a:pt x="148487" y="0"/>
                    <a:pt x="153292" y="1998"/>
                    <a:pt x="157290" y="5995"/>
                  </a:cubicBezTo>
                  <a:cubicBezTo>
                    <a:pt x="161287" y="9993"/>
                    <a:pt x="163285" y="14798"/>
                    <a:pt x="163285" y="20411"/>
                  </a:cubicBezTo>
                  <a:lnTo>
                    <a:pt x="163285" y="32657"/>
                  </a:lnTo>
                  <a:lnTo>
                    <a:pt x="200025" y="32657"/>
                  </a:lnTo>
                  <a:cubicBezTo>
                    <a:pt x="203426" y="32657"/>
                    <a:pt x="206318" y="33848"/>
                    <a:pt x="208699" y="36229"/>
                  </a:cubicBezTo>
                  <a:cubicBezTo>
                    <a:pt x="211080" y="38610"/>
                    <a:pt x="212271" y="41502"/>
                    <a:pt x="212271" y="44903"/>
                  </a:cubicBezTo>
                  <a:lnTo>
                    <a:pt x="212271" y="61232"/>
                  </a:lnTo>
                  <a:cubicBezTo>
                    <a:pt x="212271" y="67270"/>
                    <a:pt x="210506" y="73351"/>
                    <a:pt x="206977" y="79474"/>
                  </a:cubicBezTo>
                  <a:cubicBezTo>
                    <a:pt x="203448" y="85597"/>
                    <a:pt x="198685" y="91125"/>
                    <a:pt x="192689" y="96058"/>
                  </a:cubicBezTo>
                  <a:cubicBezTo>
                    <a:pt x="186694" y="100990"/>
                    <a:pt x="179337" y="105136"/>
                    <a:pt x="170620" y="108496"/>
                  </a:cubicBezTo>
                  <a:cubicBezTo>
                    <a:pt x="161903" y="111855"/>
                    <a:pt x="152740" y="113747"/>
                    <a:pt x="143130" y="114172"/>
                  </a:cubicBezTo>
                  <a:cubicBezTo>
                    <a:pt x="139558" y="118765"/>
                    <a:pt x="135518" y="122804"/>
                    <a:pt x="131011" y="126291"/>
                  </a:cubicBezTo>
                  <a:cubicBezTo>
                    <a:pt x="127779" y="129183"/>
                    <a:pt x="125547" y="132266"/>
                    <a:pt x="124314" y="135540"/>
                  </a:cubicBezTo>
                  <a:cubicBezTo>
                    <a:pt x="123080" y="138814"/>
                    <a:pt x="122464" y="142620"/>
                    <a:pt x="122464" y="146957"/>
                  </a:cubicBezTo>
                  <a:cubicBezTo>
                    <a:pt x="122464" y="151549"/>
                    <a:pt x="123761" y="155419"/>
                    <a:pt x="126355" y="158566"/>
                  </a:cubicBezTo>
                  <a:cubicBezTo>
                    <a:pt x="128948" y="161712"/>
                    <a:pt x="133094" y="163286"/>
                    <a:pt x="138792" y="163286"/>
                  </a:cubicBezTo>
                  <a:cubicBezTo>
                    <a:pt x="145171" y="163286"/>
                    <a:pt x="150847" y="165220"/>
                    <a:pt x="155823" y="169090"/>
                  </a:cubicBezTo>
                  <a:cubicBezTo>
                    <a:pt x="160798" y="172959"/>
                    <a:pt x="163285" y="177828"/>
                    <a:pt x="163285" y="183696"/>
                  </a:cubicBezTo>
                  <a:lnTo>
                    <a:pt x="163285" y="191861"/>
                  </a:lnTo>
                  <a:cubicBezTo>
                    <a:pt x="163285" y="193051"/>
                    <a:pt x="162903" y="194029"/>
                    <a:pt x="162137" y="194795"/>
                  </a:cubicBezTo>
                  <a:cubicBezTo>
                    <a:pt x="161372" y="195560"/>
                    <a:pt x="160394" y="195943"/>
                    <a:pt x="159203" y="195943"/>
                  </a:cubicBezTo>
                  <a:lnTo>
                    <a:pt x="53067" y="195943"/>
                  </a:lnTo>
                  <a:cubicBezTo>
                    <a:pt x="51877" y="195943"/>
                    <a:pt x="50899" y="195560"/>
                    <a:pt x="50133" y="194795"/>
                  </a:cubicBezTo>
                  <a:cubicBezTo>
                    <a:pt x="49368" y="194029"/>
                    <a:pt x="48985" y="193051"/>
                    <a:pt x="48985" y="191861"/>
                  </a:cubicBezTo>
                  <a:lnTo>
                    <a:pt x="48985" y="183696"/>
                  </a:lnTo>
                  <a:cubicBezTo>
                    <a:pt x="48985" y="177828"/>
                    <a:pt x="51473" y="172959"/>
                    <a:pt x="56448" y="169090"/>
                  </a:cubicBezTo>
                  <a:cubicBezTo>
                    <a:pt x="61423" y="165220"/>
                    <a:pt x="67100" y="163286"/>
                    <a:pt x="73478" y="163286"/>
                  </a:cubicBezTo>
                  <a:cubicBezTo>
                    <a:pt x="79176" y="163286"/>
                    <a:pt x="83322" y="161712"/>
                    <a:pt x="85916" y="158566"/>
                  </a:cubicBezTo>
                  <a:cubicBezTo>
                    <a:pt x="88510" y="155419"/>
                    <a:pt x="89807" y="151549"/>
                    <a:pt x="89807" y="146957"/>
                  </a:cubicBezTo>
                  <a:cubicBezTo>
                    <a:pt x="89807" y="142620"/>
                    <a:pt x="89190" y="138814"/>
                    <a:pt x="87957" y="135540"/>
                  </a:cubicBezTo>
                  <a:cubicBezTo>
                    <a:pt x="86724" y="132266"/>
                    <a:pt x="84491" y="129183"/>
                    <a:pt x="81260" y="126291"/>
                  </a:cubicBezTo>
                  <a:cubicBezTo>
                    <a:pt x="76752" y="122804"/>
                    <a:pt x="72713" y="118765"/>
                    <a:pt x="69141" y="114172"/>
                  </a:cubicBezTo>
                  <a:cubicBezTo>
                    <a:pt x="59531" y="113747"/>
                    <a:pt x="50367" y="111855"/>
                    <a:pt x="41650" y="108496"/>
                  </a:cubicBezTo>
                  <a:cubicBezTo>
                    <a:pt x="32933" y="105136"/>
                    <a:pt x="25577" y="100990"/>
                    <a:pt x="19581" y="96058"/>
                  </a:cubicBezTo>
                  <a:cubicBezTo>
                    <a:pt x="13585" y="91125"/>
                    <a:pt x="8823" y="85597"/>
                    <a:pt x="5294" y="79474"/>
                  </a:cubicBezTo>
                  <a:cubicBezTo>
                    <a:pt x="1764" y="73351"/>
                    <a:pt x="0" y="67270"/>
                    <a:pt x="0" y="61232"/>
                  </a:cubicBezTo>
                  <a:lnTo>
                    <a:pt x="0" y="44903"/>
                  </a:lnTo>
                  <a:cubicBezTo>
                    <a:pt x="0" y="41502"/>
                    <a:pt x="1190" y="38610"/>
                    <a:pt x="3571" y="36229"/>
                  </a:cubicBezTo>
                  <a:cubicBezTo>
                    <a:pt x="5953" y="33848"/>
                    <a:pt x="8844" y="32657"/>
                    <a:pt x="12246" y="32657"/>
                  </a:cubicBezTo>
                  <a:lnTo>
                    <a:pt x="48985" y="32657"/>
                  </a:lnTo>
                  <a:lnTo>
                    <a:pt x="48985" y="20411"/>
                  </a:lnTo>
                  <a:cubicBezTo>
                    <a:pt x="48985" y="14798"/>
                    <a:pt x="50984" y="9993"/>
                    <a:pt x="54981" y="5995"/>
                  </a:cubicBezTo>
                  <a:cubicBezTo>
                    <a:pt x="58978" y="1998"/>
                    <a:pt x="63783" y="0"/>
                    <a:pt x="69396"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AU" altLang="zh-CN" sz="1800" u="none" strike="noStrike" kern="1200" cap="none" spc="0" normalizeH="0" baseline="0" noProof="0" dirty="0">
                <a:ln>
                  <a:noFill/>
                </a:ln>
                <a:solidFill>
                  <a:schemeClr val="tx1">
                    <a:lumMod val="75000"/>
                    <a:lumOff val="25000"/>
                  </a:schemeClr>
                </a:solidFill>
                <a:effectLst/>
                <a:uLnTx/>
                <a:uFillTx/>
                <a:latin typeface="+mn-ea"/>
                <a:cs typeface="+mn-ea"/>
                <a:sym typeface="+mn-lt"/>
              </a:endParaRPr>
            </a:p>
          </p:txBody>
        </p:sp>
        <p:sp>
          <p:nvSpPr>
            <p:cNvPr id="39" name="Rectangle 100"/>
            <p:cNvSpPr>
              <a:spLocks noChangeArrowheads="1"/>
            </p:cNvSpPr>
            <p:nvPr/>
          </p:nvSpPr>
          <p:spPr bwMode="auto">
            <a:xfrm>
              <a:off x="5968999" y="4032215"/>
              <a:ext cx="177804" cy="2089150"/>
            </a:xfrm>
            <a:prstGeom prst="rect">
              <a:avLst/>
            </a:prstGeom>
            <a:solidFill>
              <a:schemeClr val="tx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u="none" strike="noStrike" kern="1200" cap="none" spc="0" normalizeH="0" baseline="0" noProof="0">
                <a:ln>
                  <a:noFill/>
                </a:ln>
                <a:solidFill>
                  <a:schemeClr val="tx1">
                    <a:lumMod val="75000"/>
                    <a:lumOff val="25000"/>
                  </a:schemeClr>
                </a:solidFill>
                <a:effectLst/>
                <a:uLnTx/>
                <a:uFillTx/>
                <a:latin typeface="+mn-ea"/>
                <a:cs typeface="+mn-ea"/>
                <a:sym typeface="+mn-lt"/>
              </a:endParaRPr>
            </a:p>
          </p:txBody>
        </p:sp>
        <p:sp>
          <p:nvSpPr>
            <p:cNvPr id="40" name="Rectangle 100"/>
            <p:cNvSpPr>
              <a:spLocks noChangeArrowheads="1"/>
            </p:cNvSpPr>
            <p:nvPr/>
          </p:nvSpPr>
          <p:spPr bwMode="auto">
            <a:xfrm>
              <a:off x="5770746" y="4027887"/>
              <a:ext cx="569913" cy="2089150"/>
            </a:xfrm>
            <a:prstGeom prst="rect">
              <a:avLst/>
            </a:prstGeom>
            <a:solidFill>
              <a:schemeClr val="tx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dirty="0">
                <a:solidFill>
                  <a:schemeClr val="tx1">
                    <a:lumMod val="75000"/>
                    <a:lumOff val="25000"/>
                  </a:schemeClr>
                </a:solidFill>
                <a:latin typeface="+mn-ea"/>
                <a:sym typeface="+mn-lt"/>
              </a:endParaRPr>
            </a:p>
          </p:txBody>
        </p:sp>
      </p:grpSp>
      <p:grpSp>
        <p:nvGrpSpPr>
          <p:cNvPr id="43" name="Group 97"/>
          <p:cNvGrpSpPr/>
          <p:nvPr/>
        </p:nvGrpSpPr>
        <p:grpSpPr>
          <a:xfrm>
            <a:off x="913261" y="2115370"/>
            <a:ext cx="2415268" cy="1137932"/>
            <a:chOff x="773723" y="1924636"/>
            <a:chExt cx="2945744" cy="1078988"/>
          </a:xfrm>
        </p:grpSpPr>
        <p:sp>
          <p:nvSpPr>
            <p:cNvPr id="44" name="TextBox 95"/>
            <p:cNvSpPr txBox="1"/>
            <p:nvPr/>
          </p:nvSpPr>
          <p:spPr>
            <a:xfrm>
              <a:off x="1523523" y="1924636"/>
              <a:ext cx="2195944" cy="350201"/>
            </a:xfrm>
            <a:prstGeom prst="rect">
              <a:avLst/>
            </a:prstGeom>
            <a:noFill/>
          </p:spPr>
          <p:txBody>
            <a:bodyPr wrap="none" rtlCol="0">
              <a:spAutoFit/>
            </a:bodyPr>
            <a:lstStyle/>
            <a:p>
              <a:pPr algn="r" fontAlgn="base"/>
              <a:r>
                <a:rPr lang="zh-CN" altLang="en-US" b="1" dirty="0">
                  <a:solidFill>
                    <a:schemeClr val="accent1"/>
                  </a:solidFill>
                  <a:latin typeface="+mn-ea"/>
                  <a:cs typeface="+mn-ea"/>
                  <a:sym typeface="Arial" panose="020B0604020202020204" pitchFamily="34" charset="0"/>
                </a:rPr>
                <a:t>请替换文字内容</a:t>
              </a:r>
              <a:endParaRPr lang="en-GB" altLang="zh-CN" b="1" dirty="0">
                <a:solidFill>
                  <a:schemeClr val="accent1"/>
                </a:solidFill>
                <a:latin typeface="+mn-ea"/>
                <a:cs typeface="+mn-ea"/>
                <a:sym typeface="Arial" panose="020B0604020202020204" pitchFamily="34" charset="0"/>
              </a:endParaRPr>
            </a:p>
          </p:txBody>
        </p:sp>
        <p:sp>
          <p:nvSpPr>
            <p:cNvPr id="45" name="Rectangle 96"/>
            <p:cNvSpPr/>
            <p:nvPr/>
          </p:nvSpPr>
          <p:spPr>
            <a:xfrm>
              <a:off x="773723" y="2259448"/>
              <a:ext cx="2945200" cy="744176"/>
            </a:xfrm>
            <a:prstGeom prst="rect">
              <a:avLst/>
            </a:prstGeom>
          </p:spPr>
          <p:txBody>
            <a:bodyPr wrap="square">
              <a:spAutoFit/>
            </a:bodyPr>
            <a:lstStyle/>
            <a:p>
              <a:pPr algn="r" fontAlgn="base">
                <a:lnSpc>
                  <a:spcPct val="150000"/>
                </a:lnSpc>
              </a:pPr>
              <a:r>
                <a:rPr lang="zh-CN" altLang="en-US" sz="1000" dirty="0">
                  <a:solidFill>
                    <a:schemeClr val="tx1">
                      <a:lumMod val="75000"/>
                      <a:lumOff val="25000"/>
                    </a:schemeClr>
                  </a:solidFill>
                  <a:latin typeface="+mn-ea"/>
                  <a:cs typeface="+mn-ea"/>
                  <a:sym typeface="Arial" panose="020B0604020202020204" pitchFamily="34" charset="0"/>
                </a:rPr>
                <a:t>请替换文字内容，点击添加相关标题文字，修改文字内容，也可以直接复制你的内容到此。请替换文字内容。</a:t>
              </a:r>
              <a:endParaRPr lang="en-GB" altLang="zh-CN" sz="1000" dirty="0">
                <a:solidFill>
                  <a:schemeClr val="tx1">
                    <a:lumMod val="75000"/>
                    <a:lumOff val="25000"/>
                  </a:schemeClr>
                </a:solidFill>
                <a:latin typeface="+mn-ea"/>
                <a:cs typeface="+mn-ea"/>
                <a:sym typeface="Arial" panose="020B0604020202020204" pitchFamily="34" charset="0"/>
              </a:endParaRPr>
            </a:p>
          </p:txBody>
        </p:sp>
      </p:grpSp>
      <p:grpSp>
        <p:nvGrpSpPr>
          <p:cNvPr id="46" name="Group 97"/>
          <p:cNvGrpSpPr/>
          <p:nvPr/>
        </p:nvGrpSpPr>
        <p:grpSpPr>
          <a:xfrm>
            <a:off x="8710084" y="1498392"/>
            <a:ext cx="2414822" cy="1137932"/>
            <a:chOff x="773723" y="1924636"/>
            <a:chExt cx="2945200" cy="1078988"/>
          </a:xfrm>
        </p:grpSpPr>
        <p:sp>
          <p:nvSpPr>
            <p:cNvPr id="47" name="TextBox 95"/>
            <p:cNvSpPr txBox="1"/>
            <p:nvPr/>
          </p:nvSpPr>
          <p:spPr>
            <a:xfrm>
              <a:off x="773723" y="1924636"/>
              <a:ext cx="2195944" cy="350201"/>
            </a:xfrm>
            <a:prstGeom prst="rect">
              <a:avLst/>
            </a:prstGeom>
            <a:noFill/>
          </p:spPr>
          <p:txBody>
            <a:bodyPr wrap="none" rtlCol="0">
              <a:spAutoFit/>
            </a:bodyPr>
            <a:lstStyle/>
            <a:p>
              <a:pPr fontAlgn="base"/>
              <a:r>
                <a:rPr lang="zh-CN" altLang="en-US" b="1" dirty="0">
                  <a:solidFill>
                    <a:schemeClr val="accent2"/>
                  </a:solidFill>
                  <a:latin typeface="+mn-ea"/>
                  <a:cs typeface="+mn-ea"/>
                  <a:sym typeface="Arial" panose="020B0604020202020204" pitchFamily="34" charset="0"/>
                </a:rPr>
                <a:t>请替换文字内容</a:t>
              </a:r>
              <a:endParaRPr lang="en-GB" altLang="zh-CN" b="1" dirty="0">
                <a:solidFill>
                  <a:schemeClr val="accent2"/>
                </a:solidFill>
                <a:latin typeface="+mn-ea"/>
                <a:cs typeface="+mn-ea"/>
                <a:sym typeface="Arial" panose="020B0604020202020204" pitchFamily="34" charset="0"/>
              </a:endParaRPr>
            </a:p>
          </p:txBody>
        </p:sp>
        <p:sp>
          <p:nvSpPr>
            <p:cNvPr id="48" name="Rectangle 96"/>
            <p:cNvSpPr/>
            <p:nvPr/>
          </p:nvSpPr>
          <p:spPr>
            <a:xfrm>
              <a:off x="773723" y="2259448"/>
              <a:ext cx="2945200" cy="744176"/>
            </a:xfrm>
            <a:prstGeom prst="rect">
              <a:avLst/>
            </a:prstGeom>
          </p:spPr>
          <p:txBody>
            <a:bodyPr wrap="square">
              <a:spAutoFit/>
            </a:bodyPr>
            <a:lstStyle/>
            <a:p>
              <a:pPr fontAlgn="base">
                <a:lnSpc>
                  <a:spcPct val="150000"/>
                </a:lnSpc>
              </a:pPr>
              <a:r>
                <a:rPr lang="zh-CN" altLang="en-US" sz="1000" dirty="0">
                  <a:solidFill>
                    <a:schemeClr val="tx1">
                      <a:lumMod val="75000"/>
                      <a:lumOff val="25000"/>
                    </a:schemeClr>
                  </a:solidFill>
                  <a:latin typeface="+mn-ea"/>
                  <a:cs typeface="+mn-ea"/>
                  <a:sym typeface="Arial" panose="020B0604020202020204" pitchFamily="34" charset="0"/>
                </a:rPr>
                <a:t>请替换文字内容，点击添加相关标题文字，修改文字内容，也可以直接复制你的内容到此。请替换文字内容。</a:t>
              </a:r>
              <a:endParaRPr lang="en-GB" altLang="zh-CN" sz="1000" dirty="0">
                <a:solidFill>
                  <a:schemeClr val="tx1">
                    <a:lumMod val="75000"/>
                    <a:lumOff val="25000"/>
                  </a:schemeClr>
                </a:solidFill>
                <a:latin typeface="+mn-ea"/>
                <a:cs typeface="+mn-ea"/>
                <a:sym typeface="Arial" panose="020B0604020202020204" pitchFamily="34" charset="0"/>
              </a:endParaRPr>
            </a:p>
          </p:txBody>
        </p:sp>
      </p:grpSp>
      <p:grpSp>
        <p:nvGrpSpPr>
          <p:cNvPr id="49" name="Group 97"/>
          <p:cNvGrpSpPr/>
          <p:nvPr/>
        </p:nvGrpSpPr>
        <p:grpSpPr>
          <a:xfrm>
            <a:off x="1140730" y="4517545"/>
            <a:ext cx="2415268" cy="1136693"/>
            <a:chOff x="773723" y="1924636"/>
            <a:chExt cx="2945744" cy="1077813"/>
          </a:xfrm>
        </p:grpSpPr>
        <p:sp>
          <p:nvSpPr>
            <p:cNvPr id="50" name="TextBox 95"/>
            <p:cNvSpPr txBox="1"/>
            <p:nvPr/>
          </p:nvSpPr>
          <p:spPr>
            <a:xfrm>
              <a:off x="1523523" y="1924636"/>
              <a:ext cx="2195944" cy="350201"/>
            </a:xfrm>
            <a:prstGeom prst="rect">
              <a:avLst/>
            </a:prstGeom>
            <a:noFill/>
          </p:spPr>
          <p:txBody>
            <a:bodyPr wrap="none" rtlCol="0">
              <a:spAutoFit/>
            </a:bodyPr>
            <a:lstStyle/>
            <a:p>
              <a:pPr algn="r" fontAlgn="base"/>
              <a:r>
                <a:rPr lang="zh-CN" altLang="en-US" b="1" dirty="0">
                  <a:solidFill>
                    <a:schemeClr val="accent4"/>
                  </a:solidFill>
                  <a:latin typeface="+mn-ea"/>
                  <a:cs typeface="+mn-ea"/>
                  <a:sym typeface="Arial" panose="020B0604020202020204" pitchFamily="34" charset="0"/>
                </a:rPr>
                <a:t>请替换文字内容</a:t>
              </a:r>
              <a:endParaRPr lang="en-GB" altLang="zh-CN" b="1" dirty="0">
                <a:solidFill>
                  <a:schemeClr val="accent4"/>
                </a:solidFill>
                <a:latin typeface="+mn-ea"/>
                <a:cs typeface="+mn-ea"/>
                <a:sym typeface="Arial" panose="020B0604020202020204" pitchFamily="34" charset="0"/>
              </a:endParaRPr>
            </a:p>
          </p:txBody>
        </p:sp>
        <p:sp>
          <p:nvSpPr>
            <p:cNvPr id="51" name="Rectangle 96"/>
            <p:cNvSpPr/>
            <p:nvPr/>
          </p:nvSpPr>
          <p:spPr>
            <a:xfrm>
              <a:off x="773723" y="2259448"/>
              <a:ext cx="2945200" cy="743001"/>
            </a:xfrm>
            <a:prstGeom prst="rect">
              <a:avLst/>
            </a:prstGeom>
          </p:spPr>
          <p:txBody>
            <a:bodyPr wrap="square">
              <a:spAutoFit/>
            </a:bodyPr>
            <a:lstStyle/>
            <a:p>
              <a:pPr algn="r" fontAlgn="base">
                <a:lnSpc>
                  <a:spcPct val="150000"/>
                </a:lnSpc>
              </a:pPr>
              <a:r>
                <a:rPr lang="zh-CN" altLang="en-US" sz="1000" dirty="0">
                  <a:solidFill>
                    <a:schemeClr val="tx1">
                      <a:lumMod val="75000"/>
                      <a:lumOff val="25000"/>
                    </a:schemeClr>
                  </a:solidFill>
                  <a:latin typeface="+mn-ea"/>
                  <a:cs typeface="+mn-ea"/>
                  <a:sym typeface="Arial" panose="020B0604020202020204" pitchFamily="34" charset="0"/>
                </a:rPr>
                <a:t>请替换文字内容，点击添加相关标题文字，修改文字内容，也可以直接复制你的内容到此。请替换文字内容。   </a:t>
              </a:r>
              <a:endParaRPr lang="en-GB" altLang="zh-CN" sz="1000" dirty="0">
                <a:solidFill>
                  <a:schemeClr val="tx1">
                    <a:lumMod val="75000"/>
                    <a:lumOff val="25000"/>
                  </a:schemeClr>
                </a:solidFill>
                <a:latin typeface="+mn-ea"/>
                <a:cs typeface="+mn-ea"/>
                <a:sym typeface="Arial" panose="020B0604020202020204" pitchFamily="34" charset="0"/>
              </a:endParaRPr>
            </a:p>
          </p:txBody>
        </p:sp>
      </p:grpSp>
      <p:grpSp>
        <p:nvGrpSpPr>
          <p:cNvPr id="52" name="Group 97"/>
          <p:cNvGrpSpPr/>
          <p:nvPr/>
        </p:nvGrpSpPr>
        <p:grpSpPr>
          <a:xfrm>
            <a:off x="8596567" y="4135402"/>
            <a:ext cx="2414822" cy="1137932"/>
            <a:chOff x="773723" y="1924636"/>
            <a:chExt cx="2945200" cy="1078988"/>
          </a:xfrm>
        </p:grpSpPr>
        <p:sp>
          <p:nvSpPr>
            <p:cNvPr id="53" name="TextBox 95"/>
            <p:cNvSpPr txBox="1"/>
            <p:nvPr/>
          </p:nvSpPr>
          <p:spPr>
            <a:xfrm>
              <a:off x="773723" y="1924636"/>
              <a:ext cx="2195944" cy="350201"/>
            </a:xfrm>
            <a:prstGeom prst="rect">
              <a:avLst/>
            </a:prstGeom>
            <a:noFill/>
          </p:spPr>
          <p:txBody>
            <a:bodyPr wrap="none" rtlCol="0">
              <a:spAutoFit/>
            </a:bodyPr>
            <a:lstStyle/>
            <a:p>
              <a:pPr fontAlgn="base"/>
              <a:r>
                <a:rPr lang="zh-CN" altLang="en-US" b="1" dirty="0">
                  <a:solidFill>
                    <a:schemeClr val="accent3"/>
                  </a:solidFill>
                  <a:latin typeface="+mn-ea"/>
                  <a:cs typeface="+mn-ea"/>
                  <a:sym typeface="Arial" panose="020B0604020202020204" pitchFamily="34" charset="0"/>
                </a:rPr>
                <a:t>请替换文字内容</a:t>
              </a:r>
              <a:endParaRPr lang="en-GB" altLang="zh-CN" b="1" dirty="0">
                <a:solidFill>
                  <a:schemeClr val="accent3"/>
                </a:solidFill>
                <a:latin typeface="+mn-ea"/>
                <a:cs typeface="+mn-ea"/>
                <a:sym typeface="Arial" panose="020B0604020202020204" pitchFamily="34" charset="0"/>
              </a:endParaRPr>
            </a:p>
          </p:txBody>
        </p:sp>
        <p:sp>
          <p:nvSpPr>
            <p:cNvPr id="54" name="Rectangle 96"/>
            <p:cNvSpPr/>
            <p:nvPr/>
          </p:nvSpPr>
          <p:spPr>
            <a:xfrm>
              <a:off x="773723" y="2259448"/>
              <a:ext cx="2945200" cy="744176"/>
            </a:xfrm>
            <a:prstGeom prst="rect">
              <a:avLst/>
            </a:prstGeom>
          </p:spPr>
          <p:txBody>
            <a:bodyPr wrap="square">
              <a:spAutoFit/>
            </a:bodyPr>
            <a:lstStyle/>
            <a:p>
              <a:pPr fontAlgn="base">
                <a:lnSpc>
                  <a:spcPct val="150000"/>
                </a:lnSpc>
              </a:pPr>
              <a:r>
                <a:rPr lang="zh-CN" altLang="en-US" sz="1000" dirty="0">
                  <a:solidFill>
                    <a:schemeClr val="tx1">
                      <a:lumMod val="75000"/>
                      <a:lumOff val="25000"/>
                    </a:schemeClr>
                  </a:solidFill>
                  <a:latin typeface="+mn-ea"/>
                  <a:cs typeface="+mn-ea"/>
                  <a:sym typeface="Arial" panose="020B0604020202020204" pitchFamily="34" charset="0"/>
                </a:rPr>
                <a:t>请替换文字内容，点击添加相关标题文字，修改文字内容，也可以直接复制你的内容到此。请替换文字内容。</a:t>
              </a:r>
              <a:endParaRPr lang="en-GB" altLang="zh-CN" sz="1000" dirty="0">
                <a:solidFill>
                  <a:schemeClr val="tx1">
                    <a:lumMod val="75000"/>
                    <a:lumOff val="25000"/>
                  </a:schemeClr>
                </a:solidFill>
                <a:latin typeface="+mn-ea"/>
                <a:cs typeface="+mn-ea"/>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nodeType="afterEffect" p14:presetBounceEnd="36000">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14:bounceEnd="36000">
                                          <p:cBhvr additive="base">
                                            <p:cTn id="13" dur="500" fill="hold"/>
                                            <p:tgtEl>
                                              <p:spTgt spid="43"/>
                                            </p:tgtEl>
                                            <p:attrNameLst>
                                              <p:attrName>ppt_x</p:attrName>
                                            </p:attrNameLst>
                                          </p:cBhvr>
                                          <p:tavLst>
                                            <p:tav tm="0">
                                              <p:val>
                                                <p:strVal val="0-#ppt_w/2"/>
                                              </p:val>
                                            </p:tav>
                                            <p:tav tm="100000">
                                              <p:val>
                                                <p:strVal val="#ppt_x"/>
                                              </p:val>
                                            </p:tav>
                                          </p:tavLst>
                                        </p:anim>
                                        <p:anim calcmode="lin" valueType="num" p14:bounceEnd="36000">
                                          <p:cBhvr additive="base">
                                            <p:cTn id="14" dur="500" fill="hold"/>
                                            <p:tgtEl>
                                              <p:spTgt spid="43"/>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14:presetBounceEnd="36000">
                                      <p:stCondLst>
                                        <p:cond delay="250"/>
                                      </p:stCondLst>
                                      <p:childTnLst>
                                        <p:set>
                                          <p:cBhvr>
                                            <p:cTn id="16" dur="1" fill="hold">
                                              <p:stCondLst>
                                                <p:cond delay="0"/>
                                              </p:stCondLst>
                                            </p:cTn>
                                            <p:tgtEl>
                                              <p:spTgt spid="49"/>
                                            </p:tgtEl>
                                            <p:attrNameLst>
                                              <p:attrName>style.visibility</p:attrName>
                                            </p:attrNameLst>
                                          </p:cBhvr>
                                          <p:to>
                                            <p:strVal val="visible"/>
                                          </p:to>
                                        </p:set>
                                        <p:anim calcmode="lin" valueType="num" p14:bounceEnd="36000">
                                          <p:cBhvr additive="base">
                                            <p:cTn id="17" dur="500" fill="hold"/>
                                            <p:tgtEl>
                                              <p:spTgt spid="49"/>
                                            </p:tgtEl>
                                            <p:attrNameLst>
                                              <p:attrName>ppt_x</p:attrName>
                                            </p:attrNameLst>
                                          </p:cBhvr>
                                          <p:tavLst>
                                            <p:tav tm="0">
                                              <p:val>
                                                <p:strVal val="0-#ppt_w/2"/>
                                              </p:val>
                                            </p:tav>
                                            <p:tav tm="100000">
                                              <p:val>
                                                <p:strVal val="#ppt_x"/>
                                              </p:val>
                                            </p:tav>
                                          </p:tavLst>
                                        </p:anim>
                                        <p:anim calcmode="lin" valueType="num" p14:bounceEnd="36000">
                                          <p:cBhvr additive="base">
                                            <p:cTn id="18" dur="500" fill="hold"/>
                                            <p:tgtEl>
                                              <p:spTgt spid="49"/>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14:presetBounceEnd="36000">
                                      <p:stCondLst>
                                        <p:cond delay="500"/>
                                      </p:stCondLst>
                                      <p:childTnLst>
                                        <p:set>
                                          <p:cBhvr>
                                            <p:cTn id="20" dur="1" fill="hold">
                                              <p:stCondLst>
                                                <p:cond delay="0"/>
                                              </p:stCondLst>
                                            </p:cTn>
                                            <p:tgtEl>
                                              <p:spTgt spid="46"/>
                                            </p:tgtEl>
                                            <p:attrNameLst>
                                              <p:attrName>style.visibility</p:attrName>
                                            </p:attrNameLst>
                                          </p:cBhvr>
                                          <p:to>
                                            <p:strVal val="visible"/>
                                          </p:to>
                                        </p:set>
                                        <p:anim calcmode="lin" valueType="num" p14:bounceEnd="36000">
                                          <p:cBhvr additive="base">
                                            <p:cTn id="21" dur="500" fill="hold"/>
                                            <p:tgtEl>
                                              <p:spTgt spid="46"/>
                                            </p:tgtEl>
                                            <p:attrNameLst>
                                              <p:attrName>ppt_x</p:attrName>
                                            </p:attrNameLst>
                                          </p:cBhvr>
                                          <p:tavLst>
                                            <p:tav tm="0">
                                              <p:val>
                                                <p:strVal val="1+#ppt_w/2"/>
                                              </p:val>
                                            </p:tav>
                                            <p:tav tm="100000">
                                              <p:val>
                                                <p:strVal val="#ppt_x"/>
                                              </p:val>
                                            </p:tav>
                                          </p:tavLst>
                                        </p:anim>
                                        <p:anim calcmode="lin" valueType="num" p14:bounceEnd="36000">
                                          <p:cBhvr additive="base">
                                            <p:cTn id="22" dur="500" fill="hold"/>
                                            <p:tgtEl>
                                              <p:spTgt spid="46"/>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14:presetBounceEnd="36000">
                                      <p:stCondLst>
                                        <p:cond delay="750"/>
                                      </p:stCondLst>
                                      <p:childTnLst>
                                        <p:set>
                                          <p:cBhvr>
                                            <p:cTn id="24" dur="1" fill="hold">
                                              <p:stCondLst>
                                                <p:cond delay="0"/>
                                              </p:stCondLst>
                                            </p:cTn>
                                            <p:tgtEl>
                                              <p:spTgt spid="52"/>
                                            </p:tgtEl>
                                            <p:attrNameLst>
                                              <p:attrName>style.visibility</p:attrName>
                                            </p:attrNameLst>
                                          </p:cBhvr>
                                          <p:to>
                                            <p:strVal val="visible"/>
                                          </p:to>
                                        </p:set>
                                        <p:anim calcmode="lin" valueType="num" p14:bounceEnd="36000">
                                          <p:cBhvr additive="base">
                                            <p:cTn id="25" dur="500" fill="hold"/>
                                            <p:tgtEl>
                                              <p:spTgt spid="52"/>
                                            </p:tgtEl>
                                            <p:attrNameLst>
                                              <p:attrName>ppt_x</p:attrName>
                                            </p:attrNameLst>
                                          </p:cBhvr>
                                          <p:tavLst>
                                            <p:tav tm="0">
                                              <p:val>
                                                <p:strVal val="1+#ppt_w/2"/>
                                              </p:val>
                                            </p:tav>
                                            <p:tav tm="100000">
                                              <p:val>
                                                <p:strVal val="#ppt_x"/>
                                              </p:val>
                                            </p:tav>
                                          </p:tavLst>
                                        </p:anim>
                                        <p:anim calcmode="lin" valueType="num" p14:bounceEnd="36000">
                                          <p:cBhvr additive="base">
                                            <p:cTn id="26"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additive="base">
                                            <p:cTn id="13" dur="500" fill="hold"/>
                                            <p:tgtEl>
                                              <p:spTgt spid="43"/>
                                            </p:tgtEl>
                                            <p:attrNameLst>
                                              <p:attrName>ppt_x</p:attrName>
                                            </p:attrNameLst>
                                          </p:cBhvr>
                                          <p:tavLst>
                                            <p:tav tm="0">
                                              <p:val>
                                                <p:strVal val="0-#ppt_w/2"/>
                                              </p:val>
                                            </p:tav>
                                            <p:tav tm="100000">
                                              <p:val>
                                                <p:strVal val="#ppt_x"/>
                                              </p:val>
                                            </p:tav>
                                          </p:tavLst>
                                        </p:anim>
                                        <p:anim calcmode="lin" valueType="num">
                                          <p:cBhvr additive="base">
                                            <p:cTn id="14" dur="500" fill="hold"/>
                                            <p:tgtEl>
                                              <p:spTgt spid="43"/>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250"/>
                                      </p:stCondLst>
                                      <p:childTnLst>
                                        <p:set>
                                          <p:cBhvr>
                                            <p:cTn id="16" dur="1" fill="hold">
                                              <p:stCondLst>
                                                <p:cond delay="0"/>
                                              </p:stCondLst>
                                            </p:cTn>
                                            <p:tgtEl>
                                              <p:spTgt spid="49"/>
                                            </p:tgtEl>
                                            <p:attrNameLst>
                                              <p:attrName>style.visibility</p:attrName>
                                            </p:attrNameLst>
                                          </p:cBhvr>
                                          <p:to>
                                            <p:strVal val="visible"/>
                                          </p:to>
                                        </p:set>
                                        <p:anim calcmode="lin" valueType="num">
                                          <p:cBhvr additive="base">
                                            <p:cTn id="17" dur="500" fill="hold"/>
                                            <p:tgtEl>
                                              <p:spTgt spid="49"/>
                                            </p:tgtEl>
                                            <p:attrNameLst>
                                              <p:attrName>ppt_x</p:attrName>
                                            </p:attrNameLst>
                                          </p:cBhvr>
                                          <p:tavLst>
                                            <p:tav tm="0">
                                              <p:val>
                                                <p:strVal val="0-#ppt_w/2"/>
                                              </p:val>
                                            </p:tav>
                                            <p:tav tm="100000">
                                              <p:val>
                                                <p:strVal val="#ppt_x"/>
                                              </p:val>
                                            </p:tav>
                                          </p:tavLst>
                                        </p:anim>
                                        <p:anim calcmode="lin" valueType="num">
                                          <p:cBhvr additive="base">
                                            <p:cTn id="18" dur="500" fill="hold"/>
                                            <p:tgtEl>
                                              <p:spTgt spid="49"/>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500"/>
                                      </p:stCondLst>
                                      <p:childTnLst>
                                        <p:set>
                                          <p:cBhvr>
                                            <p:cTn id="20" dur="1" fill="hold">
                                              <p:stCondLst>
                                                <p:cond delay="0"/>
                                              </p:stCondLst>
                                            </p:cTn>
                                            <p:tgtEl>
                                              <p:spTgt spid="46"/>
                                            </p:tgtEl>
                                            <p:attrNameLst>
                                              <p:attrName>style.visibility</p:attrName>
                                            </p:attrNameLst>
                                          </p:cBhvr>
                                          <p:to>
                                            <p:strVal val="visible"/>
                                          </p:to>
                                        </p:set>
                                        <p:anim calcmode="lin" valueType="num">
                                          <p:cBhvr additive="base">
                                            <p:cTn id="21" dur="500" fill="hold"/>
                                            <p:tgtEl>
                                              <p:spTgt spid="46"/>
                                            </p:tgtEl>
                                            <p:attrNameLst>
                                              <p:attrName>ppt_x</p:attrName>
                                            </p:attrNameLst>
                                          </p:cBhvr>
                                          <p:tavLst>
                                            <p:tav tm="0">
                                              <p:val>
                                                <p:strVal val="1+#ppt_w/2"/>
                                              </p:val>
                                            </p:tav>
                                            <p:tav tm="100000">
                                              <p:val>
                                                <p:strVal val="#ppt_x"/>
                                              </p:val>
                                            </p:tav>
                                          </p:tavLst>
                                        </p:anim>
                                        <p:anim calcmode="lin" valueType="num">
                                          <p:cBhvr additive="base">
                                            <p:cTn id="22" dur="500" fill="hold"/>
                                            <p:tgtEl>
                                              <p:spTgt spid="46"/>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750"/>
                                      </p:stCondLst>
                                      <p:childTnLst>
                                        <p:set>
                                          <p:cBhvr>
                                            <p:cTn id="24" dur="1" fill="hold">
                                              <p:stCondLst>
                                                <p:cond delay="0"/>
                                              </p:stCondLst>
                                            </p:cTn>
                                            <p:tgtEl>
                                              <p:spTgt spid="52"/>
                                            </p:tgtEl>
                                            <p:attrNameLst>
                                              <p:attrName>style.visibility</p:attrName>
                                            </p:attrNameLst>
                                          </p:cBhvr>
                                          <p:to>
                                            <p:strVal val="visible"/>
                                          </p:to>
                                        </p:set>
                                        <p:anim calcmode="lin" valueType="num">
                                          <p:cBhvr additive="base">
                                            <p:cTn id="25" dur="500" fill="hold"/>
                                            <p:tgtEl>
                                              <p:spTgt spid="52"/>
                                            </p:tgtEl>
                                            <p:attrNameLst>
                                              <p:attrName>ppt_x</p:attrName>
                                            </p:attrNameLst>
                                          </p:cBhvr>
                                          <p:tavLst>
                                            <p:tav tm="0">
                                              <p:val>
                                                <p:strVal val="1+#ppt_w/2"/>
                                              </p:val>
                                            </p:tav>
                                            <p:tav tm="100000">
                                              <p:val>
                                                <p:strVal val="#ppt_x"/>
                                              </p:val>
                                            </p:tav>
                                          </p:tavLst>
                                        </p:anim>
                                        <p:anim calcmode="lin" valueType="num">
                                          <p:cBhvr additive="base">
                                            <p:cTn id="26"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5"/>
          <p:cNvSpPr>
            <a:spLocks noChangeArrowheads="1"/>
          </p:cNvSpPr>
          <p:nvPr/>
        </p:nvSpPr>
        <p:spPr bwMode="auto">
          <a:xfrm rot="16200000">
            <a:off x="3295863" y="2820795"/>
            <a:ext cx="3300839" cy="1594676"/>
          </a:xfrm>
          <a:custGeom>
            <a:avLst/>
            <a:gdLst>
              <a:gd name="T0" fmla="*/ 3003033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accent1"/>
          </a:solidFill>
          <a:ln w="9525">
            <a:noFill/>
            <a:miter lim="800000"/>
          </a:ln>
          <a:effectLst>
            <a:outerShdw dist="40161" dir="9693903" algn="ctr" rotWithShape="0">
              <a:schemeClr val="tx1">
                <a:alpha val="50000"/>
              </a:schemeClr>
            </a:outerShdw>
          </a:effectLst>
        </p:spPr>
        <p:txBody>
          <a:bodyPr wrap="none" anchor="ctr"/>
          <a:lstStyle/>
          <a:p>
            <a:pPr>
              <a:defRPr/>
            </a:pPr>
            <a:endParaRPr lang="zh-CN" altLang="en-US">
              <a:sym typeface="Arial" panose="020B0604020202020204" pitchFamily="34" charset="0"/>
            </a:endParaRPr>
          </a:p>
        </p:txBody>
      </p:sp>
      <p:sp>
        <p:nvSpPr>
          <p:cNvPr id="3" name="AutoShape 26"/>
          <p:cNvSpPr>
            <a:spLocks noChangeArrowheads="1"/>
          </p:cNvSpPr>
          <p:nvPr/>
        </p:nvSpPr>
        <p:spPr bwMode="auto">
          <a:xfrm rot="16200000">
            <a:off x="5658014" y="2831746"/>
            <a:ext cx="3298847" cy="1594676"/>
          </a:xfrm>
          <a:custGeom>
            <a:avLst/>
            <a:gdLst>
              <a:gd name="T0" fmla="*/ 3003032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accent3"/>
          </a:solidFill>
          <a:ln w="9525">
            <a:noFill/>
            <a:miter lim="800000"/>
          </a:ln>
          <a:effectLst>
            <a:outerShdw dist="40161" dir="9693903" algn="ctr" rotWithShape="0">
              <a:schemeClr val="tx1">
                <a:alpha val="50000"/>
              </a:schemeClr>
            </a:outerShdw>
          </a:effectLst>
        </p:spPr>
        <p:txBody>
          <a:bodyPr wrap="none" anchor="ctr"/>
          <a:lstStyle/>
          <a:p>
            <a:pPr>
              <a:defRPr/>
            </a:pPr>
            <a:endParaRPr lang="zh-CN" altLang="en-US">
              <a:sym typeface="Arial" panose="020B0604020202020204" pitchFamily="34" charset="0"/>
            </a:endParaRPr>
          </a:p>
        </p:txBody>
      </p:sp>
      <p:sp>
        <p:nvSpPr>
          <p:cNvPr id="4" name="AutoShape 27"/>
          <p:cNvSpPr>
            <a:spLocks noChangeArrowheads="1"/>
          </p:cNvSpPr>
          <p:nvPr/>
        </p:nvSpPr>
        <p:spPr bwMode="auto">
          <a:xfrm rot="16200000">
            <a:off x="8033103" y="2859616"/>
            <a:ext cx="3300839" cy="1592685"/>
          </a:xfrm>
          <a:custGeom>
            <a:avLst/>
            <a:gdLst>
              <a:gd name="T0" fmla="*/ 3003033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accent4"/>
          </a:solidFill>
          <a:ln w="9525">
            <a:noFill/>
            <a:miter lim="800000"/>
          </a:ln>
          <a:effectLst>
            <a:outerShdw dist="40161" dir="9693903" algn="ctr" rotWithShape="0">
              <a:schemeClr val="tx1">
                <a:alpha val="50000"/>
              </a:schemeClr>
            </a:outerShdw>
          </a:effectLst>
        </p:spPr>
        <p:txBody>
          <a:bodyPr wrap="none" anchor="ctr"/>
          <a:lstStyle/>
          <a:p>
            <a:pPr>
              <a:defRPr/>
            </a:pPr>
            <a:endParaRPr lang="zh-CN" altLang="en-US">
              <a:sym typeface="Arial" panose="020B0604020202020204" pitchFamily="34" charset="0"/>
            </a:endParaRPr>
          </a:p>
        </p:txBody>
      </p:sp>
      <p:sp>
        <p:nvSpPr>
          <p:cNvPr id="5" name="AutoShape 21"/>
          <p:cNvSpPr>
            <a:spLocks noChangeArrowheads="1"/>
          </p:cNvSpPr>
          <p:nvPr/>
        </p:nvSpPr>
        <p:spPr bwMode="auto">
          <a:xfrm rot="16200000">
            <a:off x="919778" y="2841700"/>
            <a:ext cx="3300839" cy="1592685"/>
          </a:xfrm>
          <a:custGeom>
            <a:avLst/>
            <a:gdLst>
              <a:gd name="T0" fmla="*/ 3003032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accent2"/>
          </a:solidFill>
          <a:ln w="9525">
            <a:noFill/>
            <a:miter lim="800000"/>
          </a:ln>
          <a:effectLst>
            <a:outerShdw dist="40161" dir="9693903" algn="ctr" rotWithShape="0">
              <a:schemeClr val="tx1">
                <a:alpha val="50000"/>
              </a:schemeClr>
            </a:outerShdw>
          </a:effectLst>
        </p:spPr>
        <p:txBody>
          <a:bodyPr wrap="none" anchor="ctr"/>
          <a:lstStyle/>
          <a:p>
            <a:pPr>
              <a:defRPr/>
            </a:pPr>
            <a:endParaRPr lang="zh-CN" altLang="en-US">
              <a:sym typeface="Arial" panose="020B0604020202020204" pitchFamily="34" charset="0"/>
            </a:endParaRPr>
          </a:p>
        </p:txBody>
      </p:sp>
      <p:sp>
        <p:nvSpPr>
          <p:cNvPr id="6" name="KSO_Shape"/>
          <p:cNvSpPr/>
          <p:nvPr/>
        </p:nvSpPr>
        <p:spPr bwMode="auto">
          <a:xfrm>
            <a:off x="2215823" y="2754101"/>
            <a:ext cx="585312" cy="567395"/>
          </a:xfrm>
          <a:custGeom>
            <a:avLst/>
            <a:gdLst>
              <a:gd name="T0" fmla="*/ 2147483647 w 6140"/>
              <a:gd name="T1" fmla="*/ 2147483647 h 6040"/>
              <a:gd name="T2" fmla="*/ 2147483647 w 6140"/>
              <a:gd name="T3" fmla="*/ 2147483647 h 6040"/>
              <a:gd name="T4" fmla="*/ 2147483647 w 6140"/>
              <a:gd name="T5" fmla="*/ 2147483647 h 6040"/>
              <a:gd name="T6" fmla="*/ 2147483647 w 6140"/>
              <a:gd name="T7" fmla="*/ 2147483647 h 6040"/>
              <a:gd name="T8" fmla="*/ 2147483647 w 6140"/>
              <a:gd name="T9" fmla="*/ 2147483647 h 6040"/>
              <a:gd name="T10" fmla="*/ 2147483647 w 6140"/>
              <a:gd name="T11" fmla="*/ 2147483647 h 6040"/>
              <a:gd name="T12" fmla="*/ 2147483647 w 6140"/>
              <a:gd name="T13" fmla="*/ 2147483647 h 6040"/>
              <a:gd name="T14" fmla="*/ 2147483647 w 6140"/>
              <a:gd name="T15" fmla="*/ 2147483647 h 6040"/>
              <a:gd name="T16" fmla="*/ 2147483647 w 6140"/>
              <a:gd name="T17" fmla="*/ 2147483647 h 6040"/>
              <a:gd name="T18" fmla="*/ 2147483647 w 6140"/>
              <a:gd name="T19" fmla="*/ 2147483647 h 6040"/>
              <a:gd name="T20" fmla="*/ 2147483647 w 6140"/>
              <a:gd name="T21" fmla="*/ 2147483647 h 6040"/>
              <a:gd name="T22" fmla="*/ 2147483647 w 6140"/>
              <a:gd name="T23" fmla="*/ 2147483647 h 6040"/>
              <a:gd name="T24" fmla="*/ 2147483647 w 6140"/>
              <a:gd name="T25" fmla="*/ 2147483647 h 6040"/>
              <a:gd name="T26" fmla="*/ 2147483647 w 6140"/>
              <a:gd name="T27" fmla="*/ 2147483647 h 6040"/>
              <a:gd name="T28" fmla="*/ 2147483647 w 6140"/>
              <a:gd name="T29" fmla="*/ 2147483647 h 6040"/>
              <a:gd name="T30" fmla="*/ 2147483647 w 6140"/>
              <a:gd name="T31" fmla="*/ 2147483647 h 6040"/>
              <a:gd name="T32" fmla="*/ 2147483647 w 6140"/>
              <a:gd name="T33" fmla="*/ 2147483647 h 6040"/>
              <a:gd name="T34" fmla="*/ 2147483647 w 6140"/>
              <a:gd name="T35" fmla="*/ 2147483647 h 6040"/>
              <a:gd name="T36" fmla="*/ 2147483647 w 6140"/>
              <a:gd name="T37" fmla="*/ 2147483647 h 6040"/>
              <a:gd name="T38" fmla="*/ 2147483647 w 6140"/>
              <a:gd name="T39" fmla="*/ 2147483647 h 6040"/>
              <a:gd name="T40" fmla="*/ 2147483647 w 6140"/>
              <a:gd name="T41" fmla="*/ 2147483647 h 6040"/>
              <a:gd name="T42" fmla="*/ 2147483647 w 6140"/>
              <a:gd name="T43" fmla="*/ 2147483647 h 6040"/>
              <a:gd name="T44" fmla="*/ 2147483647 w 6140"/>
              <a:gd name="T45" fmla="*/ 2147483647 h 6040"/>
              <a:gd name="T46" fmla="*/ 2147483647 w 6140"/>
              <a:gd name="T47" fmla="*/ 2147483647 h 6040"/>
              <a:gd name="T48" fmla="*/ 2147483647 w 6140"/>
              <a:gd name="T49" fmla="*/ 2147483647 h 6040"/>
              <a:gd name="T50" fmla="*/ 2147483647 w 6140"/>
              <a:gd name="T51" fmla="*/ 2147483647 h 6040"/>
              <a:gd name="T52" fmla="*/ 2147483647 w 6140"/>
              <a:gd name="T53" fmla="*/ 2147483647 h 6040"/>
              <a:gd name="T54" fmla="*/ 2147483647 w 6140"/>
              <a:gd name="T55" fmla="*/ 2147483647 h 6040"/>
              <a:gd name="T56" fmla="*/ 2147483647 w 6140"/>
              <a:gd name="T57" fmla="*/ 2147483647 h 6040"/>
              <a:gd name="T58" fmla="*/ 2147483647 w 6140"/>
              <a:gd name="T59" fmla="*/ 2147483647 h 6040"/>
              <a:gd name="T60" fmla="*/ 2147483647 w 6140"/>
              <a:gd name="T61" fmla="*/ 2147483647 h 6040"/>
              <a:gd name="T62" fmla="*/ 2147483647 w 6140"/>
              <a:gd name="T63" fmla="*/ 2147483647 h 6040"/>
              <a:gd name="T64" fmla="*/ 2147483647 w 6140"/>
              <a:gd name="T65" fmla="*/ 2147483647 h 6040"/>
              <a:gd name="T66" fmla="*/ 2147483647 w 6140"/>
              <a:gd name="T67" fmla="*/ 2147483647 h 6040"/>
              <a:gd name="T68" fmla="*/ 2147483647 w 6140"/>
              <a:gd name="T69" fmla="*/ 2147483647 h 6040"/>
              <a:gd name="T70" fmla="*/ 2147483647 w 6140"/>
              <a:gd name="T71" fmla="*/ 2147483647 h 6040"/>
              <a:gd name="T72" fmla="*/ 2147483647 w 6140"/>
              <a:gd name="T73" fmla="*/ 2147483647 h 6040"/>
              <a:gd name="T74" fmla="*/ 2147483647 w 6140"/>
              <a:gd name="T75" fmla="*/ 2147483647 h 6040"/>
              <a:gd name="T76" fmla="*/ 2147483647 w 6140"/>
              <a:gd name="T77" fmla="*/ 2147483647 h 6040"/>
              <a:gd name="T78" fmla="*/ 2147483647 w 6140"/>
              <a:gd name="T79" fmla="*/ 2147483647 h 6040"/>
              <a:gd name="T80" fmla="*/ 2147483647 w 6140"/>
              <a:gd name="T81" fmla="*/ 2147483647 h 6040"/>
              <a:gd name="T82" fmla="*/ 2147483647 w 6140"/>
              <a:gd name="T83" fmla="*/ 2147483647 h 6040"/>
              <a:gd name="T84" fmla="*/ 2147483647 w 6140"/>
              <a:gd name="T85" fmla="*/ 2147483647 h 6040"/>
              <a:gd name="T86" fmla="*/ 2147483647 w 6140"/>
              <a:gd name="T87" fmla="*/ 2147483647 h 6040"/>
              <a:gd name="T88" fmla="*/ 2147483647 w 6140"/>
              <a:gd name="T89" fmla="*/ 2147483647 h 6040"/>
              <a:gd name="T90" fmla="*/ 2147483647 w 6140"/>
              <a:gd name="T91" fmla="*/ 2147483647 h 6040"/>
              <a:gd name="T92" fmla="*/ 2147483647 w 6140"/>
              <a:gd name="T93" fmla="*/ 2147483647 h 6040"/>
              <a:gd name="T94" fmla="*/ 2147483647 w 6140"/>
              <a:gd name="T95" fmla="*/ 2147483647 h 6040"/>
              <a:gd name="T96" fmla="*/ 2147483647 w 6140"/>
              <a:gd name="T97" fmla="*/ 2147483647 h 6040"/>
              <a:gd name="T98" fmla="*/ 2147483647 w 6140"/>
              <a:gd name="T99" fmla="*/ 2147483647 h 6040"/>
              <a:gd name="T100" fmla="*/ 2147483647 w 6140"/>
              <a:gd name="T101" fmla="*/ 2147483647 h 6040"/>
              <a:gd name="T102" fmla="*/ 2147483647 w 6140"/>
              <a:gd name="T103" fmla="*/ 2147483647 h 6040"/>
              <a:gd name="T104" fmla="*/ 2147483647 w 6140"/>
              <a:gd name="T105" fmla="*/ 2147483647 h 6040"/>
              <a:gd name="T106" fmla="*/ 2147483647 w 6140"/>
              <a:gd name="T107" fmla="*/ 2147483647 h 6040"/>
              <a:gd name="T108" fmla="*/ 2147483647 w 6140"/>
              <a:gd name="T109" fmla="*/ 2147483647 h 6040"/>
              <a:gd name="T110" fmla="*/ 2147483647 w 6140"/>
              <a:gd name="T111" fmla="*/ 2147483647 h 6040"/>
              <a:gd name="T112" fmla="*/ 2147483647 w 6140"/>
              <a:gd name="T113" fmla="*/ 2147483647 h 6040"/>
              <a:gd name="T114" fmla="*/ 2147483647 w 6140"/>
              <a:gd name="T115" fmla="*/ 2147483647 h 6040"/>
              <a:gd name="T116" fmla="*/ 2147483647 w 6140"/>
              <a:gd name="T117" fmla="*/ 2147483647 h 6040"/>
              <a:gd name="T118" fmla="*/ 2147483647 w 6140"/>
              <a:gd name="T119" fmla="*/ 2147483647 h 604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140"/>
              <a:gd name="T181" fmla="*/ 0 h 6040"/>
              <a:gd name="T182" fmla="*/ 6140 w 6140"/>
              <a:gd name="T183" fmla="*/ 6040 h 604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140" h="6040">
                <a:moveTo>
                  <a:pt x="3011" y="554"/>
                </a:moveTo>
                <a:lnTo>
                  <a:pt x="5433" y="554"/>
                </a:lnTo>
                <a:lnTo>
                  <a:pt x="5469" y="555"/>
                </a:lnTo>
                <a:lnTo>
                  <a:pt x="5505" y="557"/>
                </a:lnTo>
                <a:lnTo>
                  <a:pt x="5540" y="562"/>
                </a:lnTo>
                <a:lnTo>
                  <a:pt x="5575" y="567"/>
                </a:lnTo>
                <a:lnTo>
                  <a:pt x="5608" y="576"/>
                </a:lnTo>
                <a:lnTo>
                  <a:pt x="5642" y="586"/>
                </a:lnTo>
                <a:lnTo>
                  <a:pt x="5676" y="597"/>
                </a:lnTo>
                <a:lnTo>
                  <a:pt x="5707" y="609"/>
                </a:lnTo>
                <a:lnTo>
                  <a:pt x="5738" y="623"/>
                </a:lnTo>
                <a:lnTo>
                  <a:pt x="5768" y="639"/>
                </a:lnTo>
                <a:lnTo>
                  <a:pt x="5799" y="656"/>
                </a:lnTo>
                <a:lnTo>
                  <a:pt x="5828" y="674"/>
                </a:lnTo>
                <a:lnTo>
                  <a:pt x="5854" y="694"/>
                </a:lnTo>
                <a:lnTo>
                  <a:pt x="5881" y="716"/>
                </a:lnTo>
                <a:lnTo>
                  <a:pt x="5908" y="738"/>
                </a:lnTo>
                <a:lnTo>
                  <a:pt x="5932" y="761"/>
                </a:lnTo>
                <a:lnTo>
                  <a:pt x="5955" y="786"/>
                </a:lnTo>
                <a:lnTo>
                  <a:pt x="5977" y="811"/>
                </a:lnTo>
                <a:lnTo>
                  <a:pt x="5998" y="838"/>
                </a:lnTo>
                <a:lnTo>
                  <a:pt x="6018" y="866"/>
                </a:lnTo>
                <a:lnTo>
                  <a:pt x="6037" y="895"/>
                </a:lnTo>
                <a:lnTo>
                  <a:pt x="6054" y="924"/>
                </a:lnTo>
                <a:lnTo>
                  <a:pt x="6069" y="955"/>
                </a:lnTo>
                <a:lnTo>
                  <a:pt x="6084" y="987"/>
                </a:lnTo>
                <a:lnTo>
                  <a:pt x="6097" y="1018"/>
                </a:lnTo>
                <a:lnTo>
                  <a:pt x="6107" y="1051"/>
                </a:lnTo>
                <a:lnTo>
                  <a:pt x="6117" y="1084"/>
                </a:lnTo>
                <a:lnTo>
                  <a:pt x="6125" y="1119"/>
                </a:lnTo>
                <a:lnTo>
                  <a:pt x="6132" y="1154"/>
                </a:lnTo>
                <a:lnTo>
                  <a:pt x="6136" y="1189"/>
                </a:lnTo>
                <a:lnTo>
                  <a:pt x="6139" y="1225"/>
                </a:lnTo>
                <a:lnTo>
                  <a:pt x="6140" y="1261"/>
                </a:lnTo>
                <a:lnTo>
                  <a:pt x="6140" y="5331"/>
                </a:lnTo>
                <a:lnTo>
                  <a:pt x="6139" y="5369"/>
                </a:lnTo>
                <a:lnTo>
                  <a:pt x="6136" y="5405"/>
                </a:lnTo>
                <a:lnTo>
                  <a:pt x="6132" y="5439"/>
                </a:lnTo>
                <a:lnTo>
                  <a:pt x="6125" y="5474"/>
                </a:lnTo>
                <a:lnTo>
                  <a:pt x="6117" y="5508"/>
                </a:lnTo>
                <a:lnTo>
                  <a:pt x="6107" y="5542"/>
                </a:lnTo>
                <a:lnTo>
                  <a:pt x="6097" y="5574"/>
                </a:lnTo>
                <a:lnTo>
                  <a:pt x="6084" y="5607"/>
                </a:lnTo>
                <a:lnTo>
                  <a:pt x="6069" y="5638"/>
                </a:lnTo>
                <a:lnTo>
                  <a:pt x="6054" y="5668"/>
                </a:lnTo>
                <a:lnTo>
                  <a:pt x="6037" y="5698"/>
                </a:lnTo>
                <a:lnTo>
                  <a:pt x="6018" y="5726"/>
                </a:lnTo>
                <a:lnTo>
                  <a:pt x="5998" y="5754"/>
                </a:lnTo>
                <a:lnTo>
                  <a:pt x="5977" y="5781"/>
                </a:lnTo>
                <a:lnTo>
                  <a:pt x="5955" y="5806"/>
                </a:lnTo>
                <a:lnTo>
                  <a:pt x="5932" y="5832"/>
                </a:lnTo>
                <a:lnTo>
                  <a:pt x="5908" y="5855"/>
                </a:lnTo>
                <a:lnTo>
                  <a:pt x="5881" y="5877"/>
                </a:lnTo>
                <a:lnTo>
                  <a:pt x="5854" y="5898"/>
                </a:lnTo>
                <a:lnTo>
                  <a:pt x="5828" y="5918"/>
                </a:lnTo>
                <a:lnTo>
                  <a:pt x="5799" y="5936"/>
                </a:lnTo>
                <a:lnTo>
                  <a:pt x="5768" y="5954"/>
                </a:lnTo>
                <a:lnTo>
                  <a:pt x="5738" y="5969"/>
                </a:lnTo>
                <a:lnTo>
                  <a:pt x="5707" y="5983"/>
                </a:lnTo>
                <a:lnTo>
                  <a:pt x="5676" y="5996"/>
                </a:lnTo>
                <a:lnTo>
                  <a:pt x="5642" y="6007"/>
                </a:lnTo>
                <a:lnTo>
                  <a:pt x="5608" y="6016"/>
                </a:lnTo>
                <a:lnTo>
                  <a:pt x="5575" y="6025"/>
                </a:lnTo>
                <a:lnTo>
                  <a:pt x="5540" y="6030"/>
                </a:lnTo>
                <a:lnTo>
                  <a:pt x="5505" y="6035"/>
                </a:lnTo>
                <a:lnTo>
                  <a:pt x="5469" y="6039"/>
                </a:lnTo>
                <a:lnTo>
                  <a:pt x="5433" y="6040"/>
                </a:lnTo>
                <a:lnTo>
                  <a:pt x="3011" y="6040"/>
                </a:lnTo>
                <a:lnTo>
                  <a:pt x="2981" y="6039"/>
                </a:lnTo>
                <a:lnTo>
                  <a:pt x="2951" y="6036"/>
                </a:lnTo>
                <a:lnTo>
                  <a:pt x="2921" y="6033"/>
                </a:lnTo>
                <a:lnTo>
                  <a:pt x="2892" y="6029"/>
                </a:lnTo>
                <a:lnTo>
                  <a:pt x="2863" y="6023"/>
                </a:lnTo>
                <a:lnTo>
                  <a:pt x="2834" y="6016"/>
                </a:lnTo>
                <a:lnTo>
                  <a:pt x="2806" y="6008"/>
                </a:lnTo>
                <a:lnTo>
                  <a:pt x="2778" y="5999"/>
                </a:lnTo>
                <a:lnTo>
                  <a:pt x="2750" y="5989"/>
                </a:lnTo>
                <a:lnTo>
                  <a:pt x="2723" y="5978"/>
                </a:lnTo>
                <a:lnTo>
                  <a:pt x="2698" y="5965"/>
                </a:lnTo>
                <a:lnTo>
                  <a:pt x="2672" y="5951"/>
                </a:lnTo>
                <a:lnTo>
                  <a:pt x="2647" y="5938"/>
                </a:lnTo>
                <a:lnTo>
                  <a:pt x="2623" y="5922"/>
                </a:lnTo>
                <a:lnTo>
                  <a:pt x="2599" y="5906"/>
                </a:lnTo>
                <a:lnTo>
                  <a:pt x="2577" y="5889"/>
                </a:lnTo>
                <a:lnTo>
                  <a:pt x="2554" y="5870"/>
                </a:lnTo>
                <a:lnTo>
                  <a:pt x="2533" y="5852"/>
                </a:lnTo>
                <a:lnTo>
                  <a:pt x="2512" y="5832"/>
                </a:lnTo>
                <a:lnTo>
                  <a:pt x="2492" y="5811"/>
                </a:lnTo>
                <a:lnTo>
                  <a:pt x="2474" y="5790"/>
                </a:lnTo>
                <a:lnTo>
                  <a:pt x="2455" y="5768"/>
                </a:lnTo>
                <a:lnTo>
                  <a:pt x="2438" y="5745"/>
                </a:lnTo>
                <a:lnTo>
                  <a:pt x="2421" y="5722"/>
                </a:lnTo>
                <a:lnTo>
                  <a:pt x="2406" y="5697"/>
                </a:lnTo>
                <a:lnTo>
                  <a:pt x="2392" y="5672"/>
                </a:lnTo>
                <a:lnTo>
                  <a:pt x="2378" y="5646"/>
                </a:lnTo>
                <a:lnTo>
                  <a:pt x="2366" y="5621"/>
                </a:lnTo>
                <a:lnTo>
                  <a:pt x="2355" y="5594"/>
                </a:lnTo>
                <a:lnTo>
                  <a:pt x="2345" y="5567"/>
                </a:lnTo>
                <a:lnTo>
                  <a:pt x="2336" y="5539"/>
                </a:lnTo>
                <a:lnTo>
                  <a:pt x="2327" y="5510"/>
                </a:lnTo>
                <a:lnTo>
                  <a:pt x="2315" y="5509"/>
                </a:lnTo>
                <a:lnTo>
                  <a:pt x="2259" y="5501"/>
                </a:lnTo>
                <a:lnTo>
                  <a:pt x="2203" y="5493"/>
                </a:lnTo>
                <a:lnTo>
                  <a:pt x="2147" y="5484"/>
                </a:lnTo>
                <a:lnTo>
                  <a:pt x="2092" y="5474"/>
                </a:lnTo>
                <a:lnTo>
                  <a:pt x="2037" y="5463"/>
                </a:lnTo>
                <a:lnTo>
                  <a:pt x="1983" y="5451"/>
                </a:lnTo>
                <a:lnTo>
                  <a:pt x="1929" y="5439"/>
                </a:lnTo>
                <a:lnTo>
                  <a:pt x="1876" y="5427"/>
                </a:lnTo>
                <a:lnTo>
                  <a:pt x="1824" y="5413"/>
                </a:lnTo>
                <a:lnTo>
                  <a:pt x="1771" y="5398"/>
                </a:lnTo>
                <a:lnTo>
                  <a:pt x="1719" y="5383"/>
                </a:lnTo>
                <a:lnTo>
                  <a:pt x="1668" y="5366"/>
                </a:lnTo>
                <a:lnTo>
                  <a:pt x="1618" y="5350"/>
                </a:lnTo>
                <a:lnTo>
                  <a:pt x="1568" y="5333"/>
                </a:lnTo>
                <a:lnTo>
                  <a:pt x="1519" y="5314"/>
                </a:lnTo>
                <a:lnTo>
                  <a:pt x="1471" y="5295"/>
                </a:lnTo>
                <a:lnTo>
                  <a:pt x="1423" y="5276"/>
                </a:lnTo>
                <a:lnTo>
                  <a:pt x="1375" y="5255"/>
                </a:lnTo>
                <a:lnTo>
                  <a:pt x="1329" y="5234"/>
                </a:lnTo>
                <a:lnTo>
                  <a:pt x="1283" y="5213"/>
                </a:lnTo>
                <a:lnTo>
                  <a:pt x="1237" y="5190"/>
                </a:lnTo>
                <a:lnTo>
                  <a:pt x="1193" y="5167"/>
                </a:lnTo>
                <a:lnTo>
                  <a:pt x="1150" y="5143"/>
                </a:lnTo>
                <a:lnTo>
                  <a:pt x="1107" y="5119"/>
                </a:lnTo>
                <a:lnTo>
                  <a:pt x="1064" y="5093"/>
                </a:lnTo>
                <a:lnTo>
                  <a:pt x="1024" y="5067"/>
                </a:lnTo>
                <a:lnTo>
                  <a:pt x="983" y="5041"/>
                </a:lnTo>
                <a:lnTo>
                  <a:pt x="944" y="5013"/>
                </a:lnTo>
                <a:lnTo>
                  <a:pt x="905" y="4985"/>
                </a:lnTo>
                <a:lnTo>
                  <a:pt x="867" y="4956"/>
                </a:lnTo>
                <a:lnTo>
                  <a:pt x="830" y="4927"/>
                </a:lnTo>
                <a:lnTo>
                  <a:pt x="794" y="4897"/>
                </a:lnTo>
                <a:lnTo>
                  <a:pt x="757" y="4866"/>
                </a:lnTo>
                <a:lnTo>
                  <a:pt x="721" y="4832"/>
                </a:lnTo>
                <a:lnTo>
                  <a:pt x="686" y="4800"/>
                </a:lnTo>
                <a:lnTo>
                  <a:pt x="652" y="4765"/>
                </a:lnTo>
                <a:lnTo>
                  <a:pt x="620" y="4730"/>
                </a:lnTo>
                <a:lnTo>
                  <a:pt x="588" y="4695"/>
                </a:lnTo>
                <a:lnTo>
                  <a:pt x="557" y="4658"/>
                </a:lnTo>
                <a:lnTo>
                  <a:pt x="528" y="4622"/>
                </a:lnTo>
                <a:lnTo>
                  <a:pt x="500" y="4584"/>
                </a:lnTo>
                <a:lnTo>
                  <a:pt x="472" y="4547"/>
                </a:lnTo>
                <a:lnTo>
                  <a:pt x="447" y="4507"/>
                </a:lnTo>
                <a:lnTo>
                  <a:pt x="422" y="4468"/>
                </a:lnTo>
                <a:lnTo>
                  <a:pt x="398" y="4428"/>
                </a:lnTo>
                <a:lnTo>
                  <a:pt x="376" y="4386"/>
                </a:lnTo>
                <a:lnTo>
                  <a:pt x="355" y="4346"/>
                </a:lnTo>
                <a:lnTo>
                  <a:pt x="335" y="4304"/>
                </a:lnTo>
                <a:lnTo>
                  <a:pt x="317" y="4261"/>
                </a:lnTo>
                <a:lnTo>
                  <a:pt x="299" y="4218"/>
                </a:lnTo>
                <a:lnTo>
                  <a:pt x="283" y="4174"/>
                </a:lnTo>
                <a:lnTo>
                  <a:pt x="269" y="4130"/>
                </a:lnTo>
                <a:lnTo>
                  <a:pt x="255" y="4084"/>
                </a:lnTo>
                <a:lnTo>
                  <a:pt x="243" y="4038"/>
                </a:lnTo>
                <a:lnTo>
                  <a:pt x="233" y="3993"/>
                </a:lnTo>
                <a:lnTo>
                  <a:pt x="224" y="3945"/>
                </a:lnTo>
                <a:lnTo>
                  <a:pt x="217" y="3897"/>
                </a:lnTo>
                <a:lnTo>
                  <a:pt x="210" y="3850"/>
                </a:lnTo>
                <a:lnTo>
                  <a:pt x="205" y="3801"/>
                </a:lnTo>
                <a:lnTo>
                  <a:pt x="203" y="3752"/>
                </a:lnTo>
                <a:lnTo>
                  <a:pt x="201" y="3702"/>
                </a:lnTo>
                <a:lnTo>
                  <a:pt x="201" y="3651"/>
                </a:lnTo>
                <a:lnTo>
                  <a:pt x="202" y="3601"/>
                </a:lnTo>
                <a:lnTo>
                  <a:pt x="204" y="3549"/>
                </a:lnTo>
                <a:lnTo>
                  <a:pt x="209" y="3500"/>
                </a:lnTo>
                <a:lnTo>
                  <a:pt x="216" y="3445"/>
                </a:lnTo>
                <a:lnTo>
                  <a:pt x="221" y="3403"/>
                </a:lnTo>
                <a:lnTo>
                  <a:pt x="228" y="3360"/>
                </a:lnTo>
                <a:lnTo>
                  <a:pt x="235" y="3317"/>
                </a:lnTo>
                <a:lnTo>
                  <a:pt x="245" y="3274"/>
                </a:lnTo>
                <a:lnTo>
                  <a:pt x="255" y="3231"/>
                </a:lnTo>
                <a:lnTo>
                  <a:pt x="267" y="3187"/>
                </a:lnTo>
                <a:lnTo>
                  <a:pt x="278" y="3143"/>
                </a:lnTo>
                <a:lnTo>
                  <a:pt x="292" y="3099"/>
                </a:lnTo>
                <a:lnTo>
                  <a:pt x="306" y="3053"/>
                </a:lnTo>
                <a:lnTo>
                  <a:pt x="322" y="3009"/>
                </a:lnTo>
                <a:lnTo>
                  <a:pt x="339" y="2964"/>
                </a:lnTo>
                <a:lnTo>
                  <a:pt x="356" y="2919"/>
                </a:lnTo>
                <a:lnTo>
                  <a:pt x="376" y="2872"/>
                </a:lnTo>
                <a:lnTo>
                  <a:pt x="396" y="2826"/>
                </a:lnTo>
                <a:lnTo>
                  <a:pt x="416" y="2779"/>
                </a:lnTo>
                <a:lnTo>
                  <a:pt x="440" y="2733"/>
                </a:lnTo>
                <a:lnTo>
                  <a:pt x="398" y="2695"/>
                </a:lnTo>
                <a:lnTo>
                  <a:pt x="357" y="2654"/>
                </a:lnTo>
                <a:lnTo>
                  <a:pt x="319" y="2614"/>
                </a:lnTo>
                <a:lnTo>
                  <a:pt x="282" y="2573"/>
                </a:lnTo>
                <a:lnTo>
                  <a:pt x="247" y="2531"/>
                </a:lnTo>
                <a:lnTo>
                  <a:pt x="214" y="2489"/>
                </a:lnTo>
                <a:lnTo>
                  <a:pt x="184" y="2445"/>
                </a:lnTo>
                <a:lnTo>
                  <a:pt x="155" y="2401"/>
                </a:lnTo>
                <a:lnTo>
                  <a:pt x="129" y="2356"/>
                </a:lnTo>
                <a:lnTo>
                  <a:pt x="104" y="2310"/>
                </a:lnTo>
                <a:lnTo>
                  <a:pt x="82" y="2263"/>
                </a:lnTo>
                <a:lnTo>
                  <a:pt x="62" y="2215"/>
                </a:lnTo>
                <a:lnTo>
                  <a:pt x="46" y="2165"/>
                </a:lnTo>
                <a:lnTo>
                  <a:pt x="38" y="2141"/>
                </a:lnTo>
                <a:lnTo>
                  <a:pt x="31" y="2115"/>
                </a:lnTo>
                <a:lnTo>
                  <a:pt x="25" y="2090"/>
                </a:lnTo>
                <a:lnTo>
                  <a:pt x="19" y="2064"/>
                </a:lnTo>
                <a:lnTo>
                  <a:pt x="14" y="2037"/>
                </a:lnTo>
                <a:lnTo>
                  <a:pt x="10" y="2011"/>
                </a:lnTo>
                <a:lnTo>
                  <a:pt x="7" y="1984"/>
                </a:lnTo>
                <a:lnTo>
                  <a:pt x="3" y="1957"/>
                </a:lnTo>
                <a:lnTo>
                  <a:pt x="1" y="1929"/>
                </a:lnTo>
                <a:lnTo>
                  <a:pt x="0" y="1902"/>
                </a:lnTo>
                <a:lnTo>
                  <a:pt x="0" y="1874"/>
                </a:lnTo>
                <a:lnTo>
                  <a:pt x="0" y="1846"/>
                </a:lnTo>
                <a:lnTo>
                  <a:pt x="0" y="1817"/>
                </a:lnTo>
                <a:lnTo>
                  <a:pt x="2" y="1788"/>
                </a:lnTo>
                <a:lnTo>
                  <a:pt x="4" y="1758"/>
                </a:lnTo>
                <a:lnTo>
                  <a:pt x="7" y="1729"/>
                </a:lnTo>
                <a:lnTo>
                  <a:pt x="11" y="1698"/>
                </a:lnTo>
                <a:lnTo>
                  <a:pt x="16" y="1667"/>
                </a:lnTo>
                <a:lnTo>
                  <a:pt x="21" y="1637"/>
                </a:lnTo>
                <a:lnTo>
                  <a:pt x="28" y="1606"/>
                </a:lnTo>
                <a:lnTo>
                  <a:pt x="35" y="1573"/>
                </a:lnTo>
                <a:lnTo>
                  <a:pt x="43" y="1542"/>
                </a:lnTo>
                <a:lnTo>
                  <a:pt x="51" y="1509"/>
                </a:lnTo>
                <a:lnTo>
                  <a:pt x="61" y="1475"/>
                </a:lnTo>
                <a:lnTo>
                  <a:pt x="72" y="1443"/>
                </a:lnTo>
                <a:lnTo>
                  <a:pt x="83" y="1409"/>
                </a:lnTo>
                <a:lnTo>
                  <a:pt x="109" y="1340"/>
                </a:lnTo>
                <a:lnTo>
                  <a:pt x="138" y="1270"/>
                </a:lnTo>
                <a:lnTo>
                  <a:pt x="170" y="1198"/>
                </a:lnTo>
                <a:lnTo>
                  <a:pt x="207" y="1124"/>
                </a:lnTo>
                <a:lnTo>
                  <a:pt x="247" y="1048"/>
                </a:lnTo>
                <a:lnTo>
                  <a:pt x="291" y="970"/>
                </a:lnTo>
                <a:lnTo>
                  <a:pt x="232" y="930"/>
                </a:lnTo>
                <a:lnTo>
                  <a:pt x="966" y="3"/>
                </a:lnTo>
                <a:lnTo>
                  <a:pt x="977" y="2"/>
                </a:lnTo>
                <a:lnTo>
                  <a:pt x="1011" y="1"/>
                </a:lnTo>
                <a:lnTo>
                  <a:pt x="1062" y="0"/>
                </a:lnTo>
                <a:lnTo>
                  <a:pt x="1092" y="1"/>
                </a:lnTo>
                <a:lnTo>
                  <a:pt x="1126" y="2"/>
                </a:lnTo>
                <a:lnTo>
                  <a:pt x="1161" y="4"/>
                </a:lnTo>
                <a:lnTo>
                  <a:pt x="1198" y="9"/>
                </a:lnTo>
                <a:lnTo>
                  <a:pt x="1236" y="14"/>
                </a:lnTo>
                <a:lnTo>
                  <a:pt x="1276" y="22"/>
                </a:lnTo>
                <a:lnTo>
                  <a:pt x="1314" y="31"/>
                </a:lnTo>
                <a:lnTo>
                  <a:pt x="1352" y="43"/>
                </a:lnTo>
                <a:lnTo>
                  <a:pt x="1372" y="48"/>
                </a:lnTo>
                <a:lnTo>
                  <a:pt x="1390" y="57"/>
                </a:lnTo>
                <a:lnTo>
                  <a:pt x="1408" y="65"/>
                </a:lnTo>
                <a:lnTo>
                  <a:pt x="1426" y="73"/>
                </a:lnTo>
                <a:lnTo>
                  <a:pt x="1461" y="93"/>
                </a:lnTo>
                <a:lnTo>
                  <a:pt x="1495" y="114"/>
                </a:lnTo>
                <a:lnTo>
                  <a:pt x="1527" y="136"/>
                </a:lnTo>
                <a:lnTo>
                  <a:pt x="1559" y="159"/>
                </a:lnTo>
                <a:lnTo>
                  <a:pt x="1588" y="182"/>
                </a:lnTo>
                <a:lnTo>
                  <a:pt x="1616" y="205"/>
                </a:lnTo>
                <a:lnTo>
                  <a:pt x="1642" y="230"/>
                </a:lnTo>
                <a:lnTo>
                  <a:pt x="1666" y="252"/>
                </a:lnTo>
                <a:lnTo>
                  <a:pt x="1707" y="293"/>
                </a:lnTo>
                <a:lnTo>
                  <a:pt x="1739" y="327"/>
                </a:lnTo>
                <a:lnTo>
                  <a:pt x="1759" y="350"/>
                </a:lnTo>
                <a:lnTo>
                  <a:pt x="1765" y="359"/>
                </a:lnTo>
                <a:lnTo>
                  <a:pt x="1153" y="1011"/>
                </a:lnTo>
                <a:lnTo>
                  <a:pt x="985" y="843"/>
                </a:lnTo>
                <a:lnTo>
                  <a:pt x="714" y="1251"/>
                </a:lnTo>
                <a:lnTo>
                  <a:pt x="630" y="1196"/>
                </a:lnTo>
                <a:lnTo>
                  <a:pt x="603" y="1246"/>
                </a:lnTo>
                <a:lnTo>
                  <a:pt x="578" y="1294"/>
                </a:lnTo>
                <a:lnTo>
                  <a:pt x="556" y="1342"/>
                </a:lnTo>
                <a:lnTo>
                  <a:pt x="535" y="1390"/>
                </a:lnTo>
                <a:lnTo>
                  <a:pt x="516" y="1435"/>
                </a:lnTo>
                <a:lnTo>
                  <a:pt x="500" y="1480"/>
                </a:lnTo>
                <a:lnTo>
                  <a:pt x="485" y="1524"/>
                </a:lnTo>
                <a:lnTo>
                  <a:pt x="472" y="1567"/>
                </a:lnTo>
                <a:lnTo>
                  <a:pt x="462" y="1609"/>
                </a:lnTo>
                <a:lnTo>
                  <a:pt x="452" y="1650"/>
                </a:lnTo>
                <a:lnTo>
                  <a:pt x="445" y="1690"/>
                </a:lnTo>
                <a:lnTo>
                  <a:pt x="440" y="1729"/>
                </a:lnTo>
                <a:lnTo>
                  <a:pt x="436" y="1768"/>
                </a:lnTo>
                <a:lnTo>
                  <a:pt x="435" y="1805"/>
                </a:lnTo>
                <a:lnTo>
                  <a:pt x="434" y="1842"/>
                </a:lnTo>
                <a:lnTo>
                  <a:pt x="436" y="1878"/>
                </a:lnTo>
                <a:lnTo>
                  <a:pt x="439" y="1913"/>
                </a:lnTo>
                <a:lnTo>
                  <a:pt x="443" y="1948"/>
                </a:lnTo>
                <a:lnTo>
                  <a:pt x="450" y="1982"/>
                </a:lnTo>
                <a:lnTo>
                  <a:pt x="457" y="2014"/>
                </a:lnTo>
                <a:lnTo>
                  <a:pt x="466" y="2047"/>
                </a:lnTo>
                <a:lnTo>
                  <a:pt x="477" y="2079"/>
                </a:lnTo>
                <a:lnTo>
                  <a:pt x="488" y="2111"/>
                </a:lnTo>
                <a:lnTo>
                  <a:pt x="502" y="2141"/>
                </a:lnTo>
                <a:lnTo>
                  <a:pt x="516" y="2171"/>
                </a:lnTo>
                <a:lnTo>
                  <a:pt x="533" y="2200"/>
                </a:lnTo>
                <a:lnTo>
                  <a:pt x="550" y="2229"/>
                </a:lnTo>
                <a:lnTo>
                  <a:pt x="569" y="2257"/>
                </a:lnTo>
                <a:lnTo>
                  <a:pt x="587" y="2285"/>
                </a:lnTo>
                <a:lnTo>
                  <a:pt x="608" y="2313"/>
                </a:lnTo>
                <a:lnTo>
                  <a:pt x="630" y="2339"/>
                </a:lnTo>
                <a:lnTo>
                  <a:pt x="652" y="2366"/>
                </a:lnTo>
                <a:lnTo>
                  <a:pt x="682" y="2322"/>
                </a:lnTo>
                <a:lnTo>
                  <a:pt x="713" y="2278"/>
                </a:lnTo>
                <a:lnTo>
                  <a:pt x="745" y="2234"/>
                </a:lnTo>
                <a:lnTo>
                  <a:pt x="778" y="2188"/>
                </a:lnTo>
                <a:lnTo>
                  <a:pt x="811" y="2144"/>
                </a:lnTo>
                <a:lnTo>
                  <a:pt x="846" y="2099"/>
                </a:lnTo>
                <a:lnTo>
                  <a:pt x="883" y="2054"/>
                </a:lnTo>
                <a:lnTo>
                  <a:pt x="920" y="2007"/>
                </a:lnTo>
                <a:lnTo>
                  <a:pt x="957" y="1962"/>
                </a:lnTo>
                <a:lnTo>
                  <a:pt x="997" y="1916"/>
                </a:lnTo>
                <a:lnTo>
                  <a:pt x="1038" y="1870"/>
                </a:lnTo>
                <a:lnTo>
                  <a:pt x="1079" y="1824"/>
                </a:lnTo>
                <a:lnTo>
                  <a:pt x="1166" y="1730"/>
                </a:lnTo>
                <a:lnTo>
                  <a:pt x="1257" y="1636"/>
                </a:lnTo>
                <a:lnTo>
                  <a:pt x="1247" y="1611"/>
                </a:lnTo>
                <a:lnTo>
                  <a:pt x="1237" y="1586"/>
                </a:lnTo>
                <a:lnTo>
                  <a:pt x="1230" y="1560"/>
                </a:lnTo>
                <a:lnTo>
                  <a:pt x="1223" y="1534"/>
                </a:lnTo>
                <a:lnTo>
                  <a:pt x="1219" y="1507"/>
                </a:lnTo>
                <a:lnTo>
                  <a:pt x="1215" y="1479"/>
                </a:lnTo>
                <a:lnTo>
                  <a:pt x="1213" y="1451"/>
                </a:lnTo>
                <a:lnTo>
                  <a:pt x="1212" y="1423"/>
                </a:lnTo>
                <a:lnTo>
                  <a:pt x="1213" y="1397"/>
                </a:lnTo>
                <a:lnTo>
                  <a:pt x="1214" y="1370"/>
                </a:lnTo>
                <a:lnTo>
                  <a:pt x="1218" y="1344"/>
                </a:lnTo>
                <a:lnTo>
                  <a:pt x="1222" y="1319"/>
                </a:lnTo>
                <a:lnTo>
                  <a:pt x="1228" y="1293"/>
                </a:lnTo>
                <a:lnTo>
                  <a:pt x="1235" y="1269"/>
                </a:lnTo>
                <a:lnTo>
                  <a:pt x="1243" y="1244"/>
                </a:lnTo>
                <a:lnTo>
                  <a:pt x="1252" y="1221"/>
                </a:lnTo>
                <a:lnTo>
                  <a:pt x="1263" y="1198"/>
                </a:lnTo>
                <a:lnTo>
                  <a:pt x="1274" y="1175"/>
                </a:lnTo>
                <a:lnTo>
                  <a:pt x="1287" y="1154"/>
                </a:lnTo>
                <a:lnTo>
                  <a:pt x="1301" y="1132"/>
                </a:lnTo>
                <a:lnTo>
                  <a:pt x="1315" y="1112"/>
                </a:lnTo>
                <a:lnTo>
                  <a:pt x="1331" y="1092"/>
                </a:lnTo>
                <a:lnTo>
                  <a:pt x="1348" y="1073"/>
                </a:lnTo>
                <a:lnTo>
                  <a:pt x="1365" y="1055"/>
                </a:lnTo>
                <a:lnTo>
                  <a:pt x="1365" y="1054"/>
                </a:lnTo>
                <a:lnTo>
                  <a:pt x="1384" y="1037"/>
                </a:lnTo>
                <a:lnTo>
                  <a:pt x="1402" y="1020"/>
                </a:lnTo>
                <a:lnTo>
                  <a:pt x="1422" y="1005"/>
                </a:lnTo>
                <a:lnTo>
                  <a:pt x="1443" y="990"/>
                </a:lnTo>
                <a:lnTo>
                  <a:pt x="1464" y="977"/>
                </a:lnTo>
                <a:lnTo>
                  <a:pt x="1486" y="965"/>
                </a:lnTo>
                <a:lnTo>
                  <a:pt x="1508" y="953"/>
                </a:lnTo>
                <a:lnTo>
                  <a:pt x="1531" y="943"/>
                </a:lnTo>
                <a:lnTo>
                  <a:pt x="1554" y="933"/>
                </a:lnTo>
                <a:lnTo>
                  <a:pt x="1579" y="925"/>
                </a:lnTo>
                <a:lnTo>
                  <a:pt x="1603" y="918"/>
                </a:lnTo>
                <a:lnTo>
                  <a:pt x="1628" y="912"/>
                </a:lnTo>
                <a:lnTo>
                  <a:pt x="1654" y="908"/>
                </a:lnTo>
                <a:lnTo>
                  <a:pt x="1681" y="904"/>
                </a:lnTo>
                <a:lnTo>
                  <a:pt x="1706" y="902"/>
                </a:lnTo>
                <a:lnTo>
                  <a:pt x="1733" y="902"/>
                </a:lnTo>
                <a:lnTo>
                  <a:pt x="1760" y="902"/>
                </a:lnTo>
                <a:lnTo>
                  <a:pt x="1786" y="904"/>
                </a:lnTo>
                <a:lnTo>
                  <a:pt x="1813" y="908"/>
                </a:lnTo>
                <a:lnTo>
                  <a:pt x="1839" y="912"/>
                </a:lnTo>
                <a:lnTo>
                  <a:pt x="1863" y="918"/>
                </a:lnTo>
                <a:lnTo>
                  <a:pt x="1889" y="925"/>
                </a:lnTo>
                <a:lnTo>
                  <a:pt x="1913" y="933"/>
                </a:lnTo>
                <a:lnTo>
                  <a:pt x="1936" y="943"/>
                </a:lnTo>
                <a:lnTo>
                  <a:pt x="1959" y="953"/>
                </a:lnTo>
                <a:lnTo>
                  <a:pt x="1981" y="965"/>
                </a:lnTo>
                <a:lnTo>
                  <a:pt x="2003" y="977"/>
                </a:lnTo>
                <a:lnTo>
                  <a:pt x="2024" y="990"/>
                </a:lnTo>
                <a:lnTo>
                  <a:pt x="2045" y="1005"/>
                </a:lnTo>
                <a:lnTo>
                  <a:pt x="2065" y="1020"/>
                </a:lnTo>
                <a:lnTo>
                  <a:pt x="2084" y="1037"/>
                </a:lnTo>
                <a:lnTo>
                  <a:pt x="2102" y="1054"/>
                </a:lnTo>
                <a:lnTo>
                  <a:pt x="2102" y="1055"/>
                </a:lnTo>
                <a:lnTo>
                  <a:pt x="2118" y="1073"/>
                </a:lnTo>
                <a:lnTo>
                  <a:pt x="2136" y="1091"/>
                </a:lnTo>
                <a:lnTo>
                  <a:pt x="2151" y="1111"/>
                </a:lnTo>
                <a:lnTo>
                  <a:pt x="2165" y="1132"/>
                </a:lnTo>
                <a:lnTo>
                  <a:pt x="2179" y="1153"/>
                </a:lnTo>
                <a:lnTo>
                  <a:pt x="2192" y="1175"/>
                </a:lnTo>
                <a:lnTo>
                  <a:pt x="2203" y="1197"/>
                </a:lnTo>
                <a:lnTo>
                  <a:pt x="2214" y="1220"/>
                </a:lnTo>
                <a:lnTo>
                  <a:pt x="2223" y="1244"/>
                </a:lnTo>
                <a:lnTo>
                  <a:pt x="2231" y="1269"/>
                </a:lnTo>
                <a:lnTo>
                  <a:pt x="2238" y="1293"/>
                </a:lnTo>
                <a:lnTo>
                  <a:pt x="2244" y="1319"/>
                </a:lnTo>
                <a:lnTo>
                  <a:pt x="2248" y="1344"/>
                </a:lnTo>
                <a:lnTo>
                  <a:pt x="2252" y="1370"/>
                </a:lnTo>
                <a:lnTo>
                  <a:pt x="2254" y="1397"/>
                </a:lnTo>
                <a:lnTo>
                  <a:pt x="2254" y="1423"/>
                </a:lnTo>
                <a:lnTo>
                  <a:pt x="2254" y="1450"/>
                </a:lnTo>
                <a:lnTo>
                  <a:pt x="2252" y="1477"/>
                </a:lnTo>
                <a:lnTo>
                  <a:pt x="2248" y="1502"/>
                </a:lnTo>
                <a:lnTo>
                  <a:pt x="2244" y="1528"/>
                </a:lnTo>
                <a:lnTo>
                  <a:pt x="2238" y="1553"/>
                </a:lnTo>
                <a:lnTo>
                  <a:pt x="2231" y="1578"/>
                </a:lnTo>
                <a:lnTo>
                  <a:pt x="2223" y="1602"/>
                </a:lnTo>
                <a:lnTo>
                  <a:pt x="2214" y="1626"/>
                </a:lnTo>
                <a:lnTo>
                  <a:pt x="2203" y="1648"/>
                </a:lnTo>
                <a:lnTo>
                  <a:pt x="2192" y="1672"/>
                </a:lnTo>
                <a:lnTo>
                  <a:pt x="2179" y="1694"/>
                </a:lnTo>
                <a:lnTo>
                  <a:pt x="2166" y="1715"/>
                </a:lnTo>
                <a:lnTo>
                  <a:pt x="2151" y="1734"/>
                </a:lnTo>
                <a:lnTo>
                  <a:pt x="2136" y="1754"/>
                </a:lnTo>
                <a:lnTo>
                  <a:pt x="2120" y="1774"/>
                </a:lnTo>
                <a:lnTo>
                  <a:pt x="2102" y="1791"/>
                </a:lnTo>
                <a:lnTo>
                  <a:pt x="2084" y="1809"/>
                </a:lnTo>
                <a:lnTo>
                  <a:pt x="2065" y="1825"/>
                </a:lnTo>
                <a:lnTo>
                  <a:pt x="2045" y="1841"/>
                </a:lnTo>
                <a:lnTo>
                  <a:pt x="2024" y="1855"/>
                </a:lnTo>
                <a:lnTo>
                  <a:pt x="2003" y="1869"/>
                </a:lnTo>
                <a:lnTo>
                  <a:pt x="1981" y="1882"/>
                </a:lnTo>
                <a:lnTo>
                  <a:pt x="1959" y="1893"/>
                </a:lnTo>
                <a:lnTo>
                  <a:pt x="1936" y="1904"/>
                </a:lnTo>
                <a:lnTo>
                  <a:pt x="1913" y="1913"/>
                </a:lnTo>
                <a:lnTo>
                  <a:pt x="1889" y="1921"/>
                </a:lnTo>
                <a:lnTo>
                  <a:pt x="1863" y="1928"/>
                </a:lnTo>
                <a:lnTo>
                  <a:pt x="1839" y="1934"/>
                </a:lnTo>
                <a:lnTo>
                  <a:pt x="1813" y="1939"/>
                </a:lnTo>
                <a:lnTo>
                  <a:pt x="1786" y="1942"/>
                </a:lnTo>
                <a:lnTo>
                  <a:pt x="1760" y="1943"/>
                </a:lnTo>
                <a:lnTo>
                  <a:pt x="1733" y="1945"/>
                </a:lnTo>
                <a:lnTo>
                  <a:pt x="1710" y="1943"/>
                </a:lnTo>
                <a:lnTo>
                  <a:pt x="1685" y="1942"/>
                </a:lnTo>
                <a:lnTo>
                  <a:pt x="1662" y="1940"/>
                </a:lnTo>
                <a:lnTo>
                  <a:pt x="1640" y="1936"/>
                </a:lnTo>
                <a:lnTo>
                  <a:pt x="1617" y="1932"/>
                </a:lnTo>
                <a:lnTo>
                  <a:pt x="1595" y="1926"/>
                </a:lnTo>
                <a:lnTo>
                  <a:pt x="1573" y="1919"/>
                </a:lnTo>
                <a:lnTo>
                  <a:pt x="1552" y="1912"/>
                </a:lnTo>
                <a:lnTo>
                  <a:pt x="1465" y="2000"/>
                </a:lnTo>
                <a:lnTo>
                  <a:pt x="1384" y="2089"/>
                </a:lnTo>
                <a:lnTo>
                  <a:pt x="1306" y="2177"/>
                </a:lnTo>
                <a:lnTo>
                  <a:pt x="1233" y="2263"/>
                </a:lnTo>
                <a:lnTo>
                  <a:pt x="1164" y="2349"/>
                </a:lnTo>
                <a:lnTo>
                  <a:pt x="1099" y="2433"/>
                </a:lnTo>
                <a:lnTo>
                  <a:pt x="1069" y="2475"/>
                </a:lnTo>
                <a:lnTo>
                  <a:pt x="1039" y="2517"/>
                </a:lnTo>
                <a:lnTo>
                  <a:pt x="1011" y="2558"/>
                </a:lnTo>
                <a:lnTo>
                  <a:pt x="983" y="2599"/>
                </a:lnTo>
                <a:lnTo>
                  <a:pt x="961" y="2633"/>
                </a:lnTo>
                <a:lnTo>
                  <a:pt x="1020" y="2674"/>
                </a:lnTo>
                <a:lnTo>
                  <a:pt x="1081" y="2714"/>
                </a:lnTo>
                <a:lnTo>
                  <a:pt x="1143" y="2755"/>
                </a:lnTo>
                <a:lnTo>
                  <a:pt x="1207" y="2796"/>
                </a:lnTo>
                <a:lnTo>
                  <a:pt x="1341" y="2878"/>
                </a:lnTo>
                <a:lnTo>
                  <a:pt x="1479" y="2962"/>
                </a:lnTo>
                <a:lnTo>
                  <a:pt x="1583" y="3026"/>
                </a:lnTo>
                <a:lnTo>
                  <a:pt x="1689" y="3089"/>
                </a:lnTo>
                <a:lnTo>
                  <a:pt x="1795" y="3156"/>
                </a:lnTo>
                <a:lnTo>
                  <a:pt x="1900" y="3223"/>
                </a:lnTo>
                <a:lnTo>
                  <a:pt x="2003" y="3293"/>
                </a:lnTo>
                <a:lnTo>
                  <a:pt x="2056" y="3329"/>
                </a:lnTo>
                <a:lnTo>
                  <a:pt x="2107" y="3365"/>
                </a:lnTo>
                <a:lnTo>
                  <a:pt x="2157" y="3402"/>
                </a:lnTo>
                <a:lnTo>
                  <a:pt x="2207" y="3439"/>
                </a:lnTo>
                <a:lnTo>
                  <a:pt x="2255" y="3477"/>
                </a:lnTo>
                <a:lnTo>
                  <a:pt x="2304" y="3517"/>
                </a:lnTo>
                <a:lnTo>
                  <a:pt x="2304" y="1261"/>
                </a:lnTo>
                <a:lnTo>
                  <a:pt x="2305" y="1225"/>
                </a:lnTo>
                <a:lnTo>
                  <a:pt x="2308" y="1189"/>
                </a:lnTo>
                <a:lnTo>
                  <a:pt x="2312" y="1154"/>
                </a:lnTo>
                <a:lnTo>
                  <a:pt x="2319" y="1119"/>
                </a:lnTo>
                <a:lnTo>
                  <a:pt x="2326" y="1084"/>
                </a:lnTo>
                <a:lnTo>
                  <a:pt x="2337" y="1051"/>
                </a:lnTo>
                <a:lnTo>
                  <a:pt x="2347" y="1018"/>
                </a:lnTo>
                <a:lnTo>
                  <a:pt x="2360" y="987"/>
                </a:lnTo>
                <a:lnTo>
                  <a:pt x="2374" y="955"/>
                </a:lnTo>
                <a:lnTo>
                  <a:pt x="2390" y="924"/>
                </a:lnTo>
                <a:lnTo>
                  <a:pt x="2407" y="895"/>
                </a:lnTo>
                <a:lnTo>
                  <a:pt x="2425" y="866"/>
                </a:lnTo>
                <a:lnTo>
                  <a:pt x="2445" y="838"/>
                </a:lnTo>
                <a:lnTo>
                  <a:pt x="2467" y="811"/>
                </a:lnTo>
                <a:lnTo>
                  <a:pt x="2489" y="786"/>
                </a:lnTo>
                <a:lnTo>
                  <a:pt x="2512" y="761"/>
                </a:lnTo>
                <a:lnTo>
                  <a:pt x="2536" y="738"/>
                </a:lnTo>
                <a:lnTo>
                  <a:pt x="2562" y="716"/>
                </a:lnTo>
                <a:lnTo>
                  <a:pt x="2589" y="694"/>
                </a:lnTo>
                <a:lnTo>
                  <a:pt x="2616" y="674"/>
                </a:lnTo>
                <a:lnTo>
                  <a:pt x="2645" y="656"/>
                </a:lnTo>
                <a:lnTo>
                  <a:pt x="2674" y="639"/>
                </a:lnTo>
                <a:lnTo>
                  <a:pt x="2706" y="623"/>
                </a:lnTo>
                <a:lnTo>
                  <a:pt x="2737" y="609"/>
                </a:lnTo>
                <a:lnTo>
                  <a:pt x="2769" y="597"/>
                </a:lnTo>
                <a:lnTo>
                  <a:pt x="2802" y="586"/>
                </a:lnTo>
                <a:lnTo>
                  <a:pt x="2835" y="576"/>
                </a:lnTo>
                <a:lnTo>
                  <a:pt x="2870" y="567"/>
                </a:lnTo>
                <a:lnTo>
                  <a:pt x="2904" y="562"/>
                </a:lnTo>
                <a:lnTo>
                  <a:pt x="2939" y="557"/>
                </a:lnTo>
                <a:lnTo>
                  <a:pt x="2975" y="555"/>
                </a:lnTo>
                <a:lnTo>
                  <a:pt x="3011" y="554"/>
                </a:lnTo>
                <a:close/>
                <a:moveTo>
                  <a:pt x="1887" y="1269"/>
                </a:moveTo>
                <a:lnTo>
                  <a:pt x="1887" y="1269"/>
                </a:lnTo>
                <a:lnTo>
                  <a:pt x="1871" y="1255"/>
                </a:lnTo>
                <a:lnTo>
                  <a:pt x="1855" y="1242"/>
                </a:lnTo>
                <a:lnTo>
                  <a:pt x="1837" y="1232"/>
                </a:lnTo>
                <a:lnTo>
                  <a:pt x="1818" y="1222"/>
                </a:lnTo>
                <a:lnTo>
                  <a:pt x="1798" y="1215"/>
                </a:lnTo>
                <a:lnTo>
                  <a:pt x="1777" y="1210"/>
                </a:lnTo>
                <a:lnTo>
                  <a:pt x="1755" y="1206"/>
                </a:lnTo>
                <a:lnTo>
                  <a:pt x="1733" y="1205"/>
                </a:lnTo>
                <a:lnTo>
                  <a:pt x="1711" y="1206"/>
                </a:lnTo>
                <a:lnTo>
                  <a:pt x="1689" y="1210"/>
                </a:lnTo>
                <a:lnTo>
                  <a:pt x="1668" y="1215"/>
                </a:lnTo>
                <a:lnTo>
                  <a:pt x="1648" y="1222"/>
                </a:lnTo>
                <a:lnTo>
                  <a:pt x="1630" y="1232"/>
                </a:lnTo>
                <a:lnTo>
                  <a:pt x="1611" y="1242"/>
                </a:lnTo>
                <a:lnTo>
                  <a:pt x="1595" y="1255"/>
                </a:lnTo>
                <a:lnTo>
                  <a:pt x="1580" y="1269"/>
                </a:lnTo>
                <a:lnTo>
                  <a:pt x="1579" y="1269"/>
                </a:lnTo>
                <a:lnTo>
                  <a:pt x="1565" y="1284"/>
                </a:lnTo>
                <a:lnTo>
                  <a:pt x="1552" y="1301"/>
                </a:lnTo>
                <a:lnTo>
                  <a:pt x="1541" y="1319"/>
                </a:lnTo>
                <a:lnTo>
                  <a:pt x="1532" y="1338"/>
                </a:lnTo>
                <a:lnTo>
                  <a:pt x="1525" y="1358"/>
                </a:lnTo>
                <a:lnTo>
                  <a:pt x="1519" y="1379"/>
                </a:lnTo>
                <a:lnTo>
                  <a:pt x="1517" y="1401"/>
                </a:lnTo>
                <a:lnTo>
                  <a:pt x="1516" y="1423"/>
                </a:lnTo>
                <a:lnTo>
                  <a:pt x="1517" y="1445"/>
                </a:lnTo>
                <a:lnTo>
                  <a:pt x="1519" y="1467"/>
                </a:lnTo>
                <a:lnTo>
                  <a:pt x="1525" y="1488"/>
                </a:lnTo>
                <a:lnTo>
                  <a:pt x="1532" y="1508"/>
                </a:lnTo>
                <a:lnTo>
                  <a:pt x="1541" y="1527"/>
                </a:lnTo>
                <a:lnTo>
                  <a:pt x="1553" y="1545"/>
                </a:lnTo>
                <a:lnTo>
                  <a:pt x="1565" y="1561"/>
                </a:lnTo>
                <a:lnTo>
                  <a:pt x="1580" y="1576"/>
                </a:lnTo>
                <a:lnTo>
                  <a:pt x="1580" y="1578"/>
                </a:lnTo>
                <a:lnTo>
                  <a:pt x="1595" y="1592"/>
                </a:lnTo>
                <a:lnTo>
                  <a:pt x="1611" y="1604"/>
                </a:lnTo>
                <a:lnTo>
                  <a:pt x="1630" y="1615"/>
                </a:lnTo>
                <a:lnTo>
                  <a:pt x="1648" y="1624"/>
                </a:lnTo>
                <a:lnTo>
                  <a:pt x="1668" y="1631"/>
                </a:lnTo>
                <a:lnTo>
                  <a:pt x="1689" y="1637"/>
                </a:lnTo>
                <a:lnTo>
                  <a:pt x="1711" y="1639"/>
                </a:lnTo>
                <a:lnTo>
                  <a:pt x="1733" y="1640"/>
                </a:lnTo>
                <a:lnTo>
                  <a:pt x="1755" y="1639"/>
                </a:lnTo>
                <a:lnTo>
                  <a:pt x="1777" y="1637"/>
                </a:lnTo>
                <a:lnTo>
                  <a:pt x="1798" y="1631"/>
                </a:lnTo>
                <a:lnTo>
                  <a:pt x="1818" y="1624"/>
                </a:lnTo>
                <a:lnTo>
                  <a:pt x="1837" y="1615"/>
                </a:lnTo>
                <a:lnTo>
                  <a:pt x="1855" y="1603"/>
                </a:lnTo>
                <a:lnTo>
                  <a:pt x="1871" y="1592"/>
                </a:lnTo>
                <a:lnTo>
                  <a:pt x="1887" y="1576"/>
                </a:lnTo>
                <a:lnTo>
                  <a:pt x="1901" y="1561"/>
                </a:lnTo>
                <a:lnTo>
                  <a:pt x="1914" y="1545"/>
                </a:lnTo>
                <a:lnTo>
                  <a:pt x="1925" y="1527"/>
                </a:lnTo>
                <a:lnTo>
                  <a:pt x="1934" y="1508"/>
                </a:lnTo>
                <a:lnTo>
                  <a:pt x="1941" y="1488"/>
                </a:lnTo>
                <a:lnTo>
                  <a:pt x="1947" y="1467"/>
                </a:lnTo>
                <a:lnTo>
                  <a:pt x="1950" y="1445"/>
                </a:lnTo>
                <a:lnTo>
                  <a:pt x="1951" y="1423"/>
                </a:lnTo>
                <a:lnTo>
                  <a:pt x="1950" y="1401"/>
                </a:lnTo>
                <a:lnTo>
                  <a:pt x="1947" y="1379"/>
                </a:lnTo>
                <a:lnTo>
                  <a:pt x="1941" y="1358"/>
                </a:lnTo>
                <a:lnTo>
                  <a:pt x="1934" y="1338"/>
                </a:lnTo>
                <a:lnTo>
                  <a:pt x="1925" y="1319"/>
                </a:lnTo>
                <a:lnTo>
                  <a:pt x="1914" y="1301"/>
                </a:lnTo>
                <a:lnTo>
                  <a:pt x="1901" y="1284"/>
                </a:lnTo>
                <a:lnTo>
                  <a:pt x="1887" y="1269"/>
                </a:lnTo>
                <a:close/>
                <a:moveTo>
                  <a:pt x="2304" y="5100"/>
                </a:moveTo>
                <a:lnTo>
                  <a:pt x="2304" y="4074"/>
                </a:lnTo>
                <a:lnTo>
                  <a:pt x="2277" y="4045"/>
                </a:lnTo>
                <a:lnTo>
                  <a:pt x="2251" y="4017"/>
                </a:lnTo>
                <a:lnTo>
                  <a:pt x="2224" y="3989"/>
                </a:lnTo>
                <a:lnTo>
                  <a:pt x="2195" y="3961"/>
                </a:lnTo>
                <a:lnTo>
                  <a:pt x="2138" y="3908"/>
                </a:lnTo>
                <a:lnTo>
                  <a:pt x="2078" y="3856"/>
                </a:lnTo>
                <a:lnTo>
                  <a:pt x="2016" y="3805"/>
                </a:lnTo>
                <a:lnTo>
                  <a:pt x="1952" y="3755"/>
                </a:lnTo>
                <a:lnTo>
                  <a:pt x="1887" y="3706"/>
                </a:lnTo>
                <a:lnTo>
                  <a:pt x="1821" y="3659"/>
                </a:lnTo>
                <a:lnTo>
                  <a:pt x="1754" y="3613"/>
                </a:lnTo>
                <a:lnTo>
                  <a:pt x="1687" y="3567"/>
                </a:lnTo>
                <a:lnTo>
                  <a:pt x="1617" y="3522"/>
                </a:lnTo>
                <a:lnTo>
                  <a:pt x="1548" y="3478"/>
                </a:lnTo>
                <a:lnTo>
                  <a:pt x="1409" y="3392"/>
                </a:lnTo>
                <a:lnTo>
                  <a:pt x="1270" y="3308"/>
                </a:lnTo>
                <a:lnTo>
                  <a:pt x="1140" y="3230"/>
                </a:lnTo>
                <a:lnTo>
                  <a:pt x="1012" y="3151"/>
                </a:lnTo>
                <a:lnTo>
                  <a:pt x="949" y="3111"/>
                </a:lnTo>
                <a:lnTo>
                  <a:pt x="888" y="3071"/>
                </a:lnTo>
                <a:lnTo>
                  <a:pt x="826" y="3030"/>
                </a:lnTo>
                <a:lnTo>
                  <a:pt x="765" y="2988"/>
                </a:lnTo>
                <a:lnTo>
                  <a:pt x="737" y="3056"/>
                </a:lnTo>
                <a:lnTo>
                  <a:pt x="710" y="3122"/>
                </a:lnTo>
                <a:lnTo>
                  <a:pt x="687" y="3186"/>
                </a:lnTo>
                <a:lnTo>
                  <a:pt x="667" y="3250"/>
                </a:lnTo>
                <a:lnTo>
                  <a:pt x="650" y="3313"/>
                </a:lnTo>
                <a:lnTo>
                  <a:pt x="636" y="3375"/>
                </a:lnTo>
                <a:lnTo>
                  <a:pt x="624" y="3435"/>
                </a:lnTo>
                <a:lnTo>
                  <a:pt x="615" y="3496"/>
                </a:lnTo>
                <a:lnTo>
                  <a:pt x="612" y="3533"/>
                </a:lnTo>
                <a:lnTo>
                  <a:pt x="608" y="3577"/>
                </a:lnTo>
                <a:lnTo>
                  <a:pt x="606" y="3615"/>
                </a:lnTo>
                <a:lnTo>
                  <a:pt x="605" y="3652"/>
                </a:lnTo>
                <a:lnTo>
                  <a:pt x="605" y="3691"/>
                </a:lnTo>
                <a:lnTo>
                  <a:pt x="606" y="3728"/>
                </a:lnTo>
                <a:lnTo>
                  <a:pt x="609" y="3765"/>
                </a:lnTo>
                <a:lnTo>
                  <a:pt x="613" y="3801"/>
                </a:lnTo>
                <a:lnTo>
                  <a:pt x="617" y="3837"/>
                </a:lnTo>
                <a:lnTo>
                  <a:pt x="623" y="3873"/>
                </a:lnTo>
                <a:lnTo>
                  <a:pt x="630" y="3908"/>
                </a:lnTo>
                <a:lnTo>
                  <a:pt x="638" y="3943"/>
                </a:lnTo>
                <a:lnTo>
                  <a:pt x="646" y="3976"/>
                </a:lnTo>
                <a:lnTo>
                  <a:pt x="657" y="4010"/>
                </a:lnTo>
                <a:lnTo>
                  <a:pt x="668" y="4044"/>
                </a:lnTo>
                <a:lnTo>
                  <a:pt x="680" y="4076"/>
                </a:lnTo>
                <a:lnTo>
                  <a:pt x="693" y="4109"/>
                </a:lnTo>
                <a:lnTo>
                  <a:pt x="707" y="4141"/>
                </a:lnTo>
                <a:lnTo>
                  <a:pt x="722" y="4173"/>
                </a:lnTo>
                <a:lnTo>
                  <a:pt x="738" y="4204"/>
                </a:lnTo>
                <a:lnTo>
                  <a:pt x="755" y="4234"/>
                </a:lnTo>
                <a:lnTo>
                  <a:pt x="773" y="4264"/>
                </a:lnTo>
                <a:lnTo>
                  <a:pt x="791" y="4295"/>
                </a:lnTo>
                <a:lnTo>
                  <a:pt x="811" y="4324"/>
                </a:lnTo>
                <a:lnTo>
                  <a:pt x="832" y="4353"/>
                </a:lnTo>
                <a:lnTo>
                  <a:pt x="853" y="4380"/>
                </a:lnTo>
                <a:lnTo>
                  <a:pt x="875" y="4408"/>
                </a:lnTo>
                <a:lnTo>
                  <a:pt x="898" y="4436"/>
                </a:lnTo>
                <a:lnTo>
                  <a:pt x="923" y="4463"/>
                </a:lnTo>
                <a:lnTo>
                  <a:pt x="947" y="4488"/>
                </a:lnTo>
                <a:lnTo>
                  <a:pt x="973" y="4515"/>
                </a:lnTo>
                <a:lnTo>
                  <a:pt x="999" y="4540"/>
                </a:lnTo>
                <a:lnTo>
                  <a:pt x="1027" y="4565"/>
                </a:lnTo>
                <a:lnTo>
                  <a:pt x="1055" y="4589"/>
                </a:lnTo>
                <a:lnTo>
                  <a:pt x="1084" y="4614"/>
                </a:lnTo>
                <a:lnTo>
                  <a:pt x="1114" y="4637"/>
                </a:lnTo>
                <a:lnTo>
                  <a:pt x="1144" y="4660"/>
                </a:lnTo>
                <a:lnTo>
                  <a:pt x="1176" y="4684"/>
                </a:lnTo>
                <a:lnTo>
                  <a:pt x="1208" y="4706"/>
                </a:lnTo>
                <a:lnTo>
                  <a:pt x="1242" y="4728"/>
                </a:lnTo>
                <a:lnTo>
                  <a:pt x="1276" y="4749"/>
                </a:lnTo>
                <a:lnTo>
                  <a:pt x="1309" y="4769"/>
                </a:lnTo>
                <a:lnTo>
                  <a:pt x="1344" y="4789"/>
                </a:lnTo>
                <a:lnTo>
                  <a:pt x="1380" y="4809"/>
                </a:lnTo>
                <a:lnTo>
                  <a:pt x="1416" y="4829"/>
                </a:lnTo>
                <a:lnTo>
                  <a:pt x="1453" y="4847"/>
                </a:lnTo>
                <a:lnTo>
                  <a:pt x="1490" y="4865"/>
                </a:lnTo>
                <a:lnTo>
                  <a:pt x="1529" y="4882"/>
                </a:lnTo>
                <a:lnTo>
                  <a:pt x="1568" y="4899"/>
                </a:lnTo>
                <a:lnTo>
                  <a:pt x="1608" y="4916"/>
                </a:lnTo>
                <a:lnTo>
                  <a:pt x="1647" y="4931"/>
                </a:lnTo>
                <a:lnTo>
                  <a:pt x="1688" y="4947"/>
                </a:lnTo>
                <a:lnTo>
                  <a:pt x="1728" y="4961"/>
                </a:lnTo>
                <a:lnTo>
                  <a:pt x="1770" y="4975"/>
                </a:lnTo>
                <a:lnTo>
                  <a:pt x="1855" y="5002"/>
                </a:lnTo>
                <a:lnTo>
                  <a:pt x="1941" y="5026"/>
                </a:lnTo>
                <a:lnTo>
                  <a:pt x="2029" y="5048"/>
                </a:lnTo>
                <a:lnTo>
                  <a:pt x="2120" y="5068"/>
                </a:lnTo>
                <a:lnTo>
                  <a:pt x="2211" y="5085"/>
                </a:lnTo>
                <a:lnTo>
                  <a:pt x="2304" y="5100"/>
                </a:lnTo>
                <a:close/>
                <a:moveTo>
                  <a:pt x="2991" y="1292"/>
                </a:moveTo>
                <a:lnTo>
                  <a:pt x="2991" y="3627"/>
                </a:lnTo>
                <a:lnTo>
                  <a:pt x="5477" y="3627"/>
                </a:lnTo>
                <a:lnTo>
                  <a:pt x="5477" y="1292"/>
                </a:lnTo>
                <a:lnTo>
                  <a:pt x="2991" y="1292"/>
                </a:lnTo>
                <a:close/>
                <a:moveTo>
                  <a:pt x="4212" y="3997"/>
                </a:moveTo>
                <a:lnTo>
                  <a:pt x="4212" y="3997"/>
                </a:lnTo>
                <a:lnTo>
                  <a:pt x="4181" y="3998"/>
                </a:lnTo>
                <a:lnTo>
                  <a:pt x="4150" y="4000"/>
                </a:lnTo>
                <a:lnTo>
                  <a:pt x="4120" y="4003"/>
                </a:lnTo>
                <a:lnTo>
                  <a:pt x="4090" y="4007"/>
                </a:lnTo>
                <a:lnTo>
                  <a:pt x="4060" y="4012"/>
                </a:lnTo>
                <a:lnTo>
                  <a:pt x="4030" y="4018"/>
                </a:lnTo>
                <a:lnTo>
                  <a:pt x="4001" y="4026"/>
                </a:lnTo>
                <a:lnTo>
                  <a:pt x="3974" y="4034"/>
                </a:lnTo>
                <a:lnTo>
                  <a:pt x="3946" y="4044"/>
                </a:lnTo>
                <a:lnTo>
                  <a:pt x="3918" y="4054"/>
                </a:lnTo>
                <a:lnTo>
                  <a:pt x="3891" y="4066"/>
                </a:lnTo>
                <a:lnTo>
                  <a:pt x="3864" y="4079"/>
                </a:lnTo>
                <a:lnTo>
                  <a:pt x="3839" y="4091"/>
                </a:lnTo>
                <a:lnTo>
                  <a:pt x="3813" y="4105"/>
                </a:lnTo>
                <a:lnTo>
                  <a:pt x="3789" y="4120"/>
                </a:lnTo>
                <a:lnTo>
                  <a:pt x="3765" y="4137"/>
                </a:lnTo>
                <a:lnTo>
                  <a:pt x="4227" y="4599"/>
                </a:lnTo>
                <a:lnTo>
                  <a:pt x="4676" y="4149"/>
                </a:lnTo>
                <a:lnTo>
                  <a:pt x="4652" y="4132"/>
                </a:lnTo>
                <a:lnTo>
                  <a:pt x="4626" y="4116"/>
                </a:lnTo>
                <a:lnTo>
                  <a:pt x="4599" y="4100"/>
                </a:lnTo>
                <a:lnTo>
                  <a:pt x="4573" y="4086"/>
                </a:lnTo>
                <a:lnTo>
                  <a:pt x="4546" y="4072"/>
                </a:lnTo>
                <a:lnTo>
                  <a:pt x="4518" y="4059"/>
                </a:lnTo>
                <a:lnTo>
                  <a:pt x="4489" y="4048"/>
                </a:lnTo>
                <a:lnTo>
                  <a:pt x="4460" y="4038"/>
                </a:lnTo>
                <a:lnTo>
                  <a:pt x="4431" y="4029"/>
                </a:lnTo>
                <a:lnTo>
                  <a:pt x="4401" y="4021"/>
                </a:lnTo>
                <a:lnTo>
                  <a:pt x="4371" y="4014"/>
                </a:lnTo>
                <a:lnTo>
                  <a:pt x="4339" y="4008"/>
                </a:lnTo>
                <a:lnTo>
                  <a:pt x="4308" y="4003"/>
                </a:lnTo>
                <a:lnTo>
                  <a:pt x="4277" y="4000"/>
                </a:lnTo>
                <a:lnTo>
                  <a:pt x="4244" y="3998"/>
                </a:lnTo>
                <a:lnTo>
                  <a:pt x="4212" y="3997"/>
                </a:lnTo>
                <a:close/>
                <a:moveTo>
                  <a:pt x="4858" y="4335"/>
                </a:moveTo>
                <a:lnTo>
                  <a:pt x="4411" y="4783"/>
                </a:lnTo>
                <a:lnTo>
                  <a:pt x="4859" y="5233"/>
                </a:lnTo>
                <a:lnTo>
                  <a:pt x="4876" y="5208"/>
                </a:lnTo>
                <a:lnTo>
                  <a:pt x="4891" y="5184"/>
                </a:lnTo>
                <a:lnTo>
                  <a:pt x="4906" y="5158"/>
                </a:lnTo>
                <a:lnTo>
                  <a:pt x="4919" y="5133"/>
                </a:lnTo>
                <a:lnTo>
                  <a:pt x="4931" y="5106"/>
                </a:lnTo>
                <a:lnTo>
                  <a:pt x="4943" y="5079"/>
                </a:lnTo>
                <a:lnTo>
                  <a:pt x="4953" y="5052"/>
                </a:lnTo>
                <a:lnTo>
                  <a:pt x="4963" y="5024"/>
                </a:lnTo>
                <a:lnTo>
                  <a:pt x="4971" y="4995"/>
                </a:lnTo>
                <a:lnTo>
                  <a:pt x="4978" y="4967"/>
                </a:lnTo>
                <a:lnTo>
                  <a:pt x="4985" y="4937"/>
                </a:lnTo>
                <a:lnTo>
                  <a:pt x="4989" y="4908"/>
                </a:lnTo>
                <a:lnTo>
                  <a:pt x="4994" y="4877"/>
                </a:lnTo>
                <a:lnTo>
                  <a:pt x="4996" y="4847"/>
                </a:lnTo>
                <a:lnTo>
                  <a:pt x="4999" y="4816"/>
                </a:lnTo>
                <a:lnTo>
                  <a:pt x="5000" y="4786"/>
                </a:lnTo>
                <a:lnTo>
                  <a:pt x="4999" y="4754"/>
                </a:lnTo>
                <a:lnTo>
                  <a:pt x="4996" y="4723"/>
                </a:lnTo>
                <a:lnTo>
                  <a:pt x="4994" y="4693"/>
                </a:lnTo>
                <a:lnTo>
                  <a:pt x="4989" y="4663"/>
                </a:lnTo>
                <a:lnTo>
                  <a:pt x="4985" y="4632"/>
                </a:lnTo>
                <a:lnTo>
                  <a:pt x="4978" y="4603"/>
                </a:lnTo>
                <a:lnTo>
                  <a:pt x="4971" y="4574"/>
                </a:lnTo>
                <a:lnTo>
                  <a:pt x="4963" y="4545"/>
                </a:lnTo>
                <a:lnTo>
                  <a:pt x="4952" y="4517"/>
                </a:lnTo>
                <a:lnTo>
                  <a:pt x="4942" y="4490"/>
                </a:lnTo>
                <a:lnTo>
                  <a:pt x="4930" y="4463"/>
                </a:lnTo>
                <a:lnTo>
                  <a:pt x="4917" y="4436"/>
                </a:lnTo>
                <a:lnTo>
                  <a:pt x="4905" y="4411"/>
                </a:lnTo>
                <a:lnTo>
                  <a:pt x="4890" y="4385"/>
                </a:lnTo>
                <a:lnTo>
                  <a:pt x="4874" y="4360"/>
                </a:lnTo>
                <a:lnTo>
                  <a:pt x="4858" y="4335"/>
                </a:lnTo>
                <a:close/>
                <a:moveTo>
                  <a:pt x="4678" y="5420"/>
                </a:moveTo>
                <a:lnTo>
                  <a:pt x="4227" y="4968"/>
                </a:lnTo>
                <a:lnTo>
                  <a:pt x="3762" y="5431"/>
                </a:lnTo>
                <a:lnTo>
                  <a:pt x="3787" y="5448"/>
                </a:lnTo>
                <a:lnTo>
                  <a:pt x="3811" y="5464"/>
                </a:lnTo>
                <a:lnTo>
                  <a:pt x="3837" y="5478"/>
                </a:lnTo>
                <a:lnTo>
                  <a:pt x="3863" y="5492"/>
                </a:lnTo>
                <a:lnTo>
                  <a:pt x="3890" y="5503"/>
                </a:lnTo>
                <a:lnTo>
                  <a:pt x="3917" y="5515"/>
                </a:lnTo>
                <a:lnTo>
                  <a:pt x="3945" y="5526"/>
                </a:lnTo>
                <a:lnTo>
                  <a:pt x="3972" y="5536"/>
                </a:lnTo>
                <a:lnTo>
                  <a:pt x="4000" y="5544"/>
                </a:lnTo>
                <a:lnTo>
                  <a:pt x="4029" y="5552"/>
                </a:lnTo>
                <a:lnTo>
                  <a:pt x="4060" y="5558"/>
                </a:lnTo>
                <a:lnTo>
                  <a:pt x="4089" y="5564"/>
                </a:lnTo>
                <a:lnTo>
                  <a:pt x="4119" y="5567"/>
                </a:lnTo>
                <a:lnTo>
                  <a:pt x="4150" y="5571"/>
                </a:lnTo>
                <a:lnTo>
                  <a:pt x="4180" y="5572"/>
                </a:lnTo>
                <a:lnTo>
                  <a:pt x="4212" y="5573"/>
                </a:lnTo>
                <a:lnTo>
                  <a:pt x="4244" y="5572"/>
                </a:lnTo>
                <a:lnTo>
                  <a:pt x="4277" y="5569"/>
                </a:lnTo>
                <a:lnTo>
                  <a:pt x="4308" y="5567"/>
                </a:lnTo>
                <a:lnTo>
                  <a:pt x="4340" y="5562"/>
                </a:lnTo>
                <a:lnTo>
                  <a:pt x="4371" y="5557"/>
                </a:lnTo>
                <a:lnTo>
                  <a:pt x="4402" y="5550"/>
                </a:lnTo>
                <a:lnTo>
                  <a:pt x="4432" y="5542"/>
                </a:lnTo>
                <a:lnTo>
                  <a:pt x="4461" y="5532"/>
                </a:lnTo>
                <a:lnTo>
                  <a:pt x="4490" y="5522"/>
                </a:lnTo>
                <a:lnTo>
                  <a:pt x="4519" y="5510"/>
                </a:lnTo>
                <a:lnTo>
                  <a:pt x="4547" y="5497"/>
                </a:lnTo>
                <a:lnTo>
                  <a:pt x="4575" y="5485"/>
                </a:lnTo>
                <a:lnTo>
                  <a:pt x="4602" y="5470"/>
                </a:lnTo>
                <a:lnTo>
                  <a:pt x="4627" y="5454"/>
                </a:lnTo>
                <a:lnTo>
                  <a:pt x="4653" y="5437"/>
                </a:lnTo>
                <a:lnTo>
                  <a:pt x="4678" y="5420"/>
                </a:lnTo>
                <a:close/>
                <a:moveTo>
                  <a:pt x="3575" y="5249"/>
                </a:moveTo>
                <a:lnTo>
                  <a:pt x="4042" y="4783"/>
                </a:lnTo>
                <a:lnTo>
                  <a:pt x="3578" y="4319"/>
                </a:lnTo>
                <a:lnTo>
                  <a:pt x="3560" y="4343"/>
                </a:lnTo>
                <a:lnTo>
                  <a:pt x="3543" y="4369"/>
                </a:lnTo>
                <a:lnTo>
                  <a:pt x="3528" y="4396"/>
                </a:lnTo>
                <a:lnTo>
                  <a:pt x="3513" y="4422"/>
                </a:lnTo>
                <a:lnTo>
                  <a:pt x="3499" y="4450"/>
                </a:lnTo>
                <a:lnTo>
                  <a:pt x="3487" y="4478"/>
                </a:lnTo>
                <a:lnTo>
                  <a:pt x="3476" y="4506"/>
                </a:lnTo>
                <a:lnTo>
                  <a:pt x="3465" y="4536"/>
                </a:lnTo>
                <a:lnTo>
                  <a:pt x="3456" y="4565"/>
                </a:lnTo>
                <a:lnTo>
                  <a:pt x="3448" y="4595"/>
                </a:lnTo>
                <a:lnTo>
                  <a:pt x="3441" y="4625"/>
                </a:lnTo>
                <a:lnTo>
                  <a:pt x="3435" y="4657"/>
                </a:lnTo>
                <a:lnTo>
                  <a:pt x="3430" y="4688"/>
                </a:lnTo>
                <a:lnTo>
                  <a:pt x="3427" y="4721"/>
                </a:lnTo>
                <a:lnTo>
                  <a:pt x="3426" y="4752"/>
                </a:lnTo>
                <a:lnTo>
                  <a:pt x="3424" y="4786"/>
                </a:lnTo>
                <a:lnTo>
                  <a:pt x="3426" y="4817"/>
                </a:lnTo>
                <a:lnTo>
                  <a:pt x="3427" y="4850"/>
                </a:lnTo>
                <a:lnTo>
                  <a:pt x="3430" y="4881"/>
                </a:lnTo>
                <a:lnTo>
                  <a:pt x="3435" y="4912"/>
                </a:lnTo>
                <a:lnTo>
                  <a:pt x="3441" y="4944"/>
                </a:lnTo>
                <a:lnTo>
                  <a:pt x="3448" y="4974"/>
                </a:lnTo>
                <a:lnTo>
                  <a:pt x="3456" y="5004"/>
                </a:lnTo>
                <a:lnTo>
                  <a:pt x="3464" y="5033"/>
                </a:lnTo>
                <a:lnTo>
                  <a:pt x="3474" y="5062"/>
                </a:lnTo>
                <a:lnTo>
                  <a:pt x="3486" y="5091"/>
                </a:lnTo>
                <a:lnTo>
                  <a:pt x="3499" y="5119"/>
                </a:lnTo>
                <a:lnTo>
                  <a:pt x="3512" y="5147"/>
                </a:lnTo>
                <a:lnTo>
                  <a:pt x="3527" y="5174"/>
                </a:lnTo>
                <a:lnTo>
                  <a:pt x="3542" y="5199"/>
                </a:lnTo>
                <a:lnTo>
                  <a:pt x="3558" y="5225"/>
                </a:lnTo>
                <a:lnTo>
                  <a:pt x="3575" y="5249"/>
                </a:lnTo>
                <a:close/>
              </a:path>
            </a:pathLst>
          </a:custGeom>
          <a:solidFill>
            <a:schemeClr val="bg1"/>
          </a:solidFill>
          <a:ln w="9525">
            <a:noFill/>
            <a:round/>
          </a:ln>
        </p:spPr>
        <p:txBody>
          <a:bodyPr/>
          <a:lstStyle/>
          <a:p>
            <a:endParaRPr lang="zh-CN" altLang="en-US">
              <a:sym typeface="Arial" panose="020B0604020202020204" pitchFamily="34" charset="0"/>
            </a:endParaRPr>
          </a:p>
        </p:txBody>
      </p:sp>
      <p:sp>
        <p:nvSpPr>
          <p:cNvPr id="7" name="KSO_Shape"/>
          <p:cNvSpPr/>
          <p:nvPr/>
        </p:nvSpPr>
        <p:spPr bwMode="auto">
          <a:xfrm>
            <a:off x="4672539" y="2676461"/>
            <a:ext cx="517623" cy="808287"/>
          </a:xfrm>
          <a:custGeom>
            <a:avLst/>
            <a:gdLst>
              <a:gd name="T0" fmla="*/ 2147483647 w 3864"/>
              <a:gd name="T1" fmla="*/ 2147483647 h 6111"/>
              <a:gd name="T2" fmla="*/ 2147483647 w 3864"/>
              <a:gd name="T3" fmla="*/ 2147483647 h 6111"/>
              <a:gd name="T4" fmla="*/ 2147483647 w 3864"/>
              <a:gd name="T5" fmla="*/ 2147483647 h 6111"/>
              <a:gd name="T6" fmla="*/ 2147483647 w 3864"/>
              <a:gd name="T7" fmla="*/ 2147483647 h 6111"/>
              <a:gd name="T8" fmla="*/ 2147483647 w 3864"/>
              <a:gd name="T9" fmla="*/ 2147483647 h 6111"/>
              <a:gd name="T10" fmla="*/ 2147483647 w 3864"/>
              <a:gd name="T11" fmla="*/ 2147483647 h 6111"/>
              <a:gd name="T12" fmla="*/ 2147483647 w 3864"/>
              <a:gd name="T13" fmla="*/ 2147483647 h 6111"/>
              <a:gd name="T14" fmla="*/ 2147483647 w 3864"/>
              <a:gd name="T15" fmla="*/ 2147483647 h 6111"/>
              <a:gd name="T16" fmla="*/ 2147483647 w 3864"/>
              <a:gd name="T17" fmla="*/ 2147483647 h 6111"/>
              <a:gd name="T18" fmla="*/ 2147483647 w 3864"/>
              <a:gd name="T19" fmla="*/ 2147483647 h 6111"/>
              <a:gd name="T20" fmla="*/ 2147483647 w 3864"/>
              <a:gd name="T21" fmla="*/ 2147483647 h 6111"/>
              <a:gd name="T22" fmla="*/ 2147483647 w 3864"/>
              <a:gd name="T23" fmla="*/ 2147483647 h 6111"/>
              <a:gd name="T24" fmla="*/ 2147483647 w 3864"/>
              <a:gd name="T25" fmla="*/ 2147483647 h 6111"/>
              <a:gd name="T26" fmla="*/ 2147483647 w 3864"/>
              <a:gd name="T27" fmla="*/ 2147483647 h 6111"/>
              <a:gd name="T28" fmla="*/ 2147483647 w 3864"/>
              <a:gd name="T29" fmla="*/ 2147483647 h 6111"/>
              <a:gd name="T30" fmla="*/ 2147483647 w 3864"/>
              <a:gd name="T31" fmla="*/ 2147483647 h 6111"/>
              <a:gd name="T32" fmla="*/ 2147483647 w 3864"/>
              <a:gd name="T33" fmla="*/ 2147483647 h 6111"/>
              <a:gd name="T34" fmla="*/ 2147483647 w 3864"/>
              <a:gd name="T35" fmla="*/ 2147483647 h 6111"/>
              <a:gd name="T36" fmla="*/ 2147483647 w 3864"/>
              <a:gd name="T37" fmla="*/ 2147483647 h 6111"/>
              <a:gd name="T38" fmla="*/ 2147483647 w 3864"/>
              <a:gd name="T39" fmla="*/ 2147483647 h 6111"/>
              <a:gd name="T40" fmla="*/ 2147483647 w 3864"/>
              <a:gd name="T41" fmla="*/ 2147483647 h 6111"/>
              <a:gd name="T42" fmla="*/ 2147483647 w 3864"/>
              <a:gd name="T43" fmla="*/ 2147483647 h 6111"/>
              <a:gd name="T44" fmla="*/ 2147483647 w 3864"/>
              <a:gd name="T45" fmla="*/ 2147483647 h 6111"/>
              <a:gd name="T46" fmla="*/ 2147483647 w 3864"/>
              <a:gd name="T47" fmla="*/ 2147483647 h 6111"/>
              <a:gd name="T48" fmla="*/ 2147483647 w 3864"/>
              <a:gd name="T49" fmla="*/ 2147483647 h 6111"/>
              <a:gd name="T50" fmla="*/ 2147483647 w 3864"/>
              <a:gd name="T51" fmla="*/ 2147483647 h 6111"/>
              <a:gd name="T52" fmla="*/ 2147483647 w 3864"/>
              <a:gd name="T53" fmla="*/ 2147483647 h 6111"/>
              <a:gd name="T54" fmla="*/ 2147483647 w 3864"/>
              <a:gd name="T55" fmla="*/ 2147483647 h 6111"/>
              <a:gd name="T56" fmla="*/ 2147483647 w 3864"/>
              <a:gd name="T57" fmla="*/ 2147483647 h 6111"/>
              <a:gd name="T58" fmla="*/ 2147483647 w 3864"/>
              <a:gd name="T59" fmla="*/ 2147483647 h 6111"/>
              <a:gd name="T60" fmla="*/ 2147483647 w 3864"/>
              <a:gd name="T61" fmla="*/ 2147483647 h 6111"/>
              <a:gd name="T62" fmla="*/ 2147483647 w 3864"/>
              <a:gd name="T63" fmla="*/ 2147483647 h 6111"/>
              <a:gd name="T64" fmla="*/ 2147483647 w 3864"/>
              <a:gd name="T65" fmla="*/ 2147483647 h 6111"/>
              <a:gd name="T66" fmla="*/ 2147483647 w 3864"/>
              <a:gd name="T67" fmla="*/ 2147483647 h 6111"/>
              <a:gd name="T68" fmla="*/ 2147483647 w 3864"/>
              <a:gd name="T69" fmla="*/ 2147483647 h 6111"/>
              <a:gd name="T70" fmla="*/ 2147483647 w 3864"/>
              <a:gd name="T71" fmla="*/ 2147483647 h 6111"/>
              <a:gd name="T72" fmla="*/ 2147483647 w 3864"/>
              <a:gd name="T73" fmla="*/ 2147483647 h 6111"/>
              <a:gd name="T74" fmla="*/ 2147483647 w 3864"/>
              <a:gd name="T75" fmla="*/ 2147483647 h 6111"/>
              <a:gd name="T76" fmla="*/ 2147483647 w 3864"/>
              <a:gd name="T77" fmla="*/ 2147483647 h 6111"/>
              <a:gd name="T78" fmla="*/ 2147483647 w 3864"/>
              <a:gd name="T79" fmla="*/ 2147483647 h 6111"/>
              <a:gd name="T80" fmla="*/ 2147483647 w 3864"/>
              <a:gd name="T81" fmla="*/ 2147483647 h 6111"/>
              <a:gd name="T82" fmla="*/ 2147483647 w 3864"/>
              <a:gd name="T83" fmla="*/ 2147483647 h 6111"/>
              <a:gd name="T84" fmla="*/ 2147483647 w 3864"/>
              <a:gd name="T85" fmla="*/ 2147483647 h 6111"/>
              <a:gd name="T86" fmla="*/ 2147483647 w 3864"/>
              <a:gd name="T87" fmla="*/ 2147483647 h 6111"/>
              <a:gd name="T88" fmla="*/ 2147483647 w 3864"/>
              <a:gd name="T89" fmla="*/ 2147483647 h 6111"/>
              <a:gd name="T90" fmla="*/ 2147483647 w 3864"/>
              <a:gd name="T91" fmla="*/ 2147483647 h 6111"/>
              <a:gd name="T92" fmla="*/ 2147483647 w 3864"/>
              <a:gd name="T93" fmla="*/ 2147483647 h 6111"/>
              <a:gd name="T94" fmla="*/ 2147483647 w 3864"/>
              <a:gd name="T95" fmla="*/ 2147483647 h 6111"/>
              <a:gd name="T96" fmla="*/ 2147483647 w 3864"/>
              <a:gd name="T97" fmla="*/ 2147483647 h 6111"/>
              <a:gd name="T98" fmla="*/ 2147483647 w 3864"/>
              <a:gd name="T99" fmla="*/ 2147483647 h 6111"/>
              <a:gd name="T100" fmla="*/ 2147483647 w 3864"/>
              <a:gd name="T101" fmla="*/ 2147483647 h 6111"/>
              <a:gd name="T102" fmla="*/ 2147483647 w 3864"/>
              <a:gd name="T103" fmla="*/ 2147483647 h 6111"/>
              <a:gd name="T104" fmla="*/ 2147483647 w 3864"/>
              <a:gd name="T105" fmla="*/ 2147483647 h 6111"/>
              <a:gd name="T106" fmla="*/ 2147483647 w 3864"/>
              <a:gd name="T107" fmla="*/ 2147483647 h 6111"/>
              <a:gd name="T108" fmla="*/ 2147483647 w 3864"/>
              <a:gd name="T109" fmla="*/ 2147483647 h 6111"/>
              <a:gd name="T110" fmla="*/ 2147483647 w 3864"/>
              <a:gd name="T111" fmla="*/ 2147483647 h 6111"/>
              <a:gd name="T112" fmla="*/ 2147483647 w 3864"/>
              <a:gd name="T113" fmla="*/ 2147483647 h 6111"/>
              <a:gd name="T114" fmla="*/ 2147483647 w 3864"/>
              <a:gd name="T115" fmla="*/ 2147483647 h 6111"/>
              <a:gd name="T116" fmla="*/ 2147483647 w 3864"/>
              <a:gd name="T117" fmla="*/ 2147483647 h 6111"/>
              <a:gd name="T118" fmla="*/ 2147483647 w 3864"/>
              <a:gd name="T119" fmla="*/ 2147483647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64"/>
              <a:gd name="T181" fmla="*/ 0 h 6111"/>
              <a:gd name="T182" fmla="*/ 3864 w 3864"/>
              <a:gd name="T183" fmla="*/ 6111 h 611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chemeClr val="bg1"/>
          </a:solidFill>
          <a:ln w="9525">
            <a:noFill/>
            <a:round/>
          </a:ln>
        </p:spPr>
        <p:txBody>
          <a:bodyPr/>
          <a:lstStyle/>
          <a:p>
            <a:endParaRPr lang="zh-CN" altLang="en-US">
              <a:sym typeface="Arial" panose="020B0604020202020204" pitchFamily="34" charset="0"/>
            </a:endParaRPr>
          </a:p>
        </p:txBody>
      </p:sp>
      <p:sp>
        <p:nvSpPr>
          <p:cNvPr id="8" name="KSO_Shape"/>
          <p:cNvSpPr/>
          <p:nvPr/>
        </p:nvSpPr>
        <p:spPr bwMode="auto">
          <a:xfrm>
            <a:off x="7113329" y="2716276"/>
            <a:ext cx="374281" cy="728653"/>
          </a:xfrm>
          <a:custGeom>
            <a:avLst/>
            <a:gdLst>
              <a:gd name="T0" fmla="*/ 2147483647 w 3408"/>
              <a:gd name="T1" fmla="*/ 2147483647 h 6695"/>
              <a:gd name="T2" fmla="*/ 2147483647 w 3408"/>
              <a:gd name="T3" fmla="*/ 2147483647 h 6695"/>
              <a:gd name="T4" fmla="*/ 0 w 3408"/>
              <a:gd name="T5" fmla="*/ 2147483647 h 6695"/>
              <a:gd name="T6" fmla="*/ 0 w 3408"/>
              <a:gd name="T7" fmla="*/ 2147483647 h 6695"/>
              <a:gd name="T8" fmla="*/ 2147483647 w 3408"/>
              <a:gd name="T9" fmla="*/ 2147483647 h 6695"/>
              <a:gd name="T10" fmla="*/ 2147483647 w 3408"/>
              <a:gd name="T11" fmla="*/ 2147483647 h 6695"/>
              <a:gd name="T12" fmla="*/ 2147483647 w 3408"/>
              <a:gd name="T13" fmla="*/ 2147483647 h 6695"/>
              <a:gd name="T14" fmla="*/ 2147483647 w 3408"/>
              <a:gd name="T15" fmla="*/ 2147483647 h 6695"/>
              <a:gd name="T16" fmla="*/ 2147483647 w 3408"/>
              <a:gd name="T17" fmla="*/ 2147483647 h 6695"/>
              <a:gd name="T18" fmla="*/ 2147483647 w 3408"/>
              <a:gd name="T19" fmla="*/ 2147483647 h 6695"/>
              <a:gd name="T20" fmla="*/ 2147483647 w 3408"/>
              <a:gd name="T21" fmla="*/ 2147483647 h 6695"/>
              <a:gd name="T22" fmla="*/ 2147483647 w 3408"/>
              <a:gd name="T23" fmla="*/ 2147483647 h 6695"/>
              <a:gd name="T24" fmla="*/ 2147483647 w 3408"/>
              <a:gd name="T25" fmla="*/ 2147483647 h 6695"/>
              <a:gd name="T26" fmla="*/ 2147483647 w 3408"/>
              <a:gd name="T27" fmla="*/ 2147483647 h 6695"/>
              <a:gd name="T28" fmla="*/ 2147483647 w 3408"/>
              <a:gd name="T29" fmla="*/ 2147483647 h 6695"/>
              <a:gd name="T30" fmla="*/ 2147483647 w 3408"/>
              <a:gd name="T31" fmla="*/ 2147483647 h 6695"/>
              <a:gd name="T32" fmla="*/ 2147483647 w 3408"/>
              <a:gd name="T33" fmla="*/ 2147483647 h 6695"/>
              <a:gd name="T34" fmla="*/ 2147483647 w 3408"/>
              <a:gd name="T35" fmla="*/ 2147483647 h 6695"/>
              <a:gd name="T36" fmla="*/ 2147483647 w 3408"/>
              <a:gd name="T37" fmla="*/ 2147483647 h 6695"/>
              <a:gd name="T38" fmla="*/ 2147483647 w 3408"/>
              <a:gd name="T39" fmla="*/ 2147483647 h 6695"/>
              <a:gd name="T40" fmla="*/ 2147483647 w 3408"/>
              <a:gd name="T41" fmla="*/ 2147483647 h 6695"/>
              <a:gd name="T42" fmla="*/ 2147483647 w 3408"/>
              <a:gd name="T43" fmla="*/ 2147483647 h 6695"/>
              <a:gd name="T44" fmla="*/ 2147483647 w 3408"/>
              <a:gd name="T45" fmla="*/ 2147483647 h 6695"/>
              <a:gd name="T46" fmla="*/ 2147483647 w 3408"/>
              <a:gd name="T47" fmla="*/ 2147483647 h 6695"/>
              <a:gd name="T48" fmla="*/ 2147483647 w 3408"/>
              <a:gd name="T49" fmla="*/ 2147483647 h 6695"/>
              <a:gd name="T50" fmla="*/ 2147483647 w 3408"/>
              <a:gd name="T51" fmla="*/ 2147483647 h 6695"/>
              <a:gd name="T52" fmla="*/ 2147483647 w 3408"/>
              <a:gd name="T53" fmla="*/ 2147483647 h 6695"/>
              <a:gd name="T54" fmla="*/ 2147483647 w 3408"/>
              <a:gd name="T55" fmla="*/ 2147483647 h 6695"/>
              <a:gd name="T56" fmla="*/ 2147483647 w 3408"/>
              <a:gd name="T57" fmla="*/ 2147483647 h 6695"/>
              <a:gd name="T58" fmla="*/ 2147483647 w 3408"/>
              <a:gd name="T59" fmla="*/ 2147483647 h 6695"/>
              <a:gd name="T60" fmla="*/ 2147483647 w 3408"/>
              <a:gd name="T61" fmla="*/ 2147483647 h 6695"/>
              <a:gd name="T62" fmla="*/ 2147483647 w 3408"/>
              <a:gd name="T63" fmla="*/ 2147483647 h 6695"/>
              <a:gd name="T64" fmla="*/ 2147483647 w 3408"/>
              <a:gd name="T65" fmla="*/ 2147483647 h 6695"/>
              <a:gd name="T66" fmla="*/ 2147483647 w 3408"/>
              <a:gd name="T67" fmla="*/ 2147483647 h 6695"/>
              <a:gd name="T68" fmla="*/ 2147483647 w 3408"/>
              <a:gd name="T69" fmla="*/ 2147483647 h 6695"/>
              <a:gd name="T70" fmla="*/ 2147483647 w 3408"/>
              <a:gd name="T71" fmla="*/ 2147483647 h 6695"/>
              <a:gd name="T72" fmla="*/ 2147483647 w 3408"/>
              <a:gd name="T73" fmla="*/ 2147483647 h 6695"/>
              <a:gd name="T74" fmla="*/ 2147483647 w 3408"/>
              <a:gd name="T75" fmla="*/ 2147483647 h 6695"/>
              <a:gd name="T76" fmla="*/ 2147483647 w 3408"/>
              <a:gd name="T77" fmla="*/ 2147483647 h 6695"/>
              <a:gd name="T78" fmla="*/ 2147483647 w 3408"/>
              <a:gd name="T79" fmla="*/ 2147483647 h 6695"/>
              <a:gd name="T80" fmla="*/ 2147483647 w 3408"/>
              <a:gd name="T81" fmla="*/ 2147483647 h 6695"/>
              <a:gd name="T82" fmla="*/ 2147483647 w 3408"/>
              <a:gd name="T83" fmla="*/ 2147483647 h 6695"/>
              <a:gd name="T84" fmla="*/ 2147483647 w 3408"/>
              <a:gd name="T85" fmla="*/ 2147483647 h 6695"/>
              <a:gd name="T86" fmla="*/ 2147483647 w 3408"/>
              <a:gd name="T87" fmla="*/ 2147483647 h 6695"/>
              <a:gd name="T88" fmla="*/ 2147483647 w 3408"/>
              <a:gd name="T89" fmla="*/ 2147483647 h 6695"/>
              <a:gd name="T90" fmla="*/ 2147483647 w 3408"/>
              <a:gd name="T91" fmla="*/ 2147483647 h 6695"/>
              <a:gd name="T92" fmla="*/ 2147483647 w 3408"/>
              <a:gd name="T93" fmla="*/ 2147483647 h 669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08"/>
              <a:gd name="T142" fmla="*/ 0 h 6695"/>
              <a:gd name="T143" fmla="*/ 3408 w 3408"/>
              <a:gd name="T144" fmla="*/ 6695 h 669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08" h="6695">
                <a:moveTo>
                  <a:pt x="0" y="2326"/>
                </a:moveTo>
                <a:lnTo>
                  <a:pt x="847" y="2730"/>
                </a:lnTo>
                <a:lnTo>
                  <a:pt x="847" y="6545"/>
                </a:lnTo>
                <a:lnTo>
                  <a:pt x="0" y="6143"/>
                </a:lnTo>
                <a:lnTo>
                  <a:pt x="0" y="2326"/>
                </a:lnTo>
                <a:close/>
                <a:moveTo>
                  <a:pt x="2010" y="1223"/>
                </a:moveTo>
                <a:lnTo>
                  <a:pt x="2318" y="1123"/>
                </a:lnTo>
                <a:lnTo>
                  <a:pt x="2318" y="1310"/>
                </a:lnTo>
                <a:lnTo>
                  <a:pt x="2010" y="1410"/>
                </a:lnTo>
                <a:lnTo>
                  <a:pt x="2010" y="1223"/>
                </a:lnTo>
                <a:close/>
                <a:moveTo>
                  <a:pt x="1413" y="1403"/>
                </a:moveTo>
                <a:lnTo>
                  <a:pt x="1721" y="1303"/>
                </a:lnTo>
                <a:lnTo>
                  <a:pt x="1721" y="1491"/>
                </a:lnTo>
                <a:lnTo>
                  <a:pt x="1413" y="1591"/>
                </a:lnTo>
                <a:lnTo>
                  <a:pt x="1413" y="1403"/>
                </a:lnTo>
                <a:close/>
                <a:moveTo>
                  <a:pt x="1084" y="764"/>
                </a:moveTo>
                <a:lnTo>
                  <a:pt x="1086" y="774"/>
                </a:lnTo>
                <a:lnTo>
                  <a:pt x="728" y="604"/>
                </a:lnTo>
                <a:lnTo>
                  <a:pt x="739" y="2014"/>
                </a:lnTo>
                <a:lnTo>
                  <a:pt x="754" y="2022"/>
                </a:lnTo>
                <a:lnTo>
                  <a:pt x="388" y="2123"/>
                </a:lnTo>
                <a:lnTo>
                  <a:pt x="1179" y="2522"/>
                </a:lnTo>
                <a:lnTo>
                  <a:pt x="1164" y="6588"/>
                </a:lnTo>
                <a:lnTo>
                  <a:pt x="1200" y="6601"/>
                </a:lnTo>
                <a:lnTo>
                  <a:pt x="1236" y="6613"/>
                </a:lnTo>
                <a:lnTo>
                  <a:pt x="1272" y="6623"/>
                </a:lnTo>
                <a:lnTo>
                  <a:pt x="1308" y="6634"/>
                </a:lnTo>
                <a:lnTo>
                  <a:pt x="1344" y="6643"/>
                </a:lnTo>
                <a:lnTo>
                  <a:pt x="1380" y="6652"/>
                </a:lnTo>
                <a:lnTo>
                  <a:pt x="1414" y="6659"/>
                </a:lnTo>
                <a:lnTo>
                  <a:pt x="1450" y="6666"/>
                </a:lnTo>
                <a:lnTo>
                  <a:pt x="1486" y="6673"/>
                </a:lnTo>
                <a:lnTo>
                  <a:pt x="1522" y="6679"/>
                </a:lnTo>
                <a:lnTo>
                  <a:pt x="1557" y="6684"/>
                </a:lnTo>
                <a:lnTo>
                  <a:pt x="1593" y="6687"/>
                </a:lnTo>
                <a:lnTo>
                  <a:pt x="1629" y="6691"/>
                </a:lnTo>
                <a:lnTo>
                  <a:pt x="1664" y="6693"/>
                </a:lnTo>
                <a:lnTo>
                  <a:pt x="1700" y="6694"/>
                </a:lnTo>
                <a:lnTo>
                  <a:pt x="1735" y="6695"/>
                </a:lnTo>
                <a:lnTo>
                  <a:pt x="1771" y="6695"/>
                </a:lnTo>
                <a:lnTo>
                  <a:pt x="1806" y="6695"/>
                </a:lnTo>
                <a:lnTo>
                  <a:pt x="1842" y="6694"/>
                </a:lnTo>
                <a:lnTo>
                  <a:pt x="1877" y="6692"/>
                </a:lnTo>
                <a:lnTo>
                  <a:pt x="1912" y="6689"/>
                </a:lnTo>
                <a:lnTo>
                  <a:pt x="1947" y="6686"/>
                </a:lnTo>
                <a:lnTo>
                  <a:pt x="1983" y="6681"/>
                </a:lnTo>
                <a:lnTo>
                  <a:pt x="2018" y="6677"/>
                </a:lnTo>
                <a:lnTo>
                  <a:pt x="2053" y="6671"/>
                </a:lnTo>
                <a:lnTo>
                  <a:pt x="2089" y="6664"/>
                </a:lnTo>
                <a:lnTo>
                  <a:pt x="2159" y="6650"/>
                </a:lnTo>
                <a:lnTo>
                  <a:pt x="2229" y="6633"/>
                </a:lnTo>
                <a:lnTo>
                  <a:pt x="2299" y="6612"/>
                </a:lnTo>
                <a:lnTo>
                  <a:pt x="2369" y="6588"/>
                </a:lnTo>
                <a:lnTo>
                  <a:pt x="2440" y="6563"/>
                </a:lnTo>
                <a:lnTo>
                  <a:pt x="2509" y="6535"/>
                </a:lnTo>
                <a:lnTo>
                  <a:pt x="2579" y="6504"/>
                </a:lnTo>
                <a:lnTo>
                  <a:pt x="2649" y="6470"/>
                </a:lnTo>
                <a:lnTo>
                  <a:pt x="2718" y="6434"/>
                </a:lnTo>
                <a:lnTo>
                  <a:pt x="2787" y="6396"/>
                </a:lnTo>
                <a:lnTo>
                  <a:pt x="2856" y="6354"/>
                </a:lnTo>
                <a:lnTo>
                  <a:pt x="2926" y="6311"/>
                </a:lnTo>
                <a:lnTo>
                  <a:pt x="2994" y="6264"/>
                </a:lnTo>
                <a:lnTo>
                  <a:pt x="3064" y="6216"/>
                </a:lnTo>
                <a:lnTo>
                  <a:pt x="3133" y="6165"/>
                </a:lnTo>
                <a:lnTo>
                  <a:pt x="3201" y="6112"/>
                </a:lnTo>
                <a:lnTo>
                  <a:pt x="3271" y="6057"/>
                </a:lnTo>
                <a:lnTo>
                  <a:pt x="3339" y="5999"/>
                </a:lnTo>
                <a:lnTo>
                  <a:pt x="3408" y="5939"/>
                </a:lnTo>
                <a:lnTo>
                  <a:pt x="3408" y="2146"/>
                </a:lnTo>
                <a:lnTo>
                  <a:pt x="1402" y="2803"/>
                </a:lnTo>
                <a:lnTo>
                  <a:pt x="1402" y="2555"/>
                </a:lnTo>
                <a:lnTo>
                  <a:pt x="3408" y="1899"/>
                </a:lnTo>
                <a:lnTo>
                  <a:pt x="3408" y="1887"/>
                </a:lnTo>
                <a:lnTo>
                  <a:pt x="2673" y="1570"/>
                </a:lnTo>
                <a:lnTo>
                  <a:pt x="2668" y="301"/>
                </a:lnTo>
                <a:lnTo>
                  <a:pt x="2147" y="23"/>
                </a:lnTo>
                <a:lnTo>
                  <a:pt x="2109" y="0"/>
                </a:lnTo>
                <a:lnTo>
                  <a:pt x="2068" y="13"/>
                </a:lnTo>
                <a:lnTo>
                  <a:pt x="843" y="442"/>
                </a:lnTo>
                <a:lnTo>
                  <a:pt x="1075" y="583"/>
                </a:lnTo>
                <a:lnTo>
                  <a:pt x="2084" y="219"/>
                </a:lnTo>
                <a:lnTo>
                  <a:pt x="2320" y="356"/>
                </a:lnTo>
                <a:lnTo>
                  <a:pt x="1084" y="764"/>
                </a:lnTo>
                <a:close/>
                <a:moveTo>
                  <a:pt x="2470" y="538"/>
                </a:moveTo>
                <a:lnTo>
                  <a:pt x="1224" y="936"/>
                </a:lnTo>
                <a:lnTo>
                  <a:pt x="1230" y="2298"/>
                </a:lnTo>
                <a:lnTo>
                  <a:pt x="2470" y="1885"/>
                </a:lnTo>
                <a:lnTo>
                  <a:pt x="2470" y="538"/>
                </a:lnTo>
                <a:close/>
              </a:path>
            </a:pathLst>
          </a:custGeom>
          <a:solidFill>
            <a:schemeClr val="bg1"/>
          </a:solidFill>
          <a:ln w="9525">
            <a:noFill/>
            <a:round/>
          </a:ln>
        </p:spPr>
        <p:txBody>
          <a:bodyPr/>
          <a:lstStyle/>
          <a:p>
            <a:endParaRPr lang="zh-CN" altLang="en-US">
              <a:sym typeface="Arial" panose="020B0604020202020204" pitchFamily="34" charset="0"/>
            </a:endParaRPr>
          </a:p>
        </p:txBody>
      </p:sp>
      <p:sp>
        <p:nvSpPr>
          <p:cNvPr id="9" name="KSO_Shape"/>
          <p:cNvSpPr/>
          <p:nvPr/>
        </p:nvSpPr>
        <p:spPr bwMode="auto">
          <a:xfrm>
            <a:off x="9430686" y="2770029"/>
            <a:ext cx="682863" cy="680873"/>
          </a:xfrm>
          <a:custGeom>
            <a:avLst/>
            <a:gdLst>
              <a:gd name="T0" fmla="*/ 2147483647 w 4218"/>
              <a:gd name="T1" fmla="*/ 2147483647 h 4267"/>
              <a:gd name="T2" fmla="*/ 2147483647 w 4218"/>
              <a:gd name="T3" fmla="*/ 2147483647 h 4267"/>
              <a:gd name="T4" fmla="*/ 2147483647 w 4218"/>
              <a:gd name="T5" fmla="*/ 2147483647 h 4267"/>
              <a:gd name="T6" fmla="*/ 2147483647 w 4218"/>
              <a:gd name="T7" fmla="*/ 2147483647 h 4267"/>
              <a:gd name="T8" fmla="*/ 2147483647 w 4218"/>
              <a:gd name="T9" fmla="*/ 2147483647 h 4267"/>
              <a:gd name="T10" fmla="*/ 2147483647 w 4218"/>
              <a:gd name="T11" fmla="*/ 2147483647 h 4267"/>
              <a:gd name="T12" fmla="*/ 2147483647 w 4218"/>
              <a:gd name="T13" fmla="*/ 2147483647 h 4267"/>
              <a:gd name="T14" fmla="*/ 2147483647 w 4218"/>
              <a:gd name="T15" fmla="*/ 2147483647 h 4267"/>
              <a:gd name="T16" fmla="*/ 2147483647 w 4218"/>
              <a:gd name="T17" fmla="*/ 2147483647 h 4267"/>
              <a:gd name="T18" fmla="*/ 2147483647 w 4218"/>
              <a:gd name="T19" fmla="*/ 2147483647 h 4267"/>
              <a:gd name="T20" fmla="*/ 2147483647 w 4218"/>
              <a:gd name="T21" fmla="*/ 2147483647 h 4267"/>
              <a:gd name="T22" fmla="*/ 2147483647 w 4218"/>
              <a:gd name="T23" fmla="*/ 2147483647 h 4267"/>
              <a:gd name="T24" fmla="*/ 2147483647 w 4218"/>
              <a:gd name="T25" fmla="*/ 2147483647 h 4267"/>
              <a:gd name="T26" fmla="*/ 2147483647 w 4218"/>
              <a:gd name="T27" fmla="*/ 2147483647 h 4267"/>
              <a:gd name="T28" fmla="*/ 2147483647 w 4218"/>
              <a:gd name="T29" fmla="*/ 2147483647 h 4267"/>
              <a:gd name="T30" fmla="*/ 2147483647 w 4218"/>
              <a:gd name="T31" fmla="*/ 2147483647 h 4267"/>
              <a:gd name="T32" fmla="*/ 2147483647 w 4218"/>
              <a:gd name="T33" fmla="*/ 2147483647 h 4267"/>
              <a:gd name="T34" fmla="*/ 2147483647 w 4218"/>
              <a:gd name="T35" fmla="*/ 2147483647 h 4267"/>
              <a:gd name="T36" fmla="*/ 2147483647 w 4218"/>
              <a:gd name="T37" fmla="*/ 2147483647 h 4267"/>
              <a:gd name="T38" fmla="*/ 2147483647 w 4218"/>
              <a:gd name="T39" fmla="*/ 2147483647 h 4267"/>
              <a:gd name="T40" fmla="*/ 2147483647 w 4218"/>
              <a:gd name="T41" fmla="*/ 2147483647 h 4267"/>
              <a:gd name="T42" fmla="*/ 2147483647 w 4218"/>
              <a:gd name="T43" fmla="*/ 2147483647 h 4267"/>
              <a:gd name="T44" fmla="*/ 2147483647 w 4218"/>
              <a:gd name="T45" fmla="*/ 2147483647 h 4267"/>
              <a:gd name="T46" fmla="*/ 2147483647 w 4218"/>
              <a:gd name="T47" fmla="*/ 2147483647 h 4267"/>
              <a:gd name="T48" fmla="*/ 2147483647 w 4218"/>
              <a:gd name="T49" fmla="*/ 2147483647 h 4267"/>
              <a:gd name="T50" fmla="*/ 2147483647 w 4218"/>
              <a:gd name="T51" fmla="*/ 2147483647 h 4267"/>
              <a:gd name="T52" fmla="*/ 2147483647 w 4218"/>
              <a:gd name="T53" fmla="*/ 2147483647 h 4267"/>
              <a:gd name="T54" fmla="*/ 2147483647 w 4218"/>
              <a:gd name="T55" fmla="*/ 2147483647 h 4267"/>
              <a:gd name="T56" fmla="*/ 2147483647 w 4218"/>
              <a:gd name="T57" fmla="*/ 2147483647 h 4267"/>
              <a:gd name="T58" fmla="*/ 2147483647 w 4218"/>
              <a:gd name="T59" fmla="*/ 2147483647 h 4267"/>
              <a:gd name="T60" fmla="*/ 2147483647 w 4218"/>
              <a:gd name="T61" fmla="*/ 2147483647 h 4267"/>
              <a:gd name="T62" fmla="*/ 2147483647 w 4218"/>
              <a:gd name="T63" fmla="*/ 2147483647 h 4267"/>
              <a:gd name="T64" fmla="*/ 2147483647 w 4218"/>
              <a:gd name="T65" fmla="*/ 2147483647 h 4267"/>
              <a:gd name="T66" fmla="*/ 2147483647 w 4218"/>
              <a:gd name="T67" fmla="*/ 2147483647 h 4267"/>
              <a:gd name="T68" fmla="*/ 2147483647 w 4218"/>
              <a:gd name="T69" fmla="*/ 2147483647 h 4267"/>
              <a:gd name="T70" fmla="*/ 2147483647 w 4218"/>
              <a:gd name="T71" fmla="*/ 2147483647 h 4267"/>
              <a:gd name="T72" fmla="*/ 2147483647 w 4218"/>
              <a:gd name="T73" fmla="*/ 2147483647 h 4267"/>
              <a:gd name="T74" fmla="*/ 2147483647 w 4218"/>
              <a:gd name="T75" fmla="*/ 2147483647 h 4267"/>
              <a:gd name="T76" fmla="*/ 2147483647 w 4218"/>
              <a:gd name="T77" fmla="*/ 2147483647 h 4267"/>
              <a:gd name="T78" fmla="*/ 2147483647 w 4218"/>
              <a:gd name="T79" fmla="*/ 2147483647 h 4267"/>
              <a:gd name="T80" fmla="*/ 2147483647 w 4218"/>
              <a:gd name="T81" fmla="*/ 2147483647 h 4267"/>
              <a:gd name="T82" fmla="*/ 2147483647 w 4218"/>
              <a:gd name="T83" fmla="*/ 2147483647 h 4267"/>
              <a:gd name="T84" fmla="*/ 2147483647 w 4218"/>
              <a:gd name="T85" fmla="*/ 2147483647 h 4267"/>
              <a:gd name="T86" fmla="*/ 2147483647 w 4218"/>
              <a:gd name="T87" fmla="*/ 2147483647 h 4267"/>
              <a:gd name="T88" fmla="*/ 2147483647 w 4218"/>
              <a:gd name="T89" fmla="*/ 2147483647 h 4267"/>
              <a:gd name="T90" fmla="*/ 2147483647 w 4218"/>
              <a:gd name="T91" fmla="*/ 2147483647 h 4267"/>
              <a:gd name="T92" fmla="*/ 2147483647 w 4218"/>
              <a:gd name="T93" fmla="*/ 2147483647 h 4267"/>
              <a:gd name="T94" fmla="*/ 2147483647 w 4218"/>
              <a:gd name="T95" fmla="*/ 2147483647 h 4267"/>
              <a:gd name="T96" fmla="*/ 2147483647 w 4218"/>
              <a:gd name="T97" fmla="*/ 2147483647 h 4267"/>
              <a:gd name="T98" fmla="*/ 2147483647 w 4218"/>
              <a:gd name="T99" fmla="*/ 2147483647 h 4267"/>
              <a:gd name="T100" fmla="*/ 2147483647 w 4218"/>
              <a:gd name="T101" fmla="*/ 2147483647 h 4267"/>
              <a:gd name="T102" fmla="*/ 2147483647 w 4218"/>
              <a:gd name="T103" fmla="*/ 2147483647 h 4267"/>
              <a:gd name="T104" fmla="*/ 2147483647 w 4218"/>
              <a:gd name="T105" fmla="*/ 2147483647 h 426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218"/>
              <a:gd name="T160" fmla="*/ 0 h 4267"/>
              <a:gd name="T161" fmla="*/ 4218 w 4218"/>
              <a:gd name="T162" fmla="*/ 4267 h 426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218" h="4267">
                <a:moveTo>
                  <a:pt x="276" y="0"/>
                </a:moveTo>
                <a:lnTo>
                  <a:pt x="309" y="188"/>
                </a:lnTo>
                <a:lnTo>
                  <a:pt x="363" y="500"/>
                </a:lnTo>
                <a:lnTo>
                  <a:pt x="488" y="1217"/>
                </a:lnTo>
                <a:lnTo>
                  <a:pt x="563" y="1641"/>
                </a:lnTo>
                <a:lnTo>
                  <a:pt x="638" y="2060"/>
                </a:lnTo>
                <a:lnTo>
                  <a:pt x="706" y="2439"/>
                </a:lnTo>
                <a:lnTo>
                  <a:pt x="762" y="2745"/>
                </a:lnTo>
                <a:lnTo>
                  <a:pt x="770" y="2785"/>
                </a:lnTo>
                <a:lnTo>
                  <a:pt x="779" y="2828"/>
                </a:lnTo>
                <a:lnTo>
                  <a:pt x="790" y="2874"/>
                </a:lnTo>
                <a:lnTo>
                  <a:pt x="803" y="2921"/>
                </a:lnTo>
                <a:lnTo>
                  <a:pt x="811" y="2945"/>
                </a:lnTo>
                <a:lnTo>
                  <a:pt x="818" y="2968"/>
                </a:lnTo>
                <a:lnTo>
                  <a:pt x="828" y="2993"/>
                </a:lnTo>
                <a:lnTo>
                  <a:pt x="838" y="3017"/>
                </a:lnTo>
                <a:lnTo>
                  <a:pt x="849" y="3041"/>
                </a:lnTo>
                <a:lnTo>
                  <a:pt x="861" y="3064"/>
                </a:lnTo>
                <a:lnTo>
                  <a:pt x="874" y="3087"/>
                </a:lnTo>
                <a:lnTo>
                  <a:pt x="890" y="3110"/>
                </a:lnTo>
                <a:lnTo>
                  <a:pt x="905" y="3132"/>
                </a:lnTo>
                <a:lnTo>
                  <a:pt x="923" y="3154"/>
                </a:lnTo>
                <a:lnTo>
                  <a:pt x="940" y="3174"/>
                </a:lnTo>
                <a:lnTo>
                  <a:pt x="961" y="3194"/>
                </a:lnTo>
                <a:lnTo>
                  <a:pt x="982" y="3213"/>
                </a:lnTo>
                <a:lnTo>
                  <a:pt x="1005" y="3231"/>
                </a:lnTo>
                <a:lnTo>
                  <a:pt x="1031" y="3248"/>
                </a:lnTo>
                <a:lnTo>
                  <a:pt x="1057" y="3262"/>
                </a:lnTo>
                <a:lnTo>
                  <a:pt x="1085" y="3276"/>
                </a:lnTo>
                <a:lnTo>
                  <a:pt x="1115" y="3289"/>
                </a:lnTo>
                <a:lnTo>
                  <a:pt x="1147" y="3300"/>
                </a:lnTo>
                <a:lnTo>
                  <a:pt x="1181" y="3308"/>
                </a:lnTo>
                <a:lnTo>
                  <a:pt x="1217" y="3316"/>
                </a:lnTo>
                <a:lnTo>
                  <a:pt x="1255" y="3322"/>
                </a:lnTo>
                <a:lnTo>
                  <a:pt x="1296" y="3325"/>
                </a:lnTo>
                <a:lnTo>
                  <a:pt x="1338" y="3326"/>
                </a:lnTo>
                <a:lnTo>
                  <a:pt x="2594" y="3326"/>
                </a:lnTo>
                <a:lnTo>
                  <a:pt x="2637" y="3325"/>
                </a:lnTo>
                <a:lnTo>
                  <a:pt x="2677" y="3322"/>
                </a:lnTo>
                <a:lnTo>
                  <a:pt x="2715" y="3316"/>
                </a:lnTo>
                <a:lnTo>
                  <a:pt x="2751" y="3308"/>
                </a:lnTo>
                <a:lnTo>
                  <a:pt x="2785" y="3300"/>
                </a:lnTo>
                <a:lnTo>
                  <a:pt x="2817" y="3289"/>
                </a:lnTo>
                <a:lnTo>
                  <a:pt x="2847" y="3276"/>
                </a:lnTo>
                <a:lnTo>
                  <a:pt x="2875" y="3262"/>
                </a:lnTo>
                <a:lnTo>
                  <a:pt x="2901" y="3248"/>
                </a:lnTo>
                <a:lnTo>
                  <a:pt x="2926" y="3231"/>
                </a:lnTo>
                <a:lnTo>
                  <a:pt x="2949" y="3213"/>
                </a:lnTo>
                <a:lnTo>
                  <a:pt x="2970" y="3194"/>
                </a:lnTo>
                <a:lnTo>
                  <a:pt x="2990" y="3174"/>
                </a:lnTo>
                <a:lnTo>
                  <a:pt x="3009" y="3154"/>
                </a:lnTo>
                <a:lnTo>
                  <a:pt x="3026" y="3132"/>
                </a:lnTo>
                <a:lnTo>
                  <a:pt x="3042" y="3110"/>
                </a:lnTo>
                <a:lnTo>
                  <a:pt x="3056" y="3087"/>
                </a:lnTo>
                <a:lnTo>
                  <a:pt x="3069" y="3064"/>
                </a:lnTo>
                <a:lnTo>
                  <a:pt x="3081" y="3041"/>
                </a:lnTo>
                <a:lnTo>
                  <a:pt x="3094" y="3017"/>
                </a:lnTo>
                <a:lnTo>
                  <a:pt x="3103" y="2993"/>
                </a:lnTo>
                <a:lnTo>
                  <a:pt x="3112" y="2968"/>
                </a:lnTo>
                <a:lnTo>
                  <a:pt x="3121" y="2945"/>
                </a:lnTo>
                <a:lnTo>
                  <a:pt x="3129" y="2921"/>
                </a:lnTo>
                <a:lnTo>
                  <a:pt x="3142" y="2874"/>
                </a:lnTo>
                <a:lnTo>
                  <a:pt x="3152" y="2828"/>
                </a:lnTo>
                <a:lnTo>
                  <a:pt x="3161" y="2785"/>
                </a:lnTo>
                <a:lnTo>
                  <a:pt x="3168" y="2745"/>
                </a:lnTo>
                <a:lnTo>
                  <a:pt x="3226" y="2439"/>
                </a:lnTo>
                <a:lnTo>
                  <a:pt x="3294" y="2060"/>
                </a:lnTo>
                <a:lnTo>
                  <a:pt x="3367" y="1641"/>
                </a:lnTo>
                <a:lnTo>
                  <a:pt x="3442" y="1217"/>
                </a:lnTo>
                <a:lnTo>
                  <a:pt x="3568" y="500"/>
                </a:lnTo>
                <a:lnTo>
                  <a:pt x="3623" y="188"/>
                </a:lnTo>
                <a:lnTo>
                  <a:pt x="3655" y="0"/>
                </a:lnTo>
                <a:lnTo>
                  <a:pt x="276" y="0"/>
                </a:lnTo>
                <a:close/>
                <a:moveTo>
                  <a:pt x="3143" y="1066"/>
                </a:moveTo>
                <a:lnTo>
                  <a:pt x="787" y="1066"/>
                </a:lnTo>
                <a:lnTo>
                  <a:pt x="658" y="320"/>
                </a:lnTo>
                <a:lnTo>
                  <a:pt x="3274" y="320"/>
                </a:lnTo>
                <a:lnTo>
                  <a:pt x="3143" y="1066"/>
                </a:lnTo>
                <a:close/>
                <a:moveTo>
                  <a:pt x="4209" y="1156"/>
                </a:moveTo>
                <a:lnTo>
                  <a:pt x="4209" y="1156"/>
                </a:lnTo>
                <a:lnTo>
                  <a:pt x="4192" y="1251"/>
                </a:lnTo>
                <a:lnTo>
                  <a:pt x="4168" y="1369"/>
                </a:lnTo>
                <a:lnTo>
                  <a:pt x="4113" y="1645"/>
                </a:lnTo>
                <a:lnTo>
                  <a:pt x="4053" y="1936"/>
                </a:lnTo>
                <a:lnTo>
                  <a:pt x="4000" y="2191"/>
                </a:lnTo>
                <a:lnTo>
                  <a:pt x="3991" y="2228"/>
                </a:lnTo>
                <a:lnTo>
                  <a:pt x="3986" y="2250"/>
                </a:lnTo>
                <a:lnTo>
                  <a:pt x="3978" y="2273"/>
                </a:lnTo>
                <a:lnTo>
                  <a:pt x="3969" y="2297"/>
                </a:lnTo>
                <a:lnTo>
                  <a:pt x="3958" y="2322"/>
                </a:lnTo>
                <a:lnTo>
                  <a:pt x="3945" y="2346"/>
                </a:lnTo>
                <a:lnTo>
                  <a:pt x="3937" y="2358"/>
                </a:lnTo>
                <a:lnTo>
                  <a:pt x="3929" y="2369"/>
                </a:lnTo>
                <a:lnTo>
                  <a:pt x="3920" y="2381"/>
                </a:lnTo>
                <a:lnTo>
                  <a:pt x="3910" y="2392"/>
                </a:lnTo>
                <a:lnTo>
                  <a:pt x="3900" y="2403"/>
                </a:lnTo>
                <a:lnTo>
                  <a:pt x="3888" y="2413"/>
                </a:lnTo>
                <a:lnTo>
                  <a:pt x="3876" y="2423"/>
                </a:lnTo>
                <a:lnTo>
                  <a:pt x="3863" y="2433"/>
                </a:lnTo>
                <a:lnTo>
                  <a:pt x="3848" y="2441"/>
                </a:lnTo>
                <a:lnTo>
                  <a:pt x="3834" y="2449"/>
                </a:lnTo>
                <a:lnTo>
                  <a:pt x="3817" y="2457"/>
                </a:lnTo>
                <a:lnTo>
                  <a:pt x="3800" y="2463"/>
                </a:lnTo>
                <a:lnTo>
                  <a:pt x="3782" y="2469"/>
                </a:lnTo>
                <a:lnTo>
                  <a:pt x="3762" y="2474"/>
                </a:lnTo>
                <a:lnTo>
                  <a:pt x="3743" y="2478"/>
                </a:lnTo>
                <a:lnTo>
                  <a:pt x="3721" y="2481"/>
                </a:lnTo>
                <a:lnTo>
                  <a:pt x="3698" y="2482"/>
                </a:lnTo>
                <a:lnTo>
                  <a:pt x="3673" y="2483"/>
                </a:lnTo>
                <a:lnTo>
                  <a:pt x="3381" y="2483"/>
                </a:lnTo>
                <a:lnTo>
                  <a:pt x="3430" y="2208"/>
                </a:lnTo>
                <a:lnTo>
                  <a:pt x="3673" y="2208"/>
                </a:lnTo>
                <a:lnTo>
                  <a:pt x="3690" y="2207"/>
                </a:lnTo>
                <a:lnTo>
                  <a:pt x="3702" y="2206"/>
                </a:lnTo>
                <a:lnTo>
                  <a:pt x="3707" y="2204"/>
                </a:lnTo>
                <a:lnTo>
                  <a:pt x="3710" y="2204"/>
                </a:lnTo>
                <a:lnTo>
                  <a:pt x="3712" y="2199"/>
                </a:lnTo>
                <a:lnTo>
                  <a:pt x="3716" y="2188"/>
                </a:lnTo>
                <a:lnTo>
                  <a:pt x="3723" y="2167"/>
                </a:lnTo>
                <a:lnTo>
                  <a:pt x="3731" y="2133"/>
                </a:lnTo>
                <a:lnTo>
                  <a:pt x="3783" y="1881"/>
                </a:lnTo>
                <a:lnTo>
                  <a:pt x="3844" y="1592"/>
                </a:lnTo>
                <a:lnTo>
                  <a:pt x="3899" y="1318"/>
                </a:lnTo>
                <a:lnTo>
                  <a:pt x="3921" y="1203"/>
                </a:lnTo>
                <a:lnTo>
                  <a:pt x="3937" y="1109"/>
                </a:lnTo>
                <a:lnTo>
                  <a:pt x="3941" y="1093"/>
                </a:lnTo>
                <a:lnTo>
                  <a:pt x="3942" y="1075"/>
                </a:lnTo>
                <a:lnTo>
                  <a:pt x="3943" y="1057"/>
                </a:lnTo>
                <a:lnTo>
                  <a:pt x="3943" y="1039"/>
                </a:lnTo>
                <a:lnTo>
                  <a:pt x="3941" y="1021"/>
                </a:lnTo>
                <a:lnTo>
                  <a:pt x="3936" y="1004"/>
                </a:lnTo>
                <a:lnTo>
                  <a:pt x="3934" y="996"/>
                </a:lnTo>
                <a:lnTo>
                  <a:pt x="3931" y="988"/>
                </a:lnTo>
                <a:lnTo>
                  <a:pt x="3926" y="980"/>
                </a:lnTo>
                <a:lnTo>
                  <a:pt x="3922" y="974"/>
                </a:lnTo>
                <a:lnTo>
                  <a:pt x="3914" y="965"/>
                </a:lnTo>
                <a:lnTo>
                  <a:pt x="3906" y="957"/>
                </a:lnTo>
                <a:lnTo>
                  <a:pt x="3897" y="951"/>
                </a:lnTo>
                <a:lnTo>
                  <a:pt x="3889" y="945"/>
                </a:lnTo>
                <a:lnTo>
                  <a:pt x="3873" y="938"/>
                </a:lnTo>
                <a:lnTo>
                  <a:pt x="3860" y="933"/>
                </a:lnTo>
                <a:lnTo>
                  <a:pt x="3655" y="933"/>
                </a:lnTo>
                <a:lnTo>
                  <a:pt x="3703" y="659"/>
                </a:lnTo>
                <a:lnTo>
                  <a:pt x="3892" y="659"/>
                </a:lnTo>
                <a:lnTo>
                  <a:pt x="3904" y="661"/>
                </a:lnTo>
                <a:lnTo>
                  <a:pt x="3925" y="666"/>
                </a:lnTo>
                <a:lnTo>
                  <a:pt x="3955" y="675"/>
                </a:lnTo>
                <a:lnTo>
                  <a:pt x="3972" y="681"/>
                </a:lnTo>
                <a:lnTo>
                  <a:pt x="3989" y="689"/>
                </a:lnTo>
                <a:lnTo>
                  <a:pt x="4008" y="698"/>
                </a:lnTo>
                <a:lnTo>
                  <a:pt x="4028" y="708"/>
                </a:lnTo>
                <a:lnTo>
                  <a:pt x="4047" y="720"/>
                </a:lnTo>
                <a:lnTo>
                  <a:pt x="4067" y="734"/>
                </a:lnTo>
                <a:lnTo>
                  <a:pt x="4087" y="751"/>
                </a:lnTo>
                <a:lnTo>
                  <a:pt x="4107" y="768"/>
                </a:lnTo>
                <a:lnTo>
                  <a:pt x="4126" y="788"/>
                </a:lnTo>
                <a:lnTo>
                  <a:pt x="4143" y="811"/>
                </a:lnTo>
                <a:lnTo>
                  <a:pt x="4152" y="823"/>
                </a:lnTo>
                <a:lnTo>
                  <a:pt x="4161" y="836"/>
                </a:lnTo>
                <a:lnTo>
                  <a:pt x="4170" y="852"/>
                </a:lnTo>
                <a:lnTo>
                  <a:pt x="4177" y="867"/>
                </a:lnTo>
                <a:lnTo>
                  <a:pt x="4185" y="885"/>
                </a:lnTo>
                <a:lnTo>
                  <a:pt x="4193" y="902"/>
                </a:lnTo>
                <a:lnTo>
                  <a:pt x="4199" y="922"/>
                </a:lnTo>
                <a:lnTo>
                  <a:pt x="4205" y="943"/>
                </a:lnTo>
                <a:lnTo>
                  <a:pt x="4209" y="965"/>
                </a:lnTo>
                <a:lnTo>
                  <a:pt x="4214" y="988"/>
                </a:lnTo>
                <a:lnTo>
                  <a:pt x="4216" y="1012"/>
                </a:lnTo>
                <a:lnTo>
                  <a:pt x="4218" y="1039"/>
                </a:lnTo>
                <a:lnTo>
                  <a:pt x="4218" y="1066"/>
                </a:lnTo>
                <a:lnTo>
                  <a:pt x="4217" y="1095"/>
                </a:lnTo>
                <a:lnTo>
                  <a:pt x="4214" y="1125"/>
                </a:lnTo>
                <a:lnTo>
                  <a:pt x="4209" y="1156"/>
                </a:lnTo>
                <a:close/>
                <a:moveTo>
                  <a:pt x="3771" y="3532"/>
                </a:moveTo>
                <a:lnTo>
                  <a:pt x="160" y="3532"/>
                </a:lnTo>
                <a:lnTo>
                  <a:pt x="144" y="3533"/>
                </a:lnTo>
                <a:lnTo>
                  <a:pt x="127" y="3535"/>
                </a:lnTo>
                <a:lnTo>
                  <a:pt x="112" y="3539"/>
                </a:lnTo>
                <a:lnTo>
                  <a:pt x="98" y="3545"/>
                </a:lnTo>
                <a:lnTo>
                  <a:pt x="83" y="3551"/>
                </a:lnTo>
                <a:lnTo>
                  <a:pt x="70" y="3559"/>
                </a:lnTo>
                <a:lnTo>
                  <a:pt x="58" y="3569"/>
                </a:lnTo>
                <a:lnTo>
                  <a:pt x="47" y="3579"/>
                </a:lnTo>
                <a:lnTo>
                  <a:pt x="36" y="3590"/>
                </a:lnTo>
                <a:lnTo>
                  <a:pt x="27" y="3603"/>
                </a:lnTo>
                <a:lnTo>
                  <a:pt x="19" y="3616"/>
                </a:lnTo>
                <a:lnTo>
                  <a:pt x="13" y="3631"/>
                </a:lnTo>
                <a:lnTo>
                  <a:pt x="7" y="3645"/>
                </a:lnTo>
                <a:lnTo>
                  <a:pt x="3" y="3660"/>
                </a:lnTo>
                <a:lnTo>
                  <a:pt x="1" y="3676"/>
                </a:lnTo>
                <a:lnTo>
                  <a:pt x="0" y="3692"/>
                </a:lnTo>
                <a:lnTo>
                  <a:pt x="1" y="3709"/>
                </a:lnTo>
                <a:lnTo>
                  <a:pt x="3" y="3725"/>
                </a:lnTo>
                <a:lnTo>
                  <a:pt x="7" y="3741"/>
                </a:lnTo>
                <a:lnTo>
                  <a:pt x="13" y="3755"/>
                </a:lnTo>
                <a:lnTo>
                  <a:pt x="19" y="3769"/>
                </a:lnTo>
                <a:lnTo>
                  <a:pt x="27" y="3782"/>
                </a:lnTo>
                <a:lnTo>
                  <a:pt x="36" y="3795"/>
                </a:lnTo>
                <a:lnTo>
                  <a:pt x="47" y="3806"/>
                </a:lnTo>
                <a:lnTo>
                  <a:pt x="58" y="3817"/>
                </a:lnTo>
                <a:lnTo>
                  <a:pt x="70" y="3825"/>
                </a:lnTo>
                <a:lnTo>
                  <a:pt x="83" y="3833"/>
                </a:lnTo>
                <a:lnTo>
                  <a:pt x="98" y="3841"/>
                </a:lnTo>
                <a:lnTo>
                  <a:pt x="112" y="3846"/>
                </a:lnTo>
                <a:lnTo>
                  <a:pt x="127" y="3850"/>
                </a:lnTo>
                <a:lnTo>
                  <a:pt x="144" y="3852"/>
                </a:lnTo>
                <a:lnTo>
                  <a:pt x="160" y="3853"/>
                </a:lnTo>
                <a:lnTo>
                  <a:pt x="3771" y="3853"/>
                </a:lnTo>
                <a:lnTo>
                  <a:pt x="3788" y="3852"/>
                </a:lnTo>
                <a:lnTo>
                  <a:pt x="3803" y="3850"/>
                </a:lnTo>
                <a:lnTo>
                  <a:pt x="3819" y="3846"/>
                </a:lnTo>
                <a:lnTo>
                  <a:pt x="3834" y="3841"/>
                </a:lnTo>
                <a:lnTo>
                  <a:pt x="3847" y="3833"/>
                </a:lnTo>
                <a:lnTo>
                  <a:pt x="3860" y="3825"/>
                </a:lnTo>
                <a:lnTo>
                  <a:pt x="3874" y="3817"/>
                </a:lnTo>
                <a:lnTo>
                  <a:pt x="3885" y="3806"/>
                </a:lnTo>
                <a:lnTo>
                  <a:pt x="3895" y="3795"/>
                </a:lnTo>
                <a:lnTo>
                  <a:pt x="3904" y="3782"/>
                </a:lnTo>
                <a:lnTo>
                  <a:pt x="3912" y="3769"/>
                </a:lnTo>
                <a:lnTo>
                  <a:pt x="3919" y="3755"/>
                </a:lnTo>
                <a:lnTo>
                  <a:pt x="3924" y="3741"/>
                </a:lnTo>
                <a:lnTo>
                  <a:pt x="3929" y="3725"/>
                </a:lnTo>
                <a:lnTo>
                  <a:pt x="3931" y="3709"/>
                </a:lnTo>
                <a:lnTo>
                  <a:pt x="3932" y="3692"/>
                </a:lnTo>
                <a:lnTo>
                  <a:pt x="3931" y="3676"/>
                </a:lnTo>
                <a:lnTo>
                  <a:pt x="3929" y="3660"/>
                </a:lnTo>
                <a:lnTo>
                  <a:pt x="3924" y="3645"/>
                </a:lnTo>
                <a:lnTo>
                  <a:pt x="3919" y="3631"/>
                </a:lnTo>
                <a:lnTo>
                  <a:pt x="3912" y="3616"/>
                </a:lnTo>
                <a:lnTo>
                  <a:pt x="3904" y="3603"/>
                </a:lnTo>
                <a:lnTo>
                  <a:pt x="3895" y="3590"/>
                </a:lnTo>
                <a:lnTo>
                  <a:pt x="3885" y="3579"/>
                </a:lnTo>
                <a:lnTo>
                  <a:pt x="3874" y="3569"/>
                </a:lnTo>
                <a:lnTo>
                  <a:pt x="3860" y="3559"/>
                </a:lnTo>
                <a:lnTo>
                  <a:pt x="3847" y="3551"/>
                </a:lnTo>
                <a:lnTo>
                  <a:pt x="3834" y="3545"/>
                </a:lnTo>
                <a:lnTo>
                  <a:pt x="3819" y="3539"/>
                </a:lnTo>
                <a:lnTo>
                  <a:pt x="3803" y="3535"/>
                </a:lnTo>
                <a:lnTo>
                  <a:pt x="3788" y="3533"/>
                </a:lnTo>
                <a:lnTo>
                  <a:pt x="3771" y="3532"/>
                </a:lnTo>
                <a:close/>
                <a:moveTo>
                  <a:pt x="1077" y="4267"/>
                </a:moveTo>
                <a:lnTo>
                  <a:pt x="2854" y="4267"/>
                </a:lnTo>
                <a:lnTo>
                  <a:pt x="2854" y="4038"/>
                </a:lnTo>
                <a:lnTo>
                  <a:pt x="1077" y="4038"/>
                </a:lnTo>
                <a:lnTo>
                  <a:pt x="1077" y="4267"/>
                </a:lnTo>
                <a:close/>
              </a:path>
            </a:pathLst>
          </a:custGeom>
          <a:solidFill>
            <a:schemeClr val="bg1"/>
          </a:solidFill>
          <a:ln w="9525">
            <a:noFill/>
            <a:round/>
          </a:ln>
        </p:spPr>
        <p:txBody>
          <a:bodyPr/>
          <a:lstStyle/>
          <a:p>
            <a:endParaRPr lang="zh-CN" altLang="en-US">
              <a:sym typeface="Arial" panose="020B0604020202020204" pitchFamily="34" charset="0"/>
            </a:endParaRPr>
          </a:p>
        </p:txBody>
      </p:sp>
      <p:sp>
        <p:nvSpPr>
          <p:cNvPr id="10" name="文本框 21"/>
          <p:cNvSpPr txBox="1">
            <a:spLocks noChangeArrowheads="1"/>
          </p:cNvSpPr>
          <p:nvPr/>
        </p:nvSpPr>
        <p:spPr bwMode="auto">
          <a:xfrm>
            <a:off x="1851497" y="3699759"/>
            <a:ext cx="1387627" cy="863605"/>
          </a:xfrm>
          <a:prstGeom prst="rect">
            <a:avLst/>
          </a:prstGeom>
          <a:noFill/>
          <a:ln w="9525">
            <a:noFill/>
            <a:miter lim="800000"/>
          </a:ln>
        </p:spPr>
        <p:txBody>
          <a:bodyPr lIns="91028" tIns="45515" rIns="91028" bIns="45515">
            <a:spAutoFit/>
          </a:bodyPr>
          <a:lstStyle/>
          <a:p>
            <a:pPr defTabSz="909320"/>
            <a:r>
              <a:rPr lang="zh-CN" altLang="en-US" sz="1005">
                <a:solidFill>
                  <a:schemeClr val="bg1"/>
                </a:solidFill>
                <a:latin typeface="+mn-ea"/>
                <a:sym typeface="Arial" panose="020B0604020202020204" pitchFamily="34" charset="0"/>
              </a:rPr>
              <a:t>点击输入本栏的具体文字，简明扼要的说明分项内容，此为概念图解，请根据您的具体内容酌情修改</a:t>
            </a:r>
            <a:endParaRPr lang="zh-CN" altLang="en-US" sz="1005">
              <a:solidFill>
                <a:schemeClr val="bg1"/>
              </a:solidFill>
              <a:latin typeface="+mn-ea"/>
              <a:sym typeface="Arial" panose="020B0604020202020204" pitchFamily="34" charset="0"/>
            </a:endParaRPr>
          </a:p>
        </p:txBody>
      </p:sp>
      <p:sp>
        <p:nvSpPr>
          <p:cNvPr id="11" name="文本框 21"/>
          <p:cNvSpPr txBox="1">
            <a:spLocks noChangeArrowheads="1"/>
          </p:cNvSpPr>
          <p:nvPr/>
        </p:nvSpPr>
        <p:spPr bwMode="auto">
          <a:xfrm>
            <a:off x="4256449" y="3699759"/>
            <a:ext cx="1387627" cy="863605"/>
          </a:xfrm>
          <a:prstGeom prst="rect">
            <a:avLst/>
          </a:prstGeom>
          <a:noFill/>
          <a:ln w="9525">
            <a:noFill/>
            <a:miter lim="800000"/>
          </a:ln>
        </p:spPr>
        <p:txBody>
          <a:bodyPr lIns="91028" tIns="45515" rIns="91028" bIns="45515">
            <a:spAutoFit/>
          </a:bodyPr>
          <a:lstStyle/>
          <a:p>
            <a:pPr defTabSz="909320"/>
            <a:r>
              <a:rPr lang="zh-CN" altLang="en-US" sz="1005">
                <a:solidFill>
                  <a:schemeClr val="bg1"/>
                </a:solidFill>
                <a:latin typeface="+mn-ea"/>
                <a:sym typeface="Arial" panose="020B0604020202020204" pitchFamily="34" charset="0"/>
              </a:rPr>
              <a:t>点击输入本栏的具体文字，简明扼要的说明分项内容，此为概念图解，请根据您的具体内容酌情修改</a:t>
            </a:r>
            <a:endParaRPr lang="zh-CN" altLang="en-US" sz="1005">
              <a:solidFill>
                <a:schemeClr val="bg1"/>
              </a:solidFill>
              <a:latin typeface="+mn-ea"/>
              <a:sym typeface="Arial" panose="020B0604020202020204" pitchFamily="34" charset="0"/>
            </a:endParaRPr>
          </a:p>
        </p:txBody>
      </p:sp>
      <p:sp>
        <p:nvSpPr>
          <p:cNvPr id="12" name="文本框 21"/>
          <p:cNvSpPr txBox="1">
            <a:spLocks noChangeArrowheads="1"/>
          </p:cNvSpPr>
          <p:nvPr/>
        </p:nvSpPr>
        <p:spPr bwMode="auto">
          <a:xfrm>
            <a:off x="6605660" y="3699759"/>
            <a:ext cx="1387627" cy="863605"/>
          </a:xfrm>
          <a:prstGeom prst="rect">
            <a:avLst/>
          </a:prstGeom>
          <a:noFill/>
          <a:ln w="9525">
            <a:noFill/>
            <a:miter lim="800000"/>
          </a:ln>
        </p:spPr>
        <p:txBody>
          <a:bodyPr lIns="91028" tIns="45515" rIns="91028" bIns="45515">
            <a:spAutoFit/>
          </a:bodyPr>
          <a:lstStyle/>
          <a:p>
            <a:pPr defTabSz="909320"/>
            <a:r>
              <a:rPr lang="zh-CN" altLang="en-US" sz="1005">
                <a:solidFill>
                  <a:schemeClr val="bg1"/>
                </a:solidFill>
                <a:latin typeface="+mn-ea"/>
                <a:sym typeface="Arial" panose="020B0604020202020204" pitchFamily="34" charset="0"/>
              </a:rPr>
              <a:t>点击输入本栏的具体文字，简明扼要的说明分项内容，此为概念图解，请根据您的具体内容酌情修改</a:t>
            </a:r>
            <a:endParaRPr lang="zh-CN" altLang="en-US" sz="1005">
              <a:solidFill>
                <a:schemeClr val="bg1"/>
              </a:solidFill>
              <a:latin typeface="+mn-ea"/>
              <a:sym typeface="Arial" panose="020B0604020202020204" pitchFamily="34" charset="0"/>
            </a:endParaRPr>
          </a:p>
        </p:txBody>
      </p:sp>
      <p:sp>
        <p:nvSpPr>
          <p:cNvPr id="13" name="文本框 21"/>
          <p:cNvSpPr txBox="1">
            <a:spLocks noChangeArrowheads="1"/>
          </p:cNvSpPr>
          <p:nvPr/>
        </p:nvSpPr>
        <p:spPr bwMode="auto">
          <a:xfrm>
            <a:off x="9042467" y="3699759"/>
            <a:ext cx="1387627" cy="863605"/>
          </a:xfrm>
          <a:prstGeom prst="rect">
            <a:avLst/>
          </a:prstGeom>
          <a:noFill/>
          <a:ln w="9525">
            <a:noFill/>
            <a:miter lim="800000"/>
          </a:ln>
        </p:spPr>
        <p:txBody>
          <a:bodyPr lIns="91028" tIns="45515" rIns="91028" bIns="45515">
            <a:spAutoFit/>
          </a:bodyPr>
          <a:lstStyle/>
          <a:p>
            <a:pPr defTabSz="909320"/>
            <a:r>
              <a:rPr lang="zh-CN" altLang="en-US" sz="1005">
                <a:solidFill>
                  <a:schemeClr val="bg1"/>
                </a:solidFill>
                <a:latin typeface="+mn-ea"/>
                <a:sym typeface="Arial" panose="020B0604020202020204" pitchFamily="34" charset="0"/>
              </a:rPr>
              <a:t>点击输入本栏的具体文字，简明扼要的说明分项内容，此为概念图解，请根据您的具体内容酌情修改</a:t>
            </a:r>
            <a:endParaRPr lang="zh-CN" altLang="en-US" sz="1005">
              <a:solidFill>
                <a:schemeClr val="bg1"/>
              </a:solidFill>
              <a:latin typeface="+mn-ea"/>
              <a:sym typeface="Arial" panose="020B0604020202020204" pitchFamily="34" charset="0"/>
            </a:endParaRPr>
          </a:p>
        </p:txBody>
      </p:sp>
      <p:sp>
        <p:nvSpPr>
          <p:cNvPr id="14" name="文本框 14"/>
          <p:cNvSpPr txBox="1">
            <a:spLocks noChangeArrowheads="1"/>
          </p:cNvSpPr>
          <p:nvPr/>
        </p:nvSpPr>
        <p:spPr bwMode="auto">
          <a:xfrm>
            <a:off x="1511062" y="5654778"/>
            <a:ext cx="9169881" cy="670411"/>
          </a:xfrm>
          <a:prstGeom prst="rect">
            <a:avLst/>
          </a:prstGeom>
          <a:noFill/>
          <a:ln w="9525">
            <a:noFill/>
            <a:miter lim="800000"/>
          </a:ln>
        </p:spPr>
        <p:txBody>
          <a:bodyPr lIns="0" tIns="45515" rIns="0" bIns="45515">
            <a:spAutoFit/>
          </a:bodyPr>
          <a:lstStyle/>
          <a:p>
            <a:pPr algn="ctr" defTabSz="909320">
              <a:lnSpc>
                <a:spcPct val="150000"/>
              </a:lnSpc>
            </a:pPr>
            <a:r>
              <a:rPr lang="zh-CN" altLang="en-US" sz="1255">
                <a:solidFill>
                  <a:schemeClr val="tx1">
                    <a:lumMod val="75000"/>
                    <a:lumOff val="25000"/>
                  </a:schemeClr>
                </a:solidFill>
                <a:latin typeface="+mn-ea"/>
                <a:sym typeface="Arial" panose="020B0604020202020204" pitchFamily="34" charset="0"/>
              </a:rPr>
              <a:t>请输入您想要的文字内容请输入您想要的文字内容请输入您想要的文字内容请输入您想要的文字内容请输入您想要的文字内容请输入您想要的文字内容请输入您想要的文字内容请输入您想要的文字内容请输入您想要的文字内容</a:t>
            </a:r>
            <a:endParaRPr lang="zh-CN" altLang="en-US" sz="1255">
              <a:solidFill>
                <a:schemeClr val="tx1">
                  <a:lumMod val="75000"/>
                  <a:lumOff val="25000"/>
                </a:schemeClr>
              </a:solidFill>
              <a:latin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ppt_x</p:attrName>
                                        </p:attrNameLst>
                                      </p:cBhvr>
                                      <p:tavLst>
                                        <p:tav tm="0">
                                          <p:val>
                                            <p:strVal val="#ppt_x-.2"/>
                                          </p:val>
                                        </p:tav>
                                        <p:tav tm="100000">
                                          <p:val>
                                            <p:strVal val="#ppt_x"/>
                                          </p:val>
                                        </p:tav>
                                      </p:tavLst>
                                    </p:anim>
                                    <p:anim calcmode="lin" valueType="num">
                                      <p:cBhvr>
                                        <p:cTn id="14" dur="5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5" dur="500"/>
                                        <p:tgtEl>
                                          <p:spTgt spid="2"/>
                                        </p:tgtEl>
                                      </p:cBhvr>
                                    </p:animEffect>
                                  </p:childTnLst>
                                </p:cTn>
                              </p:par>
                            </p:childTnLst>
                          </p:cTn>
                        </p:par>
                        <p:par>
                          <p:cTn id="16" fill="hold">
                            <p:stCondLst>
                              <p:cond delay="1500"/>
                            </p:stCondLst>
                            <p:childTnLst>
                              <p:par>
                                <p:cTn id="17" presetID="29"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2"/>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21" dur="500"/>
                                        <p:tgtEl>
                                          <p:spTgt spid="3"/>
                                        </p:tgtEl>
                                      </p:cBhvr>
                                    </p:animEffect>
                                  </p:childTnLst>
                                </p:cTn>
                              </p:par>
                            </p:childTnLst>
                          </p:cTn>
                        </p:par>
                        <p:par>
                          <p:cTn id="22" fill="hold">
                            <p:stCondLst>
                              <p:cond delay="2000"/>
                            </p:stCondLst>
                            <p:childTnLst>
                              <p:par>
                                <p:cTn id="23" presetID="29"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ppt_x</p:attrName>
                                        </p:attrNameLst>
                                      </p:cBhvr>
                                      <p:tavLst>
                                        <p:tav tm="0">
                                          <p:val>
                                            <p:strVal val="#ppt_x-.2"/>
                                          </p:val>
                                        </p:tav>
                                        <p:tav tm="100000">
                                          <p:val>
                                            <p:strVal val="#ppt_x"/>
                                          </p:val>
                                        </p:tav>
                                      </p:tavLst>
                                    </p:anim>
                                    <p:anim calcmode="lin" valueType="num">
                                      <p:cBhvr>
                                        <p:cTn id="26" dur="5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7" dur="500"/>
                                        <p:tgtEl>
                                          <p:spTgt spid="4"/>
                                        </p:tgtEl>
                                      </p:cBhvr>
                                    </p:animEffect>
                                  </p:childTnLst>
                                </p:cTn>
                              </p:par>
                            </p:childTnLst>
                          </p:cTn>
                        </p:par>
                        <p:par>
                          <p:cTn id="28" fill="hold">
                            <p:stCondLst>
                              <p:cond delay="2500"/>
                            </p:stCondLst>
                            <p:childTnLst>
                              <p:par>
                                <p:cTn id="29" presetID="9"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dissolve">
                                      <p:cBhvr>
                                        <p:cTn id="31" dur="500"/>
                                        <p:tgtEl>
                                          <p:spTgt spid="6"/>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dissolve">
                                      <p:cBhvr>
                                        <p:cTn id="34" dur="500"/>
                                        <p:tgtEl>
                                          <p:spTgt spid="7"/>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dissolve">
                                      <p:cBhvr>
                                        <p:cTn id="37" dur="500"/>
                                        <p:tgtEl>
                                          <p:spTgt spid="8"/>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dissolve">
                                      <p:cBhvr>
                                        <p:cTn id="40" dur="500"/>
                                        <p:tgtEl>
                                          <p:spTgt spid="9"/>
                                        </p:tgtEl>
                                      </p:cBhvr>
                                    </p:animEffect>
                                  </p:childTnLst>
                                </p:cTn>
                              </p:par>
                            </p:childTnLst>
                          </p:cTn>
                        </p:par>
                        <p:par>
                          <p:cTn id="41" fill="hold">
                            <p:stCondLst>
                              <p:cond delay="3000"/>
                            </p:stCondLst>
                            <p:childTnLst>
                              <p:par>
                                <p:cTn id="42" presetID="55"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strVal val="#ppt_w*0.70"/>
                                          </p:val>
                                        </p:tav>
                                        <p:tav tm="100000">
                                          <p:val>
                                            <p:strVal val="#ppt_w"/>
                                          </p:val>
                                        </p:tav>
                                      </p:tavLst>
                                    </p:anim>
                                    <p:anim calcmode="lin" valueType="num">
                                      <p:cBhvr>
                                        <p:cTn id="45" dur="500" fill="hold"/>
                                        <p:tgtEl>
                                          <p:spTgt spid="10"/>
                                        </p:tgtEl>
                                        <p:attrNameLst>
                                          <p:attrName>ppt_h</p:attrName>
                                        </p:attrNameLst>
                                      </p:cBhvr>
                                      <p:tavLst>
                                        <p:tav tm="0">
                                          <p:val>
                                            <p:strVal val="#ppt_h"/>
                                          </p:val>
                                        </p:tav>
                                        <p:tav tm="100000">
                                          <p:val>
                                            <p:strVal val="#ppt_h"/>
                                          </p:val>
                                        </p:tav>
                                      </p:tavLst>
                                    </p:anim>
                                    <p:animEffect transition="in" filter="fade">
                                      <p:cBhvr>
                                        <p:cTn id="46" dur="500"/>
                                        <p:tgtEl>
                                          <p:spTgt spid="10"/>
                                        </p:tgtEl>
                                      </p:cBhvr>
                                    </p:animEffect>
                                  </p:childTnLst>
                                </p:cTn>
                              </p:par>
                              <p:par>
                                <p:cTn id="47" presetID="55" presetClass="entr" presetSubtype="0"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strVal val="#ppt_w*0.70"/>
                                          </p:val>
                                        </p:tav>
                                        <p:tav tm="100000">
                                          <p:val>
                                            <p:strVal val="#ppt_w"/>
                                          </p:val>
                                        </p:tav>
                                      </p:tavLst>
                                    </p:anim>
                                    <p:anim calcmode="lin" valueType="num">
                                      <p:cBhvr>
                                        <p:cTn id="50" dur="500" fill="hold"/>
                                        <p:tgtEl>
                                          <p:spTgt spid="11"/>
                                        </p:tgtEl>
                                        <p:attrNameLst>
                                          <p:attrName>ppt_h</p:attrName>
                                        </p:attrNameLst>
                                      </p:cBhvr>
                                      <p:tavLst>
                                        <p:tav tm="0">
                                          <p:val>
                                            <p:strVal val="#ppt_h"/>
                                          </p:val>
                                        </p:tav>
                                        <p:tav tm="100000">
                                          <p:val>
                                            <p:strVal val="#ppt_h"/>
                                          </p:val>
                                        </p:tav>
                                      </p:tavLst>
                                    </p:anim>
                                    <p:animEffect transition="in" filter="fade">
                                      <p:cBhvr>
                                        <p:cTn id="51" dur="500"/>
                                        <p:tgtEl>
                                          <p:spTgt spid="11"/>
                                        </p:tgtEl>
                                      </p:cBhvr>
                                    </p:animEffect>
                                  </p:childTnLst>
                                </p:cTn>
                              </p:par>
                              <p:par>
                                <p:cTn id="52" presetID="55" presetClass="entr" presetSubtype="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ppt_w</p:attrName>
                                        </p:attrNameLst>
                                      </p:cBhvr>
                                      <p:tavLst>
                                        <p:tav tm="0">
                                          <p:val>
                                            <p:strVal val="#ppt_w*0.70"/>
                                          </p:val>
                                        </p:tav>
                                        <p:tav tm="100000">
                                          <p:val>
                                            <p:strVal val="#ppt_w"/>
                                          </p:val>
                                        </p:tav>
                                      </p:tavLst>
                                    </p:anim>
                                    <p:anim calcmode="lin" valueType="num">
                                      <p:cBhvr>
                                        <p:cTn id="55" dur="500" fill="hold"/>
                                        <p:tgtEl>
                                          <p:spTgt spid="12"/>
                                        </p:tgtEl>
                                        <p:attrNameLst>
                                          <p:attrName>ppt_h</p:attrName>
                                        </p:attrNameLst>
                                      </p:cBhvr>
                                      <p:tavLst>
                                        <p:tav tm="0">
                                          <p:val>
                                            <p:strVal val="#ppt_h"/>
                                          </p:val>
                                        </p:tav>
                                        <p:tav tm="100000">
                                          <p:val>
                                            <p:strVal val="#ppt_h"/>
                                          </p:val>
                                        </p:tav>
                                      </p:tavLst>
                                    </p:anim>
                                    <p:animEffect transition="in" filter="fade">
                                      <p:cBhvr>
                                        <p:cTn id="56" dur="500"/>
                                        <p:tgtEl>
                                          <p:spTgt spid="12"/>
                                        </p:tgtEl>
                                      </p:cBhvr>
                                    </p:animEffect>
                                  </p:childTnLst>
                                </p:cTn>
                              </p:par>
                              <p:par>
                                <p:cTn id="57" presetID="55" presetClass="entr" presetSubtype="0"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p:cTn id="59" dur="500" fill="hold"/>
                                        <p:tgtEl>
                                          <p:spTgt spid="13"/>
                                        </p:tgtEl>
                                        <p:attrNameLst>
                                          <p:attrName>ppt_w</p:attrName>
                                        </p:attrNameLst>
                                      </p:cBhvr>
                                      <p:tavLst>
                                        <p:tav tm="0">
                                          <p:val>
                                            <p:strVal val="#ppt_w*0.70"/>
                                          </p:val>
                                        </p:tav>
                                        <p:tav tm="100000">
                                          <p:val>
                                            <p:strVal val="#ppt_w"/>
                                          </p:val>
                                        </p:tav>
                                      </p:tavLst>
                                    </p:anim>
                                    <p:anim calcmode="lin" valueType="num">
                                      <p:cBhvr>
                                        <p:cTn id="60" dur="500" fill="hold"/>
                                        <p:tgtEl>
                                          <p:spTgt spid="13"/>
                                        </p:tgtEl>
                                        <p:attrNameLst>
                                          <p:attrName>ppt_h</p:attrName>
                                        </p:attrNameLst>
                                      </p:cBhvr>
                                      <p:tavLst>
                                        <p:tav tm="0">
                                          <p:val>
                                            <p:strVal val="#ppt_h"/>
                                          </p:val>
                                        </p:tav>
                                        <p:tav tm="100000">
                                          <p:val>
                                            <p:strVal val="#ppt_h"/>
                                          </p:val>
                                        </p:tav>
                                      </p:tavLst>
                                    </p:anim>
                                    <p:animEffect transition="in" filter="fade">
                                      <p:cBhvr>
                                        <p:cTn id="61" dur="500"/>
                                        <p:tgtEl>
                                          <p:spTgt spid="13"/>
                                        </p:tgtEl>
                                      </p:cBhvr>
                                    </p:animEffect>
                                  </p:childTnLst>
                                </p:cTn>
                              </p:par>
                            </p:childTnLst>
                          </p:cTn>
                        </p:par>
                        <p:par>
                          <p:cTn id="62" fill="hold">
                            <p:stCondLst>
                              <p:cond delay="3500"/>
                            </p:stCondLst>
                            <p:childTnLst>
                              <p:par>
                                <p:cTn id="63" presetID="9"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dissolve">
                                      <p:cBhvr>
                                        <p:cTn id="6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椭圆 23"/>
          <p:cNvSpPr>
            <a:spLocks noChangeArrowheads="1"/>
          </p:cNvSpPr>
          <p:nvPr/>
        </p:nvSpPr>
        <p:spPr bwMode="auto">
          <a:xfrm>
            <a:off x="643048" y="1947805"/>
            <a:ext cx="1789779" cy="1767880"/>
          </a:xfrm>
          <a:prstGeom prst="ellipse">
            <a:avLst/>
          </a:prstGeom>
          <a:solidFill>
            <a:schemeClr val="accent2"/>
          </a:solidFill>
          <a:ln w="9525" algn="ctr">
            <a:noFill/>
            <a:miter lim="800000"/>
          </a:ln>
        </p:spPr>
        <p:txBody>
          <a:bodyPr lIns="91028" tIns="45515" rIns="91028" bIns="45515" anchor="ctr"/>
          <a:lstStyle/>
          <a:p>
            <a:pPr algn="ctr" defTabSz="909320"/>
            <a:r>
              <a:rPr lang="en-US" altLang="zh-CN" sz="4015" dirty="0">
                <a:solidFill>
                  <a:schemeClr val="bg1"/>
                </a:solidFill>
                <a:latin typeface="+mn-ea"/>
                <a:sym typeface="Arial" panose="020B0604020202020204" pitchFamily="34" charset="0"/>
              </a:rPr>
              <a:t>01</a:t>
            </a:r>
            <a:endParaRPr lang="en-US" altLang="zh-CN" sz="4015" dirty="0">
              <a:solidFill>
                <a:schemeClr val="bg1"/>
              </a:solidFill>
              <a:latin typeface="+mn-ea"/>
              <a:sym typeface="Arial" panose="020B0604020202020204" pitchFamily="34" charset="0"/>
            </a:endParaRPr>
          </a:p>
          <a:p>
            <a:pPr algn="ctr" defTabSz="909320"/>
            <a:r>
              <a:rPr lang="zh-CN" altLang="en-US" sz="1255" dirty="0">
                <a:solidFill>
                  <a:schemeClr val="bg1"/>
                </a:solidFill>
                <a:latin typeface="+mn-ea"/>
                <a:sym typeface="Arial" panose="020B0604020202020204" pitchFamily="34" charset="0"/>
              </a:rPr>
              <a:t>请输入您想要的文字内容</a:t>
            </a:r>
            <a:endParaRPr lang="zh-CN" altLang="zh-CN" sz="1255" dirty="0">
              <a:solidFill>
                <a:schemeClr val="bg1"/>
              </a:solidFill>
              <a:latin typeface="+mn-ea"/>
              <a:sym typeface="Arial" panose="020B0604020202020204" pitchFamily="34" charset="0"/>
            </a:endParaRPr>
          </a:p>
        </p:txBody>
      </p:sp>
      <p:sp>
        <p:nvSpPr>
          <p:cNvPr id="25" name="AutoShape 50"/>
          <p:cNvSpPr>
            <a:spLocks noChangeArrowheads="1"/>
          </p:cNvSpPr>
          <p:nvPr/>
        </p:nvSpPr>
        <p:spPr bwMode="gray">
          <a:xfrm>
            <a:off x="5918816" y="2568952"/>
            <a:ext cx="463869" cy="525587"/>
          </a:xfrm>
          <a:prstGeom prst="chevron">
            <a:avLst>
              <a:gd name="adj" fmla="val 52514"/>
            </a:avLst>
          </a:prstGeom>
          <a:solidFill>
            <a:schemeClr val="accent1"/>
          </a:solidFill>
          <a:ln w="9525">
            <a:noFill/>
            <a:miter lim="800000"/>
          </a:ln>
        </p:spPr>
        <p:txBody>
          <a:bodyPr wrap="none" lIns="91028" tIns="45515" rIns="91028" bIns="45515" anchor="ctr"/>
          <a:lstStyle/>
          <a:p>
            <a:pPr defTabSz="909320"/>
            <a:endParaRPr lang="zh-CN" altLang="en-US">
              <a:solidFill>
                <a:schemeClr val="bg1"/>
              </a:solidFill>
              <a:latin typeface="+mn-ea"/>
              <a:sym typeface="Arial" panose="020B0604020202020204" pitchFamily="34" charset="0"/>
            </a:endParaRPr>
          </a:p>
        </p:txBody>
      </p:sp>
      <p:sp>
        <p:nvSpPr>
          <p:cNvPr id="26" name="AutoShape 51"/>
          <p:cNvSpPr>
            <a:spLocks noChangeArrowheads="1"/>
          </p:cNvSpPr>
          <p:nvPr/>
        </p:nvSpPr>
        <p:spPr bwMode="gray">
          <a:xfrm>
            <a:off x="2842943" y="2568952"/>
            <a:ext cx="465860" cy="525587"/>
          </a:xfrm>
          <a:prstGeom prst="chevron">
            <a:avLst>
              <a:gd name="adj" fmla="val 52514"/>
            </a:avLst>
          </a:prstGeom>
          <a:solidFill>
            <a:schemeClr val="accent1"/>
          </a:solidFill>
          <a:ln w="9525">
            <a:noFill/>
            <a:miter lim="800000"/>
          </a:ln>
        </p:spPr>
        <p:txBody>
          <a:bodyPr wrap="none" lIns="91028" tIns="45515" rIns="91028" bIns="45515" anchor="ctr"/>
          <a:lstStyle/>
          <a:p>
            <a:pPr defTabSz="909320"/>
            <a:endParaRPr lang="zh-CN" altLang="en-US">
              <a:solidFill>
                <a:schemeClr val="bg1"/>
              </a:solidFill>
              <a:latin typeface="+mn-ea"/>
              <a:sym typeface="Arial" panose="020B0604020202020204" pitchFamily="34" charset="0"/>
            </a:endParaRPr>
          </a:p>
        </p:txBody>
      </p:sp>
      <p:sp>
        <p:nvSpPr>
          <p:cNvPr id="27" name="椭圆 26"/>
          <p:cNvSpPr>
            <a:spLocks noChangeArrowheads="1"/>
          </p:cNvSpPr>
          <p:nvPr/>
        </p:nvSpPr>
        <p:spPr bwMode="auto">
          <a:xfrm>
            <a:off x="3718919" y="1947805"/>
            <a:ext cx="1787788" cy="1767880"/>
          </a:xfrm>
          <a:prstGeom prst="ellipse">
            <a:avLst/>
          </a:prstGeom>
          <a:solidFill>
            <a:schemeClr val="accent1"/>
          </a:solidFill>
          <a:ln w="9525" algn="ctr">
            <a:noFill/>
            <a:miter lim="800000"/>
          </a:ln>
        </p:spPr>
        <p:txBody>
          <a:bodyPr lIns="91028" tIns="45515" rIns="91028" bIns="45515" anchor="ctr"/>
          <a:lstStyle/>
          <a:p>
            <a:pPr algn="ctr" defTabSz="909320"/>
            <a:r>
              <a:rPr lang="en-US" altLang="zh-CN" sz="4015" dirty="0">
                <a:solidFill>
                  <a:schemeClr val="bg1"/>
                </a:solidFill>
                <a:latin typeface="+mn-ea"/>
                <a:sym typeface="Arial" panose="020B0604020202020204" pitchFamily="34" charset="0"/>
              </a:rPr>
              <a:t>02</a:t>
            </a:r>
            <a:endParaRPr lang="en-US" altLang="zh-CN" sz="4015" dirty="0">
              <a:solidFill>
                <a:schemeClr val="bg1"/>
              </a:solidFill>
              <a:latin typeface="+mn-ea"/>
              <a:sym typeface="Arial" panose="020B0604020202020204" pitchFamily="34" charset="0"/>
            </a:endParaRPr>
          </a:p>
          <a:p>
            <a:pPr algn="ctr" defTabSz="909320"/>
            <a:r>
              <a:rPr lang="zh-CN" altLang="en-US" sz="1255" dirty="0">
                <a:solidFill>
                  <a:schemeClr val="bg1"/>
                </a:solidFill>
                <a:latin typeface="+mn-ea"/>
                <a:sym typeface="Arial" panose="020B0604020202020204" pitchFamily="34" charset="0"/>
              </a:rPr>
              <a:t>请输入您想要的文字内容</a:t>
            </a:r>
            <a:endParaRPr lang="zh-CN" altLang="zh-CN" sz="1255" dirty="0">
              <a:solidFill>
                <a:schemeClr val="bg1"/>
              </a:solidFill>
              <a:latin typeface="+mn-ea"/>
              <a:sym typeface="Arial" panose="020B0604020202020204" pitchFamily="34" charset="0"/>
            </a:endParaRPr>
          </a:p>
          <a:p>
            <a:pPr algn="ctr" defTabSz="909320"/>
            <a:endParaRPr lang="zh-CN" altLang="zh-CN" sz="1255" dirty="0">
              <a:solidFill>
                <a:schemeClr val="bg1"/>
              </a:solidFill>
              <a:latin typeface="+mn-ea"/>
              <a:sym typeface="Arial" panose="020B0604020202020204" pitchFamily="34" charset="0"/>
            </a:endParaRPr>
          </a:p>
        </p:txBody>
      </p:sp>
      <p:sp>
        <p:nvSpPr>
          <p:cNvPr id="28" name="椭圆 27"/>
          <p:cNvSpPr>
            <a:spLocks noChangeArrowheads="1"/>
          </p:cNvSpPr>
          <p:nvPr/>
        </p:nvSpPr>
        <p:spPr bwMode="auto">
          <a:xfrm>
            <a:off x="6792800" y="1947805"/>
            <a:ext cx="1791771" cy="1767880"/>
          </a:xfrm>
          <a:prstGeom prst="ellipse">
            <a:avLst/>
          </a:prstGeom>
          <a:solidFill>
            <a:schemeClr val="accent3"/>
          </a:solidFill>
          <a:ln w="9525" algn="ctr">
            <a:noFill/>
            <a:miter lim="800000"/>
          </a:ln>
        </p:spPr>
        <p:txBody>
          <a:bodyPr lIns="91028" tIns="45515" rIns="91028" bIns="45515" anchor="ctr"/>
          <a:lstStyle/>
          <a:p>
            <a:pPr algn="ctr" defTabSz="909320"/>
            <a:r>
              <a:rPr lang="en-US" altLang="zh-CN" sz="4015" dirty="0">
                <a:solidFill>
                  <a:schemeClr val="bg1"/>
                </a:solidFill>
                <a:latin typeface="+mn-ea"/>
                <a:sym typeface="Arial" panose="020B0604020202020204" pitchFamily="34" charset="0"/>
              </a:rPr>
              <a:t>03</a:t>
            </a:r>
            <a:endParaRPr lang="en-US" altLang="zh-CN" sz="4015" dirty="0">
              <a:solidFill>
                <a:schemeClr val="bg1"/>
              </a:solidFill>
              <a:latin typeface="+mn-ea"/>
              <a:sym typeface="Arial" panose="020B0604020202020204" pitchFamily="34" charset="0"/>
            </a:endParaRPr>
          </a:p>
          <a:p>
            <a:pPr algn="ctr" defTabSz="909320"/>
            <a:r>
              <a:rPr lang="zh-CN" altLang="en-US" sz="1255" dirty="0">
                <a:solidFill>
                  <a:schemeClr val="bg1"/>
                </a:solidFill>
                <a:latin typeface="+mn-ea"/>
                <a:sym typeface="Arial" panose="020B0604020202020204" pitchFamily="34" charset="0"/>
              </a:rPr>
              <a:t>请输入您想要的文字内容</a:t>
            </a:r>
            <a:endParaRPr lang="zh-CN" altLang="zh-CN" sz="1255" dirty="0">
              <a:solidFill>
                <a:schemeClr val="bg1"/>
              </a:solidFill>
              <a:latin typeface="+mn-ea"/>
              <a:sym typeface="Arial" panose="020B0604020202020204" pitchFamily="34" charset="0"/>
            </a:endParaRPr>
          </a:p>
          <a:p>
            <a:pPr algn="ctr" defTabSz="909320"/>
            <a:endParaRPr lang="zh-CN" altLang="zh-CN" sz="1255" dirty="0">
              <a:solidFill>
                <a:schemeClr val="bg1"/>
              </a:solidFill>
              <a:latin typeface="+mn-ea"/>
              <a:sym typeface="Arial" panose="020B0604020202020204" pitchFamily="34" charset="0"/>
            </a:endParaRPr>
          </a:p>
        </p:txBody>
      </p:sp>
      <p:sp>
        <p:nvSpPr>
          <p:cNvPr id="29" name="AutoShape 50"/>
          <p:cNvSpPr>
            <a:spLocks noChangeArrowheads="1"/>
          </p:cNvSpPr>
          <p:nvPr/>
        </p:nvSpPr>
        <p:spPr bwMode="gray">
          <a:xfrm>
            <a:off x="8992697" y="2568952"/>
            <a:ext cx="465860" cy="525587"/>
          </a:xfrm>
          <a:prstGeom prst="chevron">
            <a:avLst>
              <a:gd name="adj" fmla="val 52514"/>
            </a:avLst>
          </a:prstGeom>
          <a:solidFill>
            <a:schemeClr val="accent1"/>
          </a:solidFill>
          <a:ln w="9525">
            <a:noFill/>
            <a:miter lim="800000"/>
          </a:ln>
        </p:spPr>
        <p:txBody>
          <a:bodyPr wrap="none" lIns="91028" tIns="45515" rIns="91028" bIns="45515" anchor="ctr"/>
          <a:lstStyle/>
          <a:p>
            <a:pPr defTabSz="909320"/>
            <a:endParaRPr lang="zh-CN" altLang="en-US">
              <a:solidFill>
                <a:schemeClr val="bg1"/>
              </a:solidFill>
              <a:latin typeface="+mn-ea"/>
              <a:sym typeface="Arial" panose="020B0604020202020204" pitchFamily="34" charset="0"/>
            </a:endParaRPr>
          </a:p>
        </p:txBody>
      </p:sp>
      <p:sp>
        <p:nvSpPr>
          <p:cNvPr id="30" name="椭圆 29"/>
          <p:cNvSpPr>
            <a:spLocks noChangeArrowheads="1"/>
          </p:cNvSpPr>
          <p:nvPr/>
        </p:nvSpPr>
        <p:spPr bwMode="auto">
          <a:xfrm>
            <a:off x="9868673" y="1947805"/>
            <a:ext cx="1789779" cy="1767880"/>
          </a:xfrm>
          <a:prstGeom prst="ellipse">
            <a:avLst/>
          </a:prstGeom>
          <a:solidFill>
            <a:schemeClr val="accent4"/>
          </a:solidFill>
          <a:ln w="9525" algn="ctr">
            <a:noFill/>
            <a:miter lim="800000"/>
          </a:ln>
        </p:spPr>
        <p:txBody>
          <a:bodyPr lIns="91028" tIns="45515" rIns="91028" bIns="45515" anchor="ctr"/>
          <a:lstStyle/>
          <a:p>
            <a:pPr algn="ctr" defTabSz="909320"/>
            <a:r>
              <a:rPr lang="en-US" altLang="zh-CN" sz="4015" dirty="0">
                <a:solidFill>
                  <a:schemeClr val="bg1"/>
                </a:solidFill>
                <a:latin typeface="+mn-ea"/>
                <a:sym typeface="Arial" panose="020B0604020202020204" pitchFamily="34" charset="0"/>
              </a:rPr>
              <a:t>04</a:t>
            </a:r>
            <a:endParaRPr lang="en-US" altLang="zh-CN" sz="4015" dirty="0">
              <a:solidFill>
                <a:schemeClr val="bg1"/>
              </a:solidFill>
              <a:latin typeface="+mn-ea"/>
              <a:sym typeface="Arial" panose="020B0604020202020204" pitchFamily="34" charset="0"/>
            </a:endParaRPr>
          </a:p>
          <a:p>
            <a:pPr algn="ctr" defTabSz="909320"/>
            <a:r>
              <a:rPr lang="zh-CN" altLang="en-US" sz="1255" dirty="0">
                <a:solidFill>
                  <a:schemeClr val="bg1"/>
                </a:solidFill>
                <a:latin typeface="+mn-ea"/>
                <a:sym typeface="Arial" panose="020B0604020202020204" pitchFamily="34" charset="0"/>
              </a:rPr>
              <a:t>请输入您想要的文字内容</a:t>
            </a:r>
            <a:endParaRPr lang="zh-CN" altLang="zh-CN" sz="1255" dirty="0">
              <a:solidFill>
                <a:schemeClr val="bg1"/>
              </a:solidFill>
              <a:latin typeface="+mn-ea"/>
              <a:sym typeface="Arial" panose="020B0604020202020204" pitchFamily="34" charset="0"/>
            </a:endParaRPr>
          </a:p>
        </p:txBody>
      </p:sp>
      <p:sp>
        <p:nvSpPr>
          <p:cNvPr id="31" name="TextBox 3"/>
          <p:cNvSpPr txBox="1">
            <a:spLocks noChangeArrowheads="1"/>
          </p:cNvSpPr>
          <p:nvPr/>
        </p:nvSpPr>
        <p:spPr bwMode="auto">
          <a:xfrm>
            <a:off x="392201" y="5023676"/>
            <a:ext cx="2363145" cy="1156855"/>
          </a:xfrm>
          <a:prstGeom prst="rect">
            <a:avLst/>
          </a:prstGeom>
          <a:noFill/>
          <a:ln w="9525">
            <a:noFill/>
            <a:miter lim="800000"/>
          </a:ln>
        </p:spPr>
        <p:txBody>
          <a:bodyPr lIns="0" tIns="0" rIns="0" bIns="0">
            <a:spAutoFit/>
          </a:bodyPr>
          <a:lstStyle/>
          <a:p>
            <a:r>
              <a:rPr lang="zh-CN" altLang="en-US" sz="1255" dirty="0">
                <a:solidFill>
                  <a:schemeClr val="tx1">
                    <a:lumMod val="75000"/>
                    <a:lumOff val="25000"/>
                  </a:schemeClr>
                </a:solidFill>
                <a:latin typeface="+mn-ea"/>
                <a:sym typeface="Arial" panose="020B0604020202020204" pitchFamily="34" charset="0"/>
              </a:rPr>
              <a:t>请在此处添加您需要的文字内容请在此处添加您需要的文字内容请在此处添加您需要的文字内容请在此处添加您需要的文字内容</a:t>
            </a:r>
            <a:endParaRPr lang="en-US" altLang="zh-CN" sz="1255" dirty="0">
              <a:solidFill>
                <a:schemeClr val="tx1">
                  <a:lumMod val="75000"/>
                  <a:lumOff val="25000"/>
                </a:schemeClr>
              </a:solidFill>
              <a:latin typeface="+mn-ea"/>
              <a:sym typeface="Arial" panose="020B0604020202020204" pitchFamily="34" charset="0"/>
            </a:endParaRPr>
          </a:p>
          <a:p>
            <a:r>
              <a:rPr lang="zh-CN" altLang="en-US" sz="1255" dirty="0">
                <a:solidFill>
                  <a:schemeClr val="tx1">
                    <a:lumMod val="75000"/>
                    <a:lumOff val="25000"/>
                  </a:schemeClr>
                </a:solidFill>
                <a:latin typeface="+mn-ea"/>
                <a:sym typeface="Arial" panose="020B0604020202020204" pitchFamily="34" charset="0"/>
              </a:rPr>
              <a:t>请在此处添加您需要的文字内容</a:t>
            </a:r>
            <a:endParaRPr lang="en-US" altLang="zh-CN" sz="1255" dirty="0">
              <a:solidFill>
                <a:schemeClr val="tx1">
                  <a:lumMod val="75000"/>
                  <a:lumOff val="25000"/>
                </a:schemeClr>
              </a:solidFill>
              <a:latin typeface="+mn-ea"/>
              <a:sym typeface="Arial" panose="020B0604020202020204" pitchFamily="34" charset="0"/>
            </a:endParaRPr>
          </a:p>
          <a:p>
            <a:r>
              <a:rPr lang="zh-CN" altLang="en-US" sz="1255" dirty="0">
                <a:solidFill>
                  <a:schemeClr val="tx1">
                    <a:lumMod val="75000"/>
                    <a:lumOff val="25000"/>
                  </a:schemeClr>
                </a:solidFill>
                <a:latin typeface="+mn-ea"/>
                <a:sym typeface="Arial" panose="020B0604020202020204" pitchFamily="34" charset="0"/>
              </a:rPr>
              <a:t>请在此处添加您需要的文字内容</a:t>
            </a:r>
            <a:endParaRPr lang="en-US" altLang="zh-CN" sz="1255" dirty="0">
              <a:solidFill>
                <a:schemeClr val="tx1">
                  <a:lumMod val="75000"/>
                  <a:lumOff val="25000"/>
                </a:schemeClr>
              </a:solidFill>
              <a:latin typeface="+mn-ea"/>
              <a:sym typeface="Arial" panose="020B0604020202020204" pitchFamily="34" charset="0"/>
            </a:endParaRPr>
          </a:p>
        </p:txBody>
      </p:sp>
      <p:cxnSp>
        <p:nvCxnSpPr>
          <p:cNvPr id="32" name="直接连接符 31"/>
          <p:cNvCxnSpPr/>
          <p:nvPr/>
        </p:nvCxnSpPr>
        <p:spPr>
          <a:xfrm>
            <a:off x="392201" y="4762875"/>
            <a:ext cx="2363145"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3" name="TextBox 6"/>
          <p:cNvSpPr txBox="1">
            <a:spLocks noChangeArrowheads="1"/>
          </p:cNvSpPr>
          <p:nvPr/>
        </p:nvSpPr>
        <p:spPr bwMode="auto">
          <a:xfrm>
            <a:off x="340439" y="4127791"/>
            <a:ext cx="2414907" cy="439672"/>
          </a:xfrm>
          <a:prstGeom prst="rect">
            <a:avLst/>
          </a:prstGeom>
          <a:noFill/>
          <a:ln w="9525">
            <a:noFill/>
            <a:miter lim="800000"/>
          </a:ln>
        </p:spPr>
        <p:txBody>
          <a:bodyPr>
            <a:spAutoFit/>
          </a:bodyPr>
          <a:lstStyle/>
          <a:p>
            <a:pPr algn="ctr"/>
            <a:r>
              <a:rPr lang="zh-CN" altLang="en-US" sz="2255" dirty="0">
                <a:solidFill>
                  <a:schemeClr val="tx1">
                    <a:lumMod val="75000"/>
                    <a:lumOff val="25000"/>
                  </a:schemeClr>
                </a:solidFill>
                <a:latin typeface="+mn-ea"/>
                <a:sym typeface="Arial" panose="020B0604020202020204" pitchFamily="34" charset="0"/>
              </a:rPr>
              <a:t>标题内容</a:t>
            </a:r>
            <a:endParaRPr lang="zh-CN" altLang="en-US" sz="2255" dirty="0">
              <a:solidFill>
                <a:schemeClr val="tx1">
                  <a:lumMod val="75000"/>
                  <a:lumOff val="25000"/>
                </a:schemeClr>
              </a:solidFill>
              <a:latin typeface="+mn-ea"/>
              <a:sym typeface="Arial" panose="020B0604020202020204" pitchFamily="34" charset="0"/>
            </a:endParaRPr>
          </a:p>
        </p:txBody>
      </p:sp>
      <p:sp>
        <p:nvSpPr>
          <p:cNvPr id="34" name="TextBox 9"/>
          <p:cNvSpPr txBox="1">
            <a:spLocks noChangeArrowheads="1"/>
          </p:cNvSpPr>
          <p:nvPr/>
        </p:nvSpPr>
        <p:spPr bwMode="auto">
          <a:xfrm>
            <a:off x="3460109" y="5023678"/>
            <a:ext cx="2365137" cy="1349665"/>
          </a:xfrm>
          <a:prstGeom prst="rect">
            <a:avLst/>
          </a:prstGeom>
          <a:noFill/>
          <a:ln w="9525">
            <a:noFill/>
            <a:miter lim="800000"/>
          </a:ln>
        </p:spPr>
        <p:txBody>
          <a:bodyPr lIns="0" tIns="0" rIns="0" bIns="0">
            <a:spAutoFit/>
          </a:bodyPr>
          <a:lstStyle/>
          <a:p>
            <a:r>
              <a:rPr lang="zh-CN" altLang="en-US" sz="1255">
                <a:solidFill>
                  <a:schemeClr val="tx1">
                    <a:lumMod val="75000"/>
                    <a:lumOff val="25000"/>
                  </a:schemeClr>
                </a:solidFill>
                <a:latin typeface="+mn-ea"/>
                <a:sym typeface="Arial" panose="020B0604020202020204" pitchFamily="34" charset="0"/>
              </a:rPr>
              <a:t>请在此处添加您需要的文字内容请在此处添加您需要的文字内容请在此处添加您需要的文字内容请在此处添加您需要的文字内容</a:t>
            </a:r>
            <a:endParaRPr lang="en-US" altLang="zh-CN" sz="1255">
              <a:solidFill>
                <a:schemeClr val="tx1">
                  <a:lumMod val="75000"/>
                  <a:lumOff val="25000"/>
                </a:schemeClr>
              </a:solidFill>
              <a:latin typeface="+mn-ea"/>
              <a:sym typeface="Arial" panose="020B0604020202020204" pitchFamily="34" charset="0"/>
            </a:endParaRPr>
          </a:p>
          <a:p>
            <a:r>
              <a:rPr lang="zh-CN" altLang="en-US" sz="1255">
                <a:solidFill>
                  <a:schemeClr val="tx1">
                    <a:lumMod val="75000"/>
                    <a:lumOff val="25000"/>
                  </a:schemeClr>
                </a:solidFill>
                <a:latin typeface="+mn-ea"/>
                <a:sym typeface="Arial" panose="020B0604020202020204" pitchFamily="34" charset="0"/>
              </a:rPr>
              <a:t>请在此处添加您需要的文字内容</a:t>
            </a:r>
            <a:endParaRPr lang="en-US" altLang="zh-CN" sz="1255">
              <a:solidFill>
                <a:schemeClr val="tx1">
                  <a:lumMod val="75000"/>
                  <a:lumOff val="25000"/>
                </a:schemeClr>
              </a:solidFill>
              <a:latin typeface="+mn-ea"/>
              <a:sym typeface="Arial" panose="020B0604020202020204" pitchFamily="34" charset="0"/>
            </a:endParaRPr>
          </a:p>
          <a:p>
            <a:r>
              <a:rPr lang="zh-CN" altLang="en-US" sz="1255">
                <a:solidFill>
                  <a:schemeClr val="tx1">
                    <a:lumMod val="75000"/>
                    <a:lumOff val="25000"/>
                  </a:schemeClr>
                </a:solidFill>
                <a:latin typeface="+mn-ea"/>
                <a:sym typeface="Arial" panose="020B0604020202020204" pitchFamily="34" charset="0"/>
              </a:rPr>
              <a:t>请在此处添加您需要的文字内容</a:t>
            </a:r>
            <a:endParaRPr lang="en-US" altLang="zh-CN" sz="1255">
              <a:solidFill>
                <a:schemeClr val="tx1">
                  <a:lumMod val="75000"/>
                  <a:lumOff val="25000"/>
                </a:schemeClr>
              </a:solidFill>
              <a:latin typeface="+mn-ea"/>
              <a:sym typeface="Arial" panose="020B0604020202020204" pitchFamily="34" charset="0"/>
            </a:endParaRPr>
          </a:p>
          <a:p>
            <a:endParaRPr lang="en-US" altLang="zh-CN" sz="1255">
              <a:solidFill>
                <a:schemeClr val="tx1">
                  <a:lumMod val="75000"/>
                  <a:lumOff val="25000"/>
                </a:schemeClr>
              </a:solidFill>
              <a:latin typeface="+mn-ea"/>
              <a:sym typeface="Arial" panose="020B0604020202020204" pitchFamily="34" charset="0"/>
            </a:endParaRPr>
          </a:p>
        </p:txBody>
      </p:sp>
      <p:cxnSp>
        <p:nvCxnSpPr>
          <p:cNvPr id="35" name="直接连接符 11"/>
          <p:cNvCxnSpPr/>
          <p:nvPr/>
        </p:nvCxnSpPr>
        <p:spPr>
          <a:xfrm>
            <a:off x="3460109" y="4762875"/>
            <a:ext cx="2365137"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6" name="TextBox 12"/>
          <p:cNvSpPr txBox="1">
            <a:spLocks noChangeArrowheads="1"/>
          </p:cNvSpPr>
          <p:nvPr/>
        </p:nvSpPr>
        <p:spPr bwMode="auto">
          <a:xfrm>
            <a:off x="3408345" y="4127791"/>
            <a:ext cx="2416899" cy="439672"/>
          </a:xfrm>
          <a:prstGeom prst="rect">
            <a:avLst/>
          </a:prstGeom>
          <a:noFill/>
          <a:ln w="9525">
            <a:noFill/>
            <a:miter lim="800000"/>
          </a:ln>
        </p:spPr>
        <p:txBody>
          <a:bodyPr>
            <a:spAutoFit/>
          </a:bodyPr>
          <a:lstStyle/>
          <a:p>
            <a:pPr algn="ctr"/>
            <a:r>
              <a:rPr lang="zh-CN" altLang="en-US" sz="2255">
                <a:solidFill>
                  <a:schemeClr val="tx1">
                    <a:lumMod val="75000"/>
                    <a:lumOff val="25000"/>
                  </a:schemeClr>
                </a:solidFill>
                <a:latin typeface="+mn-ea"/>
                <a:sym typeface="Arial" panose="020B0604020202020204" pitchFamily="34" charset="0"/>
              </a:rPr>
              <a:t>标题内容</a:t>
            </a:r>
            <a:endParaRPr lang="zh-CN" altLang="en-US" sz="2255">
              <a:solidFill>
                <a:schemeClr val="tx1">
                  <a:lumMod val="75000"/>
                  <a:lumOff val="25000"/>
                </a:schemeClr>
              </a:solidFill>
              <a:latin typeface="+mn-ea"/>
              <a:sym typeface="Arial" panose="020B0604020202020204" pitchFamily="34" charset="0"/>
            </a:endParaRPr>
          </a:p>
        </p:txBody>
      </p:sp>
      <p:sp>
        <p:nvSpPr>
          <p:cNvPr id="37" name="TextBox 15"/>
          <p:cNvSpPr txBox="1">
            <a:spLocks noChangeArrowheads="1"/>
          </p:cNvSpPr>
          <p:nvPr/>
        </p:nvSpPr>
        <p:spPr bwMode="auto">
          <a:xfrm>
            <a:off x="6601677" y="5023678"/>
            <a:ext cx="2363147" cy="1349665"/>
          </a:xfrm>
          <a:prstGeom prst="rect">
            <a:avLst/>
          </a:prstGeom>
          <a:noFill/>
          <a:ln w="9525">
            <a:noFill/>
            <a:miter lim="800000"/>
          </a:ln>
        </p:spPr>
        <p:txBody>
          <a:bodyPr lIns="0" tIns="0" rIns="0" bIns="0">
            <a:spAutoFit/>
          </a:bodyPr>
          <a:lstStyle/>
          <a:p>
            <a:r>
              <a:rPr lang="zh-CN" altLang="en-US" sz="1255">
                <a:solidFill>
                  <a:schemeClr val="tx1">
                    <a:lumMod val="75000"/>
                    <a:lumOff val="25000"/>
                  </a:schemeClr>
                </a:solidFill>
                <a:latin typeface="+mn-ea"/>
                <a:sym typeface="Arial" panose="020B0604020202020204" pitchFamily="34" charset="0"/>
              </a:rPr>
              <a:t>请在此处添加您需要的文字内容请在此处添加您需要的文字内容请在此处添加您需要的文字内容请在此处添加您需要的文字内容</a:t>
            </a:r>
            <a:endParaRPr lang="en-US" altLang="zh-CN" sz="1255">
              <a:solidFill>
                <a:schemeClr val="tx1">
                  <a:lumMod val="75000"/>
                  <a:lumOff val="25000"/>
                </a:schemeClr>
              </a:solidFill>
              <a:latin typeface="+mn-ea"/>
              <a:sym typeface="Arial" panose="020B0604020202020204" pitchFamily="34" charset="0"/>
            </a:endParaRPr>
          </a:p>
          <a:p>
            <a:r>
              <a:rPr lang="zh-CN" altLang="en-US" sz="1255">
                <a:solidFill>
                  <a:schemeClr val="tx1">
                    <a:lumMod val="75000"/>
                    <a:lumOff val="25000"/>
                  </a:schemeClr>
                </a:solidFill>
                <a:latin typeface="+mn-ea"/>
                <a:sym typeface="Arial" panose="020B0604020202020204" pitchFamily="34" charset="0"/>
              </a:rPr>
              <a:t>请在此处添加您需要的文字内容</a:t>
            </a:r>
            <a:endParaRPr lang="en-US" altLang="zh-CN" sz="1255">
              <a:solidFill>
                <a:schemeClr val="tx1">
                  <a:lumMod val="75000"/>
                  <a:lumOff val="25000"/>
                </a:schemeClr>
              </a:solidFill>
              <a:latin typeface="+mn-ea"/>
              <a:sym typeface="Arial" panose="020B0604020202020204" pitchFamily="34" charset="0"/>
            </a:endParaRPr>
          </a:p>
          <a:p>
            <a:r>
              <a:rPr lang="zh-CN" altLang="en-US" sz="1255">
                <a:solidFill>
                  <a:schemeClr val="tx1">
                    <a:lumMod val="75000"/>
                    <a:lumOff val="25000"/>
                  </a:schemeClr>
                </a:solidFill>
                <a:latin typeface="+mn-ea"/>
                <a:sym typeface="Arial" panose="020B0604020202020204" pitchFamily="34" charset="0"/>
              </a:rPr>
              <a:t>请在此处添加您需要的文字内容</a:t>
            </a:r>
            <a:endParaRPr lang="en-US" altLang="zh-CN" sz="1255">
              <a:solidFill>
                <a:schemeClr val="tx1">
                  <a:lumMod val="75000"/>
                  <a:lumOff val="25000"/>
                </a:schemeClr>
              </a:solidFill>
              <a:latin typeface="+mn-ea"/>
              <a:sym typeface="Arial" panose="020B0604020202020204" pitchFamily="34" charset="0"/>
            </a:endParaRPr>
          </a:p>
          <a:p>
            <a:endParaRPr lang="en-US" altLang="zh-CN" sz="1255">
              <a:solidFill>
                <a:schemeClr val="tx1">
                  <a:lumMod val="75000"/>
                  <a:lumOff val="25000"/>
                </a:schemeClr>
              </a:solidFill>
              <a:latin typeface="+mn-ea"/>
              <a:sym typeface="Arial" panose="020B0604020202020204" pitchFamily="34" charset="0"/>
            </a:endParaRPr>
          </a:p>
        </p:txBody>
      </p:sp>
      <p:cxnSp>
        <p:nvCxnSpPr>
          <p:cNvPr id="38" name="直接连接符 17"/>
          <p:cNvCxnSpPr/>
          <p:nvPr/>
        </p:nvCxnSpPr>
        <p:spPr>
          <a:xfrm>
            <a:off x="6601677" y="4762875"/>
            <a:ext cx="2363147"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9" name="TextBox 18"/>
          <p:cNvSpPr txBox="1">
            <a:spLocks noChangeArrowheads="1"/>
          </p:cNvSpPr>
          <p:nvPr/>
        </p:nvSpPr>
        <p:spPr bwMode="auto">
          <a:xfrm>
            <a:off x="6547925" y="4127791"/>
            <a:ext cx="2416899" cy="439672"/>
          </a:xfrm>
          <a:prstGeom prst="rect">
            <a:avLst/>
          </a:prstGeom>
          <a:noFill/>
          <a:ln w="9525">
            <a:noFill/>
            <a:miter lim="800000"/>
          </a:ln>
        </p:spPr>
        <p:txBody>
          <a:bodyPr>
            <a:spAutoFit/>
          </a:bodyPr>
          <a:lstStyle/>
          <a:p>
            <a:pPr algn="ctr"/>
            <a:r>
              <a:rPr lang="zh-CN" altLang="en-US" sz="2255">
                <a:solidFill>
                  <a:schemeClr val="tx1">
                    <a:lumMod val="75000"/>
                    <a:lumOff val="25000"/>
                  </a:schemeClr>
                </a:solidFill>
                <a:latin typeface="+mn-ea"/>
                <a:sym typeface="Arial" panose="020B0604020202020204" pitchFamily="34" charset="0"/>
              </a:rPr>
              <a:t>标题内容</a:t>
            </a:r>
            <a:endParaRPr lang="zh-CN" altLang="en-US" sz="2255">
              <a:solidFill>
                <a:schemeClr val="tx1">
                  <a:lumMod val="75000"/>
                  <a:lumOff val="25000"/>
                </a:schemeClr>
              </a:solidFill>
              <a:latin typeface="+mn-ea"/>
              <a:sym typeface="Arial" panose="020B0604020202020204" pitchFamily="34" charset="0"/>
            </a:endParaRPr>
          </a:p>
        </p:txBody>
      </p:sp>
      <p:sp>
        <p:nvSpPr>
          <p:cNvPr id="40" name="TextBox 21"/>
          <p:cNvSpPr txBox="1">
            <a:spLocks noChangeArrowheads="1"/>
          </p:cNvSpPr>
          <p:nvPr/>
        </p:nvSpPr>
        <p:spPr bwMode="auto">
          <a:xfrm>
            <a:off x="9601898" y="5023678"/>
            <a:ext cx="2363145" cy="1349665"/>
          </a:xfrm>
          <a:prstGeom prst="rect">
            <a:avLst/>
          </a:prstGeom>
          <a:noFill/>
          <a:ln w="9525">
            <a:noFill/>
            <a:miter lim="800000"/>
          </a:ln>
        </p:spPr>
        <p:txBody>
          <a:bodyPr lIns="0" tIns="0" rIns="0" bIns="0">
            <a:spAutoFit/>
          </a:bodyPr>
          <a:lstStyle/>
          <a:p>
            <a:r>
              <a:rPr lang="zh-CN" altLang="en-US" sz="1255">
                <a:solidFill>
                  <a:schemeClr val="tx1">
                    <a:lumMod val="75000"/>
                    <a:lumOff val="25000"/>
                  </a:schemeClr>
                </a:solidFill>
                <a:latin typeface="+mn-ea"/>
                <a:sym typeface="Arial" panose="020B0604020202020204" pitchFamily="34" charset="0"/>
              </a:rPr>
              <a:t>请在此处添加您需要的文字内容请在此处添加您需要的文字内容请在此处添加您需要的文字内容请在此处添加您需要的文字内容</a:t>
            </a:r>
            <a:endParaRPr lang="en-US" altLang="zh-CN" sz="1255">
              <a:solidFill>
                <a:schemeClr val="tx1">
                  <a:lumMod val="75000"/>
                  <a:lumOff val="25000"/>
                </a:schemeClr>
              </a:solidFill>
              <a:latin typeface="+mn-ea"/>
              <a:sym typeface="Arial" panose="020B0604020202020204" pitchFamily="34" charset="0"/>
            </a:endParaRPr>
          </a:p>
          <a:p>
            <a:r>
              <a:rPr lang="zh-CN" altLang="en-US" sz="1255">
                <a:solidFill>
                  <a:schemeClr val="tx1">
                    <a:lumMod val="75000"/>
                    <a:lumOff val="25000"/>
                  </a:schemeClr>
                </a:solidFill>
                <a:latin typeface="+mn-ea"/>
                <a:sym typeface="Arial" panose="020B0604020202020204" pitchFamily="34" charset="0"/>
              </a:rPr>
              <a:t>请在此处添加您需要的文字内容</a:t>
            </a:r>
            <a:endParaRPr lang="en-US" altLang="zh-CN" sz="1255">
              <a:solidFill>
                <a:schemeClr val="tx1">
                  <a:lumMod val="75000"/>
                  <a:lumOff val="25000"/>
                </a:schemeClr>
              </a:solidFill>
              <a:latin typeface="+mn-ea"/>
              <a:sym typeface="Arial" panose="020B0604020202020204" pitchFamily="34" charset="0"/>
            </a:endParaRPr>
          </a:p>
          <a:p>
            <a:r>
              <a:rPr lang="zh-CN" altLang="en-US" sz="1255">
                <a:solidFill>
                  <a:schemeClr val="tx1">
                    <a:lumMod val="75000"/>
                    <a:lumOff val="25000"/>
                  </a:schemeClr>
                </a:solidFill>
                <a:latin typeface="+mn-ea"/>
                <a:sym typeface="Arial" panose="020B0604020202020204" pitchFamily="34" charset="0"/>
              </a:rPr>
              <a:t>请在此处添加您需要的文字内容</a:t>
            </a:r>
            <a:endParaRPr lang="en-US" altLang="zh-CN" sz="1255">
              <a:solidFill>
                <a:schemeClr val="tx1">
                  <a:lumMod val="75000"/>
                  <a:lumOff val="25000"/>
                </a:schemeClr>
              </a:solidFill>
              <a:latin typeface="+mn-ea"/>
              <a:sym typeface="Arial" panose="020B0604020202020204" pitchFamily="34" charset="0"/>
            </a:endParaRPr>
          </a:p>
          <a:p>
            <a:endParaRPr lang="en-US" altLang="zh-CN" sz="1255">
              <a:solidFill>
                <a:schemeClr val="tx1">
                  <a:lumMod val="75000"/>
                  <a:lumOff val="25000"/>
                </a:schemeClr>
              </a:solidFill>
              <a:latin typeface="+mn-ea"/>
              <a:sym typeface="Arial" panose="020B0604020202020204" pitchFamily="34" charset="0"/>
            </a:endParaRPr>
          </a:p>
        </p:txBody>
      </p:sp>
      <p:cxnSp>
        <p:nvCxnSpPr>
          <p:cNvPr id="41" name="直接连接符 40"/>
          <p:cNvCxnSpPr/>
          <p:nvPr/>
        </p:nvCxnSpPr>
        <p:spPr>
          <a:xfrm>
            <a:off x="9601898" y="4762875"/>
            <a:ext cx="2363145"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2" name="TextBox 24"/>
          <p:cNvSpPr txBox="1">
            <a:spLocks noChangeArrowheads="1"/>
          </p:cNvSpPr>
          <p:nvPr/>
        </p:nvSpPr>
        <p:spPr bwMode="auto">
          <a:xfrm>
            <a:off x="9550137" y="4127791"/>
            <a:ext cx="2414907" cy="439672"/>
          </a:xfrm>
          <a:prstGeom prst="rect">
            <a:avLst/>
          </a:prstGeom>
          <a:noFill/>
          <a:ln w="9525">
            <a:noFill/>
            <a:miter lim="800000"/>
          </a:ln>
        </p:spPr>
        <p:txBody>
          <a:bodyPr>
            <a:spAutoFit/>
          </a:bodyPr>
          <a:lstStyle/>
          <a:p>
            <a:pPr algn="ctr"/>
            <a:r>
              <a:rPr lang="zh-CN" altLang="en-US" sz="2255">
                <a:solidFill>
                  <a:schemeClr val="tx1">
                    <a:lumMod val="75000"/>
                    <a:lumOff val="25000"/>
                  </a:schemeClr>
                </a:solidFill>
                <a:latin typeface="+mn-ea"/>
                <a:sym typeface="Arial" panose="020B0604020202020204" pitchFamily="34" charset="0"/>
              </a:rPr>
              <a:t>标题内容</a:t>
            </a:r>
            <a:endParaRPr lang="zh-CN" altLang="en-US" sz="2255">
              <a:solidFill>
                <a:schemeClr val="tx1">
                  <a:lumMod val="75000"/>
                  <a:lumOff val="25000"/>
                </a:schemeClr>
              </a:solidFill>
              <a:latin typeface="+mn-ea"/>
              <a:sym typeface="Arial" panose="020B0604020202020204" pitchFamily="34" charset="0"/>
            </a:endParaRPr>
          </a:p>
        </p:txBody>
      </p:sp>
      <p:cxnSp>
        <p:nvCxnSpPr>
          <p:cNvPr id="43" name="直接连接符 42"/>
          <p:cNvCxnSpPr/>
          <p:nvPr/>
        </p:nvCxnSpPr>
        <p:spPr>
          <a:xfrm>
            <a:off x="392200" y="4762875"/>
            <a:ext cx="473824"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3460108" y="4762875"/>
            <a:ext cx="473824"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6601679" y="4762875"/>
            <a:ext cx="473824"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9601899" y="4762875"/>
            <a:ext cx="473824"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500"/>
                                        <p:tgtEl>
                                          <p:spTgt spid="27"/>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childTnLst>
                          </p:cTn>
                        </p:par>
                        <p:par>
                          <p:cTn id="36" fill="hold">
                            <p:stCondLst>
                              <p:cond delay="2500"/>
                            </p:stCondLst>
                            <p:childTnLst>
                              <p:par>
                                <p:cTn id="37" presetID="16" presetClass="entr" presetSubtype="37" fill="hold"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barn(outVertical)">
                                      <p:cBhvr>
                                        <p:cTn id="39" dur="500"/>
                                        <p:tgtEl>
                                          <p:spTgt spid="32"/>
                                        </p:tgtEl>
                                      </p:cBhvr>
                                    </p:animEffect>
                                  </p:childTnLst>
                                </p:cTn>
                              </p:par>
                            </p:childTnLst>
                          </p:cTn>
                        </p:par>
                        <p:par>
                          <p:cTn id="40" fill="hold">
                            <p:stCondLst>
                              <p:cond delay="3000"/>
                            </p:stCondLst>
                            <p:childTnLst>
                              <p:par>
                                <p:cTn id="41" presetID="22" presetClass="entr" presetSubtype="8" fill="hold" nodeType="after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left)">
                                      <p:cBhvr>
                                        <p:cTn id="43" dur="500"/>
                                        <p:tgtEl>
                                          <p:spTgt spid="43"/>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500"/>
                                        <p:tgtEl>
                                          <p:spTgt spid="3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500"/>
                                        <p:tgtEl>
                                          <p:spTgt spid="34"/>
                                        </p:tgtEl>
                                      </p:cBhvr>
                                    </p:animEffect>
                                  </p:childTnLst>
                                </p:cTn>
                              </p:par>
                            </p:childTnLst>
                          </p:cTn>
                        </p:par>
                        <p:par>
                          <p:cTn id="51" fill="hold">
                            <p:stCondLst>
                              <p:cond delay="4000"/>
                            </p:stCondLst>
                            <p:childTnLst>
                              <p:par>
                                <p:cTn id="52" presetID="16" presetClass="entr" presetSubtype="37" fill="hold" nodeType="after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barn(outVertical)">
                                      <p:cBhvr>
                                        <p:cTn id="54" dur="500"/>
                                        <p:tgtEl>
                                          <p:spTgt spid="35"/>
                                        </p:tgtEl>
                                      </p:cBhvr>
                                    </p:animEffect>
                                  </p:childTnLst>
                                </p:cTn>
                              </p:par>
                            </p:childTnLst>
                          </p:cTn>
                        </p:par>
                        <p:par>
                          <p:cTn id="55" fill="hold">
                            <p:stCondLst>
                              <p:cond delay="4500"/>
                            </p:stCondLst>
                            <p:childTnLst>
                              <p:par>
                                <p:cTn id="56" presetID="22" presetClass="entr" presetSubtype="8" fill="hold" nodeType="after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wipe(left)">
                                      <p:cBhvr>
                                        <p:cTn id="58" dur="500"/>
                                        <p:tgtEl>
                                          <p:spTgt spid="44"/>
                                        </p:tgtEl>
                                      </p:cBhvr>
                                    </p:animEffect>
                                  </p:childTnLst>
                                </p:cTn>
                              </p:par>
                            </p:childTnLst>
                          </p:cTn>
                        </p:par>
                        <p:par>
                          <p:cTn id="59" fill="hold">
                            <p:stCondLst>
                              <p:cond delay="5000"/>
                            </p:stCondLst>
                            <p:childTnLst>
                              <p:par>
                                <p:cTn id="60" presetID="10" presetClass="entr" presetSubtype="0" fill="hold" grpId="0" nodeType="after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fade">
                                      <p:cBhvr>
                                        <p:cTn id="62" dur="500"/>
                                        <p:tgtEl>
                                          <p:spTgt spid="3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fade">
                                      <p:cBhvr>
                                        <p:cTn id="65" dur="500"/>
                                        <p:tgtEl>
                                          <p:spTgt spid="37"/>
                                        </p:tgtEl>
                                      </p:cBhvr>
                                    </p:animEffect>
                                  </p:childTnLst>
                                </p:cTn>
                              </p:par>
                            </p:childTnLst>
                          </p:cTn>
                        </p:par>
                        <p:par>
                          <p:cTn id="66" fill="hold">
                            <p:stCondLst>
                              <p:cond delay="5500"/>
                            </p:stCondLst>
                            <p:childTnLst>
                              <p:par>
                                <p:cTn id="67" presetID="16" presetClass="entr" presetSubtype="37" fill="hold"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barn(outVertical)">
                                      <p:cBhvr>
                                        <p:cTn id="69" dur="500"/>
                                        <p:tgtEl>
                                          <p:spTgt spid="38"/>
                                        </p:tgtEl>
                                      </p:cBhvr>
                                    </p:animEffect>
                                  </p:childTnLst>
                                </p:cTn>
                              </p:par>
                            </p:childTnLst>
                          </p:cTn>
                        </p:par>
                        <p:par>
                          <p:cTn id="70" fill="hold">
                            <p:stCondLst>
                              <p:cond delay="6000"/>
                            </p:stCondLst>
                            <p:childTnLst>
                              <p:par>
                                <p:cTn id="71" presetID="22" presetClass="entr" presetSubtype="8" fill="hold" nodeType="after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wipe(left)">
                                      <p:cBhvr>
                                        <p:cTn id="73" dur="500"/>
                                        <p:tgtEl>
                                          <p:spTgt spid="45"/>
                                        </p:tgtEl>
                                      </p:cBhvr>
                                    </p:animEffect>
                                  </p:childTnLst>
                                </p:cTn>
                              </p:par>
                            </p:childTnLst>
                          </p:cTn>
                        </p:par>
                        <p:par>
                          <p:cTn id="74" fill="hold">
                            <p:stCondLst>
                              <p:cond delay="6500"/>
                            </p:stCondLst>
                            <p:childTnLst>
                              <p:par>
                                <p:cTn id="75" presetID="10" presetClass="entr" presetSubtype="0" fill="hold" grpId="0" nodeType="after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fade">
                                      <p:cBhvr>
                                        <p:cTn id="77" dur="500"/>
                                        <p:tgtEl>
                                          <p:spTgt spid="4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40"/>
                                        </p:tgtEl>
                                        <p:attrNameLst>
                                          <p:attrName>style.visibility</p:attrName>
                                        </p:attrNameLst>
                                      </p:cBhvr>
                                      <p:to>
                                        <p:strVal val="visible"/>
                                      </p:to>
                                    </p:set>
                                    <p:animEffect transition="in" filter="fade">
                                      <p:cBhvr>
                                        <p:cTn id="80" dur="500"/>
                                        <p:tgtEl>
                                          <p:spTgt spid="40"/>
                                        </p:tgtEl>
                                      </p:cBhvr>
                                    </p:animEffect>
                                  </p:childTnLst>
                                </p:cTn>
                              </p:par>
                            </p:childTnLst>
                          </p:cTn>
                        </p:par>
                        <p:par>
                          <p:cTn id="81" fill="hold">
                            <p:stCondLst>
                              <p:cond delay="7000"/>
                            </p:stCondLst>
                            <p:childTnLst>
                              <p:par>
                                <p:cTn id="82" presetID="16" presetClass="entr" presetSubtype="37" fill="hold" nodeType="afterEffect">
                                  <p:stCondLst>
                                    <p:cond delay="0"/>
                                  </p:stCondLst>
                                  <p:childTnLst>
                                    <p:set>
                                      <p:cBhvr>
                                        <p:cTn id="83" dur="1" fill="hold">
                                          <p:stCondLst>
                                            <p:cond delay="0"/>
                                          </p:stCondLst>
                                        </p:cTn>
                                        <p:tgtEl>
                                          <p:spTgt spid="41"/>
                                        </p:tgtEl>
                                        <p:attrNameLst>
                                          <p:attrName>style.visibility</p:attrName>
                                        </p:attrNameLst>
                                      </p:cBhvr>
                                      <p:to>
                                        <p:strVal val="visible"/>
                                      </p:to>
                                    </p:set>
                                    <p:animEffect transition="in" filter="barn(outVertical)">
                                      <p:cBhvr>
                                        <p:cTn id="84" dur="500"/>
                                        <p:tgtEl>
                                          <p:spTgt spid="41"/>
                                        </p:tgtEl>
                                      </p:cBhvr>
                                    </p:animEffect>
                                  </p:childTnLst>
                                </p:cTn>
                              </p:par>
                            </p:childTnLst>
                          </p:cTn>
                        </p:par>
                        <p:par>
                          <p:cTn id="85" fill="hold">
                            <p:stCondLst>
                              <p:cond delay="7500"/>
                            </p:stCondLst>
                            <p:childTnLst>
                              <p:par>
                                <p:cTn id="86" presetID="22" presetClass="entr" presetSubtype="8" fill="hold" nodeType="after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wipe(left)">
                                      <p:cBhvr>
                                        <p:cTn id="8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31" grpId="0"/>
      <p:bldP spid="33" grpId="0"/>
      <p:bldP spid="34" grpId="0"/>
      <p:bldP spid="36" grpId="0"/>
      <p:bldP spid="37" grpId="0"/>
      <p:bldP spid="39" grpId="0"/>
      <p:bldP spid="40" grpId="0"/>
      <p:bldP spid="4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4"/>
          <p:cNvGrpSpPr/>
          <p:nvPr/>
        </p:nvGrpSpPr>
        <p:grpSpPr bwMode="auto">
          <a:xfrm>
            <a:off x="4007245" y="2579604"/>
            <a:ext cx="3241113" cy="3239123"/>
            <a:chOff x="1898" y="1504"/>
            <a:chExt cx="1628" cy="1627"/>
          </a:xfrm>
        </p:grpSpPr>
        <p:sp>
          <p:nvSpPr>
            <p:cNvPr id="3" name="Freeform 4"/>
            <p:cNvSpPr/>
            <p:nvPr/>
          </p:nvSpPr>
          <p:spPr bwMode="auto">
            <a:xfrm>
              <a:off x="1898" y="1504"/>
              <a:ext cx="1628" cy="1627"/>
            </a:xfrm>
            <a:custGeom>
              <a:avLst/>
              <a:gdLst>
                <a:gd name="T0" fmla="*/ 27823902 w 1050"/>
                <a:gd name="T1" fmla="*/ 31492985 h 1049"/>
                <a:gd name="T2" fmla="*/ 26641373 w 1050"/>
                <a:gd name="T3" fmla="*/ 34736462 h 1049"/>
                <a:gd name="T4" fmla="*/ 23337316 w 1050"/>
                <a:gd name="T5" fmla="*/ 33794818 h 1049"/>
                <a:gd name="T6" fmla="*/ 21737437 w 1050"/>
                <a:gd name="T7" fmla="*/ 36410525 h 1049"/>
                <a:gd name="T8" fmla="*/ 18294215 w 1050"/>
                <a:gd name="T9" fmla="*/ 34562080 h 1049"/>
                <a:gd name="T10" fmla="*/ 15407503 w 1050"/>
                <a:gd name="T11" fmla="*/ 36515174 h 1049"/>
                <a:gd name="T12" fmla="*/ 13251139 w 1050"/>
                <a:gd name="T13" fmla="*/ 33794818 h 1049"/>
                <a:gd name="T14" fmla="*/ 10468745 w 1050"/>
                <a:gd name="T15" fmla="*/ 34980626 h 1049"/>
                <a:gd name="T16" fmla="*/ 9460130 w 1050"/>
                <a:gd name="T17" fmla="*/ 31981265 h 1049"/>
                <a:gd name="T18" fmla="*/ 8068950 w 1050"/>
                <a:gd name="T19" fmla="*/ 30969864 h 1049"/>
                <a:gd name="T20" fmla="*/ 4869192 w 1050"/>
                <a:gd name="T21" fmla="*/ 30900106 h 1049"/>
                <a:gd name="T22" fmla="*/ 4660514 w 1050"/>
                <a:gd name="T23" fmla="*/ 27133533 h 1049"/>
                <a:gd name="T24" fmla="*/ 1634652 w 1050"/>
                <a:gd name="T25" fmla="*/ 26156974 h 1049"/>
                <a:gd name="T26" fmla="*/ 2712834 w 1050"/>
                <a:gd name="T27" fmla="*/ 22913516 h 1049"/>
                <a:gd name="T28" fmla="*/ 0 w 1050"/>
                <a:gd name="T29" fmla="*/ 20576828 h 1049"/>
                <a:gd name="T30" fmla="*/ 2086793 w 1050"/>
                <a:gd name="T31" fmla="*/ 17438001 h 1049"/>
                <a:gd name="T32" fmla="*/ 208689 w 1050"/>
                <a:gd name="T33" fmla="*/ 14857174 h 1049"/>
                <a:gd name="T34" fmla="*/ 2991068 w 1050"/>
                <a:gd name="T35" fmla="*/ 12834375 h 1049"/>
                <a:gd name="T36" fmla="*/ 1912898 w 1050"/>
                <a:gd name="T37" fmla="*/ 9904777 h 1049"/>
                <a:gd name="T38" fmla="*/ 5147425 w 1050"/>
                <a:gd name="T39" fmla="*/ 8719001 h 1049"/>
                <a:gd name="T40" fmla="*/ 4869192 w 1050"/>
                <a:gd name="T41" fmla="*/ 5684787 h 1049"/>
                <a:gd name="T42" fmla="*/ 8068950 w 1050"/>
                <a:gd name="T43" fmla="*/ 5649914 h 1049"/>
                <a:gd name="T44" fmla="*/ 9425356 w 1050"/>
                <a:gd name="T45" fmla="*/ 2127443 h 1049"/>
                <a:gd name="T46" fmla="*/ 12451208 w 1050"/>
                <a:gd name="T47" fmla="*/ 3069092 h 1049"/>
                <a:gd name="T48" fmla="*/ 14085853 w 1050"/>
                <a:gd name="T49" fmla="*/ 2545951 h 1049"/>
                <a:gd name="T50" fmla="*/ 17424721 w 1050"/>
                <a:gd name="T51" fmla="*/ 2022817 h 1049"/>
                <a:gd name="T52" fmla="*/ 20589688 w 1050"/>
                <a:gd name="T53" fmla="*/ 0 h 1049"/>
                <a:gd name="T54" fmla="*/ 22467797 w 1050"/>
                <a:gd name="T55" fmla="*/ 2545951 h 1049"/>
                <a:gd name="T56" fmla="*/ 24137263 w 1050"/>
                <a:gd name="T57" fmla="*/ 3069092 h 1049"/>
                <a:gd name="T58" fmla="*/ 27163102 w 1050"/>
                <a:gd name="T59" fmla="*/ 2127443 h 1049"/>
                <a:gd name="T60" fmla="*/ 28171680 w 1050"/>
                <a:gd name="T61" fmla="*/ 5405780 h 1049"/>
                <a:gd name="T62" fmla="*/ 31301879 w 1050"/>
                <a:gd name="T63" fmla="*/ 5266274 h 1049"/>
                <a:gd name="T64" fmla="*/ 31440976 w 1050"/>
                <a:gd name="T65" fmla="*/ 8719001 h 1049"/>
                <a:gd name="T66" fmla="*/ 34675540 w 1050"/>
                <a:gd name="T67" fmla="*/ 9904777 h 1049"/>
                <a:gd name="T68" fmla="*/ 33736473 w 1050"/>
                <a:gd name="T69" fmla="*/ 13252856 h 1049"/>
                <a:gd name="T70" fmla="*/ 36344993 w 1050"/>
                <a:gd name="T71" fmla="*/ 14857174 h 1049"/>
                <a:gd name="T72" fmla="*/ 34536419 w 1050"/>
                <a:gd name="T73" fmla="*/ 18275020 h 1049"/>
                <a:gd name="T74" fmla="*/ 36449309 w 1050"/>
                <a:gd name="T75" fmla="*/ 21169708 h 1049"/>
                <a:gd name="T76" fmla="*/ 33736473 w 1050"/>
                <a:gd name="T77" fmla="*/ 23332038 h 1049"/>
                <a:gd name="T78" fmla="*/ 34953733 w 1050"/>
                <a:gd name="T79" fmla="*/ 26156974 h 1049"/>
                <a:gd name="T80" fmla="*/ 31927924 w 1050"/>
                <a:gd name="T81" fmla="*/ 27133533 h 1049"/>
                <a:gd name="T82" fmla="*/ 30919321 w 1050"/>
                <a:gd name="T83" fmla="*/ 28528565 h 1049"/>
                <a:gd name="T84" fmla="*/ 30884516 w 1050"/>
                <a:gd name="T85" fmla="*/ 31772016 h 104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50"/>
                <a:gd name="T130" fmla="*/ 0 h 1049"/>
                <a:gd name="T131" fmla="*/ 1050 w 1050"/>
                <a:gd name="T132" fmla="*/ 1049 h 104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accent2"/>
            </a:solidFill>
            <a:ln w="3175" cap="flat" cmpd="sng" algn="ctr">
              <a:noFill/>
              <a:prstDash val="solid"/>
              <a:round/>
            </a:ln>
          </p:spPr>
          <p:txBody>
            <a:bodyPr lIns="0" rIns="0" anchor="ctr"/>
            <a:lstStyle/>
            <a:p>
              <a:endParaRPr lang="zh-CN" altLang="en-US" sz="2255">
                <a:solidFill>
                  <a:schemeClr val="tx1">
                    <a:lumMod val="75000"/>
                    <a:lumOff val="25000"/>
                  </a:schemeClr>
                </a:solidFill>
                <a:latin typeface="+mn-ea"/>
                <a:sym typeface="Arial" panose="020B0604020202020204" pitchFamily="34" charset="0"/>
              </a:endParaRPr>
            </a:p>
          </p:txBody>
        </p:sp>
        <p:sp>
          <p:nvSpPr>
            <p:cNvPr id="4" name="Oval 5"/>
            <p:cNvSpPr>
              <a:spLocks noChangeArrowheads="1"/>
            </p:cNvSpPr>
            <p:nvPr/>
          </p:nvSpPr>
          <p:spPr bwMode="auto">
            <a:xfrm>
              <a:off x="2149" y="1752"/>
              <a:ext cx="1129" cy="1131"/>
            </a:xfrm>
            <a:prstGeom prst="ellipse">
              <a:avLst/>
            </a:prstGeom>
            <a:solidFill>
              <a:srgbClr val="F2F2F2"/>
            </a:solidFill>
            <a:ln w="22225">
              <a:noFill/>
              <a:round/>
            </a:ln>
          </p:spPr>
          <p:txBody>
            <a:bodyPr anchor="ctr" anchorCtr="1"/>
            <a:lstStyle/>
            <a:p>
              <a:pPr algn="ctr" defTabSz="1261745"/>
              <a:endParaRPr lang="zh-CN" altLang="en-US" sz="2255" dirty="0">
                <a:solidFill>
                  <a:schemeClr val="tx1">
                    <a:lumMod val="75000"/>
                    <a:lumOff val="25000"/>
                  </a:schemeClr>
                </a:solidFill>
                <a:latin typeface="+mn-ea"/>
                <a:sym typeface="Arial" panose="020B0604020202020204" pitchFamily="34" charset="0"/>
              </a:endParaRPr>
            </a:p>
            <a:p>
              <a:pPr algn="ctr" defTabSz="1261745"/>
              <a:r>
                <a:rPr lang="zh-CN" altLang="en-US" sz="2255" dirty="0">
                  <a:solidFill>
                    <a:schemeClr val="tx1">
                      <a:lumMod val="75000"/>
                      <a:lumOff val="25000"/>
                    </a:schemeClr>
                  </a:solidFill>
                  <a:latin typeface="+mn-ea"/>
                  <a:sym typeface="Arial" panose="020B0604020202020204" pitchFamily="34" charset="0"/>
                </a:rPr>
                <a:t>输入您想要的文字内容</a:t>
              </a:r>
              <a:endParaRPr lang="zh-CN" altLang="en-US" sz="2255" dirty="0">
                <a:solidFill>
                  <a:schemeClr val="tx1">
                    <a:lumMod val="75000"/>
                    <a:lumOff val="25000"/>
                  </a:schemeClr>
                </a:solidFill>
                <a:latin typeface="+mn-ea"/>
                <a:sym typeface="Arial" panose="020B0604020202020204" pitchFamily="34" charset="0"/>
              </a:endParaRPr>
            </a:p>
            <a:p>
              <a:pPr algn="ctr" defTabSz="1261745"/>
              <a:endParaRPr lang="en-US" altLang="zh-CN" sz="2255" dirty="0">
                <a:solidFill>
                  <a:schemeClr val="tx1">
                    <a:lumMod val="75000"/>
                    <a:lumOff val="25000"/>
                  </a:schemeClr>
                </a:solidFill>
                <a:latin typeface="+mn-ea"/>
                <a:sym typeface="Arial" panose="020B0604020202020204" pitchFamily="34" charset="0"/>
              </a:endParaRPr>
            </a:p>
          </p:txBody>
        </p:sp>
      </p:grpSp>
      <p:grpSp>
        <p:nvGrpSpPr>
          <p:cNvPr id="5" name="Group 45"/>
          <p:cNvGrpSpPr/>
          <p:nvPr/>
        </p:nvGrpSpPr>
        <p:grpSpPr bwMode="auto">
          <a:xfrm>
            <a:off x="6860141" y="1984338"/>
            <a:ext cx="2207859" cy="2205868"/>
            <a:chOff x="3331" y="1205"/>
            <a:chExt cx="1109" cy="1108"/>
          </a:xfrm>
        </p:grpSpPr>
        <p:sp>
          <p:nvSpPr>
            <p:cNvPr id="6" name="Freeform 6"/>
            <p:cNvSpPr/>
            <p:nvPr/>
          </p:nvSpPr>
          <p:spPr bwMode="auto">
            <a:xfrm>
              <a:off x="3331" y="1205"/>
              <a:ext cx="1109" cy="1108"/>
            </a:xfrm>
            <a:custGeom>
              <a:avLst/>
              <a:gdLst>
                <a:gd name="T0" fmla="*/ 28683952 w 637"/>
                <a:gd name="T1" fmla="*/ 35184134 h 638"/>
                <a:gd name="T2" fmla="*/ 27318068 w 637"/>
                <a:gd name="T3" fmla="*/ 35823842 h 638"/>
                <a:gd name="T4" fmla="*/ 25822071 w 637"/>
                <a:gd name="T5" fmla="*/ 36335592 h 638"/>
                <a:gd name="T6" fmla="*/ 23545534 w 637"/>
                <a:gd name="T7" fmla="*/ 40685647 h 638"/>
                <a:gd name="T8" fmla="*/ 20293411 w 637"/>
                <a:gd name="T9" fmla="*/ 37039294 h 638"/>
                <a:gd name="T10" fmla="*/ 18732385 w 637"/>
                <a:gd name="T11" fmla="*/ 36911335 h 638"/>
                <a:gd name="T12" fmla="*/ 17171346 w 637"/>
                <a:gd name="T13" fmla="*/ 36655446 h 638"/>
                <a:gd name="T14" fmla="*/ 13593978 w 637"/>
                <a:gd name="T15" fmla="*/ 39598071 h 638"/>
                <a:gd name="T16" fmla="*/ 11772781 w 637"/>
                <a:gd name="T17" fmla="*/ 38894425 h 638"/>
                <a:gd name="T18" fmla="*/ 11317489 w 637"/>
                <a:gd name="T19" fmla="*/ 34096613 h 638"/>
                <a:gd name="T20" fmla="*/ 10081684 w 637"/>
                <a:gd name="T21" fmla="*/ 33200988 h 638"/>
                <a:gd name="T22" fmla="*/ 5138416 w 637"/>
                <a:gd name="T23" fmla="*/ 33968655 h 638"/>
                <a:gd name="T24" fmla="*/ 3642426 w 637"/>
                <a:gd name="T25" fmla="*/ 32113496 h 638"/>
                <a:gd name="T26" fmla="*/ 5788812 w 637"/>
                <a:gd name="T27" fmla="*/ 27635531 h 638"/>
                <a:gd name="T28" fmla="*/ 5073363 w 637"/>
                <a:gd name="T29" fmla="*/ 26228142 h 638"/>
                <a:gd name="T30" fmla="*/ 390260 w 637"/>
                <a:gd name="T31" fmla="*/ 24500913 h 638"/>
                <a:gd name="T32" fmla="*/ 0 w 637"/>
                <a:gd name="T33" fmla="*/ 22134018 h 638"/>
                <a:gd name="T34" fmla="*/ 4162768 w 637"/>
                <a:gd name="T35" fmla="*/ 19255289 h 638"/>
                <a:gd name="T36" fmla="*/ 4357890 w 637"/>
                <a:gd name="T37" fmla="*/ 17656046 h 638"/>
                <a:gd name="T38" fmla="*/ 1105734 w 637"/>
                <a:gd name="T39" fmla="*/ 13753772 h 638"/>
                <a:gd name="T40" fmla="*/ 1951286 w 637"/>
                <a:gd name="T41" fmla="*/ 11642745 h 638"/>
                <a:gd name="T42" fmla="*/ 7089692 w 637"/>
                <a:gd name="T43" fmla="*/ 11194932 h 638"/>
                <a:gd name="T44" fmla="*/ 8065338 w 637"/>
                <a:gd name="T45" fmla="*/ 9915516 h 638"/>
                <a:gd name="T46" fmla="*/ 7219763 w 637"/>
                <a:gd name="T47" fmla="*/ 4861807 h 638"/>
                <a:gd name="T48" fmla="*/ 8975950 w 637"/>
                <a:gd name="T49" fmla="*/ 3518424 h 638"/>
                <a:gd name="T50" fmla="*/ 13724070 w 637"/>
                <a:gd name="T51" fmla="*/ 5629449 h 638"/>
                <a:gd name="T52" fmla="*/ 15220063 w 637"/>
                <a:gd name="T53" fmla="*/ 5053716 h 638"/>
                <a:gd name="T54" fmla="*/ 16976231 w 637"/>
                <a:gd name="T55" fmla="*/ 255894 h 638"/>
                <a:gd name="T56" fmla="*/ 18146973 w 637"/>
                <a:gd name="T57" fmla="*/ 63986 h 638"/>
                <a:gd name="T58" fmla="*/ 21464180 w 637"/>
                <a:gd name="T59" fmla="*/ 4094164 h 638"/>
                <a:gd name="T60" fmla="*/ 23090263 w 637"/>
                <a:gd name="T61" fmla="*/ 4222091 h 638"/>
                <a:gd name="T62" fmla="*/ 24651274 w 637"/>
                <a:gd name="T63" fmla="*/ 4477980 h 638"/>
                <a:gd name="T64" fmla="*/ 28358710 w 637"/>
                <a:gd name="T65" fmla="*/ 1343375 h 638"/>
                <a:gd name="T66" fmla="*/ 29984828 w 637"/>
                <a:gd name="T67" fmla="*/ 2047075 h 638"/>
                <a:gd name="T68" fmla="*/ 30440127 w 637"/>
                <a:gd name="T69" fmla="*/ 7036817 h 638"/>
                <a:gd name="T70" fmla="*/ 31740954 w 637"/>
                <a:gd name="T71" fmla="*/ 7996405 h 638"/>
                <a:gd name="T72" fmla="*/ 36554172 w 637"/>
                <a:gd name="T73" fmla="*/ 7164768 h 638"/>
                <a:gd name="T74" fmla="*/ 37659899 w 637"/>
                <a:gd name="T75" fmla="*/ 8700079 h 638"/>
                <a:gd name="T76" fmla="*/ 35643546 w 637"/>
                <a:gd name="T77" fmla="*/ 12858217 h 638"/>
                <a:gd name="T78" fmla="*/ 36033802 w 637"/>
                <a:gd name="T79" fmla="*/ 13625863 h 638"/>
                <a:gd name="T80" fmla="*/ 36619187 w 637"/>
                <a:gd name="T81" fmla="*/ 15033206 h 638"/>
                <a:gd name="T82" fmla="*/ 41107191 w 637"/>
                <a:gd name="T83" fmla="*/ 16696484 h 638"/>
                <a:gd name="T84" fmla="*/ 41432377 w 637"/>
                <a:gd name="T85" fmla="*/ 19255289 h 638"/>
                <a:gd name="T86" fmla="*/ 37529813 w 637"/>
                <a:gd name="T87" fmla="*/ 22006087 h 638"/>
                <a:gd name="T88" fmla="*/ 37334685 w 637"/>
                <a:gd name="T89" fmla="*/ 23477386 h 638"/>
                <a:gd name="T90" fmla="*/ 40326651 w 637"/>
                <a:gd name="T91" fmla="*/ 27123739 h 638"/>
                <a:gd name="T92" fmla="*/ 39285939 w 637"/>
                <a:gd name="T93" fmla="*/ 29554663 h 638"/>
                <a:gd name="T94" fmla="*/ 34602890 w 637"/>
                <a:gd name="T95" fmla="*/ 30002447 h 638"/>
                <a:gd name="T96" fmla="*/ 33692292 w 637"/>
                <a:gd name="T97" fmla="*/ 31217898 h 638"/>
                <a:gd name="T98" fmla="*/ 34407734 w 637"/>
                <a:gd name="T99" fmla="*/ 35759849 h 638"/>
                <a:gd name="T100" fmla="*/ 32846680 w 637"/>
                <a:gd name="T101" fmla="*/ 37039294 h 6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37"/>
                <a:gd name="T154" fmla="*/ 0 h 638"/>
                <a:gd name="T155" fmla="*/ 637 w 637"/>
                <a:gd name="T156" fmla="*/ 638 h 63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accent3"/>
            </a:solidFill>
            <a:ln w="3175" cap="flat" cmpd="sng" algn="ctr">
              <a:noFill/>
              <a:prstDash val="solid"/>
              <a:round/>
            </a:ln>
          </p:spPr>
          <p:txBody>
            <a:bodyPr lIns="0" rIns="0" anchor="ctr"/>
            <a:lstStyle/>
            <a:p>
              <a:endParaRPr lang="zh-CN" altLang="en-US" sz="2255">
                <a:solidFill>
                  <a:schemeClr val="tx1">
                    <a:lumMod val="75000"/>
                    <a:lumOff val="25000"/>
                  </a:schemeClr>
                </a:solidFill>
                <a:latin typeface="+mn-ea"/>
                <a:sym typeface="Arial" panose="020B0604020202020204" pitchFamily="34" charset="0"/>
              </a:endParaRPr>
            </a:p>
          </p:txBody>
        </p:sp>
        <p:sp>
          <p:nvSpPr>
            <p:cNvPr id="7" name="Oval 7"/>
            <p:cNvSpPr>
              <a:spLocks noChangeArrowheads="1"/>
            </p:cNvSpPr>
            <p:nvPr/>
          </p:nvSpPr>
          <p:spPr bwMode="auto">
            <a:xfrm>
              <a:off x="3551" y="1427"/>
              <a:ext cx="669" cy="664"/>
            </a:xfrm>
            <a:prstGeom prst="ellipse">
              <a:avLst/>
            </a:prstGeom>
            <a:solidFill>
              <a:srgbClr val="F2F2F2"/>
            </a:solidFill>
            <a:ln w="22225">
              <a:noFill/>
              <a:round/>
            </a:ln>
          </p:spPr>
          <p:txBody>
            <a:bodyPr anchor="ctr" anchorCtr="1"/>
            <a:lstStyle/>
            <a:p>
              <a:pPr algn="ctr" defTabSz="1146175"/>
              <a:endParaRPr lang="zh-CN" altLang="en-US" sz="1505" dirty="0">
                <a:solidFill>
                  <a:schemeClr val="tx1">
                    <a:lumMod val="75000"/>
                    <a:lumOff val="25000"/>
                  </a:schemeClr>
                </a:solidFill>
                <a:latin typeface="+mn-ea"/>
                <a:sym typeface="Arial" panose="020B0604020202020204" pitchFamily="34" charset="0"/>
              </a:endParaRPr>
            </a:p>
            <a:p>
              <a:pPr algn="ctr" defTabSz="1146175"/>
              <a:r>
                <a:rPr lang="zh-CN" altLang="en-US" sz="1505" dirty="0">
                  <a:solidFill>
                    <a:schemeClr val="tx1">
                      <a:lumMod val="75000"/>
                      <a:lumOff val="25000"/>
                    </a:schemeClr>
                  </a:solidFill>
                  <a:latin typeface="+mn-ea"/>
                  <a:sym typeface="Arial" panose="020B0604020202020204" pitchFamily="34" charset="0"/>
                </a:rPr>
                <a:t>输入您想要的文字内容</a:t>
              </a:r>
              <a:endParaRPr lang="zh-CN" altLang="en-US" sz="1505" dirty="0">
                <a:solidFill>
                  <a:schemeClr val="tx1">
                    <a:lumMod val="75000"/>
                    <a:lumOff val="25000"/>
                  </a:schemeClr>
                </a:solidFill>
                <a:latin typeface="+mn-ea"/>
                <a:sym typeface="Arial" panose="020B0604020202020204" pitchFamily="34" charset="0"/>
              </a:endParaRPr>
            </a:p>
            <a:p>
              <a:pPr algn="ctr" defTabSz="1146175"/>
              <a:endParaRPr lang="en-US" altLang="zh-CN" sz="1505" dirty="0">
                <a:solidFill>
                  <a:schemeClr val="tx1">
                    <a:lumMod val="75000"/>
                    <a:lumOff val="25000"/>
                  </a:schemeClr>
                </a:solidFill>
                <a:latin typeface="+mn-ea"/>
                <a:sym typeface="Arial" panose="020B0604020202020204" pitchFamily="34" charset="0"/>
              </a:endParaRPr>
            </a:p>
          </p:txBody>
        </p:sp>
      </p:grpSp>
      <p:grpSp>
        <p:nvGrpSpPr>
          <p:cNvPr id="8" name="Group 43"/>
          <p:cNvGrpSpPr/>
          <p:nvPr/>
        </p:nvGrpSpPr>
        <p:grpSpPr bwMode="auto">
          <a:xfrm>
            <a:off x="1628174" y="2314819"/>
            <a:ext cx="2558249" cy="2564223"/>
            <a:chOff x="703" y="1371"/>
            <a:chExt cx="1285" cy="1288"/>
          </a:xfrm>
        </p:grpSpPr>
        <p:sp>
          <p:nvSpPr>
            <p:cNvPr id="9" name="Freeform 8"/>
            <p:cNvSpPr/>
            <p:nvPr/>
          </p:nvSpPr>
          <p:spPr bwMode="auto">
            <a:xfrm>
              <a:off x="703" y="1371"/>
              <a:ext cx="1285" cy="1288"/>
            </a:xfrm>
            <a:custGeom>
              <a:avLst/>
              <a:gdLst>
                <a:gd name="T0" fmla="*/ 24396665 w 808"/>
                <a:gd name="T1" fmla="*/ 28691301 h 810"/>
                <a:gd name="T2" fmla="*/ 22983560 w 808"/>
                <a:gd name="T3" fmla="*/ 29480257 h 810"/>
                <a:gd name="T4" fmla="*/ 22235462 w 808"/>
                <a:gd name="T5" fmla="*/ 32760413 h 810"/>
                <a:gd name="T6" fmla="*/ 21154853 w 808"/>
                <a:gd name="T7" fmla="*/ 33092609 h 810"/>
                <a:gd name="T8" fmla="*/ 18702730 w 808"/>
                <a:gd name="T9" fmla="*/ 30767366 h 810"/>
                <a:gd name="T10" fmla="*/ 17663700 w 808"/>
                <a:gd name="T11" fmla="*/ 30891930 h 810"/>
                <a:gd name="T12" fmla="*/ 15710284 w 808"/>
                <a:gd name="T13" fmla="*/ 33632360 h 810"/>
                <a:gd name="T14" fmla="*/ 14588111 w 808"/>
                <a:gd name="T15" fmla="*/ 33507796 h 810"/>
                <a:gd name="T16" fmla="*/ 13175028 w 808"/>
                <a:gd name="T17" fmla="*/ 30435246 h 810"/>
                <a:gd name="T18" fmla="*/ 12135998 w 808"/>
                <a:gd name="T19" fmla="*/ 30144572 h 810"/>
                <a:gd name="T20" fmla="*/ 9351372 w 808"/>
                <a:gd name="T21" fmla="*/ 31930013 h 810"/>
                <a:gd name="T22" fmla="*/ 8270763 w 808"/>
                <a:gd name="T23" fmla="*/ 31348689 h 810"/>
                <a:gd name="T24" fmla="*/ 8187639 w 808"/>
                <a:gd name="T25" fmla="*/ 28027011 h 810"/>
                <a:gd name="T26" fmla="*/ 7356410 w 808"/>
                <a:gd name="T27" fmla="*/ 27321099 h 810"/>
                <a:gd name="T28" fmla="*/ 4114605 w 808"/>
                <a:gd name="T29" fmla="*/ 27902422 h 810"/>
                <a:gd name="T30" fmla="*/ 3366481 w 808"/>
                <a:gd name="T31" fmla="*/ 26947432 h 810"/>
                <a:gd name="T32" fmla="*/ 4280851 w 808"/>
                <a:gd name="T33" fmla="*/ 23376582 h 810"/>
                <a:gd name="T34" fmla="*/ 3823664 w 808"/>
                <a:gd name="T35" fmla="*/ 22421593 h 810"/>
                <a:gd name="T36" fmla="*/ 664983 w 808"/>
                <a:gd name="T37" fmla="*/ 21632688 h 810"/>
                <a:gd name="T38" fmla="*/ 2784624 w 808"/>
                <a:gd name="T39" fmla="*/ 19141385 h 810"/>
                <a:gd name="T40" fmla="*/ 2659958 w 808"/>
                <a:gd name="T41" fmla="*/ 18103366 h 810"/>
                <a:gd name="T42" fmla="*/ 2576832 w 808"/>
                <a:gd name="T43" fmla="*/ 17023787 h 810"/>
                <a:gd name="T44" fmla="*/ 41567 w 808"/>
                <a:gd name="T45" fmla="*/ 15030777 h 810"/>
                <a:gd name="T46" fmla="*/ 2909319 w 808"/>
                <a:gd name="T47" fmla="*/ 13619041 h 810"/>
                <a:gd name="T48" fmla="*/ 3241807 w 808"/>
                <a:gd name="T49" fmla="*/ 12581018 h 810"/>
                <a:gd name="T50" fmla="*/ 3574308 w 808"/>
                <a:gd name="T51" fmla="*/ 11542973 h 810"/>
                <a:gd name="T52" fmla="*/ 1994956 w 808"/>
                <a:gd name="T53" fmla="*/ 8802549 h 810"/>
                <a:gd name="T54" fmla="*/ 5195214 w 808"/>
                <a:gd name="T55" fmla="*/ 8553421 h 810"/>
                <a:gd name="T56" fmla="*/ 5818626 w 808"/>
                <a:gd name="T57" fmla="*/ 7722989 h 810"/>
                <a:gd name="T58" fmla="*/ 6525172 w 808"/>
                <a:gd name="T59" fmla="*/ 6892563 h 810"/>
                <a:gd name="T60" fmla="*/ 6151129 w 808"/>
                <a:gd name="T61" fmla="*/ 3778449 h 810"/>
                <a:gd name="T62" fmla="*/ 9185117 w 808"/>
                <a:gd name="T63" fmla="*/ 4733457 h 810"/>
                <a:gd name="T64" fmla="*/ 10598222 w 808"/>
                <a:gd name="T65" fmla="*/ 3944537 h 810"/>
                <a:gd name="T66" fmla="*/ 11304775 w 808"/>
                <a:gd name="T67" fmla="*/ 871955 h 810"/>
                <a:gd name="T68" fmla="*/ 12551606 w 808"/>
                <a:gd name="T69" fmla="*/ 498260 h 810"/>
                <a:gd name="T70" fmla="*/ 14879068 w 808"/>
                <a:gd name="T71" fmla="*/ 2615860 h 810"/>
                <a:gd name="T72" fmla="*/ 15918085 w 808"/>
                <a:gd name="T73" fmla="*/ 2532823 h 810"/>
                <a:gd name="T74" fmla="*/ 17746805 w 808"/>
                <a:gd name="T75" fmla="*/ 0 h 810"/>
                <a:gd name="T76" fmla="*/ 19076767 w 808"/>
                <a:gd name="T77" fmla="*/ 124566 h 810"/>
                <a:gd name="T78" fmla="*/ 20406754 w 808"/>
                <a:gd name="T79" fmla="*/ 2948028 h 810"/>
                <a:gd name="T80" fmla="*/ 21404232 w 808"/>
                <a:gd name="T81" fmla="*/ 3238673 h 810"/>
                <a:gd name="T82" fmla="*/ 24064156 w 808"/>
                <a:gd name="T83" fmla="*/ 1619328 h 810"/>
                <a:gd name="T84" fmla="*/ 25227895 w 808"/>
                <a:gd name="T85" fmla="*/ 2242162 h 810"/>
                <a:gd name="T86" fmla="*/ 25394156 w 808"/>
                <a:gd name="T87" fmla="*/ 5397792 h 810"/>
                <a:gd name="T88" fmla="*/ 26183807 w 808"/>
                <a:gd name="T89" fmla="*/ 6062132 h 810"/>
                <a:gd name="T90" fmla="*/ 29300930 w 808"/>
                <a:gd name="T91" fmla="*/ 5563886 h 810"/>
                <a:gd name="T92" fmla="*/ 30132159 w 808"/>
                <a:gd name="T93" fmla="*/ 6560391 h 810"/>
                <a:gd name="T94" fmla="*/ 29300930 w 808"/>
                <a:gd name="T95" fmla="*/ 10006666 h 810"/>
                <a:gd name="T96" fmla="*/ 29758110 w 808"/>
                <a:gd name="T97" fmla="*/ 10961675 h 810"/>
                <a:gd name="T98" fmla="*/ 32875239 w 808"/>
                <a:gd name="T99" fmla="*/ 11833628 h 810"/>
                <a:gd name="T100" fmla="*/ 30755601 w 808"/>
                <a:gd name="T101" fmla="*/ 14241847 h 810"/>
                <a:gd name="T102" fmla="*/ 30921836 w 808"/>
                <a:gd name="T103" fmla="*/ 15279892 h 810"/>
                <a:gd name="T104" fmla="*/ 30963389 w 808"/>
                <a:gd name="T105" fmla="*/ 16400980 h 810"/>
                <a:gd name="T106" fmla="*/ 33540233 w 808"/>
                <a:gd name="T107" fmla="*/ 18352493 h 810"/>
                <a:gd name="T108" fmla="*/ 30630892 w 808"/>
                <a:gd name="T109" fmla="*/ 19805739 h 810"/>
                <a:gd name="T110" fmla="*/ 30339973 w 808"/>
                <a:gd name="T111" fmla="*/ 20843771 h 810"/>
                <a:gd name="T112" fmla="*/ 30007502 w 808"/>
                <a:gd name="T113" fmla="*/ 21840282 h 810"/>
                <a:gd name="T114" fmla="*/ 31669960 w 808"/>
                <a:gd name="T115" fmla="*/ 24705251 h 810"/>
                <a:gd name="T116" fmla="*/ 28386545 w 808"/>
                <a:gd name="T117" fmla="*/ 24871362 h 810"/>
                <a:gd name="T118" fmla="*/ 27763155 w 808"/>
                <a:gd name="T119" fmla="*/ 25743283 h 810"/>
                <a:gd name="T120" fmla="*/ 27056608 w 808"/>
                <a:gd name="T121" fmla="*/ 26532200 h 810"/>
                <a:gd name="T122" fmla="*/ 27513788 w 808"/>
                <a:gd name="T123" fmla="*/ 29812427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accent1"/>
            </a:solidFill>
            <a:ln w="3175" cap="flat" cmpd="sng" algn="ctr">
              <a:noFill/>
              <a:prstDash val="solid"/>
              <a:round/>
            </a:ln>
          </p:spPr>
          <p:txBody>
            <a:bodyPr lIns="0" rIns="0" anchor="ctr"/>
            <a:lstStyle/>
            <a:p>
              <a:endParaRPr lang="zh-CN" altLang="en-US" sz="2255">
                <a:solidFill>
                  <a:schemeClr val="tx1">
                    <a:lumMod val="75000"/>
                    <a:lumOff val="25000"/>
                  </a:schemeClr>
                </a:solidFill>
                <a:latin typeface="+mn-ea"/>
                <a:sym typeface="Arial" panose="020B0604020202020204" pitchFamily="34" charset="0"/>
              </a:endParaRPr>
            </a:p>
          </p:txBody>
        </p:sp>
        <p:sp>
          <p:nvSpPr>
            <p:cNvPr id="10" name="Oval 9"/>
            <p:cNvSpPr>
              <a:spLocks noChangeArrowheads="1"/>
            </p:cNvSpPr>
            <p:nvPr/>
          </p:nvSpPr>
          <p:spPr bwMode="auto">
            <a:xfrm>
              <a:off x="918" y="1588"/>
              <a:ext cx="853" cy="853"/>
            </a:xfrm>
            <a:prstGeom prst="ellipse">
              <a:avLst/>
            </a:prstGeom>
            <a:solidFill>
              <a:srgbClr val="F2F2F2"/>
            </a:solidFill>
            <a:ln w="22225">
              <a:noFill/>
              <a:round/>
            </a:ln>
          </p:spPr>
          <p:txBody>
            <a:bodyPr anchor="ctr"/>
            <a:lstStyle/>
            <a:p>
              <a:pPr algn="ctr" defTabSz="1261745"/>
              <a:endParaRPr lang="zh-CN" altLang="en-US" sz="1755" dirty="0">
                <a:solidFill>
                  <a:schemeClr val="tx1">
                    <a:lumMod val="75000"/>
                    <a:lumOff val="25000"/>
                  </a:schemeClr>
                </a:solidFill>
                <a:latin typeface="+mn-ea"/>
                <a:sym typeface="Arial" panose="020B0604020202020204" pitchFamily="34" charset="0"/>
              </a:endParaRPr>
            </a:p>
            <a:p>
              <a:pPr algn="ctr" defTabSz="1261745"/>
              <a:r>
                <a:rPr lang="zh-CN" altLang="en-US" sz="1755" dirty="0">
                  <a:solidFill>
                    <a:schemeClr val="tx1">
                      <a:lumMod val="75000"/>
                      <a:lumOff val="25000"/>
                    </a:schemeClr>
                  </a:solidFill>
                  <a:latin typeface="+mn-ea"/>
                  <a:sym typeface="Arial" panose="020B0604020202020204" pitchFamily="34" charset="0"/>
                </a:rPr>
                <a:t>输入您想要的文字内容</a:t>
              </a:r>
              <a:endParaRPr lang="zh-CN" altLang="en-US" sz="1755" dirty="0">
                <a:solidFill>
                  <a:schemeClr val="tx1">
                    <a:lumMod val="75000"/>
                    <a:lumOff val="25000"/>
                  </a:schemeClr>
                </a:solidFill>
                <a:latin typeface="+mn-ea"/>
                <a:sym typeface="Arial" panose="020B0604020202020204" pitchFamily="34" charset="0"/>
              </a:endParaRPr>
            </a:p>
            <a:p>
              <a:pPr algn="ctr" defTabSz="1261745"/>
              <a:endParaRPr lang="en-US" altLang="zh-CN" sz="1755" dirty="0">
                <a:solidFill>
                  <a:schemeClr val="tx1">
                    <a:lumMod val="75000"/>
                    <a:lumOff val="25000"/>
                  </a:schemeClr>
                </a:solidFill>
                <a:latin typeface="+mn-ea"/>
                <a:sym typeface="Arial" panose="020B0604020202020204" pitchFamily="34" charset="0"/>
              </a:endParaRPr>
            </a:p>
          </p:txBody>
        </p:sp>
      </p:grpSp>
      <p:sp>
        <p:nvSpPr>
          <p:cNvPr id="11" name="TextBox 53"/>
          <p:cNvSpPr txBox="1">
            <a:spLocks noChangeArrowheads="1"/>
          </p:cNvSpPr>
          <p:nvPr/>
        </p:nvSpPr>
        <p:spPr bwMode="auto">
          <a:xfrm>
            <a:off x="1875039" y="1767334"/>
            <a:ext cx="2128224" cy="436518"/>
          </a:xfrm>
          <a:prstGeom prst="rect">
            <a:avLst/>
          </a:prstGeom>
          <a:noFill/>
          <a:ln w="9525">
            <a:noFill/>
            <a:miter lim="800000"/>
          </a:ln>
        </p:spPr>
        <p:txBody>
          <a:bodyPr lIns="126415" tIns="63208" rIns="126415" bIns="63208">
            <a:spAutoFit/>
          </a:bodyPr>
          <a:lstStyle/>
          <a:p>
            <a:pPr algn="ctr" defTabSz="1261745"/>
            <a:r>
              <a:rPr lang="zh-CN" altLang="en-US" sz="2005" dirty="0">
                <a:solidFill>
                  <a:schemeClr val="tx1">
                    <a:lumMod val="75000"/>
                    <a:lumOff val="25000"/>
                  </a:schemeClr>
                </a:solidFill>
                <a:latin typeface="+mn-ea"/>
                <a:sym typeface="Arial" panose="020B0604020202020204" pitchFamily="34" charset="0"/>
              </a:rPr>
              <a:t>添加标题内容</a:t>
            </a:r>
            <a:endParaRPr lang="zh-CN" altLang="en-US" sz="2005" dirty="0">
              <a:solidFill>
                <a:schemeClr val="tx1">
                  <a:lumMod val="75000"/>
                  <a:lumOff val="25000"/>
                </a:schemeClr>
              </a:solidFill>
              <a:latin typeface="+mn-ea"/>
              <a:sym typeface="Arial" panose="020B0604020202020204" pitchFamily="34" charset="0"/>
            </a:endParaRPr>
          </a:p>
        </p:txBody>
      </p:sp>
      <p:sp>
        <p:nvSpPr>
          <p:cNvPr id="12" name="TextBox 53"/>
          <p:cNvSpPr txBox="1">
            <a:spLocks noChangeArrowheads="1"/>
          </p:cNvSpPr>
          <p:nvPr/>
        </p:nvSpPr>
        <p:spPr bwMode="auto">
          <a:xfrm>
            <a:off x="4608485" y="1980356"/>
            <a:ext cx="2132207" cy="745384"/>
          </a:xfrm>
          <a:prstGeom prst="rect">
            <a:avLst/>
          </a:prstGeom>
          <a:noFill/>
          <a:ln w="9525">
            <a:noFill/>
            <a:miter lim="800000"/>
          </a:ln>
        </p:spPr>
        <p:txBody>
          <a:bodyPr lIns="126415" tIns="63208" rIns="126415" bIns="63208">
            <a:spAutoFit/>
          </a:bodyPr>
          <a:lstStyle/>
          <a:p>
            <a:pPr algn="ctr" defTabSz="1261745"/>
            <a:r>
              <a:rPr lang="zh-CN" altLang="en-US" sz="2005">
                <a:solidFill>
                  <a:schemeClr val="tx1">
                    <a:lumMod val="75000"/>
                    <a:lumOff val="25000"/>
                  </a:schemeClr>
                </a:solidFill>
                <a:latin typeface="+mn-ea"/>
                <a:sym typeface="Arial" panose="020B0604020202020204" pitchFamily="34" charset="0"/>
              </a:rPr>
              <a:t>添加标题内容</a:t>
            </a:r>
            <a:endParaRPr lang="zh-CN" altLang="en-US" sz="2005">
              <a:solidFill>
                <a:schemeClr val="tx1">
                  <a:lumMod val="75000"/>
                  <a:lumOff val="25000"/>
                </a:schemeClr>
              </a:solidFill>
              <a:latin typeface="+mn-ea"/>
              <a:sym typeface="Arial" panose="020B0604020202020204" pitchFamily="34" charset="0"/>
            </a:endParaRPr>
          </a:p>
          <a:p>
            <a:pPr algn="ctr" defTabSz="1261745"/>
            <a:endParaRPr lang="zh-CN" altLang="en-US" sz="2005">
              <a:solidFill>
                <a:schemeClr val="tx1">
                  <a:lumMod val="75000"/>
                  <a:lumOff val="25000"/>
                </a:schemeClr>
              </a:solidFill>
              <a:latin typeface="+mn-ea"/>
              <a:sym typeface="Arial" panose="020B0604020202020204" pitchFamily="34" charset="0"/>
            </a:endParaRPr>
          </a:p>
        </p:txBody>
      </p:sp>
      <p:sp>
        <p:nvSpPr>
          <p:cNvPr id="13" name="TextBox 53"/>
          <p:cNvSpPr txBox="1">
            <a:spLocks noChangeArrowheads="1"/>
          </p:cNvSpPr>
          <p:nvPr/>
        </p:nvSpPr>
        <p:spPr bwMode="auto">
          <a:xfrm>
            <a:off x="8942577" y="2398435"/>
            <a:ext cx="1863441" cy="436518"/>
          </a:xfrm>
          <a:prstGeom prst="rect">
            <a:avLst/>
          </a:prstGeom>
          <a:noFill/>
          <a:ln w="9525">
            <a:noFill/>
            <a:miter lim="800000"/>
          </a:ln>
        </p:spPr>
        <p:txBody>
          <a:bodyPr lIns="126415" tIns="63208" rIns="126415" bIns="63208">
            <a:spAutoFit/>
          </a:bodyPr>
          <a:lstStyle/>
          <a:p>
            <a:pPr algn="ctr" defTabSz="1261745"/>
            <a:r>
              <a:rPr lang="zh-CN" altLang="en-US" sz="2005">
                <a:solidFill>
                  <a:schemeClr val="tx1">
                    <a:lumMod val="75000"/>
                    <a:lumOff val="25000"/>
                  </a:schemeClr>
                </a:solidFill>
                <a:latin typeface="+mn-ea"/>
                <a:sym typeface="Arial" panose="020B0604020202020204" pitchFamily="34" charset="0"/>
              </a:rPr>
              <a:t>添加标题内容</a:t>
            </a:r>
            <a:endParaRPr lang="zh-CN" altLang="en-US" sz="2005">
              <a:solidFill>
                <a:schemeClr val="tx1">
                  <a:lumMod val="75000"/>
                  <a:lumOff val="25000"/>
                </a:schemeClr>
              </a:solidFill>
              <a:latin typeface="+mn-ea"/>
              <a:sym typeface="Arial" panose="020B0604020202020204" pitchFamily="34" charset="0"/>
            </a:endParaRPr>
          </a:p>
        </p:txBody>
      </p:sp>
      <p:grpSp>
        <p:nvGrpSpPr>
          <p:cNvPr id="14" name="Group 46"/>
          <p:cNvGrpSpPr/>
          <p:nvPr/>
        </p:nvGrpSpPr>
        <p:grpSpPr bwMode="auto">
          <a:xfrm>
            <a:off x="8713627" y="3121115"/>
            <a:ext cx="2040628" cy="2046600"/>
            <a:chOff x="4262" y="1776"/>
            <a:chExt cx="1025" cy="1028"/>
          </a:xfrm>
        </p:grpSpPr>
        <p:sp>
          <p:nvSpPr>
            <p:cNvPr id="15" name="Freeform 8"/>
            <p:cNvSpPr/>
            <p:nvPr/>
          </p:nvSpPr>
          <p:spPr bwMode="auto">
            <a:xfrm>
              <a:off x="4262" y="1776"/>
              <a:ext cx="1025" cy="1028"/>
            </a:xfrm>
            <a:custGeom>
              <a:avLst/>
              <a:gdLst>
                <a:gd name="T0" fmla="*/ 6284276 w 808"/>
                <a:gd name="T1" fmla="*/ 7416764 h 810"/>
                <a:gd name="T2" fmla="*/ 5920274 w 808"/>
                <a:gd name="T3" fmla="*/ 7620694 h 810"/>
                <a:gd name="T4" fmla="*/ 5727569 w 808"/>
                <a:gd name="T5" fmla="*/ 8468623 h 810"/>
                <a:gd name="T6" fmla="*/ 5449226 w 808"/>
                <a:gd name="T7" fmla="*/ 8554488 h 810"/>
                <a:gd name="T8" fmla="*/ 4817584 w 808"/>
                <a:gd name="T9" fmla="*/ 7953431 h 810"/>
                <a:gd name="T10" fmla="*/ 4549944 w 808"/>
                <a:gd name="T11" fmla="*/ 7985631 h 810"/>
                <a:gd name="T12" fmla="*/ 4046776 w 808"/>
                <a:gd name="T13" fmla="*/ 8694032 h 810"/>
                <a:gd name="T14" fmla="*/ 3757714 w 808"/>
                <a:gd name="T15" fmla="*/ 8661831 h 810"/>
                <a:gd name="T16" fmla="*/ 3393725 w 808"/>
                <a:gd name="T17" fmla="*/ 7867566 h 810"/>
                <a:gd name="T18" fmla="*/ 3126080 w 808"/>
                <a:gd name="T19" fmla="*/ 7792433 h 810"/>
                <a:gd name="T20" fmla="*/ 2408794 w 808"/>
                <a:gd name="T21" fmla="*/ 8253962 h 810"/>
                <a:gd name="T22" fmla="*/ 2130443 w 808"/>
                <a:gd name="T23" fmla="*/ 8103696 h 810"/>
                <a:gd name="T24" fmla="*/ 2109034 w 808"/>
                <a:gd name="T25" fmla="*/ 7245025 h 810"/>
                <a:gd name="T26" fmla="*/ 1894919 w 808"/>
                <a:gd name="T27" fmla="*/ 7062563 h 810"/>
                <a:gd name="T28" fmla="*/ 1059869 w 808"/>
                <a:gd name="T29" fmla="*/ 7212824 h 810"/>
                <a:gd name="T30" fmla="*/ 867161 w 808"/>
                <a:gd name="T31" fmla="*/ 6965952 h 810"/>
                <a:gd name="T32" fmla="*/ 1102696 w 808"/>
                <a:gd name="T33" fmla="*/ 6042889 h 810"/>
                <a:gd name="T34" fmla="*/ 984929 w 808"/>
                <a:gd name="T35" fmla="*/ 5796022 h 810"/>
                <a:gd name="T36" fmla="*/ 171294 w 808"/>
                <a:gd name="T37" fmla="*/ 5592087 h 810"/>
                <a:gd name="T38" fmla="*/ 717286 w 808"/>
                <a:gd name="T39" fmla="*/ 4948084 h 810"/>
                <a:gd name="T40" fmla="*/ 685168 w 808"/>
                <a:gd name="T41" fmla="*/ 4679755 h 810"/>
                <a:gd name="T42" fmla="*/ 663757 w 808"/>
                <a:gd name="T43" fmla="*/ 4400680 h 810"/>
                <a:gd name="T44" fmla="*/ 10704 w 808"/>
                <a:gd name="T45" fmla="*/ 3885482 h 810"/>
                <a:gd name="T46" fmla="*/ 749406 w 808"/>
                <a:gd name="T47" fmla="*/ 3520547 h 810"/>
                <a:gd name="T48" fmla="*/ 835050 w 808"/>
                <a:gd name="T49" fmla="*/ 3252219 h 810"/>
                <a:gd name="T50" fmla="*/ 920697 w 808"/>
                <a:gd name="T51" fmla="*/ 2983881 h 810"/>
                <a:gd name="T52" fmla="*/ 513878 w 808"/>
                <a:gd name="T53" fmla="*/ 2275477 h 810"/>
                <a:gd name="T54" fmla="*/ 1338220 w 808"/>
                <a:gd name="T55" fmla="*/ 2211077 h 810"/>
                <a:gd name="T56" fmla="*/ 1498806 w 808"/>
                <a:gd name="T57" fmla="*/ 1996409 h 810"/>
                <a:gd name="T58" fmla="*/ 1680805 w 808"/>
                <a:gd name="T59" fmla="*/ 1781740 h 810"/>
                <a:gd name="T60" fmla="*/ 1584451 w 808"/>
                <a:gd name="T61" fmla="*/ 976737 h 810"/>
                <a:gd name="T62" fmla="*/ 2365969 w 808"/>
                <a:gd name="T63" fmla="*/ 1223608 h 810"/>
                <a:gd name="T64" fmla="*/ 2729969 w 808"/>
                <a:gd name="T65" fmla="*/ 1019671 h 810"/>
                <a:gd name="T66" fmla="*/ 2911967 w 808"/>
                <a:gd name="T67" fmla="*/ 225402 h 810"/>
                <a:gd name="T68" fmla="*/ 3233140 w 808"/>
                <a:gd name="T69" fmla="*/ 128803 h 810"/>
                <a:gd name="T70" fmla="*/ 3832660 w 808"/>
                <a:gd name="T71" fmla="*/ 676202 h 810"/>
                <a:gd name="T72" fmla="*/ 4100299 w 808"/>
                <a:gd name="T73" fmla="*/ 654741 h 810"/>
                <a:gd name="T74" fmla="*/ 4571353 w 808"/>
                <a:gd name="T75" fmla="*/ 0 h 810"/>
                <a:gd name="T76" fmla="*/ 4913936 w 808"/>
                <a:gd name="T77" fmla="*/ 32203 h 810"/>
                <a:gd name="T78" fmla="*/ 5256522 w 808"/>
                <a:gd name="T79" fmla="*/ 762068 h 810"/>
                <a:gd name="T80" fmla="*/ 5513456 w 808"/>
                <a:gd name="T81" fmla="*/ 837206 h 810"/>
                <a:gd name="T82" fmla="*/ 6198627 w 808"/>
                <a:gd name="T83" fmla="*/ 418600 h 810"/>
                <a:gd name="T84" fmla="*/ 6498389 w 808"/>
                <a:gd name="T85" fmla="*/ 579605 h 810"/>
                <a:gd name="T86" fmla="*/ 6541211 w 808"/>
                <a:gd name="T87" fmla="*/ 1395336 h 810"/>
                <a:gd name="T88" fmla="*/ 6744612 w 808"/>
                <a:gd name="T89" fmla="*/ 1567071 h 810"/>
                <a:gd name="T90" fmla="*/ 7547547 w 808"/>
                <a:gd name="T91" fmla="*/ 1438275 h 810"/>
                <a:gd name="T92" fmla="*/ 7761671 w 808"/>
                <a:gd name="T93" fmla="*/ 1695876 h 810"/>
                <a:gd name="T94" fmla="*/ 7547547 w 808"/>
                <a:gd name="T95" fmla="*/ 2586745 h 810"/>
                <a:gd name="T96" fmla="*/ 7665310 w 808"/>
                <a:gd name="T97" fmla="*/ 2833610 h 810"/>
                <a:gd name="T98" fmla="*/ 8468240 w 808"/>
                <a:gd name="T99" fmla="*/ 3059014 h 810"/>
                <a:gd name="T100" fmla="*/ 7922251 w 808"/>
                <a:gd name="T101" fmla="*/ 3681547 h 810"/>
                <a:gd name="T102" fmla="*/ 7965072 w 808"/>
                <a:gd name="T103" fmla="*/ 3949881 h 810"/>
                <a:gd name="T104" fmla="*/ 7975779 w 808"/>
                <a:gd name="T105" fmla="*/ 4239683 h 810"/>
                <a:gd name="T106" fmla="*/ 8639532 w 808"/>
                <a:gd name="T107" fmla="*/ 4744156 h 810"/>
                <a:gd name="T108" fmla="*/ 7890136 w 808"/>
                <a:gd name="T109" fmla="*/ 5119823 h 810"/>
                <a:gd name="T110" fmla="*/ 7815194 w 808"/>
                <a:gd name="T111" fmla="*/ 5388152 h 810"/>
                <a:gd name="T112" fmla="*/ 7729545 w 808"/>
                <a:gd name="T113" fmla="*/ 5645751 h 810"/>
                <a:gd name="T114" fmla="*/ 8157777 w 808"/>
                <a:gd name="T115" fmla="*/ 6386358 h 810"/>
                <a:gd name="T116" fmla="*/ 7312026 w 808"/>
                <a:gd name="T117" fmla="*/ 6429290 h 810"/>
                <a:gd name="T118" fmla="*/ 7151436 w 808"/>
                <a:gd name="T119" fmla="*/ 6654694 h 810"/>
                <a:gd name="T120" fmla="*/ 6969442 w 808"/>
                <a:gd name="T121" fmla="*/ 6858624 h 810"/>
                <a:gd name="T122" fmla="*/ 7087201 w 808"/>
                <a:gd name="T123" fmla="*/ 7706563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accent4"/>
            </a:solidFill>
            <a:ln w="3175" cap="flat" cmpd="sng" algn="ctr">
              <a:noFill/>
              <a:prstDash val="solid"/>
              <a:round/>
            </a:ln>
          </p:spPr>
          <p:txBody>
            <a:bodyPr lIns="0" rIns="0" anchor="ctr"/>
            <a:lstStyle/>
            <a:p>
              <a:endParaRPr lang="zh-CN" altLang="en-US" sz="2255" dirty="0">
                <a:solidFill>
                  <a:schemeClr val="tx1">
                    <a:lumMod val="75000"/>
                    <a:lumOff val="25000"/>
                  </a:schemeClr>
                </a:solidFill>
                <a:latin typeface="+mn-ea"/>
                <a:sym typeface="Arial" panose="020B0604020202020204" pitchFamily="34" charset="0"/>
              </a:endParaRPr>
            </a:p>
          </p:txBody>
        </p:sp>
        <p:sp>
          <p:nvSpPr>
            <p:cNvPr id="16" name="Oval 9"/>
            <p:cNvSpPr>
              <a:spLocks noChangeArrowheads="1"/>
            </p:cNvSpPr>
            <p:nvPr/>
          </p:nvSpPr>
          <p:spPr bwMode="auto">
            <a:xfrm>
              <a:off x="4433" y="1949"/>
              <a:ext cx="681" cy="681"/>
            </a:xfrm>
            <a:prstGeom prst="ellipse">
              <a:avLst/>
            </a:prstGeom>
            <a:solidFill>
              <a:srgbClr val="F2F2F2"/>
            </a:solidFill>
            <a:ln w="22225">
              <a:noFill/>
              <a:round/>
            </a:ln>
          </p:spPr>
          <p:txBody>
            <a:bodyPr anchor="ctr"/>
            <a:lstStyle/>
            <a:p>
              <a:pPr algn="ctr" defTabSz="1261745"/>
              <a:r>
                <a:rPr lang="zh-CN" altLang="en-US" sz="1505" dirty="0">
                  <a:solidFill>
                    <a:schemeClr val="tx1">
                      <a:lumMod val="75000"/>
                      <a:lumOff val="25000"/>
                    </a:schemeClr>
                  </a:solidFill>
                  <a:latin typeface="+mn-ea"/>
                  <a:sym typeface="Arial" panose="020B0604020202020204" pitchFamily="34" charset="0"/>
                </a:rPr>
                <a:t>输入您想要的文字内容</a:t>
              </a:r>
              <a:endParaRPr lang="zh-CN" altLang="en-US" sz="1505" dirty="0">
                <a:solidFill>
                  <a:schemeClr val="tx1">
                    <a:lumMod val="75000"/>
                    <a:lumOff val="25000"/>
                  </a:schemeClr>
                </a:solidFill>
                <a:latin typeface="+mn-ea"/>
                <a:sym typeface="Arial" panose="020B0604020202020204" pitchFamily="34" charset="0"/>
              </a:endParaRPr>
            </a:p>
          </p:txBody>
        </p:sp>
      </p:grpSp>
      <p:sp>
        <p:nvSpPr>
          <p:cNvPr id="17" name="TextBox 53"/>
          <p:cNvSpPr txBox="1">
            <a:spLocks noChangeArrowheads="1"/>
          </p:cNvSpPr>
          <p:nvPr/>
        </p:nvSpPr>
        <p:spPr bwMode="auto">
          <a:xfrm>
            <a:off x="6955702" y="1436851"/>
            <a:ext cx="2132207" cy="436518"/>
          </a:xfrm>
          <a:prstGeom prst="rect">
            <a:avLst/>
          </a:prstGeom>
          <a:noFill/>
          <a:ln w="9525">
            <a:noFill/>
            <a:miter lim="800000"/>
          </a:ln>
        </p:spPr>
        <p:txBody>
          <a:bodyPr lIns="126415" tIns="63208" rIns="126415" bIns="63208">
            <a:spAutoFit/>
          </a:bodyPr>
          <a:lstStyle/>
          <a:p>
            <a:pPr algn="ctr" defTabSz="1261745"/>
            <a:r>
              <a:rPr lang="zh-CN" altLang="en-US" sz="2005">
                <a:solidFill>
                  <a:schemeClr val="tx1">
                    <a:lumMod val="75000"/>
                    <a:lumOff val="25000"/>
                  </a:schemeClr>
                </a:solidFill>
                <a:latin typeface="+mn-ea"/>
                <a:sym typeface="Arial" panose="020B0604020202020204" pitchFamily="34" charset="0"/>
              </a:rPr>
              <a:t>添加标题内容</a:t>
            </a:r>
            <a:endParaRPr lang="zh-CN" altLang="en-US" sz="2005">
              <a:solidFill>
                <a:schemeClr val="tx1">
                  <a:lumMod val="75000"/>
                  <a:lumOff val="25000"/>
                </a:schemeClr>
              </a:solidFill>
              <a:latin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9" presetClass="entr" presetSubtype="0" decel="10000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1000" fill="hold"/>
                                        <p:tgtEl>
                                          <p:spTgt spid="8"/>
                                        </p:tgtEl>
                                        <p:attrNameLst>
                                          <p:attrName>ppt_w</p:attrName>
                                        </p:attrNameLst>
                                      </p:cBhvr>
                                      <p:tavLst>
                                        <p:tav tm="0">
                                          <p:val>
                                            <p:fltVal val="0"/>
                                          </p:val>
                                        </p:tav>
                                        <p:tav tm="100000">
                                          <p:val>
                                            <p:strVal val="#ppt_w"/>
                                          </p:val>
                                        </p:tav>
                                      </p:tavLst>
                                    </p:anim>
                                    <p:anim calcmode="lin" valueType="num">
                                      <p:cBhvr>
                                        <p:cTn id="29" dur="1000" fill="hold"/>
                                        <p:tgtEl>
                                          <p:spTgt spid="8"/>
                                        </p:tgtEl>
                                        <p:attrNameLst>
                                          <p:attrName>ppt_h</p:attrName>
                                        </p:attrNameLst>
                                      </p:cBhvr>
                                      <p:tavLst>
                                        <p:tav tm="0">
                                          <p:val>
                                            <p:fltVal val="0"/>
                                          </p:val>
                                        </p:tav>
                                        <p:tav tm="100000">
                                          <p:val>
                                            <p:strVal val="#ppt_h"/>
                                          </p:val>
                                        </p:tav>
                                      </p:tavLst>
                                    </p:anim>
                                    <p:anim calcmode="lin" valueType="num">
                                      <p:cBhvr>
                                        <p:cTn id="30" dur="1000" fill="hold"/>
                                        <p:tgtEl>
                                          <p:spTgt spid="8"/>
                                        </p:tgtEl>
                                        <p:attrNameLst>
                                          <p:attrName>style.rotation</p:attrName>
                                        </p:attrNameLst>
                                      </p:cBhvr>
                                      <p:tavLst>
                                        <p:tav tm="0">
                                          <p:val>
                                            <p:fltVal val="360"/>
                                          </p:val>
                                        </p:tav>
                                        <p:tav tm="100000">
                                          <p:val>
                                            <p:fltVal val="0"/>
                                          </p:val>
                                        </p:tav>
                                      </p:tavLst>
                                    </p:anim>
                                    <p:animEffect transition="in" filter="fade">
                                      <p:cBhvr>
                                        <p:cTn id="31" dur="1000"/>
                                        <p:tgtEl>
                                          <p:spTgt spid="8"/>
                                        </p:tgtEl>
                                      </p:cBhvr>
                                    </p:animEffect>
                                  </p:childTnLst>
                                </p:cTn>
                              </p:par>
                              <p:par>
                                <p:cTn id="32" presetID="49" presetClass="entr" presetSubtype="0" decel="100000"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p:cTn id="34" dur="1000" fill="hold"/>
                                        <p:tgtEl>
                                          <p:spTgt spid="2"/>
                                        </p:tgtEl>
                                        <p:attrNameLst>
                                          <p:attrName>ppt_w</p:attrName>
                                        </p:attrNameLst>
                                      </p:cBhvr>
                                      <p:tavLst>
                                        <p:tav tm="0">
                                          <p:val>
                                            <p:fltVal val="0"/>
                                          </p:val>
                                        </p:tav>
                                        <p:tav tm="100000">
                                          <p:val>
                                            <p:strVal val="#ppt_w"/>
                                          </p:val>
                                        </p:tav>
                                      </p:tavLst>
                                    </p:anim>
                                    <p:anim calcmode="lin" valueType="num">
                                      <p:cBhvr>
                                        <p:cTn id="35" dur="1000" fill="hold"/>
                                        <p:tgtEl>
                                          <p:spTgt spid="2"/>
                                        </p:tgtEl>
                                        <p:attrNameLst>
                                          <p:attrName>ppt_h</p:attrName>
                                        </p:attrNameLst>
                                      </p:cBhvr>
                                      <p:tavLst>
                                        <p:tav tm="0">
                                          <p:val>
                                            <p:fltVal val="0"/>
                                          </p:val>
                                        </p:tav>
                                        <p:tav tm="100000">
                                          <p:val>
                                            <p:strVal val="#ppt_h"/>
                                          </p:val>
                                        </p:tav>
                                      </p:tavLst>
                                    </p:anim>
                                    <p:anim calcmode="lin" valueType="num">
                                      <p:cBhvr>
                                        <p:cTn id="36" dur="1000" fill="hold"/>
                                        <p:tgtEl>
                                          <p:spTgt spid="2"/>
                                        </p:tgtEl>
                                        <p:attrNameLst>
                                          <p:attrName>style.rotation</p:attrName>
                                        </p:attrNameLst>
                                      </p:cBhvr>
                                      <p:tavLst>
                                        <p:tav tm="0">
                                          <p:val>
                                            <p:fltVal val="360"/>
                                          </p:val>
                                        </p:tav>
                                        <p:tav tm="100000">
                                          <p:val>
                                            <p:fltVal val="0"/>
                                          </p:val>
                                        </p:tav>
                                      </p:tavLst>
                                    </p:anim>
                                    <p:animEffect transition="in" filter="fade">
                                      <p:cBhvr>
                                        <p:cTn id="37" dur="1000"/>
                                        <p:tgtEl>
                                          <p:spTgt spid="2"/>
                                        </p:tgtEl>
                                      </p:cBhvr>
                                    </p:animEffect>
                                  </p:childTnLst>
                                </p:cTn>
                              </p:par>
                              <p:par>
                                <p:cTn id="38" presetID="49" presetClass="entr" presetSubtype="0" decel="100000" fill="hold" nodeType="with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p:cTn id="40" dur="1000" fill="hold"/>
                                        <p:tgtEl>
                                          <p:spTgt spid="5"/>
                                        </p:tgtEl>
                                        <p:attrNameLst>
                                          <p:attrName>ppt_w</p:attrName>
                                        </p:attrNameLst>
                                      </p:cBhvr>
                                      <p:tavLst>
                                        <p:tav tm="0">
                                          <p:val>
                                            <p:fltVal val="0"/>
                                          </p:val>
                                        </p:tav>
                                        <p:tav tm="100000">
                                          <p:val>
                                            <p:strVal val="#ppt_w"/>
                                          </p:val>
                                        </p:tav>
                                      </p:tavLst>
                                    </p:anim>
                                    <p:anim calcmode="lin" valueType="num">
                                      <p:cBhvr>
                                        <p:cTn id="41" dur="1000" fill="hold"/>
                                        <p:tgtEl>
                                          <p:spTgt spid="5"/>
                                        </p:tgtEl>
                                        <p:attrNameLst>
                                          <p:attrName>ppt_h</p:attrName>
                                        </p:attrNameLst>
                                      </p:cBhvr>
                                      <p:tavLst>
                                        <p:tav tm="0">
                                          <p:val>
                                            <p:fltVal val="0"/>
                                          </p:val>
                                        </p:tav>
                                        <p:tav tm="100000">
                                          <p:val>
                                            <p:strVal val="#ppt_h"/>
                                          </p:val>
                                        </p:tav>
                                      </p:tavLst>
                                    </p:anim>
                                    <p:anim calcmode="lin" valueType="num">
                                      <p:cBhvr>
                                        <p:cTn id="42" dur="1000" fill="hold"/>
                                        <p:tgtEl>
                                          <p:spTgt spid="5"/>
                                        </p:tgtEl>
                                        <p:attrNameLst>
                                          <p:attrName>style.rotation</p:attrName>
                                        </p:attrNameLst>
                                      </p:cBhvr>
                                      <p:tavLst>
                                        <p:tav tm="0">
                                          <p:val>
                                            <p:fltVal val="360"/>
                                          </p:val>
                                        </p:tav>
                                        <p:tav tm="100000">
                                          <p:val>
                                            <p:fltVal val="0"/>
                                          </p:val>
                                        </p:tav>
                                      </p:tavLst>
                                    </p:anim>
                                    <p:animEffect transition="in" filter="fade">
                                      <p:cBhvr>
                                        <p:cTn id="43" dur="1000"/>
                                        <p:tgtEl>
                                          <p:spTgt spid="5"/>
                                        </p:tgtEl>
                                      </p:cBhvr>
                                    </p:animEffect>
                                  </p:childTnLst>
                                </p:cTn>
                              </p:par>
                              <p:par>
                                <p:cTn id="44" presetID="49" presetClass="entr" presetSubtype="0" decel="100000" fill="hold"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1000" fill="hold"/>
                                        <p:tgtEl>
                                          <p:spTgt spid="14"/>
                                        </p:tgtEl>
                                        <p:attrNameLst>
                                          <p:attrName>ppt_w</p:attrName>
                                        </p:attrNameLst>
                                      </p:cBhvr>
                                      <p:tavLst>
                                        <p:tav tm="0">
                                          <p:val>
                                            <p:fltVal val="0"/>
                                          </p:val>
                                        </p:tav>
                                        <p:tav tm="100000">
                                          <p:val>
                                            <p:strVal val="#ppt_w"/>
                                          </p:val>
                                        </p:tav>
                                      </p:tavLst>
                                    </p:anim>
                                    <p:anim calcmode="lin" valueType="num">
                                      <p:cBhvr>
                                        <p:cTn id="47" dur="1000" fill="hold"/>
                                        <p:tgtEl>
                                          <p:spTgt spid="14"/>
                                        </p:tgtEl>
                                        <p:attrNameLst>
                                          <p:attrName>ppt_h</p:attrName>
                                        </p:attrNameLst>
                                      </p:cBhvr>
                                      <p:tavLst>
                                        <p:tav tm="0">
                                          <p:val>
                                            <p:fltVal val="0"/>
                                          </p:val>
                                        </p:tav>
                                        <p:tav tm="100000">
                                          <p:val>
                                            <p:strVal val="#ppt_h"/>
                                          </p:val>
                                        </p:tav>
                                      </p:tavLst>
                                    </p:anim>
                                    <p:anim calcmode="lin" valueType="num">
                                      <p:cBhvr>
                                        <p:cTn id="48" dur="1000" fill="hold"/>
                                        <p:tgtEl>
                                          <p:spTgt spid="14"/>
                                        </p:tgtEl>
                                        <p:attrNameLst>
                                          <p:attrName>style.rotation</p:attrName>
                                        </p:attrNameLst>
                                      </p:cBhvr>
                                      <p:tavLst>
                                        <p:tav tm="0">
                                          <p:val>
                                            <p:fltVal val="360"/>
                                          </p:val>
                                        </p:tav>
                                        <p:tav tm="100000">
                                          <p:val>
                                            <p:fltVal val="0"/>
                                          </p:val>
                                        </p:tav>
                                      </p:tavLst>
                                    </p:anim>
                                    <p:animEffect transition="in" filter="fade">
                                      <p:cBhvr>
                                        <p:cTn id="4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5588000"/>
            <a:ext cx="12192000" cy="127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图片包含 矢量图形&#10;&#10;已生成高可信度的说明"/>
          <p:cNvPicPr>
            <a:picLocks noChangeAspect="1"/>
          </p:cNvPicPr>
          <p:nvPr/>
        </p:nvPicPr>
        <p:blipFill>
          <a:blip r:embed="rId1" cstate="screen">
            <a:extLst>
              <a:ext uri="{28A0092B-C50C-407E-A947-70E740481C1C}">
                <a14:useLocalDpi xmlns:a14="http://schemas.microsoft.com/office/drawing/2010/main" val="0"/>
              </a:ext>
            </a:extLst>
          </a:blip>
          <a:stretch>
            <a:fillRect/>
          </a:stretch>
        </p:blipFill>
        <p:spPr>
          <a:xfrm>
            <a:off x="652970" y="951544"/>
            <a:ext cx="4147630" cy="4877756"/>
          </a:xfrm>
          <a:prstGeom prst="rect">
            <a:avLst/>
          </a:prstGeom>
        </p:spPr>
      </p:pic>
      <p:sp>
        <p:nvSpPr>
          <p:cNvPr id="4" name="文本框 3"/>
          <p:cNvSpPr txBox="1"/>
          <p:nvPr/>
        </p:nvSpPr>
        <p:spPr>
          <a:xfrm>
            <a:off x="5645041" y="3048467"/>
            <a:ext cx="5064207" cy="461665"/>
          </a:xfrm>
          <a:prstGeom prst="rect">
            <a:avLst/>
          </a:prstGeom>
          <a:noFill/>
          <a:effectLst/>
        </p:spPr>
        <p:txBody>
          <a:bodyPr wrap="none" rtlCol="0">
            <a:spAutoFit/>
          </a:bodyPr>
          <a:lstStyle>
            <a:defPPr>
              <a:defRPr lang="zh-CN"/>
            </a:defPPr>
            <a:lvl1pPr>
              <a:defRPr sz="40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sz="2400" b="0" dirty="0">
                <a:solidFill>
                  <a:schemeClr val="tx1"/>
                </a:solidFill>
                <a:effectLst/>
              </a:rPr>
              <a:t>适合知识宣讲</a:t>
            </a:r>
            <a:r>
              <a:rPr lang="en-US" altLang="zh-CN" sz="2400" b="0" dirty="0">
                <a:solidFill>
                  <a:schemeClr val="tx1"/>
                </a:solidFill>
                <a:effectLst/>
              </a:rPr>
              <a:t>/</a:t>
            </a:r>
            <a:r>
              <a:rPr lang="zh-CN" altLang="en-US" sz="2400" b="0" dirty="0">
                <a:solidFill>
                  <a:schemeClr val="tx1"/>
                </a:solidFill>
                <a:effectLst/>
              </a:rPr>
              <a:t>工作汇报</a:t>
            </a:r>
            <a:r>
              <a:rPr lang="en-US" altLang="zh-CN" sz="2400" b="0" dirty="0">
                <a:solidFill>
                  <a:schemeClr val="tx1"/>
                </a:solidFill>
                <a:effectLst/>
              </a:rPr>
              <a:t>/</a:t>
            </a:r>
            <a:r>
              <a:rPr lang="zh-CN" altLang="en-US" sz="2400" b="0" dirty="0">
                <a:solidFill>
                  <a:schemeClr val="tx1"/>
                </a:solidFill>
                <a:effectLst/>
              </a:rPr>
              <a:t>工作总结等</a:t>
            </a:r>
            <a:endParaRPr lang="zh-CN" altLang="en-US" sz="2400" b="0" dirty="0">
              <a:solidFill>
                <a:schemeClr val="tx1"/>
              </a:solidFill>
              <a:effectLst/>
            </a:endParaRPr>
          </a:p>
        </p:txBody>
      </p:sp>
      <p:sp>
        <p:nvSpPr>
          <p:cNvPr id="5" name="文本框 4"/>
          <p:cNvSpPr txBox="1"/>
          <p:nvPr/>
        </p:nvSpPr>
        <p:spPr>
          <a:xfrm>
            <a:off x="5175361" y="1879937"/>
            <a:ext cx="5842109" cy="1015663"/>
          </a:xfrm>
          <a:prstGeom prst="rect">
            <a:avLst/>
          </a:prstGeom>
          <a:noFill/>
        </p:spPr>
        <p:txBody>
          <a:bodyPr wrap="square" rtlCol="0">
            <a:spAutoFit/>
          </a:bodyPr>
          <a:lstStyle/>
          <a:p>
            <a:pPr algn="ctr"/>
            <a:r>
              <a:rPr lang="zh-CN" altLang="en-US" sz="60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感谢观看</a:t>
            </a:r>
            <a:r>
              <a:rPr lang="en-US" altLang="zh-CN" sz="60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zh-CN" altLang="en-US" sz="60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5673449" y="2993737"/>
            <a:ext cx="5344022" cy="0"/>
          </a:xfrm>
          <a:prstGeom prst="line">
            <a:avLst/>
          </a:prstGeom>
          <a:ln w="19050">
            <a:gradFill>
              <a:gsLst>
                <a:gs pos="0">
                  <a:schemeClr val="accent1">
                    <a:lumMod val="5000"/>
                    <a:lumOff val="95000"/>
                    <a:alpha val="0"/>
                  </a:schemeClr>
                </a:gs>
                <a:gs pos="51000">
                  <a:srgbClr val="FAFCFE">
                    <a:alpha val="80000"/>
                  </a:srgbClr>
                </a:gs>
                <a:gs pos="100000">
                  <a:schemeClr val="bg1">
                    <a:alpha val="0"/>
                  </a:schemeClr>
                </a:gs>
              </a:gsLst>
              <a:lin ang="6000000" scaled="0"/>
            </a:gra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6280318" y="3813005"/>
            <a:ext cx="465708" cy="472063"/>
            <a:chOff x="4796805" y="-215900"/>
            <a:chExt cx="2093913" cy="2122488"/>
          </a:xfrm>
          <a:solidFill>
            <a:schemeClr val="accent1"/>
          </a:solidFill>
        </p:grpSpPr>
        <p:sp>
          <p:nvSpPr>
            <p:cNvPr id="8" name="Freeform 6"/>
            <p:cNvSpPr>
              <a:spLocks noEditPoints="1"/>
            </p:cNvSpPr>
            <p:nvPr/>
          </p:nvSpPr>
          <p:spPr bwMode="auto">
            <a:xfrm>
              <a:off x="4796805" y="-21590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lstStyle/>
            <a:p>
              <a:endParaRPr lang="zh-CN" altLang="en-US"/>
            </a:p>
          </p:txBody>
        </p:sp>
        <p:sp>
          <p:nvSpPr>
            <p:cNvPr id="9" name="Freeform 7"/>
            <p:cNvSpPr>
              <a:spLocks noEditPoints="1"/>
            </p:cNvSpPr>
            <p:nvPr/>
          </p:nvSpPr>
          <p:spPr bwMode="auto">
            <a:xfrm>
              <a:off x="5168280" y="0"/>
              <a:ext cx="1360488" cy="1641475"/>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grpFill/>
            <a:ln>
              <a:noFill/>
            </a:ln>
          </p:spPr>
          <p:txBody>
            <a:bodyPr vert="horz" wrap="square" lIns="91440" tIns="45720" rIns="91440" bIns="45720" numCol="1" anchor="t" anchorCtr="0" compatLnSpc="1"/>
            <a:lstStyle/>
            <a:p>
              <a:endParaRPr lang="zh-CN" altLang="en-US"/>
            </a:p>
          </p:txBody>
        </p:sp>
      </p:grpSp>
      <p:grpSp>
        <p:nvGrpSpPr>
          <p:cNvPr id="10" name="组合 9"/>
          <p:cNvGrpSpPr/>
          <p:nvPr/>
        </p:nvGrpSpPr>
        <p:grpSpPr>
          <a:xfrm>
            <a:off x="7687408" y="3813005"/>
            <a:ext cx="465708" cy="472063"/>
            <a:chOff x="7717810" y="-375235"/>
            <a:chExt cx="2093913" cy="2122488"/>
          </a:xfrm>
          <a:solidFill>
            <a:schemeClr val="accent1"/>
          </a:solidFill>
        </p:grpSpPr>
        <p:sp>
          <p:nvSpPr>
            <p:cNvPr id="11" name="Freeform 6"/>
            <p:cNvSpPr>
              <a:spLocks noEditPoints="1"/>
            </p:cNvSpPr>
            <p:nvPr/>
          </p:nvSpPr>
          <p:spPr bwMode="auto">
            <a:xfrm>
              <a:off x="7717810" y="-375235"/>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lstStyle/>
            <a:p>
              <a:endParaRPr lang="zh-CN" altLang="en-US"/>
            </a:p>
          </p:txBody>
        </p:sp>
        <p:sp>
          <p:nvSpPr>
            <p:cNvPr id="12" name="Freeform 10"/>
            <p:cNvSpPr>
              <a:spLocks noEditPoints="1"/>
            </p:cNvSpPr>
            <p:nvPr/>
          </p:nvSpPr>
          <p:spPr bwMode="auto">
            <a:xfrm>
              <a:off x="7873033" y="-212106"/>
              <a:ext cx="1796329" cy="1793077"/>
            </a:xfrm>
            <a:custGeom>
              <a:avLst/>
              <a:gdLst>
                <a:gd name="T0" fmla="*/ 439327 w 1145"/>
                <a:gd name="T1" fmla="*/ 326030 h 1145"/>
                <a:gd name="T2" fmla="*/ 326620 w 1145"/>
                <a:gd name="T3" fmla="*/ 438533 h 1145"/>
                <a:gd name="T4" fmla="*/ 439327 w 1145"/>
                <a:gd name="T5" fmla="*/ 551036 h 1145"/>
                <a:gd name="T6" fmla="*/ 552034 w 1145"/>
                <a:gd name="T7" fmla="*/ 438533 h 1145"/>
                <a:gd name="T8" fmla="*/ 439327 w 1145"/>
                <a:gd name="T9" fmla="*/ 326030 h 1145"/>
                <a:gd name="T10" fmla="*/ 485330 w 1145"/>
                <a:gd name="T11" fmla="*/ 652824 h 1145"/>
                <a:gd name="T12" fmla="*/ 485330 w 1145"/>
                <a:gd name="T13" fmla="*/ 601547 h 1145"/>
                <a:gd name="T14" fmla="*/ 393324 w 1145"/>
                <a:gd name="T15" fmla="*/ 601547 h 1145"/>
                <a:gd name="T16" fmla="*/ 393324 w 1145"/>
                <a:gd name="T17" fmla="*/ 652824 h 1145"/>
                <a:gd name="T18" fmla="*/ 224647 w 1145"/>
                <a:gd name="T19" fmla="*/ 484452 h 1145"/>
                <a:gd name="T20" fmla="*/ 275250 w 1145"/>
                <a:gd name="T21" fmla="*/ 484452 h 1145"/>
                <a:gd name="T22" fmla="*/ 275250 w 1145"/>
                <a:gd name="T23" fmla="*/ 392613 h 1145"/>
                <a:gd name="T24" fmla="*/ 224647 w 1145"/>
                <a:gd name="T25" fmla="*/ 392613 h 1145"/>
                <a:gd name="T26" fmla="*/ 393324 w 1145"/>
                <a:gd name="T27" fmla="*/ 224241 h 1145"/>
                <a:gd name="T28" fmla="*/ 393324 w 1145"/>
                <a:gd name="T29" fmla="*/ 274753 h 1145"/>
                <a:gd name="T30" fmla="*/ 485330 w 1145"/>
                <a:gd name="T31" fmla="*/ 274753 h 1145"/>
                <a:gd name="T32" fmla="*/ 485330 w 1145"/>
                <a:gd name="T33" fmla="*/ 224241 h 1145"/>
                <a:gd name="T34" fmla="*/ 654007 w 1145"/>
                <a:gd name="T35" fmla="*/ 392613 h 1145"/>
                <a:gd name="T36" fmla="*/ 603404 w 1145"/>
                <a:gd name="T37" fmla="*/ 392613 h 1145"/>
                <a:gd name="T38" fmla="*/ 603404 w 1145"/>
                <a:gd name="T39" fmla="*/ 484452 h 1145"/>
                <a:gd name="T40" fmla="*/ 654007 w 1145"/>
                <a:gd name="T41" fmla="*/ 484452 h 1145"/>
                <a:gd name="T42" fmla="*/ 485330 w 1145"/>
                <a:gd name="T43" fmla="*/ 652824 h 1145"/>
                <a:gd name="T44" fmla="*/ 747546 w 1145"/>
                <a:gd name="T45" fmla="*/ 392613 h 1145"/>
                <a:gd name="T46" fmla="*/ 485330 w 1145"/>
                <a:gd name="T47" fmla="*/ 130871 h 1145"/>
                <a:gd name="T48" fmla="*/ 485330 w 1145"/>
                <a:gd name="T49" fmla="*/ 0 h 1145"/>
                <a:gd name="T50" fmla="*/ 393324 w 1145"/>
                <a:gd name="T51" fmla="*/ 0 h 1145"/>
                <a:gd name="T52" fmla="*/ 393324 w 1145"/>
                <a:gd name="T53" fmla="*/ 130871 h 1145"/>
                <a:gd name="T54" fmla="*/ 131108 w 1145"/>
                <a:gd name="T55" fmla="*/ 392613 h 1145"/>
                <a:gd name="T56" fmla="*/ 0 w 1145"/>
                <a:gd name="T57" fmla="*/ 392613 h 1145"/>
                <a:gd name="T58" fmla="*/ 0 w 1145"/>
                <a:gd name="T59" fmla="*/ 484452 h 1145"/>
                <a:gd name="T60" fmla="*/ 131108 w 1145"/>
                <a:gd name="T61" fmla="*/ 484452 h 1145"/>
                <a:gd name="T62" fmla="*/ 393324 w 1145"/>
                <a:gd name="T63" fmla="*/ 746194 h 1145"/>
                <a:gd name="T64" fmla="*/ 393324 w 1145"/>
                <a:gd name="T65" fmla="*/ 876300 h 1145"/>
                <a:gd name="T66" fmla="*/ 485330 w 1145"/>
                <a:gd name="T67" fmla="*/ 876300 h 1145"/>
                <a:gd name="T68" fmla="*/ 485330 w 1145"/>
                <a:gd name="T69" fmla="*/ 746194 h 1145"/>
                <a:gd name="T70" fmla="*/ 747546 w 1145"/>
                <a:gd name="T71" fmla="*/ 484452 h 1145"/>
                <a:gd name="T72" fmla="*/ 877887 w 1145"/>
                <a:gd name="T73" fmla="*/ 484452 h 1145"/>
                <a:gd name="T74" fmla="*/ 877887 w 1145"/>
                <a:gd name="T75" fmla="*/ 392613 h 1145"/>
                <a:gd name="T76" fmla="*/ 747546 w 1145"/>
                <a:gd name="T77" fmla="*/ 392613 h 114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145" h="1145">
                  <a:moveTo>
                    <a:pt x="573" y="426"/>
                  </a:moveTo>
                  <a:cubicBezTo>
                    <a:pt x="492" y="426"/>
                    <a:pt x="426" y="492"/>
                    <a:pt x="426" y="573"/>
                  </a:cubicBezTo>
                  <a:cubicBezTo>
                    <a:pt x="426" y="654"/>
                    <a:pt x="492" y="720"/>
                    <a:pt x="573" y="720"/>
                  </a:cubicBezTo>
                  <a:cubicBezTo>
                    <a:pt x="654" y="720"/>
                    <a:pt x="720" y="654"/>
                    <a:pt x="720" y="573"/>
                  </a:cubicBezTo>
                  <a:cubicBezTo>
                    <a:pt x="720" y="492"/>
                    <a:pt x="654" y="426"/>
                    <a:pt x="573" y="426"/>
                  </a:cubicBezTo>
                  <a:close/>
                  <a:moveTo>
                    <a:pt x="633" y="853"/>
                  </a:moveTo>
                  <a:lnTo>
                    <a:pt x="633" y="786"/>
                  </a:lnTo>
                  <a:lnTo>
                    <a:pt x="513" y="786"/>
                  </a:lnTo>
                  <a:lnTo>
                    <a:pt x="513" y="853"/>
                  </a:lnTo>
                  <a:cubicBezTo>
                    <a:pt x="403" y="829"/>
                    <a:pt x="316" y="743"/>
                    <a:pt x="293" y="633"/>
                  </a:cubicBezTo>
                  <a:lnTo>
                    <a:pt x="359" y="633"/>
                  </a:lnTo>
                  <a:lnTo>
                    <a:pt x="359" y="513"/>
                  </a:lnTo>
                  <a:lnTo>
                    <a:pt x="293" y="513"/>
                  </a:lnTo>
                  <a:cubicBezTo>
                    <a:pt x="316" y="403"/>
                    <a:pt x="403" y="316"/>
                    <a:pt x="513" y="293"/>
                  </a:cubicBezTo>
                  <a:lnTo>
                    <a:pt x="513" y="359"/>
                  </a:lnTo>
                  <a:lnTo>
                    <a:pt x="633" y="359"/>
                  </a:lnTo>
                  <a:lnTo>
                    <a:pt x="633" y="293"/>
                  </a:lnTo>
                  <a:cubicBezTo>
                    <a:pt x="743" y="316"/>
                    <a:pt x="830" y="403"/>
                    <a:pt x="853" y="513"/>
                  </a:cubicBezTo>
                  <a:lnTo>
                    <a:pt x="787" y="513"/>
                  </a:lnTo>
                  <a:lnTo>
                    <a:pt x="787" y="633"/>
                  </a:lnTo>
                  <a:lnTo>
                    <a:pt x="853" y="633"/>
                  </a:lnTo>
                  <a:cubicBezTo>
                    <a:pt x="830" y="743"/>
                    <a:pt x="743" y="829"/>
                    <a:pt x="633" y="853"/>
                  </a:cubicBezTo>
                  <a:close/>
                  <a:moveTo>
                    <a:pt x="975" y="513"/>
                  </a:moveTo>
                  <a:cubicBezTo>
                    <a:pt x="949" y="337"/>
                    <a:pt x="809" y="197"/>
                    <a:pt x="633" y="171"/>
                  </a:cubicBezTo>
                  <a:lnTo>
                    <a:pt x="633" y="0"/>
                  </a:lnTo>
                  <a:lnTo>
                    <a:pt x="513" y="0"/>
                  </a:lnTo>
                  <a:lnTo>
                    <a:pt x="513" y="171"/>
                  </a:lnTo>
                  <a:cubicBezTo>
                    <a:pt x="337" y="197"/>
                    <a:pt x="197" y="337"/>
                    <a:pt x="171" y="513"/>
                  </a:cubicBezTo>
                  <a:lnTo>
                    <a:pt x="0" y="513"/>
                  </a:lnTo>
                  <a:lnTo>
                    <a:pt x="0" y="633"/>
                  </a:lnTo>
                  <a:lnTo>
                    <a:pt x="171" y="633"/>
                  </a:lnTo>
                  <a:cubicBezTo>
                    <a:pt x="197" y="809"/>
                    <a:pt x="337" y="949"/>
                    <a:pt x="513" y="975"/>
                  </a:cubicBezTo>
                  <a:lnTo>
                    <a:pt x="513" y="1145"/>
                  </a:lnTo>
                  <a:lnTo>
                    <a:pt x="633" y="1145"/>
                  </a:lnTo>
                  <a:lnTo>
                    <a:pt x="633" y="975"/>
                  </a:lnTo>
                  <a:cubicBezTo>
                    <a:pt x="809" y="949"/>
                    <a:pt x="949" y="809"/>
                    <a:pt x="975" y="633"/>
                  </a:cubicBezTo>
                  <a:lnTo>
                    <a:pt x="1145" y="633"/>
                  </a:lnTo>
                  <a:lnTo>
                    <a:pt x="1145" y="513"/>
                  </a:lnTo>
                  <a:lnTo>
                    <a:pt x="975" y="513"/>
                  </a:lnTo>
                  <a:close/>
                </a:path>
              </a:pathLst>
            </a:custGeom>
            <a:grpFill/>
            <a:ln>
              <a:noFill/>
            </a:ln>
          </p:spPr>
          <p:txBody>
            <a:bodyPr/>
            <a:lstStyle/>
            <a:p>
              <a:endParaRPr lang="zh-CN" altLang="en-US"/>
            </a:p>
          </p:txBody>
        </p:sp>
      </p:grpSp>
      <p:grpSp>
        <p:nvGrpSpPr>
          <p:cNvPr id="13" name="组合 12"/>
          <p:cNvGrpSpPr/>
          <p:nvPr/>
        </p:nvGrpSpPr>
        <p:grpSpPr>
          <a:xfrm>
            <a:off x="6983863" y="3813005"/>
            <a:ext cx="465708" cy="472063"/>
            <a:chOff x="10019977" y="-551766"/>
            <a:chExt cx="2093913" cy="2122488"/>
          </a:xfrm>
          <a:solidFill>
            <a:schemeClr val="accent1"/>
          </a:solidFill>
        </p:grpSpPr>
        <p:sp>
          <p:nvSpPr>
            <p:cNvPr id="14" name="Freeform 6"/>
            <p:cNvSpPr>
              <a:spLocks noEditPoints="1"/>
            </p:cNvSpPr>
            <p:nvPr/>
          </p:nvSpPr>
          <p:spPr bwMode="auto">
            <a:xfrm>
              <a:off x="10019977" y="-5517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lstStyle/>
            <a:p>
              <a:endParaRPr lang="zh-CN" altLang="en-US"/>
            </a:p>
          </p:txBody>
        </p:sp>
        <p:sp>
          <p:nvSpPr>
            <p:cNvPr id="15" name="Freeform 6"/>
            <p:cNvSpPr>
              <a:spLocks noEditPoints="1"/>
            </p:cNvSpPr>
            <p:nvPr/>
          </p:nvSpPr>
          <p:spPr bwMode="auto">
            <a:xfrm>
              <a:off x="10357957" y="-215900"/>
              <a:ext cx="1417952" cy="1401540"/>
            </a:xfrm>
            <a:custGeom>
              <a:avLst/>
              <a:gdLst>
                <a:gd name="T0" fmla="*/ 675 w 1848"/>
                <a:gd name="T1" fmla="*/ 126 h 1848"/>
                <a:gd name="T2" fmla="*/ 286 w 1848"/>
                <a:gd name="T3" fmla="*/ 287 h 1848"/>
                <a:gd name="T4" fmla="*/ 126 w 1848"/>
                <a:gd name="T5" fmla="*/ 675 h 1848"/>
                <a:gd name="T6" fmla="*/ 286 w 1848"/>
                <a:gd name="T7" fmla="*/ 1064 h 1848"/>
                <a:gd name="T8" fmla="*/ 675 w 1848"/>
                <a:gd name="T9" fmla="*/ 1225 h 1848"/>
                <a:gd name="T10" fmla="*/ 1063 w 1848"/>
                <a:gd name="T11" fmla="*/ 1064 h 1848"/>
                <a:gd name="T12" fmla="*/ 1063 w 1848"/>
                <a:gd name="T13" fmla="*/ 287 h 1848"/>
                <a:gd name="T14" fmla="*/ 675 w 1848"/>
                <a:gd name="T15" fmla="*/ 126 h 1848"/>
                <a:gd name="T16" fmla="*/ 675 w 1848"/>
                <a:gd name="T17" fmla="*/ 1350 h 1848"/>
                <a:gd name="T18" fmla="*/ 198 w 1848"/>
                <a:gd name="T19" fmla="*/ 1153 h 1848"/>
                <a:gd name="T20" fmla="*/ 0 w 1848"/>
                <a:gd name="T21" fmla="*/ 675 h 1848"/>
                <a:gd name="T22" fmla="*/ 198 w 1848"/>
                <a:gd name="T23" fmla="*/ 198 h 1848"/>
                <a:gd name="T24" fmla="*/ 675 w 1848"/>
                <a:gd name="T25" fmla="*/ 0 h 1848"/>
                <a:gd name="T26" fmla="*/ 1152 w 1848"/>
                <a:gd name="T27" fmla="*/ 198 h 1848"/>
                <a:gd name="T28" fmla="*/ 1152 w 1848"/>
                <a:gd name="T29" fmla="*/ 1153 h 1848"/>
                <a:gd name="T30" fmla="*/ 675 w 1848"/>
                <a:gd name="T31" fmla="*/ 1350 h 1848"/>
                <a:gd name="T32" fmla="*/ 1261 w 1848"/>
                <a:gd name="T33" fmla="*/ 1068 h 1848"/>
                <a:gd name="T34" fmla="*/ 1261 w 1848"/>
                <a:gd name="T35" fmla="*/ 1153 h 1848"/>
                <a:gd name="T36" fmla="*/ 1153 w 1848"/>
                <a:gd name="T37" fmla="*/ 1261 h 1848"/>
                <a:gd name="T38" fmla="*/ 1067 w 1848"/>
                <a:gd name="T39" fmla="*/ 1261 h 1848"/>
                <a:gd name="T40" fmla="*/ 1063 w 1848"/>
                <a:gd name="T41" fmla="*/ 1257 h 1848"/>
                <a:gd name="T42" fmla="*/ 1063 w 1848"/>
                <a:gd name="T43" fmla="*/ 1172 h 1848"/>
                <a:gd name="T44" fmla="*/ 1171 w 1848"/>
                <a:gd name="T45" fmla="*/ 1064 h 1848"/>
                <a:gd name="T46" fmla="*/ 1257 w 1848"/>
                <a:gd name="T47" fmla="*/ 1064 h 1848"/>
                <a:gd name="T48" fmla="*/ 1261 w 1848"/>
                <a:gd name="T49" fmla="*/ 1068 h 1848"/>
                <a:gd name="T50" fmla="*/ 1401 w 1848"/>
                <a:gd name="T51" fmla="*/ 1250 h 1848"/>
                <a:gd name="T52" fmla="*/ 1401 w 1848"/>
                <a:gd name="T53" fmla="*/ 1401 h 1848"/>
                <a:gd name="T54" fmla="*/ 1250 w 1848"/>
                <a:gd name="T55" fmla="*/ 1401 h 1848"/>
                <a:gd name="T56" fmla="*/ 1250 w 1848"/>
                <a:gd name="T57" fmla="*/ 1250 h 1848"/>
                <a:gd name="T58" fmla="*/ 1401 w 1848"/>
                <a:gd name="T59" fmla="*/ 1250 h 1848"/>
                <a:gd name="T60" fmla="*/ 1827 w 1848"/>
                <a:gd name="T61" fmla="*/ 1655 h 1848"/>
                <a:gd name="T62" fmla="*/ 1823 w 1848"/>
                <a:gd name="T63" fmla="*/ 1736 h 1848"/>
                <a:gd name="T64" fmla="*/ 1736 w 1848"/>
                <a:gd name="T65" fmla="*/ 1823 h 1848"/>
                <a:gd name="T66" fmla="*/ 1654 w 1848"/>
                <a:gd name="T67" fmla="*/ 1827 h 1848"/>
                <a:gd name="T68" fmla="*/ 1396 w 1848"/>
                <a:gd name="T69" fmla="*/ 1569 h 1848"/>
                <a:gd name="T70" fmla="*/ 1400 w 1848"/>
                <a:gd name="T71" fmla="*/ 1487 h 1848"/>
                <a:gd name="T72" fmla="*/ 1487 w 1848"/>
                <a:gd name="T73" fmla="*/ 1400 h 1848"/>
                <a:gd name="T74" fmla="*/ 1568 w 1848"/>
                <a:gd name="T75" fmla="*/ 1396 h 1848"/>
                <a:gd name="T76" fmla="*/ 1827 w 1848"/>
                <a:gd name="T77" fmla="*/ 1655 h 1848"/>
                <a:gd name="T78" fmla="*/ 675 w 1848"/>
                <a:gd name="T79" fmla="*/ 270 h 1848"/>
                <a:gd name="T80" fmla="*/ 389 w 1848"/>
                <a:gd name="T81" fmla="*/ 389 h 1848"/>
                <a:gd name="T82" fmla="*/ 270 w 1848"/>
                <a:gd name="T83" fmla="*/ 675 h 1848"/>
                <a:gd name="T84" fmla="*/ 389 w 1848"/>
                <a:gd name="T85" fmla="*/ 962 h 1848"/>
                <a:gd name="T86" fmla="*/ 675 w 1848"/>
                <a:gd name="T87" fmla="*/ 1080 h 1848"/>
                <a:gd name="T88" fmla="*/ 961 w 1848"/>
                <a:gd name="T89" fmla="*/ 962 h 1848"/>
                <a:gd name="T90" fmla="*/ 961 w 1848"/>
                <a:gd name="T91" fmla="*/ 389 h 1848"/>
                <a:gd name="T92" fmla="*/ 675 w 1848"/>
                <a:gd name="T93" fmla="*/ 270 h 1848"/>
                <a:gd name="T94" fmla="*/ 675 w 1848"/>
                <a:gd name="T95" fmla="*/ 1164 h 1848"/>
                <a:gd name="T96" fmla="*/ 329 w 1848"/>
                <a:gd name="T97" fmla="*/ 1021 h 1848"/>
                <a:gd name="T98" fmla="*/ 186 w 1848"/>
                <a:gd name="T99" fmla="*/ 675 h 1848"/>
                <a:gd name="T100" fmla="*/ 329 w 1848"/>
                <a:gd name="T101" fmla="*/ 330 h 1848"/>
                <a:gd name="T102" fmla="*/ 675 w 1848"/>
                <a:gd name="T103" fmla="*/ 187 h 1848"/>
                <a:gd name="T104" fmla="*/ 1021 w 1848"/>
                <a:gd name="T105" fmla="*/ 330 h 1848"/>
                <a:gd name="T106" fmla="*/ 1021 w 1848"/>
                <a:gd name="T107" fmla="*/ 1021 h 1848"/>
                <a:gd name="T108" fmla="*/ 675 w 1848"/>
                <a:gd name="T109" fmla="*/ 1164 h 1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8" h="1848">
                  <a:moveTo>
                    <a:pt x="675" y="126"/>
                  </a:moveTo>
                  <a:cubicBezTo>
                    <a:pt x="528" y="126"/>
                    <a:pt x="390" y="183"/>
                    <a:pt x="286" y="287"/>
                  </a:cubicBezTo>
                  <a:cubicBezTo>
                    <a:pt x="183" y="391"/>
                    <a:pt x="126" y="529"/>
                    <a:pt x="126" y="675"/>
                  </a:cubicBezTo>
                  <a:cubicBezTo>
                    <a:pt x="126" y="822"/>
                    <a:pt x="183" y="960"/>
                    <a:pt x="286" y="1064"/>
                  </a:cubicBezTo>
                  <a:cubicBezTo>
                    <a:pt x="390" y="1168"/>
                    <a:pt x="528" y="1225"/>
                    <a:pt x="675" y="1225"/>
                  </a:cubicBezTo>
                  <a:cubicBezTo>
                    <a:pt x="822" y="1225"/>
                    <a:pt x="960" y="1168"/>
                    <a:pt x="1063" y="1064"/>
                  </a:cubicBezTo>
                  <a:cubicBezTo>
                    <a:pt x="1278" y="850"/>
                    <a:pt x="1278" y="501"/>
                    <a:pt x="1063" y="287"/>
                  </a:cubicBezTo>
                  <a:cubicBezTo>
                    <a:pt x="960" y="183"/>
                    <a:pt x="822" y="126"/>
                    <a:pt x="675" y="126"/>
                  </a:cubicBezTo>
                  <a:close/>
                  <a:moveTo>
                    <a:pt x="675" y="1350"/>
                  </a:moveTo>
                  <a:cubicBezTo>
                    <a:pt x="495" y="1350"/>
                    <a:pt x="325" y="1280"/>
                    <a:pt x="198" y="1153"/>
                  </a:cubicBezTo>
                  <a:cubicBezTo>
                    <a:pt x="70" y="1025"/>
                    <a:pt x="0" y="856"/>
                    <a:pt x="0" y="675"/>
                  </a:cubicBezTo>
                  <a:cubicBezTo>
                    <a:pt x="0" y="495"/>
                    <a:pt x="70" y="326"/>
                    <a:pt x="198" y="198"/>
                  </a:cubicBezTo>
                  <a:cubicBezTo>
                    <a:pt x="325" y="71"/>
                    <a:pt x="495" y="0"/>
                    <a:pt x="675" y="0"/>
                  </a:cubicBezTo>
                  <a:cubicBezTo>
                    <a:pt x="855" y="0"/>
                    <a:pt x="1025" y="71"/>
                    <a:pt x="1152" y="198"/>
                  </a:cubicBezTo>
                  <a:cubicBezTo>
                    <a:pt x="1415" y="461"/>
                    <a:pt x="1415" y="889"/>
                    <a:pt x="1152" y="1153"/>
                  </a:cubicBezTo>
                  <a:cubicBezTo>
                    <a:pt x="1025" y="1280"/>
                    <a:pt x="855" y="1350"/>
                    <a:pt x="675" y="1350"/>
                  </a:cubicBezTo>
                  <a:close/>
                  <a:moveTo>
                    <a:pt x="1261" y="1068"/>
                  </a:moveTo>
                  <a:cubicBezTo>
                    <a:pt x="1284" y="1091"/>
                    <a:pt x="1284" y="1130"/>
                    <a:pt x="1261" y="1153"/>
                  </a:cubicBezTo>
                  <a:lnTo>
                    <a:pt x="1153" y="1261"/>
                  </a:lnTo>
                  <a:cubicBezTo>
                    <a:pt x="1129" y="1285"/>
                    <a:pt x="1091" y="1285"/>
                    <a:pt x="1067" y="1261"/>
                  </a:cubicBezTo>
                  <a:lnTo>
                    <a:pt x="1063" y="1257"/>
                  </a:lnTo>
                  <a:cubicBezTo>
                    <a:pt x="1040" y="1234"/>
                    <a:pt x="1040" y="1195"/>
                    <a:pt x="1063" y="1172"/>
                  </a:cubicBezTo>
                  <a:lnTo>
                    <a:pt x="1171" y="1064"/>
                  </a:lnTo>
                  <a:cubicBezTo>
                    <a:pt x="1195" y="1040"/>
                    <a:pt x="1233" y="1040"/>
                    <a:pt x="1257" y="1064"/>
                  </a:cubicBezTo>
                  <a:lnTo>
                    <a:pt x="1261" y="1068"/>
                  </a:lnTo>
                  <a:close/>
                  <a:moveTo>
                    <a:pt x="1401" y="1250"/>
                  </a:moveTo>
                  <a:cubicBezTo>
                    <a:pt x="1442" y="1292"/>
                    <a:pt x="1442" y="1359"/>
                    <a:pt x="1401" y="1401"/>
                  </a:cubicBezTo>
                  <a:cubicBezTo>
                    <a:pt x="1359" y="1443"/>
                    <a:pt x="1291" y="1443"/>
                    <a:pt x="1250" y="1401"/>
                  </a:cubicBezTo>
                  <a:cubicBezTo>
                    <a:pt x="1208" y="1359"/>
                    <a:pt x="1208" y="1292"/>
                    <a:pt x="1250" y="1250"/>
                  </a:cubicBezTo>
                  <a:cubicBezTo>
                    <a:pt x="1291" y="1208"/>
                    <a:pt x="1359" y="1208"/>
                    <a:pt x="1401" y="1250"/>
                  </a:cubicBezTo>
                  <a:close/>
                  <a:moveTo>
                    <a:pt x="1827" y="1655"/>
                  </a:moveTo>
                  <a:cubicBezTo>
                    <a:pt x="1848" y="1676"/>
                    <a:pt x="1846" y="1713"/>
                    <a:pt x="1823" y="1736"/>
                  </a:cubicBezTo>
                  <a:lnTo>
                    <a:pt x="1736" y="1823"/>
                  </a:lnTo>
                  <a:cubicBezTo>
                    <a:pt x="1713" y="1847"/>
                    <a:pt x="1676" y="1848"/>
                    <a:pt x="1654" y="1827"/>
                  </a:cubicBezTo>
                  <a:lnTo>
                    <a:pt x="1396" y="1569"/>
                  </a:lnTo>
                  <a:cubicBezTo>
                    <a:pt x="1375" y="1547"/>
                    <a:pt x="1376" y="1511"/>
                    <a:pt x="1400" y="1487"/>
                  </a:cubicBezTo>
                  <a:lnTo>
                    <a:pt x="1487" y="1400"/>
                  </a:lnTo>
                  <a:cubicBezTo>
                    <a:pt x="1510" y="1377"/>
                    <a:pt x="1547" y="1375"/>
                    <a:pt x="1568" y="1396"/>
                  </a:cubicBezTo>
                  <a:lnTo>
                    <a:pt x="1827" y="1655"/>
                  </a:lnTo>
                  <a:close/>
                  <a:moveTo>
                    <a:pt x="675" y="270"/>
                  </a:moveTo>
                  <a:cubicBezTo>
                    <a:pt x="567" y="270"/>
                    <a:pt x="465" y="312"/>
                    <a:pt x="389" y="389"/>
                  </a:cubicBezTo>
                  <a:cubicBezTo>
                    <a:pt x="312" y="465"/>
                    <a:pt x="270" y="567"/>
                    <a:pt x="270" y="675"/>
                  </a:cubicBezTo>
                  <a:cubicBezTo>
                    <a:pt x="270" y="783"/>
                    <a:pt x="312" y="885"/>
                    <a:pt x="389" y="962"/>
                  </a:cubicBezTo>
                  <a:cubicBezTo>
                    <a:pt x="465" y="1038"/>
                    <a:pt x="567" y="1080"/>
                    <a:pt x="675" y="1080"/>
                  </a:cubicBezTo>
                  <a:cubicBezTo>
                    <a:pt x="783" y="1080"/>
                    <a:pt x="885" y="1038"/>
                    <a:pt x="961" y="962"/>
                  </a:cubicBezTo>
                  <a:cubicBezTo>
                    <a:pt x="1119" y="804"/>
                    <a:pt x="1119" y="547"/>
                    <a:pt x="961" y="389"/>
                  </a:cubicBezTo>
                  <a:cubicBezTo>
                    <a:pt x="885" y="312"/>
                    <a:pt x="783" y="270"/>
                    <a:pt x="675" y="270"/>
                  </a:cubicBezTo>
                  <a:close/>
                  <a:moveTo>
                    <a:pt x="675" y="1164"/>
                  </a:moveTo>
                  <a:cubicBezTo>
                    <a:pt x="544" y="1164"/>
                    <a:pt x="422" y="1113"/>
                    <a:pt x="329" y="1021"/>
                  </a:cubicBezTo>
                  <a:cubicBezTo>
                    <a:pt x="237" y="929"/>
                    <a:pt x="186" y="806"/>
                    <a:pt x="186" y="675"/>
                  </a:cubicBezTo>
                  <a:cubicBezTo>
                    <a:pt x="186" y="545"/>
                    <a:pt x="237" y="422"/>
                    <a:pt x="329" y="330"/>
                  </a:cubicBezTo>
                  <a:cubicBezTo>
                    <a:pt x="422" y="237"/>
                    <a:pt x="544" y="187"/>
                    <a:pt x="675" y="187"/>
                  </a:cubicBezTo>
                  <a:cubicBezTo>
                    <a:pt x="806" y="187"/>
                    <a:pt x="928" y="237"/>
                    <a:pt x="1021" y="330"/>
                  </a:cubicBezTo>
                  <a:cubicBezTo>
                    <a:pt x="1211" y="520"/>
                    <a:pt x="1211" y="830"/>
                    <a:pt x="1021" y="1021"/>
                  </a:cubicBezTo>
                  <a:cubicBezTo>
                    <a:pt x="928" y="1113"/>
                    <a:pt x="806" y="1164"/>
                    <a:pt x="675" y="1164"/>
                  </a:cubicBezTo>
                  <a:close/>
                </a:path>
              </a:pathLst>
            </a:custGeom>
            <a:grpFill/>
            <a:ln>
              <a:noFill/>
            </a:ln>
          </p:spPr>
          <p:txBody>
            <a:bodyPr vert="horz" wrap="square" lIns="91440" tIns="45720" rIns="91440" bIns="45720" numCol="1" anchor="t" anchorCtr="0" compatLnSpc="1"/>
            <a:lstStyle/>
            <a:p>
              <a:endParaRPr lang="zh-CN" altLang="en-US"/>
            </a:p>
          </p:txBody>
        </p:sp>
      </p:grpSp>
      <p:grpSp>
        <p:nvGrpSpPr>
          <p:cNvPr id="16" name="组合 15"/>
          <p:cNvGrpSpPr/>
          <p:nvPr/>
        </p:nvGrpSpPr>
        <p:grpSpPr>
          <a:xfrm>
            <a:off x="9094498" y="3813005"/>
            <a:ext cx="465708" cy="472063"/>
            <a:chOff x="2317849" y="-1212230"/>
            <a:chExt cx="2093913" cy="2122488"/>
          </a:xfrm>
          <a:solidFill>
            <a:schemeClr val="accent1"/>
          </a:solidFill>
        </p:grpSpPr>
        <p:sp>
          <p:nvSpPr>
            <p:cNvPr id="17" name="Freeform 6"/>
            <p:cNvSpPr>
              <a:spLocks noEditPoints="1"/>
            </p:cNvSpPr>
            <p:nvPr/>
          </p:nvSpPr>
          <p:spPr bwMode="auto">
            <a:xfrm>
              <a:off x="2317849" y="-1212230"/>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lstStyle/>
            <a:p>
              <a:endParaRPr lang="zh-CN" altLang="en-US"/>
            </a:p>
          </p:txBody>
        </p:sp>
        <p:sp>
          <p:nvSpPr>
            <p:cNvPr id="18" name="Freeform 7"/>
            <p:cNvSpPr>
              <a:spLocks noEditPoints="1"/>
            </p:cNvSpPr>
            <p:nvPr/>
          </p:nvSpPr>
          <p:spPr bwMode="auto">
            <a:xfrm>
              <a:off x="2723116" y="-1037197"/>
              <a:ext cx="1283378" cy="1723206"/>
            </a:xfrm>
            <a:custGeom>
              <a:avLst/>
              <a:gdLst>
                <a:gd name="T0" fmla="*/ 337 w 1669"/>
                <a:gd name="T1" fmla="*/ 844 h 2273"/>
                <a:gd name="T2" fmla="*/ 513 w 1669"/>
                <a:gd name="T3" fmla="*/ 1259 h 2273"/>
                <a:gd name="T4" fmla="*/ 656 w 1669"/>
                <a:gd name="T5" fmla="*/ 1590 h 2273"/>
                <a:gd name="T6" fmla="*/ 978 w 1669"/>
                <a:gd name="T7" fmla="*/ 1600 h 2273"/>
                <a:gd name="T8" fmla="*/ 1049 w 1669"/>
                <a:gd name="T9" fmla="*/ 1467 h 2273"/>
                <a:gd name="T10" fmla="*/ 1229 w 1669"/>
                <a:gd name="T11" fmla="*/ 1135 h 2273"/>
                <a:gd name="T12" fmla="*/ 835 w 1669"/>
                <a:gd name="T13" fmla="*/ 346 h 2273"/>
                <a:gd name="T14" fmla="*/ 691 w 1669"/>
                <a:gd name="T15" fmla="*/ 1704 h 2273"/>
                <a:gd name="T16" fmla="*/ 528 w 1669"/>
                <a:gd name="T17" fmla="*/ 1515 h 2273"/>
                <a:gd name="T18" fmla="*/ 354 w 1669"/>
                <a:gd name="T19" fmla="*/ 1192 h 2273"/>
                <a:gd name="T20" fmla="*/ 835 w 1669"/>
                <a:gd name="T21" fmla="*/ 242 h 2273"/>
                <a:gd name="T22" fmla="*/ 1316 w 1669"/>
                <a:gd name="T23" fmla="*/ 1192 h 2273"/>
                <a:gd name="T24" fmla="*/ 1142 w 1669"/>
                <a:gd name="T25" fmla="*/ 1515 h 2273"/>
                <a:gd name="T26" fmla="*/ 978 w 1669"/>
                <a:gd name="T27" fmla="*/ 1704 h 2273"/>
                <a:gd name="T28" fmla="*/ 597 w 1669"/>
                <a:gd name="T29" fmla="*/ 2037 h 2273"/>
                <a:gd name="T30" fmla="*/ 1002 w 1669"/>
                <a:gd name="T31" fmla="*/ 2115 h 2273"/>
                <a:gd name="T32" fmla="*/ 1002 w 1669"/>
                <a:gd name="T33" fmla="*/ 1960 h 2273"/>
                <a:gd name="T34" fmla="*/ 645 w 1669"/>
                <a:gd name="T35" fmla="*/ 2086 h 2273"/>
                <a:gd name="T36" fmla="*/ 1033 w 1669"/>
                <a:gd name="T37" fmla="*/ 2086 h 2273"/>
                <a:gd name="T38" fmla="*/ 1081 w 1669"/>
                <a:gd name="T39" fmla="*/ 2037 h 2273"/>
                <a:gd name="T40" fmla="*/ 597 w 1669"/>
                <a:gd name="T41" fmla="*/ 1795 h 2273"/>
                <a:gd name="T42" fmla="*/ 1081 w 1669"/>
                <a:gd name="T43" fmla="*/ 2037 h 2273"/>
                <a:gd name="T44" fmla="*/ 1077 w 1669"/>
                <a:gd name="T45" fmla="*/ 949 h 2273"/>
                <a:gd name="T46" fmla="*/ 914 w 1669"/>
                <a:gd name="T47" fmla="*/ 1113 h 2273"/>
                <a:gd name="T48" fmla="*/ 756 w 1669"/>
                <a:gd name="T49" fmla="*/ 1113 h 2273"/>
                <a:gd name="T50" fmla="*/ 592 w 1669"/>
                <a:gd name="T51" fmla="*/ 949 h 2273"/>
                <a:gd name="T52" fmla="*/ 592 w 1669"/>
                <a:gd name="T53" fmla="*/ 791 h 2273"/>
                <a:gd name="T54" fmla="*/ 756 w 1669"/>
                <a:gd name="T55" fmla="*/ 628 h 2273"/>
                <a:gd name="T56" fmla="*/ 914 w 1669"/>
                <a:gd name="T57" fmla="*/ 628 h 2273"/>
                <a:gd name="T58" fmla="*/ 1077 w 1669"/>
                <a:gd name="T59" fmla="*/ 791 h 2273"/>
                <a:gd name="T60" fmla="*/ 1604 w 1669"/>
                <a:gd name="T61" fmla="*/ 768 h 2273"/>
                <a:gd name="T62" fmla="*/ 1518 w 1669"/>
                <a:gd name="T63" fmla="*/ 844 h 2273"/>
                <a:gd name="T64" fmla="*/ 1604 w 1669"/>
                <a:gd name="T65" fmla="*/ 893 h 2273"/>
                <a:gd name="T66" fmla="*/ 1604 w 1669"/>
                <a:gd name="T67" fmla="*/ 768 h 2273"/>
                <a:gd name="T68" fmla="*/ 1421 w 1669"/>
                <a:gd name="T69" fmla="*/ 336 h 2273"/>
                <a:gd name="T70" fmla="*/ 1332 w 1669"/>
                <a:gd name="T71" fmla="*/ 247 h 2273"/>
                <a:gd name="T72" fmla="*/ 1356 w 1669"/>
                <a:gd name="T73" fmla="*/ 400 h 2273"/>
                <a:gd name="T74" fmla="*/ 895 w 1669"/>
                <a:gd name="T75" fmla="*/ 161 h 2273"/>
                <a:gd name="T76" fmla="*/ 833 w 1669"/>
                <a:gd name="T77" fmla="*/ 0 h 2273"/>
                <a:gd name="T78" fmla="*/ 771 w 1669"/>
                <a:gd name="T79" fmla="*/ 161 h 2273"/>
                <a:gd name="T80" fmla="*/ 307 w 1669"/>
                <a:gd name="T81" fmla="*/ 408 h 2273"/>
                <a:gd name="T82" fmla="*/ 334 w 1669"/>
                <a:gd name="T83" fmla="*/ 258 h 2273"/>
                <a:gd name="T84" fmla="*/ 245 w 1669"/>
                <a:gd name="T85" fmla="*/ 346 h 2273"/>
                <a:gd name="T86" fmla="*/ 149 w 1669"/>
                <a:gd name="T87" fmla="*/ 844 h 2273"/>
                <a:gd name="T88" fmla="*/ 65 w 1669"/>
                <a:gd name="T89" fmla="*/ 768 h 2273"/>
                <a:gd name="T90" fmla="*/ 65 w 1669"/>
                <a:gd name="T91" fmla="*/ 893 h 2273"/>
                <a:gd name="T92" fmla="*/ 149 w 1669"/>
                <a:gd name="T93" fmla="*/ 844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69" h="2273">
                  <a:moveTo>
                    <a:pt x="835" y="346"/>
                  </a:moveTo>
                  <a:cubicBezTo>
                    <a:pt x="560" y="346"/>
                    <a:pt x="337" y="569"/>
                    <a:pt x="337" y="844"/>
                  </a:cubicBezTo>
                  <a:cubicBezTo>
                    <a:pt x="337" y="975"/>
                    <a:pt x="440" y="1133"/>
                    <a:pt x="441" y="1135"/>
                  </a:cubicBezTo>
                  <a:cubicBezTo>
                    <a:pt x="463" y="1168"/>
                    <a:pt x="495" y="1222"/>
                    <a:pt x="513" y="1259"/>
                  </a:cubicBezTo>
                  <a:lnTo>
                    <a:pt x="620" y="1467"/>
                  </a:lnTo>
                  <a:cubicBezTo>
                    <a:pt x="641" y="1507"/>
                    <a:pt x="656" y="1560"/>
                    <a:pt x="656" y="1590"/>
                  </a:cubicBezTo>
                  <a:cubicBezTo>
                    <a:pt x="657" y="1591"/>
                    <a:pt x="669" y="1600"/>
                    <a:pt x="691" y="1600"/>
                  </a:cubicBezTo>
                  <a:lnTo>
                    <a:pt x="978" y="1600"/>
                  </a:lnTo>
                  <a:cubicBezTo>
                    <a:pt x="1000" y="1600"/>
                    <a:pt x="1012" y="1591"/>
                    <a:pt x="1014" y="1588"/>
                  </a:cubicBezTo>
                  <a:cubicBezTo>
                    <a:pt x="1014" y="1560"/>
                    <a:pt x="1029" y="1507"/>
                    <a:pt x="1049" y="1467"/>
                  </a:cubicBezTo>
                  <a:lnTo>
                    <a:pt x="1157" y="1258"/>
                  </a:lnTo>
                  <a:cubicBezTo>
                    <a:pt x="1175" y="1223"/>
                    <a:pt x="1207" y="1168"/>
                    <a:pt x="1229" y="1135"/>
                  </a:cubicBezTo>
                  <a:cubicBezTo>
                    <a:pt x="1264" y="1080"/>
                    <a:pt x="1333" y="948"/>
                    <a:pt x="1333" y="844"/>
                  </a:cubicBezTo>
                  <a:cubicBezTo>
                    <a:pt x="1333" y="569"/>
                    <a:pt x="1109" y="346"/>
                    <a:pt x="835" y="346"/>
                  </a:cubicBezTo>
                  <a:close/>
                  <a:moveTo>
                    <a:pt x="978" y="1704"/>
                  </a:moveTo>
                  <a:lnTo>
                    <a:pt x="691" y="1704"/>
                  </a:lnTo>
                  <a:cubicBezTo>
                    <a:pt x="613" y="1704"/>
                    <a:pt x="552" y="1654"/>
                    <a:pt x="552" y="1590"/>
                  </a:cubicBezTo>
                  <a:cubicBezTo>
                    <a:pt x="552" y="1581"/>
                    <a:pt x="543" y="1546"/>
                    <a:pt x="528" y="1515"/>
                  </a:cubicBezTo>
                  <a:lnTo>
                    <a:pt x="420" y="1306"/>
                  </a:lnTo>
                  <a:cubicBezTo>
                    <a:pt x="404" y="1273"/>
                    <a:pt x="374" y="1222"/>
                    <a:pt x="354" y="1192"/>
                  </a:cubicBezTo>
                  <a:cubicBezTo>
                    <a:pt x="342" y="1173"/>
                    <a:pt x="233" y="1003"/>
                    <a:pt x="233" y="844"/>
                  </a:cubicBezTo>
                  <a:cubicBezTo>
                    <a:pt x="233" y="512"/>
                    <a:pt x="503" y="242"/>
                    <a:pt x="835" y="242"/>
                  </a:cubicBezTo>
                  <a:cubicBezTo>
                    <a:pt x="1167" y="242"/>
                    <a:pt x="1437" y="512"/>
                    <a:pt x="1437" y="844"/>
                  </a:cubicBezTo>
                  <a:cubicBezTo>
                    <a:pt x="1437" y="1003"/>
                    <a:pt x="1328" y="1173"/>
                    <a:pt x="1316" y="1192"/>
                  </a:cubicBezTo>
                  <a:cubicBezTo>
                    <a:pt x="1296" y="1222"/>
                    <a:pt x="1266" y="1274"/>
                    <a:pt x="1249" y="1306"/>
                  </a:cubicBezTo>
                  <a:lnTo>
                    <a:pt x="1142" y="1515"/>
                  </a:lnTo>
                  <a:cubicBezTo>
                    <a:pt x="1126" y="1546"/>
                    <a:pt x="1118" y="1581"/>
                    <a:pt x="1118" y="1590"/>
                  </a:cubicBezTo>
                  <a:cubicBezTo>
                    <a:pt x="1118" y="1654"/>
                    <a:pt x="1056" y="1704"/>
                    <a:pt x="978" y="1704"/>
                  </a:cubicBezTo>
                  <a:close/>
                  <a:moveTo>
                    <a:pt x="676" y="1960"/>
                  </a:moveTo>
                  <a:cubicBezTo>
                    <a:pt x="632" y="1960"/>
                    <a:pt x="597" y="1995"/>
                    <a:pt x="597" y="2037"/>
                  </a:cubicBezTo>
                  <a:cubicBezTo>
                    <a:pt x="597" y="2080"/>
                    <a:pt x="632" y="2115"/>
                    <a:pt x="676" y="2115"/>
                  </a:cubicBezTo>
                  <a:lnTo>
                    <a:pt x="1002" y="2115"/>
                  </a:lnTo>
                  <a:cubicBezTo>
                    <a:pt x="1046" y="2115"/>
                    <a:pt x="1081" y="2080"/>
                    <a:pt x="1081" y="2037"/>
                  </a:cubicBezTo>
                  <a:cubicBezTo>
                    <a:pt x="1081" y="1995"/>
                    <a:pt x="1046" y="1960"/>
                    <a:pt x="1002" y="1960"/>
                  </a:cubicBezTo>
                  <a:lnTo>
                    <a:pt x="676" y="1960"/>
                  </a:lnTo>
                  <a:close/>
                  <a:moveTo>
                    <a:pt x="645" y="2086"/>
                  </a:moveTo>
                  <a:cubicBezTo>
                    <a:pt x="649" y="2190"/>
                    <a:pt x="734" y="2273"/>
                    <a:pt x="839" y="2273"/>
                  </a:cubicBezTo>
                  <a:cubicBezTo>
                    <a:pt x="944" y="2273"/>
                    <a:pt x="1029" y="2190"/>
                    <a:pt x="1033" y="2086"/>
                  </a:cubicBezTo>
                  <a:lnTo>
                    <a:pt x="645" y="2086"/>
                  </a:lnTo>
                  <a:close/>
                  <a:moveTo>
                    <a:pt x="1081" y="2037"/>
                  </a:moveTo>
                  <a:lnTo>
                    <a:pt x="597" y="2037"/>
                  </a:lnTo>
                  <a:lnTo>
                    <a:pt x="597" y="1795"/>
                  </a:lnTo>
                  <a:lnTo>
                    <a:pt x="1081" y="1795"/>
                  </a:lnTo>
                  <a:lnTo>
                    <a:pt x="1081" y="2037"/>
                  </a:lnTo>
                  <a:close/>
                  <a:moveTo>
                    <a:pt x="1157" y="870"/>
                  </a:moveTo>
                  <a:cubicBezTo>
                    <a:pt x="1157" y="914"/>
                    <a:pt x="1121" y="949"/>
                    <a:pt x="1077" y="949"/>
                  </a:cubicBezTo>
                  <a:lnTo>
                    <a:pt x="914" y="949"/>
                  </a:lnTo>
                  <a:lnTo>
                    <a:pt x="914" y="1113"/>
                  </a:lnTo>
                  <a:cubicBezTo>
                    <a:pt x="914" y="1156"/>
                    <a:pt x="878" y="1192"/>
                    <a:pt x="835" y="1192"/>
                  </a:cubicBezTo>
                  <a:cubicBezTo>
                    <a:pt x="791" y="1192"/>
                    <a:pt x="756" y="1156"/>
                    <a:pt x="756" y="1113"/>
                  </a:cubicBezTo>
                  <a:lnTo>
                    <a:pt x="756" y="949"/>
                  </a:lnTo>
                  <a:lnTo>
                    <a:pt x="592" y="949"/>
                  </a:lnTo>
                  <a:cubicBezTo>
                    <a:pt x="549" y="949"/>
                    <a:pt x="513" y="914"/>
                    <a:pt x="513" y="870"/>
                  </a:cubicBezTo>
                  <a:cubicBezTo>
                    <a:pt x="513" y="827"/>
                    <a:pt x="549" y="791"/>
                    <a:pt x="592" y="791"/>
                  </a:cubicBezTo>
                  <a:lnTo>
                    <a:pt x="756" y="791"/>
                  </a:lnTo>
                  <a:lnTo>
                    <a:pt x="756" y="628"/>
                  </a:lnTo>
                  <a:cubicBezTo>
                    <a:pt x="756" y="584"/>
                    <a:pt x="791" y="548"/>
                    <a:pt x="835" y="548"/>
                  </a:cubicBezTo>
                  <a:cubicBezTo>
                    <a:pt x="878" y="548"/>
                    <a:pt x="914" y="584"/>
                    <a:pt x="914" y="628"/>
                  </a:cubicBezTo>
                  <a:lnTo>
                    <a:pt x="914" y="791"/>
                  </a:lnTo>
                  <a:lnTo>
                    <a:pt x="1077" y="791"/>
                  </a:lnTo>
                  <a:cubicBezTo>
                    <a:pt x="1121" y="791"/>
                    <a:pt x="1157" y="827"/>
                    <a:pt x="1157" y="870"/>
                  </a:cubicBezTo>
                  <a:close/>
                  <a:moveTo>
                    <a:pt x="1604" y="768"/>
                  </a:moveTo>
                  <a:lnTo>
                    <a:pt x="1514" y="768"/>
                  </a:lnTo>
                  <a:cubicBezTo>
                    <a:pt x="1517" y="793"/>
                    <a:pt x="1518" y="818"/>
                    <a:pt x="1518" y="844"/>
                  </a:cubicBezTo>
                  <a:cubicBezTo>
                    <a:pt x="1518" y="860"/>
                    <a:pt x="1517" y="877"/>
                    <a:pt x="1515" y="893"/>
                  </a:cubicBezTo>
                  <a:lnTo>
                    <a:pt x="1604" y="893"/>
                  </a:lnTo>
                  <a:cubicBezTo>
                    <a:pt x="1640" y="893"/>
                    <a:pt x="1669" y="865"/>
                    <a:pt x="1669" y="831"/>
                  </a:cubicBezTo>
                  <a:cubicBezTo>
                    <a:pt x="1669" y="796"/>
                    <a:pt x="1640" y="768"/>
                    <a:pt x="1604" y="768"/>
                  </a:cubicBezTo>
                  <a:close/>
                  <a:moveTo>
                    <a:pt x="1356" y="400"/>
                  </a:moveTo>
                  <a:lnTo>
                    <a:pt x="1421" y="336"/>
                  </a:lnTo>
                  <a:cubicBezTo>
                    <a:pt x="1446" y="310"/>
                    <a:pt x="1447" y="270"/>
                    <a:pt x="1423" y="245"/>
                  </a:cubicBezTo>
                  <a:cubicBezTo>
                    <a:pt x="1398" y="221"/>
                    <a:pt x="1358" y="222"/>
                    <a:pt x="1332" y="247"/>
                  </a:cubicBezTo>
                  <a:lnTo>
                    <a:pt x="1267" y="313"/>
                  </a:lnTo>
                  <a:cubicBezTo>
                    <a:pt x="1299" y="339"/>
                    <a:pt x="1329" y="368"/>
                    <a:pt x="1356" y="400"/>
                  </a:cubicBezTo>
                  <a:close/>
                  <a:moveTo>
                    <a:pt x="833" y="158"/>
                  </a:moveTo>
                  <a:cubicBezTo>
                    <a:pt x="854" y="158"/>
                    <a:pt x="875" y="160"/>
                    <a:pt x="895" y="161"/>
                  </a:cubicBezTo>
                  <a:lnTo>
                    <a:pt x="895" y="65"/>
                  </a:lnTo>
                  <a:cubicBezTo>
                    <a:pt x="895" y="29"/>
                    <a:pt x="867" y="0"/>
                    <a:pt x="833" y="0"/>
                  </a:cubicBezTo>
                  <a:cubicBezTo>
                    <a:pt x="799" y="0"/>
                    <a:pt x="771" y="29"/>
                    <a:pt x="771" y="65"/>
                  </a:cubicBezTo>
                  <a:lnTo>
                    <a:pt x="771" y="161"/>
                  </a:lnTo>
                  <a:cubicBezTo>
                    <a:pt x="791" y="160"/>
                    <a:pt x="812" y="158"/>
                    <a:pt x="833" y="158"/>
                  </a:cubicBezTo>
                  <a:close/>
                  <a:moveTo>
                    <a:pt x="307" y="408"/>
                  </a:moveTo>
                  <a:cubicBezTo>
                    <a:pt x="333" y="375"/>
                    <a:pt x="363" y="346"/>
                    <a:pt x="395" y="319"/>
                  </a:cubicBezTo>
                  <a:lnTo>
                    <a:pt x="334" y="258"/>
                  </a:lnTo>
                  <a:cubicBezTo>
                    <a:pt x="308" y="233"/>
                    <a:pt x="268" y="232"/>
                    <a:pt x="244" y="256"/>
                  </a:cubicBezTo>
                  <a:cubicBezTo>
                    <a:pt x="219" y="281"/>
                    <a:pt x="220" y="321"/>
                    <a:pt x="245" y="346"/>
                  </a:cubicBezTo>
                  <a:lnTo>
                    <a:pt x="307" y="408"/>
                  </a:lnTo>
                  <a:close/>
                  <a:moveTo>
                    <a:pt x="149" y="844"/>
                  </a:moveTo>
                  <a:cubicBezTo>
                    <a:pt x="149" y="818"/>
                    <a:pt x="151" y="793"/>
                    <a:pt x="154" y="768"/>
                  </a:cubicBezTo>
                  <a:lnTo>
                    <a:pt x="65" y="768"/>
                  </a:lnTo>
                  <a:cubicBezTo>
                    <a:pt x="29" y="768"/>
                    <a:pt x="0" y="796"/>
                    <a:pt x="0" y="831"/>
                  </a:cubicBezTo>
                  <a:cubicBezTo>
                    <a:pt x="0" y="865"/>
                    <a:pt x="29" y="893"/>
                    <a:pt x="65" y="893"/>
                  </a:cubicBezTo>
                  <a:lnTo>
                    <a:pt x="152" y="893"/>
                  </a:lnTo>
                  <a:cubicBezTo>
                    <a:pt x="151" y="877"/>
                    <a:pt x="149" y="860"/>
                    <a:pt x="149" y="844"/>
                  </a:cubicBezTo>
                  <a:close/>
                </a:path>
              </a:pathLst>
            </a:custGeom>
            <a:grpFill/>
            <a:ln>
              <a:noFill/>
            </a:ln>
          </p:spPr>
          <p:txBody>
            <a:bodyPr vert="horz" wrap="square" lIns="91440" tIns="45720" rIns="91440" bIns="45720" numCol="1" anchor="t" anchorCtr="0" compatLnSpc="1"/>
            <a:lstStyle/>
            <a:p>
              <a:endParaRPr lang="zh-CN" altLang="en-US"/>
            </a:p>
          </p:txBody>
        </p:sp>
      </p:grpSp>
      <p:grpSp>
        <p:nvGrpSpPr>
          <p:cNvPr id="19" name="组合 18"/>
          <p:cNvGrpSpPr/>
          <p:nvPr/>
        </p:nvGrpSpPr>
        <p:grpSpPr>
          <a:xfrm>
            <a:off x="8390953" y="3813005"/>
            <a:ext cx="465708" cy="472063"/>
            <a:chOff x="1342896" y="2366362"/>
            <a:chExt cx="2093913" cy="2122488"/>
          </a:xfrm>
          <a:solidFill>
            <a:schemeClr val="accent1"/>
          </a:solidFill>
        </p:grpSpPr>
        <p:sp>
          <p:nvSpPr>
            <p:cNvPr id="20" name="Freeform 6"/>
            <p:cNvSpPr>
              <a:spLocks noEditPoints="1"/>
            </p:cNvSpPr>
            <p:nvPr/>
          </p:nvSpPr>
          <p:spPr bwMode="auto">
            <a:xfrm>
              <a:off x="1342896" y="2366362"/>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lstStyle/>
            <a:p>
              <a:endParaRPr lang="zh-CN" altLang="en-US"/>
            </a:p>
          </p:txBody>
        </p:sp>
        <p:grpSp>
          <p:nvGrpSpPr>
            <p:cNvPr id="21" name="组合 20"/>
            <p:cNvGrpSpPr/>
            <p:nvPr/>
          </p:nvGrpSpPr>
          <p:grpSpPr>
            <a:xfrm>
              <a:off x="1767347" y="2753040"/>
              <a:ext cx="1311950" cy="1299916"/>
              <a:chOff x="4699000" y="4643438"/>
              <a:chExt cx="346075" cy="342900"/>
            </a:xfrm>
            <a:grpFill/>
          </p:grpSpPr>
          <p:sp>
            <p:nvSpPr>
              <p:cNvPr id="22" name="Freeform 20"/>
              <p:cNvSpPr>
                <a:spLocks noEditPoints="1"/>
              </p:cNvSpPr>
              <p:nvPr/>
            </p:nvSpPr>
            <p:spPr bwMode="auto">
              <a:xfrm>
                <a:off x="4894263" y="4841875"/>
                <a:ext cx="146050" cy="142875"/>
              </a:xfrm>
              <a:custGeom>
                <a:avLst/>
                <a:gdLst>
                  <a:gd name="T0" fmla="*/ 232 w 340"/>
                  <a:gd name="T1" fmla="*/ 183 h 333"/>
                  <a:gd name="T2" fmla="*/ 274 w 340"/>
                  <a:gd name="T3" fmla="*/ 224 h 333"/>
                  <a:gd name="T4" fmla="*/ 232 w 340"/>
                  <a:gd name="T5" fmla="*/ 266 h 333"/>
                  <a:gd name="T6" fmla="*/ 191 w 340"/>
                  <a:gd name="T7" fmla="*/ 224 h 333"/>
                  <a:gd name="T8" fmla="*/ 232 w 340"/>
                  <a:gd name="T9" fmla="*/ 183 h 333"/>
                  <a:gd name="T10" fmla="*/ 75 w 340"/>
                  <a:gd name="T11" fmla="*/ 3 h 333"/>
                  <a:gd name="T12" fmla="*/ 85 w 340"/>
                  <a:gd name="T13" fmla="*/ 24 h 333"/>
                  <a:gd name="T14" fmla="*/ 63 w 340"/>
                  <a:gd name="T15" fmla="*/ 46 h 333"/>
                  <a:gd name="T16" fmla="*/ 42 w 340"/>
                  <a:gd name="T17" fmla="*/ 67 h 333"/>
                  <a:gd name="T18" fmla="*/ 0 w 340"/>
                  <a:gd name="T19" fmla="*/ 94 h 333"/>
                  <a:gd name="T20" fmla="*/ 140 w 340"/>
                  <a:gd name="T21" fmla="*/ 235 h 333"/>
                  <a:gd name="T22" fmla="*/ 207 w 340"/>
                  <a:gd name="T23" fmla="*/ 324 h 333"/>
                  <a:gd name="T24" fmla="*/ 242 w 340"/>
                  <a:gd name="T25" fmla="*/ 333 h 333"/>
                  <a:gd name="T26" fmla="*/ 340 w 340"/>
                  <a:gd name="T27" fmla="*/ 235 h 333"/>
                  <a:gd name="T28" fmla="*/ 330 w 340"/>
                  <a:gd name="T29" fmla="*/ 199 h 333"/>
                  <a:gd name="T30" fmla="*/ 242 w 340"/>
                  <a:gd name="T31" fmla="*/ 133 h 333"/>
                  <a:gd name="T32" fmla="*/ 109 w 340"/>
                  <a:gd name="T33" fmla="*/ 0 h 333"/>
                  <a:gd name="T34" fmla="*/ 96 w 340"/>
                  <a:gd name="T35" fmla="*/ 13 h 333"/>
                  <a:gd name="T36" fmla="*/ 75 w 340"/>
                  <a:gd name="T37" fmla="*/ 3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0" h="333">
                    <a:moveTo>
                      <a:pt x="232" y="183"/>
                    </a:moveTo>
                    <a:cubicBezTo>
                      <a:pt x="255" y="183"/>
                      <a:pt x="274" y="201"/>
                      <a:pt x="274" y="224"/>
                    </a:cubicBezTo>
                    <a:cubicBezTo>
                      <a:pt x="274" y="247"/>
                      <a:pt x="255" y="266"/>
                      <a:pt x="232" y="266"/>
                    </a:cubicBezTo>
                    <a:cubicBezTo>
                      <a:pt x="210" y="266"/>
                      <a:pt x="191" y="247"/>
                      <a:pt x="191" y="224"/>
                    </a:cubicBezTo>
                    <a:cubicBezTo>
                      <a:pt x="191" y="201"/>
                      <a:pt x="210" y="183"/>
                      <a:pt x="232" y="183"/>
                    </a:cubicBezTo>
                    <a:close/>
                    <a:moveTo>
                      <a:pt x="75" y="3"/>
                    </a:moveTo>
                    <a:lnTo>
                      <a:pt x="85" y="24"/>
                    </a:lnTo>
                    <a:lnTo>
                      <a:pt x="63" y="46"/>
                    </a:lnTo>
                    <a:lnTo>
                      <a:pt x="42" y="67"/>
                    </a:lnTo>
                    <a:cubicBezTo>
                      <a:pt x="30" y="79"/>
                      <a:pt x="15" y="88"/>
                      <a:pt x="0" y="94"/>
                    </a:cubicBezTo>
                    <a:lnTo>
                      <a:pt x="140" y="235"/>
                    </a:lnTo>
                    <a:lnTo>
                      <a:pt x="207" y="324"/>
                    </a:lnTo>
                    <a:lnTo>
                      <a:pt x="242" y="333"/>
                    </a:lnTo>
                    <a:lnTo>
                      <a:pt x="340" y="235"/>
                    </a:lnTo>
                    <a:lnTo>
                      <a:pt x="330" y="199"/>
                    </a:lnTo>
                    <a:lnTo>
                      <a:pt x="242" y="133"/>
                    </a:lnTo>
                    <a:lnTo>
                      <a:pt x="109" y="0"/>
                    </a:lnTo>
                    <a:lnTo>
                      <a:pt x="96" y="13"/>
                    </a:lnTo>
                    <a:lnTo>
                      <a:pt x="75"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latin typeface="Arial" panose="020B0604020202020204"/>
                  <a:ea typeface="微软雅黑" panose="020B0503020204020204" pitchFamily="34" charset="-122"/>
                </a:endParaRPr>
              </a:p>
            </p:txBody>
          </p:sp>
          <p:sp>
            <p:nvSpPr>
              <p:cNvPr id="23" name="Freeform 21"/>
              <p:cNvSpPr/>
              <p:nvPr/>
            </p:nvSpPr>
            <p:spPr bwMode="auto">
              <a:xfrm>
                <a:off x="4699000" y="4643438"/>
                <a:ext cx="153987" cy="153988"/>
              </a:xfrm>
              <a:custGeom>
                <a:avLst/>
                <a:gdLst>
                  <a:gd name="T0" fmla="*/ 288 w 354"/>
                  <a:gd name="T1" fmla="*/ 281 h 355"/>
                  <a:gd name="T2" fmla="*/ 311 w 354"/>
                  <a:gd name="T3" fmla="*/ 258 h 355"/>
                  <a:gd name="T4" fmla="*/ 332 w 354"/>
                  <a:gd name="T5" fmla="*/ 269 h 355"/>
                  <a:gd name="T6" fmla="*/ 321 w 354"/>
                  <a:gd name="T7" fmla="*/ 248 h 355"/>
                  <a:gd name="T8" fmla="*/ 344 w 354"/>
                  <a:gd name="T9" fmla="*/ 225 h 355"/>
                  <a:gd name="T10" fmla="*/ 346 w 354"/>
                  <a:gd name="T11" fmla="*/ 223 h 355"/>
                  <a:gd name="T12" fmla="*/ 354 w 354"/>
                  <a:gd name="T13" fmla="*/ 185 h 355"/>
                  <a:gd name="T14" fmla="*/ 170 w 354"/>
                  <a:gd name="T15" fmla="*/ 1 h 355"/>
                  <a:gd name="T16" fmla="*/ 153 w 354"/>
                  <a:gd name="T17" fmla="*/ 17 h 355"/>
                  <a:gd name="T18" fmla="*/ 222 w 354"/>
                  <a:gd name="T19" fmla="*/ 127 h 355"/>
                  <a:gd name="T20" fmla="*/ 126 w 354"/>
                  <a:gd name="T21" fmla="*/ 223 h 355"/>
                  <a:gd name="T22" fmla="*/ 16 w 354"/>
                  <a:gd name="T23" fmla="*/ 154 h 355"/>
                  <a:gd name="T24" fmla="*/ 0 w 354"/>
                  <a:gd name="T25" fmla="*/ 171 h 355"/>
                  <a:gd name="T26" fmla="*/ 184 w 354"/>
                  <a:gd name="T27" fmla="*/ 355 h 355"/>
                  <a:gd name="T28" fmla="*/ 237 w 354"/>
                  <a:gd name="T29" fmla="*/ 340 h 355"/>
                  <a:gd name="T30" fmla="*/ 240 w 354"/>
                  <a:gd name="T31" fmla="*/ 344 h 355"/>
                  <a:gd name="T32" fmla="*/ 268 w 354"/>
                  <a:gd name="T33" fmla="*/ 301 h 355"/>
                  <a:gd name="T34" fmla="*/ 288 w 354"/>
                  <a:gd name="T35" fmla="*/ 281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4" h="355">
                    <a:moveTo>
                      <a:pt x="288" y="281"/>
                    </a:moveTo>
                    <a:lnTo>
                      <a:pt x="311" y="258"/>
                    </a:lnTo>
                    <a:lnTo>
                      <a:pt x="332" y="269"/>
                    </a:lnTo>
                    <a:lnTo>
                      <a:pt x="321" y="248"/>
                    </a:lnTo>
                    <a:lnTo>
                      <a:pt x="344" y="225"/>
                    </a:lnTo>
                    <a:lnTo>
                      <a:pt x="346" y="223"/>
                    </a:lnTo>
                    <a:cubicBezTo>
                      <a:pt x="351" y="210"/>
                      <a:pt x="354" y="197"/>
                      <a:pt x="354" y="185"/>
                    </a:cubicBezTo>
                    <a:cubicBezTo>
                      <a:pt x="354" y="91"/>
                      <a:pt x="264" y="0"/>
                      <a:pt x="170" y="1"/>
                    </a:cubicBezTo>
                    <a:cubicBezTo>
                      <a:pt x="170" y="1"/>
                      <a:pt x="159" y="11"/>
                      <a:pt x="153" y="17"/>
                    </a:cubicBezTo>
                    <a:cubicBezTo>
                      <a:pt x="229" y="93"/>
                      <a:pt x="222" y="80"/>
                      <a:pt x="222" y="127"/>
                    </a:cubicBezTo>
                    <a:cubicBezTo>
                      <a:pt x="222" y="164"/>
                      <a:pt x="162" y="223"/>
                      <a:pt x="126" y="223"/>
                    </a:cubicBezTo>
                    <a:cubicBezTo>
                      <a:pt x="78" y="223"/>
                      <a:pt x="93" y="231"/>
                      <a:pt x="16" y="154"/>
                    </a:cubicBezTo>
                    <a:cubicBezTo>
                      <a:pt x="10" y="160"/>
                      <a:pt x="0" y="171"/>
                      <a:pt x="0" y="171"/>
                    </a:cubicBezTo>
                    <a:cubicBezTo>
                      <a:pt x="1" y="265"/>
                      <a:pt x="90" y="355"/>
                      <a:pt x="184" y="355"/>
                    </a:cubicBezTo>
                    <a:cubicBezTo>
                      <a:pt x="201" y="355"/>
                      <a:pt x="219" y="349"/>
                      <a:pt x="237" y="340"/>
                    </a:cubicBezTo>
                    <a:lnTo>
                      <a:pt x="240" y="344"/>
                    </a:lnTo>
                    <a:cubicBezTo>
                      <a:pt x="246" y="328"/>
                      <a:pt x="255" y="314"/>
                      <a:pt x="268" y="301"/>
                    </a:cubicBezTo>
                    <a:lnTo>
                      <a:pt x="288" y="2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latin typeface="Arial" panose="020B0604020202020204"/>
                  <a:ea typeface="微软雅黑" panose="020B0503020204020204" pitchFamily="34" charset="-122"/>
                </a:endParaRPr>
              </a:p>
            </p:txBody>
          </p:sp>
          <p:sp>
            <p:nvSpPr>
              <p:cNvPr id="24" name="Freeform 22"/>
              <p:cNvSpPr/>
              <p:nvPr/>
            </p:nvSpPr>
            <p:spPr bwMode="auto">
              <a:xfrm>
                <a:off x="4699000" y="4643438"/>
                <a:ext cx="346075" cy="342900"/>
              </a:xfrm>
              <a:custGeom>
                <a:avLst/>
                <a:gdLst>
                  <a:gd name="T0" fmla="*/ 771 w 800"/>
                  <a:gd name="T1" fmla="*/ 76 h 791"/>
                  <a:gd name="T2" fmla="*/ 716 w 800"/>
                  <a:gd name="T3" fmla="*/ 22 h 791"/>
                  <a:gd name="T4" fmla="*/ 663 w 800"/>
                  <a:gd name="T5" fmla="*/ 0 h 791"/>
                  <a:gd name="T6" fmla="*/ 610 w 800"/>
                  <a:gd name="T7" fmla="*/ 22 h 791"/>
                  <a:gd name="T8" fmla="*/ 376 w 800"/>
                  <a:gd name="T9" fmla="*/ 256 h 791"/>
                  <a:gd name="T10" fmla="*/ 366 w 800"/>
                  <a:gd name="T11" fmla="*/ 302 h 791"/>
                  <a:gd name="T12" fmla="*/ 335 w 800"/>
                  <a:gd name="T13" fmla="*/ 315 h 791"/>
                  <a:gd name="T14" fmla="*/ 320 w 800"/>
                  <a:gd name="T15" fmla="*/ 312 h 791"/>
                  <a:gd name="T16" fmla="*/ 300 w 800"/>
                  <a:gd name="T17" fmla="*/ 332 h 791"/>
                  <a:gd name="T18" fmla="*/ 300 w 800"/>
                  <a:gd name="T19" fmla="*/ 438 h 791"/>
                  <a:gd name="T20" fmla="*/ 303 w 800"/>
                  <a:gd name="T21" fmla="*/ 442 h 791"/>
                  <a:gd name="T22" fmla="*/ 120 w 800"/>
                  <a:gd name="T23" fmla="*/ 625 h 791"/>
                  <a:gd name="T24" fmla="*/ 72 w 800"/>
                  <a:gd name="T25" fmla="*/ 643 h 791"/>
                  <a:gd name="T26" fmla="*/ 0 w 800"/>
                  <a:gd name="T27" fmla="*/ 745 h 791"/>
                  <a:gd name="T28" fmla="*/ 46 w 800"/>
                  <a:gd name="T29" fmla="*/ 791 h 791"/>
                  <a:gd name="T30" fmla="*/ 148 w 800"/>
                  <a:gd name="T31" fmla="*/ 720 h 791"/>
                  <a:gd name="T32" fmla="*/ 166 w 800"/>
                  <a:gd name="T33" fmla="*/ 670 h 791"/>
                  <a:gd name="T34" fmla="*/ 349 w 800"/>
                  <a:gd name="T35" fmla="*/ 487 h 791"/>
                  <a:gd name="T36" fmla="*/ 355 w 800"/>
                  <a:gd name="T37" fmla="*/ 493 h 791"/>
                  <a:gd name="T38" fmla="*/ 407 w 800"/>
                  <a:gd name="T39" fmla="*/ 515 h 791"/>
                  <a:gd name="T40" fmla="*/ 460 w 800"/>
                  <a:gd name="T41" fmla="*/ 493 h 791"/>
                  <a:gd name="T42" fmla="*/ 481 w 800"/>
                  <a:gd name="T43" fmla="*/ 472 h 791"/>
                  <a:gd name="T44" fmla="*/ 490 w 800"/>
                  <a:gd name="T45" fmla="*/ 426 h 791"/>
                  <a:gd name="T46" fmla="*/ 522 w 800"/>
                  <a:gd name="T47" fmla="*/ 414 h 791"/>
                  <a:gd name="T48" fmla="*/ 536 w 800"/>
                  <a:gd name="T49" fmla="*/ 417 h 791"/>
                  <a:gd name="T50" fmla="*/ 771 w 800"/>
                  <a:gd name="T51" fmla="*/ 182 h 791"/>
                  <a:gd name="T52" fmla="*/ 771 w 800"/>
                  <a:gd name="T53" fmla="*/ 76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00" h="791">
                    <a:moveTo>
                      <a:pt x="771" y="76"/>
                    </a:moveTo>
                    <a:lnTo>
                      <a:pt x="716" y="22"/>
                    </a:lnTo>
                    <a:cubicBezTo>
                      <a:pt x="701" y="7"/>
                      <a:pt x="682" y="0"/>
                      <a:pt x="663" y="0"/>
                    </a:cubicBezTo>
                    <a:cubicBezTo>
                      <a:pt x="644" y="0"/>
                      <a:pt x="625" y="7"/>
                      <a:pt x="610" y="22"/>
                    </a:cubicBezTo>
                    <a:lnTo>
                      <a:pt x="376" y="256"/>
                    </a:lnTo>
                    <a:cubicBezTo>
                      <a:pt x="383" y="270"/>
                      <a:pt x="378" y="291"/>
                      <a:pt x="366" y="302"/>
                    </a:cubicBezTo>
                    <a:cubicBezTo>
                      <a:pt x="359" y="310"/>
                      <a:pt x="346" y="315"/>
                      <a:pt x="335" y="315"/>
                    </a:cubicBezTo>
                    <a:cubicBezTo>
                      <a:pt x="330" y="315"/>
                      <a:pt x="325" y="314"/>
                      <a:pt x="320" y="312"/>
                    </a:cubicBezTo>
                    <a:lnTo>
                      <a:pt x="300" y="332"/>
                    </a:lnTo>
                    <a:cubicBezTo>
                      <a:pt x="271" y="361"/>
                      <a:pt x="271" y="409"/>
                      <a:pt x="300" y="438"/>
                    </a:cubicBezTo>
                    <a:lnTo>
                      <a:pt x="303" y="442"/>
                    </a:lnTo>
                    <a:lnTo>
                      <a:pt x="120" y="625"/>
                    </a:lnTo>
                    <a:lnTo>
                      <a:pt x="72" y="643"/>
                    </a:lnTo>
                    <a:lnTo>
                      <a:pt x="0" y="745"/>
                    </a:lnTo>
                    <a:lnTo>
                      <a:pt x="46" y="791"/>
                    </a:lnTo>
                    <a:lnTo>
                      <a:pt x="148" y="720"/>
                    </a:lnTo>
                    <a:lnTo>
                      <a:pt x="166" y="670"/>
                    </a:lnTo>
                    <a:lnTo>
                      <a:pt x="349" y="487"/>
                    </a:lnTo>
                    <a:lnTo>
                      <a:pt x="355" y="493"/>
                    </a:lnTo>
                    <a:cubicBezTo>
                      <a:pt x="369" y="507"/>
                      <a:pt x="388" y="515"/>
                      <a:pt x="407" y="515"/>
                    </a:cubicBezTo>
                    <a:cubicBezTo>
                      <a:pt x="426" y="515"/>
                      <a:pt x="446" y="507"/>
                      <a:pt x="460" y="493"/>
                    </a:cubicBezTo>
                    <a:lnTo>
                      <a:pt x="481" y="472"/>
                    </a:lnTo>
                    <a:cubicBezTo>
                      <a:pt x="474" y="458"/>
                      <a:pt x="479" y="437"/>
                      <a:pt x="490" y="426"/>
                    </a:cubicBezTo>
                    <a:cubicBezTo>
                      <a:pt x="498" y="419"/>
                      <a:pt x="510" y="414"/>
                      <a:pt x="522" y="414"/>
                    </a:cubicBezTo>
                    <a:cubicBezTo>
                      <a:pt x="527" y="414"/>
                      <a:pt x="532" y="415"/>
                      <a:pt x="536" y="417"/>
                    </a:cubicBezTo>
                    <a:lnTo>
                      <a:pt x="771" y="182"/>
                    </a:lnTo>
                    <a:cubicBezTo>
                      <a:pt x="800" y="153"/>
                      <a:pt x="800" y="106"/>
                      <a:pt x="771"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latin typeface="Arial" panose="020B0604020202020204"/>
                  <a:ea typeface="微软雅黑" panose="020B0503020204020204" pitchFamily="34" charset="-122"/>
                </a:endParaRPr>
              </a:p>
            </p:txBody>
          </p:sp>
        </p:grpSp>
      </p:grpSp>
      <p:grpSp>
        <p:nvGrpSpPr>
          <p:cNvPr id="25" name="组合 24"/>
          <p:cNvGrpSpPr/>
          <p:nvPr/>
        </p:nvGrpSpPr>
        <p:grpSpPr>
          <a:xfrm>
            <a:off x="9798044" y="3813005"/>
            <a:ext cx="465708" cy="472063"/>
            <a:chOff x="4910385" y="-2248866"/>
            <a:chExt cx="2093913" cy="2122488"/>
          </a:xfrm>
          <a:solidFill>
            <a:schemeClr val="accent1"/>
          </a:solidFill>
        </p:grpSpPr>
        <p:sp>
          <p:nvSpPr>
            <p:cNvPr id="26" name="Freeform 6"/>
            <p:cNvSpPr>
              <a:spLocks noEditPoints="1"/>
            </p:cNvSpPr>
            <p:nvPr/>
          </p:nvSpPr>
          <p:spPr bwMode="auto">
            <a:xfrm>
              <a:off x="4910385" y="-2248866"/>
              <a:ext cx="2093913" cy="2122488"/>
            </a:xfrm>
            <a:custGeom>
              <a:avLst/>
              <a:gdLst>
                <a:gd name="T0" fmla="*/ 1391 w 2783"/>
                <a:gd name="T1" fmla="*/ 0 h 2783"/>
                <a:gd name="T2" fmla="*/ 0 w 2783"/>
                <a:gd name="T3" fmla="*/ 1391 h 2783"/>
                <a:gd name="T4" fmla="*/ 1391 w 2783"/>
                <a:gd name="T5" fmla="*/ 2783 h 2783"/>
                <a:gd name="T6" fmla="*/ 2783 w 2783"/>
                <a:gd name="T7" fmla="*/ 1391 h 2783"/>
                <a:gd name="T8" fmla="*/ 1391 w 2783"/>
                <a:gd name="T9" fmla="*/ 0 h 2783"/>
                <a:gd name="T10" fmla="*/ 1391 w 2783"/>
                <a:gd name="T11" fmla="*/ 55 h 2783"/>
                <a:gd name="T12" fmla="*/ 55 w 2783"/>
                <a:gd name="T13" fmla="*/ 1391 h 2783"/>
                <a:gd name="T14" fmla="*/ 1391 w 2783"/>
                <a:gd name="T15" fmla="*/ 2728 h 2783"/>
                <a:gd name="T16" fmla="*/ 2728 w 2783"/>
                <a:gd name="T17" fmla="*/ 1391 h 2783"/>
                <a:gd name="T18" fmla="*/ 1391 w 2783"/>
                <a:gd name="T19" fmla="*/ 55 h 2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83" h="2783">
                  <a:moveTo>
                    <a:pt x="1391" y="0"/>
                  </a:moveTo>
                  <a:cubicBezTo>
                    <a:pt x="623" y="0"/>
                    <a:pt x="0" y="623"/>
                    <a:pt x="0" y="1391"/>
                  </a:cubicBezTo>
                  <a:cubicBezTo>
                    <a:pt x="0" y="2160"/>
                    <a:pt x="623" y="2783"/>
                    <a:pt x="1391" y="2783"/>
                  </a:cubicBezTo>
                  <a:cubicBezTo>
                    <a:pt x="2160" y="2783"/>
                    <a:pt x="2783" y="2160"/>
                    <a:pt x="2783" y="1391"/>
                  </a:cubicBezTo>
                  <a:cubicBezTo>
                    <a:pt x="2783" y="623"/>
                    <a:pt x="2160" y="0"/>
                    <a:pt x="1391" y="0"/>
                  </a:cubicBezTo>
                  <a:close/>
                  <a:moveTo>
                    <a:pt x="1391" y="55"/>
                  </a:moveTo>
                  <a:cubicBezTo>
                    <a:pt x="654" y="55"/>
                    <a:pt x="55" y="654"/>
                    <a:pt x="55" y="1391"/>
                  </a:cubicBezTo>
                  <a:cubicBezTo>
                    <a:pt x="55" y="2129"/>
                    <a:pt x="654" y="2728"/>
                    <a:pt x="1391" y="2728"/>
                  </a:cubicBezTo>
                  <a:cubicBezTo>
                    <a:pt x="2129" y="2728"/>
                    <a:pt x="2728" y="2129"/>
                    <a:pt x="2728" y="1391"/>
                  </a:cubicBezTo>
                  <a:cubicBezTo>
                    <a:pt x="2728" y="654"/>
                    <a:pt x="2129" y="55"/>
                    <a:pt x="1391" y="55"/>
                  </a:cubicBezTo>
                  <a:close/>
                </a:path>
              </a:pathLst>
            </a:custGeom>
            <a:grpFill/>
            <a:ln>
              <a:noFill/>
            </a:ln>
          </p:spPr>
          <p:txBody>
            <a:bodyPr vert="horz" wrap="square" lIns="91440" tIns="45720" rIns="91440" bIns="45720" numCol="1" anchor="t" anchorCtr="0" compatLnSpc="1"/>
            <a:lstStyle/>
            <a:p>
              <a:endParaRPr lang="zh-CN" altLang="en-US"/>
            </a:p>
          </p:txBody>
        </p:sp>
        <p:sp>
          <p:nvSpPr>
            <p:cNvPr id="27" name="Freeform 5"/>
            <p:cNvSpPr>
              <a:spLocks noEditPoints="1"/>
            </p:cNvSpPr>
            <p:nvPr/>
          </p:nvSpPr>
          <p:spPr bwMode="auto">
            <a:xfrm>
              <a:off x="5341463" y="-1826020"/>
              <a:ext cx="1381847" cy="1227579"/>
            </a:xfrm>
            <a:custGeom>
              <a:avLst/>
              <a:gdLst>
                <a:gd name="T0" fmla="*/ 746 w 1802"/>
                <a:gd name="T1" fmla="*/ 524 h 1618"/>
                <a:gd name="T2" fmla="*/ 223 w 1802"/>
                <a:gd name="T3" fmla="*/ 599 h 1618"/>
                <a:gd name="T4" fmla="*/ 223 w 1802"/>
                <a:gd name="T5" fmla="*/ 383 h 1618"/>
                <a:gd name="T6" fmla="*/ 1059 w 1802"/>
                <a:gd name="T7" fmla="*/ 458 h 1618"/>
                <a:gd name="T8" fmla="*/ 223 w 1802"/>
                <a:gd name="T9" fmla="*/ 383 h 1618"/>
                <a:gd name="T10" fmla="*/ 1059 w 1802"/>
                <a:gd name="T11" fmla="*/ 241 h 1618"/>
                <a:gd name="T12" fmla="*/ 223 w 1802"/>
                <a:gd name="T13" fmla="*/ 317 h 1618"/>
                <a:gd name="T14" fmla="*/ 0 w 1802"/>
                <a:gd name="T15" fmla="*/ 1182 h 1618"/>
                <a:gd name="T16" fmla="*/ 202 w 1802"/>
                <a:gd name="T17" fmla="*/ 1455 h 1618"/>
                <a:gd name="T18" fmla="*/ 1283 w 1802"/>
                <a:gd name="T19" fmla="*/ 1548 h 1618"/>
                <a:gd name="T20" fmla="*/ 1198 w 1802"/>
                <a:gd name="T21" fmla="*/ 1219 h 1618"/>
                <a:gd name="T22" fmla="*/ 382 w 1802"/>
                <a:gd name="T23" fmla="*/ 1228 h 1618"/>
                <a:gd name="T24" fmla="*/ 298 w 1802"/>
                <a:gd name="T25" fmla="*/ 1320 h 1618"/>
                <a:gd name="T26" fmla="*/ 84 w 1802"/>
                <a:gd name="T27" fmla="*/ 1164 h 1618"/>
                <a:gd name="T28" fmla="*/ 1198 w 1802"/>
                <a:gd name="T29" fmla="*/ 85 h 1618"/>
                <a:gd name="T30" fmla="*/ 1283 w 1802"/>
                <a:gd name="T31" fmla="*/ 840 h 1618"/>
                <a:gd name="T32" fmla="*/ 0 w 1802"/>
                <a:gd name="T33" fmla="*/ 0 h 1618"/>
                <a:gd name="T34" fmla="*/ 302 w 1802"/>
                <a:gd name="T35" fmla="*/ 1398 h 1618"/>
                <a:gd name="T36" fmla="*/ 972 w 1802"/>
                <a:gd name="T37" fmla="*/ 1492 h 1618"/>
                <a:gd name="T38" fmla="*/ 302 w 1802"/>
                <a:gd name="T39" fmla="*/ 1398 h 1618"/>
                <a:gd name="T40" fmla="*/ 1442 w 1802"/>
                <a:gd name="T41" fmla="*/ 1062 h 1618"/>
                <a:gd name="T42" fmla="*/ 993 w 1802"/>
                <a:gd name="T43" fmla="*/ 851 h 1618"/>
                <a:gd name="T44" fmla="*/ 1783 w 1802"/>
                <a:gd name="T45" fmla="*/ 1547 h 1618"/>
                <a:gd name="T46" fmla="*/ 1604 w 1802"/>
                <a:gd name="T47" fmla="*/ 1057 h 1618"/>
                <a:gd name="T48" fmla="*/ 1387 w 1802"/>
                <a:gd name="T49" fmla="*/ 940 h 1618"/>
                <a:gd name="T50" fmla="*/ 1393 w 1802"/>
                <a:gd name="T51" fmla="*/ 863 h 1618"/>
                <a:gd name="T52" fmla="*/ 1333 w 1802"/>
                <a:gd name="T53" fmla="*/ 914 h 1618"/>
                <a:gd name="T54" fmla="*/ 1360 w 1802"/>
                <a:gd name="T55" fmla="*/ 951 h 1618"/>
                <a:gd name="T56" fmla="*/ 1549 w 1802"/>
                <a:gd name="T57" fmla="*/ 1082 h 1618"/>
                <a:gd name="T58" fmla="*/ 1681 w 1802"/>
                <a:gd name="T59" fmla="*/ 1321 h 1618"/>
                <a:gd name="T60" fmla="*/ 1572 w 1802"/>
                <a:gd name="T61" fmla="*/ 1171 h 1618"/>
                <a:gd name="T62" fmla="*/ 1270 w 1802"/>
                <a:gd name="T63" fmla="*/ 1253 h 1618"/>
                <a:gd name="T64" fmla="*/ 1696 w 1802"/>
                <a:gd name="T65" fmla="*/ 1610 h 1618"/>
                <a:gd name="T66" fmla="*/ 1069 w 1802"/>
                <a:gd name="T67" fmla="*/ 618 h 1618"/>
                <a:gd name="T68" fmla="*/ 823 w 1802"/>
                <a:gd name="T69" fmla="*/ 496 h 1618"/>
                <a:gd name="T70" fmla="*/ 1007 w 1802"/>
                <a:gd name="T71" fmla="*/ 661 h 1618"/>
                <a:gd name="T72" fmla="*/ 941 w 1802"/>
                <a:gd name="T73" fmla="*/ 716 h 1618"/>
                <a:gd name="T74" fmla="*/ 810 w 1802"/>
                <a:gd name="T75" fmla="*/ 507 h 1618"/>
                <a:gd name="T76" fmla="*/ 889 w 1802"/>
                <a:gd name="T77" fmla="*/ 770 h 1618"/>
                <a:gd name="T78" fmla="*/ 1111 w 1802"/>
                <a:gd name="T79" fmla="*/ 71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2" h="1618">
                  <a:moveTo>
                    <a:pt x="223" y="524"/>
                  </a:moveTo>
                  <a:lnTo>
                    <a:pt x="746" y="524"/>
                  </a:lnTo>
                  <a:lnTo>
                    <a:pt x="746" y="599"/>
                  </a:lnTo>
                  <a:lnTo>
                    <a:pt x="223" y="599"/>
                  </a:lnTo>
                  <a:lnTo>
                    <a:pt x="223" y="524"/>
                  </a:lnTo>
                  <a:close/>
                  <a:moveTo>
                    <a:pt x="223" y="383"/>
                  </a:moveTo>
                  <a:lnTo>
                    <a:pt x="1059" y="383"/>
                  </a:lnTo>
                  <a:lnTo>
                    <a:pt x="1059" y="458"/>
                  </a:lnTo>
                  <a:lnTo>
                    <a:pt x="223" y="458"/>
                  </a:lnTo>
                  <a:lnTo>
                    <a:pt x="223" y="383"/>
                  </a:lnTo>
                  <a:close/>
                  <a:moveTo>
                    <a:pt x="223" y="241"/>
                  </a:moveTo>
                  <a:lnTo>
                    <a:pt x="1059" y="241"/>
                  </a:lnTo>
                  <a:lnTo>
                    <a:pt x="1059" y="317"/>
                  </a:lnTo>
                  <a:lnTo>
                    <a:pt x="223" y="317"/>
                  </a:lnTo>
                  <a:lnTo>
                    <a:pt x="223" y="241"/>
                  </a:lnTo>
                  <a:close/>
                  <a:moveTo>
                    <a:pt x="0" y="1182"/>
                  </a:moveTo>
                  <a:cubicBezTo>
                    <a:pt x="0" y="1254"/>
                    <a:pt x="9" y="1311"/>
                    <a:pt x="54" y="1369"/>
                  </a:cubicBezTo>
                  <a:cubicBezTo>
                    <a:pt x="92" y="1419"/>
                    <a:pt x="140" y="1446"/>
                    <a:pt x="202" y="1455"/>
                  </a:cubicBezTo>
                  <a:lnTo>
                    <a:pt x="1206" y="1612"/>
                  </a:lnTo>
                  <a:cubicBezTo>
                    <a:pt x="1248" y="1618"/>
                    <a:pt x="1283" y="1590"/>
                    <a:pt x="1283" y="1548"/>
                  </a:cubicBezTo>
                  <a:lnTo>
                    <a:pt x="1283" y="1335"/>
                  </a:lnTo>
                  <a:cubicBezTo>
                    <a:pt x="1254" y="1299"/>
                    <a:pt x="1226" y="1259"/>
                    <a:pt x="1198" y="1219"/>
                  </a:cubicBezTo>
                  <a:lnTo>
                    <a:pt x="1198" y="1490"/>
                  </a:lnTo>
                  <a:lnTo>
                    <a:pt x="382" y="1228"/>
                  </a:lnTo>
                  <a:cubicBezTo>
                    <a:pt x="372" y="1225"/>
                    <a:pt x="361" y="1229"/>
                    <a:pt x="356" y="1239"/>
                  </a:cubicBezTo>
                  <a:cubicBezTo>
                    <a:pt x="339" y="1273"/>
                    <a:pt x="319" y="1304"/>
                    <a:pt x="298" y="1320"/>
                  </a:cubicBezTo>
                  <a:cubicBezTo>
                    <a:pt x="239" y="1366"/>
                    <a:pt x="166" y="1357"/>
                    <a:pt x="121" y="1299"/>
                  </a:cubicBezTo>
                  <a:cubicBezTo>
                    <a:pt x="88" y="1256"/>
                    <a:pt x="84" y="1215"/>
                    <a:pt x="84" y="1164"/>
                  </a:cubicBezTo>
                  <a:lnTo>
                    <a:pt x="84" y="85"/>
                  </a:lnTo>
                  <a:lnTo>
                    <a:pt x="1198" y="85"/>
                  </a:lnTo>
                  <a:lnTo>
                    <a:pt x="1198" y="751"/>
                  </a:lnTo>
                  <a:lnTo>
                    <a:pt x="1283" y="840"/>
                  </a:lnTo>
                  <a:lnTo>
                    <a:pt x="1283" y="0"/>
                  </a:lnTo>
                  <a:lnTo>
                    <a:pt x="0" y="0"/>
                  </a:lnTo>
                  <a:lnTo>
                    <a:pt x="0" y="1182"/>
                  </a:lnTo>
                  <a:close/>
                  <a:moveTo>
                    <a:pt x="302" y="1398"/>
                  </a:moveTo>
                  <a:lnTo>
                    <a:pt x="970" y="1503"/>
                  </a:lnTo>
                  <a:cubicBezTo>
                    <a:pt x="977" y="1504"/>
                    <a:pt x="980" y="1494"/>
                    <a:pt x="972" y="1492"/>
                  </a:cubicBezTo>
                  <a:lnTo>
                    <a:pt x="390" y="1305"/>
                  </a:lnTo>
                  <a:cubicBezTo>
                    <a:pt x="364" y="1349"/>
                    <a:pt x="344" y="1371"/>
                    <a:pt x="302" y="1398"/>
                  </a:cubicBezTo>
                  <a:close/>
                  <a:moveTo>
                    <a:pt x="1131" y="735"/>
                  </a:moveTo>
                  <a:lnTo>
                    <a:pt x="1442" y="1062"/>
                  </a:lnTo>
                  <a:lnTo>
                    <a:pt x="1264" y="1213"/>
                  </a:lnTo>
                  <a:lnTo>
                    <a:pt x="993" y="851"/>
                  </a:lnTo>
                  <a:lnTo>
                    <a:pt x="1131" y="735"/>
                  </a:lnTo>
                  <a:close/>
                  <a:moveTo>
                    <a:pt x="1783" y="1547"/>
                  </a:moveTo>
                  <a:cubicBezTo>
                    <a:pt x="1788" y="1530"/>
                    <a:pt x="1791" y="1511"/>
                    <a:pt x="1793" y="1489"/>
                  </a:cubicBezTo>
                  <a:cubicBezTo>
                    <a:pt x="1802" y="1343"/>
                    <a:pt x="1781" y="1146"/>
                    <a:pt x="1604" y="1057"/>
                  </a:cubicBezTo>
                  <a:cubicBezTo>
                    <a:pt x="1550" y="1030"/>
                    <a:pt x="1446" y="989"/>
                    <a:pt x="1408" y="959"/>
                  </a:cubicBezTo>
                  <a:cubicBezTo>
                    <a:pt x="1399" y="952"/>
                    <a:pt x="1392" y="946"/>
                    <a:pt x="1387" y="940"/>
                  </a:cubicBezTo>
                  <a:cubicBezTo>
                    <a:pt x="1392" y="939"/>
                    <a:pt x="1397" y="937"/>
                    <a:pt x="1401" y="933"/>
                  </a:cubicBezTo>
                  <a:cubicBezTo>
                    <a:pt x="1418" y="919"/>
                    <a:pt x="1414" y="888"/>
                    <a:pt x="1393" y="863"/>
                  </a:cubicBezTo>
                  <a:cubicBezTo>
                    <a:pt x="1373" y="838"/>
                    <a:pt x="1342" y="830"/>
                    <a:pt x="1325" y="844"/>
                  </a:cubicBezTo>
                  <a:cubicBezTo>
                    <a:pt x="1309" y="858"/>
                    <a:pt x="1312" y="890"/>
                    <a:pt x="1333" y="914"/>
                  </a:cubicBezTo>
                  <a:cubicBezTo>
                    <a:pt x="1338" y="920"/>
                    <a:pt x="1343" y="925"/>
                    <a:pt x="1349" y="929"/>
                  </a:cubicBezTo>
                  <a:cubicBezTo>
                    <a:pt x="1351" y="937"/>
                    <a:pt x="1355" y="944"/>
                    <a:pt x="1360" y="951"/>
                  </a:cubicBezTo>
                  <a:cubicBezTo>
                    <a:pt x="1367" y="963"/>
                    <a:pt x="1379" y="975"/>
                    <a:pt x="1394" y="986"/>
                  </a:cubicBezTo>
                  <a:cubicBezTo>
                    <a:pt x="1436" y="1019"/>
                    <a:pt x="1494" y="1051"/>
                    <a:pt x="1549" y="1082"/>
                  </a:cubicBezTo>
                  <a:cubicBezTo>
                    <a:pt x="1666" y="1148"/>
                    <a:pt x="1695" y="1231"/>
                    <a:pt x="1700" y="1321"/>
                  </a:cubicBezTo>
                  <a:cubicBezTo>
                    <a:pt x="1701" y="1334"/>
                    <a:pt x="1694" y="1341"/>
                    <a:pt x="1681" y="1321"/>
                  </a:cubicBezTo>
                  <a:cubicBezTo>
                    <a:pt x="1677" y="1316"/>
                    <a:pt x="1673" y="1310"/>
                    <a:pt x="1670" y="1305"/>
                  </a:cubicBezTo>
                  <a:cubicBezTo>
                    <a:pt x="1643" y="1261"/>
                    <a:pt x="1610" y="1216"/>
                    <a:pt x="1572" y="1171"/>
                  </a:cubicBezTo>
                  <a:cubicBezTo>
                    <a:pt x="1542" y="1136"/>
                    <a:pt x="1512" y="1104"/>
                    <a:pt x="1481" y="1075"/>
                  </a:cubicBezTo>
                  <a:lnTo>
                    <a:pt x="1270" y="1253"/>
                  </a:lnTo>
                  <a:cubicBezTo>
                    <a:pt x="1293" y="1288"/>
                    <a:pt x="1320" y="1324"/>
                    <a:pt x="1350" y="1359"/>
                  </a:cubicBezTo>
                  <a:cubicBezTo>
                    <a:pt x="1476" y="1508"/>
                    <a:pt x="1615" y="1606"/>
                    <a:pt x="1696" y="1610"/>
                  </a:cubicBezTo>
                  <a:cubicBezTo>
                    <a:pt x="1739" y="1613"/>
                    <a:pt x="1770" y="1585"/>
                    <a:pt x="1783" y="1547"/>
                  </a:cubicBezTo>
                  <a:close/>
                  <a:moveTo>
                    <a:pt x="1069" y="618"/>
                  </a:moveTo>
                  <a:lnTo>
                    <a:pt x="835" y="486"/>
                  </a:lnTo>
                  <a:lnTo>
                    <a:pt x="823" y="496"/>
                  </a:lnTo>
                  <a:lnTo>
                    <a:pt x="953" y="651"/>
                  </a:lnTo>
                  <a:cubicBezTo>
                    <a:pt x="971" y="641"/>
                    <a:pt x="993" y="645"/>
                    <a:pt x="1007" y="661"/>
                  </a:cubicBezTo>
                  <a:cubicBezTo>
                    <a:pt x="1022" y="679"/>
                    <a:pt x="1020" y="706"/>
                    <a:pt x="1002" y="722"/>
                  </a:cubicBezTo>
                  <a:cubicBezTo>
                    <a:pt x="984" y="737"/>
                    <a:pt x="957" y="734"/>
                    <a:pt x="941" y="716"/>
                  </a:cubicBezTo>
                  <a:cubicBezTo>
                    <a:pt x="928" y="700"/>
                    <a:pt x="928" y="677"/>
                    <a:pt x="940" y="662"/>
                  </a:cubicBezTo>
                  <a:lnTo>
                    <a:pt x="810" y="507"/>
                  </a:lnTo>
                  <a:lnTo>
                    <a:pt x="797" y="518"/>
                  </a:lnTo>
                  <a:lnTo>
                    <a:pt x="889" y="770"/>
                  </a:lnTo>
                  <a:lnTo>
                    <a:pt x="974" y="828"/>
                  </a:lnTo>
                  <a:lnTo>
                    <a:pt x="1111" y="712"/>
                  </a:lnTo>
                  <a:lnTo>
                    <a:pt x="1069" y="618"/>
                  </a:lnTo>
                  <a:close/>
                </a:path>
              </a:pathLst>
            </a:custGeom>
            <a:grp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600" advClick="0" advTm="5000">
        <p:blinds dir="vert"/>
      </p:transition>
    </mc:Choice>
    <mc:Fallback>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5"/>
                                        </p:tgtEl>
                                        <p:attrNameLst>
                                          <p:attrName>ppt_y</p:attrName>
                                        </p:attrNameLst>
                                      </p:cBhvr>
                                      <p:tavLst>
                                        <p:tav tm="0">
                                          <p:val>
                                            <p:strVal val="#ppt_y"/>
                                          </p:val>
                                        </p:tav>
                                        <p:tav tm="100000">
                                          <p:val>
                                            <p:strVal val="#ppt_y"/>
                                          </p:val>
                                        </p:tav>
                                      </p:tavLst>
                                    </p:anim>
                                    <p:anim calcmode="lin" valueType="num">
                                      <p:cBhvr>
                                        <p:cTn id="2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5"/>
                                        </p:tgtEl>
                                      </p:cBhvr>
                                    </p:animEffect>
                                  </p:childTnLst>
                                </p:cTn>
                              </p:par>
                              <p:par>
                                <p:cTn id="24" presetID="16" presetClass="entr" presetSubtype="37"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arn(outVertical)">
                                      <p:cBhvr>
                                        <p:cTn id="26" dur="500"/>
                                        <p:tgtEl>
                                          <p:spTgt spid="6"/>
                                        </p:tgtEl>
                                      </p:cBhvr>
                                    </p:animEffect>
                                  </p:childTnLst>
                                </p:cTn>
                              </p:par>
                            </p:childTnLst>
                          </p:cTn>
                        </p:par>
                        <p:par>
                          <p:cTn id="27" fill="hold">
                            <p:stCondLst>
                              <p:cond delay="2200"/>
                            </p:stCondLst>
                            <p:childTnLst>
                              <p:par>
                                <p:cTn id="28" presetID="53" presetClass="entr" presetSubtype="16" fill="hold" grpId="0" nodeType="afterEffect">
                                  <p:stCondLst>
                                    <p:cond delay="0"/>
                                  </p:stCondLst>
                                  <p:iterate type="lt">
                                    <p:tmPct val="10000"/>
                                  </p:iterate>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fltVal val="0"/>
                                          </p:val>
                                        </p:tav>
                                        <p:tav tm="100000">
                                          <p:val>
                                            <p:strVal val="#ppt_w"/>
                                          </p:val>
                                        </p:tav>
                                      </p:tavLst>
                                    </p:anim>
                                    <p:anim calcmode="lin" valueType="num">
                                      <p:cBhvr>
                                        <p:cTn id="31" dur="500" fill="hold"/>
                                        <p:tgtEl>
                                          <p:spTgt spid="4"/>
                                        </p:tgtEl>
                                        <p:attrNameLst>
                                          <p:attrName>ppt_h</p:attrName>
                                        </p:attrNameLst>
                                      </p:cBhvr>
                                      <p:tavLst>
                                        <p:tav tm="0">
                                          <p:val>
                                            <p:fltVal val="0"/>
                                          </p:val>
                                        </p:tav>
                                        <p:tav tm="100000">
                                          <p:val>
                                            <p:strVal val="#ppt_h"/>
                                          </p:val>
                                        </p:tav>
                                      </p:tavLst>
                                    </p:anim>
                                    <p:animEffect transition="in" filter="fade">
                                      <p:cBhvr>
                                        <p:cTn id="32" dur="500"/>
                                        <p:tgtEl>
                                          <p:spTgt spid="4"/>
                                        </p:tgtEl>
                                      </p:cBhvr>
                                    </p:animEffect>
                                  </p:childTnLst>
                                </p:cTn>
                              </p:par>
                            </p:childTnLst>
                          </p:cTn>
                        </p:par>
                        <p:par>
                          <p:cTn id="33" fill="hold">
                            <p:stCondLst>
                              <p:cond delay="3500"/>
                            </p:stCondLst>
                            <p:childTnLst>
                              <p:par>
                                <p:cTn id="34" presetID="37" presetClass="entr" presetSubtype="0"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anim calcmode="lin" valueType="num">
                                      <p:cBhvr>
                                        <p:cTn id="37" dur="500" fill="hold"/>
                                        <p:tgtEl>
                                          <p:spTgt spid="7"/>
                                        </p:tgtEl>
                                        <p:attrNameLst>
                                          <p:attrName>ppt_x</p:attrName>
                                        </p:attrNameLst>
                                      </p:cBhvr>
                                      <p:tavLst>
                                        <p:tav tm="0">
                                          <p:val>
                                            <p:strVal val="#ppt_x"/>
                                          </p:val>
                                        </p:tav>
                                        <p:tav tm="100000">
                                          <p:val>
                                            <p:strVal val="#ppt_x"/>
                                          </p:val>
                                        </p:tav>
                                      </p:tavLst>
                                    </p:anim>
                                    <p:anim calcmode="lin" valueType="num">
                                      <p:cBhvr>
                                        <p:cTn id="38" dur="450" decel="100000" fill="hold"/>
                                        <p:tgtEl>
                                          <p:spTgt spid="7"/>
                                        </p:tgtEl>
                                        <p:attrNameLst>
                                          <p:attrName>ppt_y</p:attrName>
                                        </p:attrNameLst>
                                      </p:cBhvr>
                                      <p:tavLst>
                                        <p:tav tm="0">
                                          <p:val>
                                            <p:strVal val="#ppt_y+1"/>
                                          </p:val>
                                        </p:tav>
                                        <p:tav tm="100000">
                                          <p:val>
                                            <p:strVal val="#ppt_y-.03"/>
                                          </p:val>
                                        </p:tav>
                                      </p:tavLst>
                                    </p:anim>
                                    <p:anim calcmode="lin" valueType="num">
                                      <p:cBhvr>
                                        <p:cTn id="39" dur="50" accel="100000" fill="hold">
                                          <p:stCondLst>
                                            <p:cond delay="450"/>
                                          </p:stCondLst>
                                        </p:cTn>
                                        <p:tgtEl>
                                          <p:spTgt spid="7"/>
                                        </p:tgtEl>
                                        <p:attrNameLst>
                                          <p:attrName>ppt_y</p:attrName>
                                        </p:attrNameLst>
                                      </p:cBhvr>
                                      <p:tavLst>
                                        <p:tav tm="0">
                                          <p:val>
                                            <p:strVal val="#ppt_y-.03"/>
                                          </p:val>
                                        </p:tav>
                                        <p:tav tm="100000">
                                          <p:val>
                                            <p:strVal val="#ppt_y"/>
                                          </p:val>
                                        </p:tav>
                                      </p:tavLst>
                                    </p:anim>
                                  </p:childTnLst>
                                </p:cTn>
                              </p:par>
                              <p:par>
                                <p:cTn id="40" presetID="37" presetClass="entr" presetSubtype="0" fill="hold" nodeType="withEffect">
                                  <p:stCondLst>
                                    <p:cond delay="1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anim calcmode="lin" valueType="num">
                                      <p:cBhvr>
                                        <p:cTn id="43" dur="500" fill="hold"/>
                                        <p:tgtEl>
                                          <p:spTgt spid="10"/>
                                        </p:tgtEl>
                                        <p:attrNameLst>
                                          <p:attrName>ppt_x</p:attrName>
                                        </p:attrNameLst>
                                      </p:cBhvr>
                                      <p:tavLst>
                                        <p:tav tm="0">
                                          <p:val>
                                            <p:strVal val="#ppt_x"/>
                                          </p:val>
                                        </p:tav>
                                        <p:tav tm="100000">
                                          <p:val>
                                            <p:strVal val="#ppt_x"/>
                                          </p:val>
                                        </p:tav>
                                      </p:tavLst>
                                    </p:anim>
                                    <p:anim calcmode="lin" valueType="num">
                                      <p:cBhvr>
                                        <p:cTn id="44" dur="450" decel="100000" fill="hold"/>
                                        <p:tgtEl>
                                          <p:spTgt spid="10"/>
                                        </p:tgtEl>
                                        <p:attrNameLst>
                                          <p:attrName>ppt_y</p:attrName>
                                        </p:attrNameLst>
                                      </p:cBhvr>
                                      <p:tavLst>
                                        <p:tav tm="0">
                                          <p:val>
                                            <p:strVal val="#ppt_y+1"/>
                                          </p:val>
                                        </p:tav>
                                        <p:tav tm="100000">
                                          <p:val>
                                            <p:strVal val="#ppt_y-.03"/>
                                          </p:val>
                                        </p:tav>
                                      </p:tavLst>
                                    </p:anim>
                                    <p:anim calcmode="lin" valueType="num">
                                      <p:cBhvr>
                                        <p:cTn id="45" dur="50" accel="100000" fill="hold">
                                          <p:stCondLst>
                                            <p:cond delay="450"/>
                                          </p:stCondLst>
                                        </p:cTn>
                                        <p:tgtEl>
                                          <p:spTgt spid="10"/>
                                        </p:tgtEl>
                                        <p:attrNameLst>
                                          <p:attrName>ppt_y</p:attrName>
                                        </p:attrNameLst>
                                      </p:cBhvr>
                                      <p:tavLst>
                                        <p:tav tm="0">
                                          <p:val>
                                            <p:strVal val="#ppt_y-.03"/>
                                          </p:val>
                                        </p:tav>
                                        <p:tav tm="100000">
                                          <p:val>
                                            <p:strVal val="#ppt_y"/>
                                          </p:val>
                                        </p:tav>
                                      </p:tavLst>
                                    </p:anim>
                                  </p:childTnLst>
                                </p:cTn>
                              </p:par>
                              <p:par>
                                <p:cTn id="46" presetID="37" presetClass="entr" presetSubtype="0" fill="hold" nodeType="withEffect">
                                  <p:stCondLst>
                                    <p:cond delay="20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anim calcmode="lin" valueType="num">
                                      <p:cBhvr>
                                        <p:cTn id="49" dur="500" fill="hold"/>
                                        <p:tgtEl>
                                          <p:spTgt spid="13"/>
                                        </p:tgtEl>
                                        <p:attrNameLst>
                                          <p:attrName>ppt_x</p:attrName>
                                        </p:attrNameLst>
                                      </p:cBhvr>
                                      <p:tavLst>
                                        <p:tav tm="0">
                                          <p:val>
                                            <p:strVal val="#ppt_x"/>
                                          </p:val>
                                        </p:tav>
                                        <p:tav tm="100000">
                                          <p:val>
                                            <p:strVal val="#ppt_x"/>
                                          </p:val>
                                        </p:tav>
                                      </p:tavLst>
                                    </p:anim>
                                    <p:anim calcmode="lin" valueType="num">
                                      <p:cBhvr>
                                        <p:cTn id="50" dur="450" decel="100000" fill="hold"/>
                                        <p:tgtEl>
                                          <p:spTgt spid="13"/>
                                        </p:tgtEl>
                                        <p:attrNameLst>
                                          <p:attrName>ppt_y</p:attrName>
                                        </p:attrNameLst>
                                      </p:cBhvr>
                                      <p:tavLst>
                                        <p:tav tm="0">
                                          <p:val>
                                            <p:strVal val="#ppt_y+1"/>
                                          </p:val>
                                        </p:tav>
                                        <p:tav tm="100000">
                                          <p:val>
                                            <p:strVal val="#ppt_y-.03"/>
                                          </p:val>
                                        </p:tav>
                                      </p:tavLst>
                                    </p:anim>
                                    <p:anim calcmode="lin" valueType="num">
                                      <p:cBhvr>
                                        <p:cTn id="51" dur="50" accel="100000" fill="hold">
                                          <p:stCondLst>
                                            <p:cond delay="450"/>
                                          </p:stCondLst>
                                        </p:cTn>
                                        <p:tgtEl>
                                          <p:spTgt spid="13"/>
                                        </p:tgtEl>
                                        <p:attrNameLst>
                                          <p:attrName>ppt_y</p:attrName>
                                        </p:attrNameLst>
                                      </p:cBhvr>
                                      <p:tavLst>
                                        <p:tav tm="0">
                                          <p:val>
                                            <p:strVal val="#ppt_y-.03"/>
                                          </p:val>
                                        </p:tav>
                                        <p:tav tm="100000">
                                          <p:val>
                                            <p:strVal val="#ppt_y"/>
                                          </p:val>
                                        </p:tav>
                                      </p:tavLst>
                                    </p:anim>
                                  </p:childTnLst>
                                </p:cTn>
                              </p:par>
                              <p:par>
                                <p:cTn id="52" presetID="37" presetClass="entr" presetSubtype="0" fill="hold" nodeType="withEffect">
                                  <p:stCondLst>
                                    <p:cond delay="30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500"/>
                                        <p:tgtEl>
                                          <p:spTgt spid="16"/>
                                        </p:tgtEl>
                                      </p:cBhvr>
                                    </p:animEffect>
                                    <p:anim calcmode="lin" valueType="num">
                                      <p:cBhvr>
                                        <p:cTn id="55" dur="500" fill="hold"/>
                                        <p:tgtEl>
                                          <p:spTgt spid="16"/>
                                        </p:tgtEl>
                                        <p:attrNameLst>
                                          <p:attrName>ppt_x</p:attrName>
                                        </p:attrNameLst>
                                      </p:cBhvr>
                                      <p:tavLst>
                                        <p:tav tm="0">
                                          <p:val>
                                            <p:strVal val="#ppt_x"/>
                                          </p:val>
                                        </p:tav>
                                        <p:tav tm="100000">
                                          <p:val>
                                            <p:strVal val="#ppt_x"/>
                                          </p:val>
                                        </p:tav>
                                      </p:tavLst>
                                    </p:anim>
                                    <p:anim calcmode="lin" valueType="num">
                                      <p:cBhvr>
                                        <p:cTn id="56" dur="450" decel="100000" fill="hold"/>
                                        <p:tgtEl>
                                          <p:spTgt spid="16"/>
                                        </p:tgtEl>
                                        <p:attrNameLst>
                                          <p:attrName>ppt_y</p:attrName>
                                        </p:attrNameLst>
                                      </p:cBhvr>
                                      <p:tavLst>
                                        <p:tav tm="0">
                                          <p:val>
                                            <p:strVal val="#ppt_y+1"/>
                                          </p:val>
                                        </p:tav>
                                        <p:tav tm="100000">
                                          <p:val>
                                            <p:strVal val="#ppt_y-.03"/>
                                          </p:val>
                                        </p:tav>
                                      </p:tavLst>
                                    </p:anim>
                                    <p:anim calcmode="lin" valueType="num">
                                      <p:cBhvr>
                                        <p:cTn id="57" dur="50" accel="100000" fill="hold">
                                          <p:stCondLst>
                                            <p:cond delay="450"/>
                                          </p:stCondLst>
                                        </p:cTn>
                                        <p:tgtEl>
                                          <p:spTgt spid="16"/>
                                        </p:tgtEl>
                                        <p:attrNameLst>
                                          <p:attrName>ppt_y</p:attrName>
                                        </p:attrNameLst>
                                      </p:cBhvr>
                                      <p:tavLst>
                                        <p:tav tm="0">
                                          <p:val>
                                            <p:strVal val="#ppt_y-.03"/>
                                          </p:val>
                                        </p:tav>
                                        <p:tav tm="100000">
                                          <p:val>
                                            <p:strVal val="#ppt_y"/>
                                          </p:val>
                                        </p:tav>
                                      </p:tavLst>
                                    </p:anim>
                                  </p:childTnLst>
                                </p:cTn>
                              </p:par>
                              <p:par>
                                <p:cTn id="58" presetID="37" presetClass="entr" presetSubtype="0" fill="hold" nodeType="withEffect">
                                  <p:stCondLst>
                                    <p:cond delay="40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anim calcmode="lin" valueType="num">
                                      <p:cBhvr>
                                        <p:cTn id="61" dur="500" fill="hold"/>
                                        <p:tgtEl>
                                          <p:spTgt spid="19"/>
                                        </p:tgtEl>
                                        <p:attrNameLst>
                                          <p:attrName>ppt_x</p:attrName>
                                        </p:attrNameLst>
                                      </p:cBhvr>
                                      <p:tavLst>
                                        <p:tav tm="0">
                                          <p:val>
                                            <p:strVal val="#ppt_x"/>
                                          </p:val>
                                        </p:tav>
                                        <p:tav tm="100000">
                                          <p:val>
                                            <p:strVal val="#ppt_x"/>
                                          </p:val>
                                        </p:tav>
                                      </p:tavLst>
                                    </p:anim>
                                    <p:anim calcmode="lin" valueType="num">
                                      <p:cBhvr>
                                        <p:cTn id="62" dur="450" decel="100000" fill="hold"/>
                                        <p:tgtEl>
                                          <p:spTgt spid="19"/>
                                        </p:tgtEl>
                                        <p:attrNameLst>
                                          <p:attrName>ppt_y</p:attrName>
                                        </p:attrNameLst>
                                      </p:cBhvr>
                                      <p:tavLst>
                                        <p:tav tm="0">
                                          <p:val>
                                            <p:strVal val="#ppt_y+1"/>
                                          </p:val>
                                        </p:tav>
                                        <p:tav tm="100000">
                                          <p:val>
                                            <p:strVal val="#ppt_y-.03"/>
                                          </p:val>
                                        </p:tav>
                                      </p:tavLst>
                                    </p:anim>
                                    <p:anim calcmode="lin" valueType="num">
                                      <p:cBhvr>
                                        <p:cTn id="63" dur="50" accel="100000" fill="hold">
                                          <p:stCondLst>
                                            <p:cond delay="450"/>
                                          </p:stCondLst>
                                        </p:cTn>
                                        <p:tgtEl>
                                          <p:spTgt spid="19"/>
                                        </p:tgtEl>
                                        <p:attrNameLst>
                                          <p:attrName>ppt_y</p:attrName>
                                        </p:attrNameLst>
                                      </p:cBhvr>
                                      <p:tavLst>
                                        <p:tav tm="0">
                                          <p:val>
                                            <p:strVal val="#ppt_y-.03"/>
                                          </p:val>
                                        </p:tav>
                                        <p:tav tm="100000">
                                          <p:val>
                                            <p:strVal val="#ppt_y"/>
                                          </p:val>
                                        </p:tav>
                                      </p:tavLst>
                                    </p:anim>
                                  </p:childTnLst>
                                </p:cTn>
                              </p:par>
                              <p:par>
                                <p:cTn id="64" presetID="37" presetClass="entr" presetSubtype="0" fill="hold" nodeType="withEffect">
                                  <p:stCondLst>
                                    <p:cond delay="50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500"/>
                                        <p:tgtEl>
                                          <p:spTgt spid="25"/>
                                        </p:tgtEl>
                                      </p:cBhvr>
                                    </p:animEffect>
                                    <p:anim calcmode="lin" valueType="num">
                                      <p:cBhvr>
                                        <p:cTn id="67" dur="500" fill="hold"/>
                                        <p:tgtEl>
                                          <p:spTgt spid="25"/>
                                        </p:tgtEl>
                                        <p:attrNameLst>
                                          <p:attrName>ppt_x</p:attrName>
                                        </p:attrNameLst>
                                      </p:cBhvr>
                                      <p:tavLst>
                                        <p:tav tm="0">
                                          <p:val>
                                            <p:strVal val="#ppt_x"/>
                                          </p:val>
                                        </p:tav>
                                        <p:tav tm="100000">
                                          <p:val>
                                            <p:strVal val="#ppt_x"/>
                                          </p:val>
                                        </p:tav>
                                      </p:tavLst>
                                    </p:anim>
                                    <p:anim calcmode="lin" valueType="num">
                                      <p:cBhvr>
                                        <p:cTn id="68" dur="450" decel="100000" fill="hold"/>
                                        <p:tgtEl>
                                          <p:spTgt spid="25"/>
                                        </p:tgtEl>
                                        <p:attrNameLst>
                                          <p:attrName>ppt_y</p:attrName>
                                        </p:attrNameLst>
                                      </p:cBhvr>
                                      <p:tavLst>
                                        <p:tav tm="0">
                                          <p:val>
                                            <p:strVal val="#ppt_y+1"/>
                                          </p:val>
                                        </p:tav>
                                        <p:tav tm="100000">
                                          <p:val>
                                            <p:strVal val="#ppt_y-.03"/>
                                          </p:val>
                                        </p:tav>
                                      </p:tavLst>
                                    </p:anim>
                                    <p:anim calcmode="lin" valueType="num">
                                      <p:cBhvr>
                                        <p:cTn id="69" dur="50" accel="100000" fill="hold">
                                          <p:stCondLst>
                                            <p:cond delay="450"/>
                                          </p:stCondLst>
                                        </p:cTn>
                                        <p:tgtEl>
                                          <p:spTgt spid="2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Lst>
  </p:timing>
</p:sld>
</file>

<file path=ppt/tags/tag1.xml><?xml version="1.0" encoding="utf-8"?>
<p:tagLst xmlns:p="http://schemas.openxmlformats.org/presentationml/2006/main">
  <p:tag name="PA" val="v3.2.0"/>
</p:tagLst>
</file>

<file path=ppt/tags/tag2.xml><?xml version="1.0" encoding="utf-8"?>
<p:tagLst xmlns:p="http://schemas.openxmlformats.org/presentationml/2006/main">
  <p:tag name="MH" val="20160830104710"/>
  <p:tag name="MH_LIBRARY" val="CONTENTS"/>
  <p:tag name="MH_TYPE" val="NUMBER"/>
  <p:tag name="ID" val="545816"/>
  <p:tag name="MH_ORDER" val="1"/>
  <p:tag name="PA" val="v3.0.1"/>
</p:tagLst>
</file>

<file path=ppt/tags/tag3.xml><?xml version="1.0" encoding="utf-8"?>
<p:tagLst xmlns:p="http://schemas.openxmlformats.org/presentationml/2006/main">
  <p:tag name="MH" val="20160830104710"/>
  <p:tag name="MH_LIBRARY" val="CONTENTS"/>
  <p:tag name="MH_TYPE" val="ENTRY"/>
  <p:tag name="ID" val="545816"/>
  <p:tag name="MH_ORDER" val="1"/>
  <p:tag name="PA" val="v3.0.1"/>
</p:tagLst>
</file>

<file path=ppt/tags/tag4.xml><?xml version="1.0" encoding="utf-8"?>
<p:tagLst xmlns:p="http://schemas.openxmlformats.org/presentationml/2006/main">
  <p:tag name="MH" val="20160830104710"/>
  <p:tag name="MH_LIBRARY" val="CONTENTS"/>
  <p:tag name="MH_TYPE" val="NUMBER"/>
  <p:tag name="ID" val="545816"/>
  <p:tag name="MH_ORDER" val="2"/>
  <p:tag name="PA" val="v3.0.1"/>
</p:tagLst>
</file>

<file path=ppt/tags/tag5.xml><?xml version="1.0" encoding="utf-8"?>
<p:tagLst xmlns:p="http://schemas.openxmlformats.org/presentationml/2006/main">
  <p:tag name="MH" val="20160830104710"/>
  <p:tag name="MH_LIBRARY" val="CONTENTS"/>
  <p:tag name="MH_TYPE" val="ENTRY"/>
  <p:tag name="ID" val="545816"/>
  <p:tag name="MH_ORDER" val="2"/>
  <p:tag name="PA" val="v3.0.1"/>
</p:tagLst>
</file>

<file path=ppt/tags/tag6.xml><?xml version="1.0" encoding="utf-8"?>
<p:tagLst xmlns:p="http://schemas.openxmlformats.org/presentationml/2006/main">
  <p:tag name="MH" val="20160830104710"/>
  <p:tag name="MH_LIBRARY" val="CONTENTS"/>
  <p:tag name="MH_TYPE" val="NUMBER"/>
  <p:tag name="ID" val="545816"/>
  <p:tag name="MH_ORDER" val="3"/>
  <p:tag name="PA" val="v3.0.1"/>
</p:tagLst>
</file>

<file path=ppt/tags/tag7.xml><?xml version="1.0" encoding="utf-8"?>
<p:tagLst xmlns:p="http://schemas.openxmlformats.org/presentationml/2006/main">
  <p:tag name="MH" val="20160830104710"/>
  <p:tag name="MH_LIBRARY" val="CONTENTS"/>
  <p:tag name="MH_TYPE" val="ENTRY"/>
  <p:tag name="ID" val="545816"/>
  <p:tag name="MH_ORDER" val="3"/>
  <p:tag name="PA" val="v3.0.1"/>
</p:tagLst>
</file>

<file path=ppt/tags/tag8.xml><?xml version="1.0" encoding="utf-8"?>
<p:tagLst xmlns:p="http://schemas.openxmlformats.org/presentationml/2006/main">
  <p:tag name="MH" val="20160830104710"/>
  <p:tag name="MH_LIBRARY" val="CONTENTS"/>
  <p:tag name="MH_TYPE" val="NUMBER"/>
  <p:tag name="ID" val="545816"/>
  <p:tag name="MH_ORDER" val="4"/>
  <p:tag name="PA" val="v3.0.1"/>
</p:tagLst>
</file>

<file path=ppt/tags/tag9.xml><?xml version="1.0" encoding="utf-8"?>
<p:tagLst xmlns:p="http://schemas.openxmlformats.org/presentationml/2006/main">
  <p:tag name="MH" val="20160830104710"/>
  <p:tag name="MH_LIBRARY" val="CONTENTS"/>
  <p:tag name="MH_TYPE" val="ENTRY"/>
  <p:tag name="ID" val="545816"/>
  <p:tag name="MH_ORDER" val="4"/>
  <p:tag name="PA" val="v3.0.1"/>
</p:tagLst>
</file>

<file path=ppt/tags/tag10.xml><?xml version="1.0" encoding="utf-8"?>
<p:tagLst xmlns:p="http://schemas.openxmlformats.org/presentationml/2006/main">
  <p:tag name="MH" val="20160830104710"/>
  <p:tag name="MH_LIBRARY" val="CONTENTS"/>
  <p:tag name="MH_TYPE" val="OTHERS"/>
  <p:tag name="ID" val="545816"/>
  <p:tag name="PA" val="v3.0.1"/>
</p:tagLst>
</file>

<file path=ppt/tags/tag11.xml><?xml version="1.0" encoding="utf-8"?>
<p:tagLst xmlns:p="http://schemas.openxmlformats.org/presentationml/2006/main">
  <p:tag name="MH" val="20160830104710"/>
  <p:tag name="MH_LIBRARY" val="CONTENTS"/>
  <p:tag name="MH_TYPE" val="OTHERS"/>
  <p:tag name="ID" val="545816"/>
  <p:tag name="PA" val="v3.0.1"/>
</p:tagLst>
</file>

<file path=ppt/tags/tag12.xml><?xml version="1.0" encoding="utf-8"?>
<p:tagLst xmlns:p="http://schemas.openxmlformats.org/presentationml/2006/main">
  <p:tag name="MH" val="20160830104710"/>
  <p:tag name="MH_LIBRARY" val="CONTENTS"/>
  <p:tag name="MH_TYPE" val="OTHERS"/>
  <p:tag name="ID" val="545816"/>
  <p:tag name="PA" val="v3.0.1"/>
</p:tagLst>
</file>

<file path=ppt/tags/tag13.xml><?xml version="1.0" encoding="utf-8"?>
<p:tagLst xmlns:p="http://schemas.openxmlformats.org/presentationml/2006/main">
  <p:tag name="MH" val="20151204212322"/>
  <p:tag name="MH_LIBRARY" val="GRAPHIC"/>
  <p:tag name="MH_ORDER" val="等腰三角形 7"/>
  <p:tag name="PA" val="v3.0.1"/>
</p:tagLst>
</file>

<file path=ppt/tags/tag14.xml><?xml version="1.0" encoding="utf-8"?>
<p:tagLst xmlns:p="http://schemas.openxmlformats.org/presentationml/2006/main">
  <p:tag name="MH" val="20151204212322"/>
  <p:tag name="MH_LIBRARY" val="GRAPHIC"/>
  <p:tag name="MH_ORDER" val="Freeform 12"/>
  <p:tag name="PA" val="v3.0.1"/>
</p:tagLst>
</file>

<file path=ppt/tags/tag15.xml><?xml version="1.0" encoding="utf-8"?>
<p:tagLst xmlns:p="http://schemas.openxmlformats.org/presentationml/2006/main">
  <p:tag name="PA" val="v3.0.1"/>
</p:tagLst>
</file>

<file path=ppt/tags/tag16.xml><?xml version="1.0" encoding="utf-8"?>
<p:tagLst xmlns:p="http://schemas.openxmlformats.org/presentationml/2006/main">
  <p:tag name="PA" val="v3.0.1"/>
</p:tagLst>
</file>

<file path=ppt/tags/tag17.xml><?xml version="1.0" encoding="utf-8"?>
<p:tagLst xmlns:p="http://schemas.openxmlformats.org/presentationml/2006/main">
  <p:tag name="PA" val="v3.0.1"/>
</p:tagLst>
</file>

<file path=ppt/tags/tag18.xml><?xml version="1.0" encoding="utf-8"?>
<p:tagLst xmlns:p="http://schemas.openxmlformats.org/presentationml/2006/main">
  <p:tag name="PA" val="v3.0.1"/>
</p:tagLst>
</file>

<file path=ppt/tags/tag19.xml><?xml version="1.0" encoding="utf-8"?>
<p:tagLst xmlns:p="http://schemas.openxmlformats.org/presentationml/2006/main">
  <p:tag name="PA" val="v3.0.1"/>
</p:tagLst>
</file>

<file path=ppt/tags/tag20.xml><?xml version="1.0" encoding="utf-8"?>
<p:tagLst xmlns:p="http://schemas.openxmlformats.org/presentationml/2006/main">
  <p:tag name="PA" val="v3.0.1"/>
</p:tagLst>
</file>

<file path=ppt/tags/tag21.xml><?xml version="1.0" encoding="utf-8"?>
<p:tagLst xmlns:p="http://schemas.openxmlformats.org/presentationml/2006/main">
  <p:tag name="PA" val="v3.0.1"/>
</p:tagLst>
</file>

<file path=ppt/tags/tag22.xml><?xml version="1.0" encoding="utf-8"?>
<p:tagLst xmlns:p="http://schemas.openxmlformats.org/presentationml/2006/main">
  <p:tag name="PA" val="v3.0.1"/>
</p:tagLst>
</file>

<file path=ppt/tags/tag23.xml><?xml version="1.0" encoding="utf-8"?>
<p:tagLst xmlns:p="http://schemas.openxmlformats.org/presentationml/2006/main">
  <p:tag name="PA" val="v3.0.1"/>
</p:tagLst>
</file>

<file path=ppt/tags/tag24.xml><?xml version="1.0" encoding="utf-8"?>
<p:tagLst xmlns:p="http://schemas.openxmlformats.org/presentationml/2006/main">
  <p:tag name="PA" val="v3.0.1"/>
</p:tagLst>
</file>

<file path=ppt/tags/tag25.xml><?xml version="1.0" encoding="utf-8"?>
<p:tagLst xmlns:p="http://schemas.openxmlformats.org/presentationml/2006/main">
  <p:tag name="PA" val="v3.0.1"/>
</p:tagLst>
</file>

<file path=ppt/tags/tag26.xml><?xml version="1.0" encoding="utf-8"?>
<p:tagLst xmlns:p="http://schemas.openxmlformats.org/presentationml/2006/main">
  <p:tag name="PA" val="v3.0.1"/>
</p:tagLst>
</file>

<file path=ppt/tags/tag27.xml><?xml version="1.0" encoding="utf-8"?>
<p:tagLst xmlns:p="http://schemas.openxmlformats.org/presentationml/2006/main">
  <p:tag name="PA" val="v3.0.1"/>
</p:tagLst>
</file>

<file path=ppt/tags/tag28.xml><?xml version="1.0" encoding="utf-8"?>
<p:tagLst xmlns:p="http://schemas.openxmlformats.org/presentationml/2006/main">
  <p:tag name="PA" val="v3.0.1"/>
</p:tagLst>
</file>

<file path=ppt/tags/tag29.xml><?xml version="1.0" encoding="utf-8"?>
<p:tagLst xmlns:p="http://schemas.openxmlformats.org/presentationml/2006/main">
  <p:tag name="PA" val="v3.0.1"/>
</p:tagLst>
</file>

<file path=ppt/theme/theme1.xml><?xml version="1.0" encoding="utf-8"?>
<a:theme xmlns:a="http://schemas.openxmlformats.org/drawingml/2006/main" name="更多模版：亮亮图文旗舰店https://liangliangtuwen.tmall.com">
  <a:themeElements>
    <a:clrScheme name="Seventhin">
      <a:dk1>
        <a:srgbClr val="FFFFFF"/>
      </a:dk1>
      <a:lt1>
        <a:srgbClr val="262626"/>
      </a:lt1>
      <a:dk2>
        <a:srgbClr val="FFFFFF"/>
      </a:dk2>
      <a:lt2>
        <a:srgbClr val="262E33"/>
      </a:lt2>
      <a:accent1>
        <a:srgbClr val="FFA95A"/>
      </a:accent1>
      <a:accent2>
        <a:srgbClr val="D7727A"/>
      </a:accent2>
      <a:accent3>
        <a:srgbClr val="D07965"/>
      </a:accent3>
      <a:accent4>
        <a:srgbClr val="AB6E80"/>
      </a:accent4>
      <a:accent5>
        <a:srgbClr val="665D7A"/>
      </a:accent5>
      <a:accent6>
        <a:srgbClr val="475B7C"/>
      </a:accent6>
      <a:hlink>
        <a:srgbClr val="0000FF"/>
      </a:hlink>
      <a:folHlink>
        <a:srgbClr val="800080"/>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亮亮图文旗舰店https://liangliangtuwen.tmall.com">
  <a:themeElements>
    <a:clrScheme name="Grey Yellow">
      <a:dk1>
        <a:sysClr val="windowText" lastClr="000000"/>
      </a:dk1>
      <a:lt1>
        <a:sysClr val="window" lastClr="FFFFFF"/>
      </a:lt1>
      <a:dk2>
        <a:srgbClr val="000000"/>
      </a:dk2>
      <a:lt2>
        <a:srgbClr val="F8F8F8"/>
      </a:lt2>
      <a:accent1>
        <a:srgbClr val="D5D5D5"/>
      </a:accent1>
      <a:accent2>
        <a:srgbClr val="B2B2B2"/>
      </a:accent2>
      <a:accent3>
        <a:srgbClr val="FFCC00"/>
      </a:accent3>
      <a:accent4>
        <a:srgbClr val="808080"/>
      </a:accent4>
      <a:accent5>
        <a:srgbClr val="5F5F5F"/>
      </a:accent5>
      <a:accent6>
        <a:srgbClr val="4D4D4D"/>
      </a:accent6>
      <a:hlink>
        <a:srgbClr val="5F5F5F"/>
      </a:hlink>
      <a:folHlink>
        <a:srgbClr val="919191"/>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BT-</Template>
  <TotalTime>0</TotalTime>
  <Words>4030</Words>
  <Application>WPS 演示</Application>
  <PresentationFormat>自定义</PresentationFormat>
  <Paragraphs>429</Paragraphs>
  <Slides>25</Slides>
  <Notes>1</Notes>
  <HiddenSlides>0</HiddenSlides>
  <MMClips>1</MMClips>
  <ScaleCrop>false</ScaleCrop>
  <HeadingPairs>
    <vt:vector size="6" baseType="variant">
      <vt:variant>
        <vt:lpstr>已用的字体</vt:lpstr>
      </vt:variant>
      <vt:variant>
        <vt:i4>20</vt:i4>
      </vt:variant>
      <vt:variant>
        <vt:lpstr>主题</vt:lpstr>
      </vt:variant>
      <vt:variant>
        <vt:i4>2</vt:i4>
      </vt:variant>
      <vt:variant>
        <vt:lpstr>幻灯片标题</vt:lpstr>
      </vt:variant>
      <vt:variant>
        <vt:i4>25</vt:i4>
      </vt:variant>
    </vt:vector>
  </HeadingPairs>
  <TitlesOfParts>
    <vt:vector size="47" baseType="lpstr">
      <vt:lpstr>Arial</vt:lpstr>
      <vt:lpstr>宋体</vt:lpstr>
      <vt:lpstr>Wingdings</vt:lpstr>
      <vt:lpstr>微软雅黑</vt:lpstr>
      <vt:lpstr>Arial</vt:lpstr>
      <vt:lpstr>Calibri</vt:lpstr>
      <vt:lpstr>Agency FB</vt:lpstr>
      <vt:lpstr>Impact</vt:lpstr>
      <vt:lpstr>华文黑体</vt:lpstr>
      <vt:lpstr>Roboto condensed</vt:lpstr>
      <vt:lpstr>Roboto condensed light</vt:lpstr>
      <vt:lpstr>Open Sans</vt:lpstr>
      <vt:lpstr>Open Sans</vt:lpstr>
      <vt:lpstr>MS PGothic</vt:lpstr>
      <vt:lpstr>Arial Unicode MS</vt:lpstr>
      <vt:lpstr>等线</vt:lpstr>
      <vt:lpstr>Segoe Print</vt:lpstr>
      <vt:lpstr>Neris Thin</vt:lpstr>
      <vt:lpstr>Aharoni</vt:lpstr>
      <vt:lpstr>黑体</vt:lpstr>
      <vt:lpstr>更多模版：亮亮图文旗舰店https://liangliangtuwen.tmall.com</vt:lpstr>
      <vt:lpstr>亮亮图文旗舰店https://liangliangtuwen.tmall.com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更多模版：亮亮图文旗舰店https:/liangliangtuwen.tmall.com</cp:keywords>
  <cp:lastModifiedBy>拉普耶鲁</cp:lastModifiedBy>
  <cp:revision>2</cp:revision>
  <dcterms:created xsi:type="dcterms:W3CDTF">2017-07-02T11:25:00Z</dcterms:created>
  <dcterms:modified xsi:type="dcterms:W3CDTF">2018-04-17T05:38:22Z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