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7" r:id="rId5"/>
    <p:sldId id="261" r:id="rId6"/>
    <p:sldId id="262" r:id="rId7"/>
    <p:sldId id="263" r:id="rId8"/>
    <p:sldId id="265" r:id="rId9"/>
    <p:sldId id="266" r:id="rId10"/>
    <p:sldId id="264" r:id="rId11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  <a:srgbClr val="FF66CC"/>
    <a:srgbClr val="FF33CC"/>
    <a:srgbClr val="FF0066"/>
    <a:srgbClr val="CC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012" autoAdjust="0"/>
    <p:restoredTop sz="89977" autoAdjust="0"/>
  </p:normalViewPr>
  <p:slideViewPr>
    <p:cSldViewPr snapToGrid="0">
      <p:cViewPr varScale="1">
        <p:scale>
          <a:sx n="102" d="100"/>
          <a:sy n="102" d="100"/>
        </p:scale>
        <p:origin x="-6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F468F-C27C-4AFC-9873-A4C67253F56D}" type="datetimeFigureOut">
              <a:rPr lang="zh-CN" altLang="en-US" smtClean="0"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9CC68-CE61-4E9B-A01E-D6DED43B69F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895EC-D4DE-4F4E-A2BA-9AF248689FE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C66B6-1C6C-4089-BC6F-21835E65A3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971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C10F32-3ED4-48AC-86B2-239CF34DFFCB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xmlns="" val="36326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C66B6-1C6C-4089-BC6F-21835E65A3A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34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252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622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6504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417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1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674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889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440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436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4379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176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7140F-D995-4DC7-AB97-10F15B8C50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CC8F4-5124-4660-A6E2-45ABB3976C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33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gi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36" name="Picture 24" descr="20085241692863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50"/>
          <a:stretch>
            <a:fillRect/>
          </a:stretch>
        </p:blipFill>
        <p:spPr bwMode="auto">
          <a:xfrm>
            <a:off x="381000" y="304800"/>
            <a:ext cx="10287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4" name="Picture 2" descr="200852613114743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1" r="751" b="3366"/>
          <a:stretch>
            <a:fillRect/>
          </a:stretch>
        </p:blipFill>
        <p:spPr bwMode="auto">
          <a:xfrm>
            <a:off x="1219200" y="0"/>
            <a:ext cx="9448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200852416928632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50"/>
          <a:stretch>
            <a:fillRect/>
          </a:stretch>
        </p:blipFill>
        <p:spPr bwMode="auto">
          <a:xfrm>
            <a:off x="1828800" y="0"/>
            <a:ext cx="883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1295400" y="0"/>
            <a:ext cx="9144000" cy="7010400"/>
            <a:chOff x="-1938" y="2702"/>
            <a:chExt cx="6144" cy="4098"/>
          </a:xfrm>
        </p:grpSpPr>
        <p:pic>
          <p:nvPicPr>
            <p:cNvPr id="38917" name="Picture 5" descr="20081030191437324_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38" y="2702"/>
              <a:ext cx="6144" cy="4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-1908" y="6444"/>
              <a:ext cx="1908" cy="3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38919" name="Picture 7" descr="200852613114743_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1" r="751" b="3366"/>
          <a:stretch>
            <a:fillRect/>
          </a:stretch>
        </p:blipFill>
        <p:spPr bwMode="auto">
          <a:xfrm>
            <a:off x="6750050" y="0"/>
            <a:ext cx="391795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20" name="Picture 8" descr="2008115202454564_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95"/>
          <a:stretch>
            <a:fillRect/>
          </a:stretch>
        </p:blipFill>
        <p:spPr bwMode="auto">
          <a:xfrm>
            <a:off x="914400" y="0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21" name="Picture 9" descr="20085241692863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50"/>
          <a:stretch>
            <a:fillRect/>
          </a:stretch>
        </p:blipFill>
        <p:spPr bwMode="auto">
          <a:xfrm>
            <a:off x="76200" y="0"/>
            <a:ext cx="10287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8922" name="Group 10"/>
          <p:cNvGrpSpPr>
            <a:grpSpLocks/>
          </p:cNvGrpSpPr>
          <p:nvPr/>
        </p:nvGrpSpPr>
        <p:grpSpPr bwMode="auto">
          <a:xfrm flipH="1">
            <a:off x="1295400" y="0"/>
            <a:ext cx="10363200" cy="7010400"/>
            <a:chOff x="-1938" y="2702"/>
            <a:chExt cx="6144" cy="4098"/>
          </a:xfrm>
        </p:grpSpPr>
        <p:pic>
          <p:nvPicPr>
            <p:cNvPr id="38923" name="Picture 11" descr="20081030191437324_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38" y="2702"/>
              <a:ext cx="6144" cy="4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-1908" y="6444"/>
              <a:ext cx="1908" cy="3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8929" name="Group 17"/>
          <p:cNvGrpSpPr>
            <a:grpSpLocks/>
          </p:cNvGrpSpPr>
          <p:nvPr/>
        </p:nvGrpSpPr>
        <p:grpSpPr bwMode="auto">
          <a:xfrm flipH="1">
            <a:off x="1447800" y="152400"/>
            <a:ext cx="10363200" cy="7010400"/>
            <a:chOff x="-1938" y="2702"/>
            <a:chExt cx="6144" cy="4098"/>
          </a:xfrm>
        </p:grpSpPr>
        <p:pic>
          <p:nvPicPr>
            <p:cNvPr id="38930" name="Picture 18" descr="20081030191437324_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38" y="2702"/>
              <a:ext cx="6144" cy="4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931" name="Rectangle 19"/>
            <p:cNvSpPr>
              <a:spLocks noChangeArrowheads="1"/>
            </p:cNvSpPr>
            <p:nvPr/>
          </p:nvSpPr>
          <p:spPr bwMode="auto">
            <a:xfrm>
              <a:off x="-1908" y="6444"/>
              <a:ext cx="1908" cy="3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8933" name="Group 21"/>
          <p:cNvGrpSpPr>
            <a:grpSpLocks/>
          </p:cNvGrpSpPr>
          <p:nvPr/>
        </p:nvGrpSpPr>
        <p:grpSpPr bwMode="auto">
          <a:xfrm flipH="1">
            <a:off x="1600200" y="304800"/>
            <a:ext cx="10363200" cy="7010400"/>
            <a:chOff x="-1938" y="2702"/>
            <a:chExt cx="6144" cy="4098"/>
          </a:xfrm>
        </p:grpSpPr>
        <p:pic>
          <p:nvPicPr>
            <p:cNvPr id="38934" name="Picture 22" descr="20081030191437324_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38" y="2702"/>
              <a:ext cx="6144" cy="4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935" name="Rectangle 23"/>
            <p:cNvSpPr>
              <a:spLocks noChangeArrowheads="1"/>
            </p:cNvSpPr>
            <p:nvPr/>
          </p:nvSpPr>
          <p:spPr bwMode="auto">
            <a:xfrm>
              <a:off x="-1908" y="6444"/>
              <a:ext cx="1908" cy="3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38932" name="Picture 20" descr="20085241692863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50"/>
          <a:stretch>
            <a:fillRect/>
          </a:stretch>
        </p:blipFill>
        <p:spPr bwMode="auto">
          <a:xfrm>
            <a:off x="609600" y="0"/>
            <a:ext cx="10287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8937" name="Group 25"/>
          <p:cNvGrpSpPr>
            <a:grpSpLocks/>
          </p:cNvGrpSpPr>
          <p:nvPr/>
        </p:nvGrpSpPr>
        <p:grpSpPr bwMode="auto">
          <a:xfrm>
            <a:off x="228600" y="-711200"/>
            <a:ext cx="11049000" cy="8255000"/>
            <a:chOff x="-1920" y="2981"/>
            <a:chExt cx="6144" cy="3972"/>
          </a:xfrm>
        </p:grpSpPr>
        <p:pic>
          <p:nvPicPr>
            <p:cNvPr id="38938" name="Picture 26" descr="20071213142612271_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0" y="2981"/>
              <a:ext cx="6144" cy="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-1908" y="6732"/>
              <a:ext cx="2124" cy="19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3759" y="1798568"/>
            <a:ext cx="5222908" cy="326086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47800" y="4296721"/>
            <a:ext cx="91506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rgbClr val="FFC000"/>
                </a:solidFill>
                <a:latin typeface="Lucida Handwriting" panose="03010101010101010101" pitchFamily="66" charset="0"/>
              </a:rPr>
              <a:t>Glory  of  the  king</a:t>
            </a:r>
            <a:endParaRPr lang="zh-CN" altLang="en-US" sz="6600" dirty="0">
              <a:solidFill>
                <a:srgbClr val="FFC000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4767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8" presetID="1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53" presetID="1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2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30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0.00144 -0.2057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1030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 rot="5400000">
            <a:off x="549478" y="-549479"/>
            <a:ext cx="6090409" cy="7189368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16200000">
            <a:off x="7608116" y="2274115"/>
            <a:ext cx="3963798" cy="5203971"/>
          </a:xfrm>
          <a:prstGeom prst="rtTriangl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7752" y="507750"/>
            <a:ext cx="433310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花木兰</a:t>
            </a:r>
            <a:endParaRPr lang="en-US" altLang="zh-CN" sz="2800" b="1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电光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火石之间，剑刃擦过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静如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影，疾如风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大片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的鲜血喷射出来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不动如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山，迅烈如火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偷袭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者重重跌倒在地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战士的头盔裂开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被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她扔到了地上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发丝飘散出来，女人！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“想活命吗，紧跟着我”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前方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是无尽的长城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以及无尽的敌人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“姐可是传说！”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43331" y="3674076"/>
            <a:ext cx="615553" cy="3183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谁说女子不如男？</a:t>
            </a:r>
            <a:endParaRPr lang="zh-CN" altLang="en-US" sz="2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83106" y="4522573"/>
            <a:ext cx="615553" cy="21006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永不放弃！</a:t>
            </a:r>
            <a:endParaRPr lang="zh-CN" altLang="en-US" sz="2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39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87" b="58199"/>
          <a:stretch/>
        </p:blipFill>
        <p:spPr>
          <a:xfrm rot="10800000">
            <a:off x="-3" y="4456669"/>
            <a:ext cx="12191999" cy="240132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681"/>
          <a:stretch/>
        </p:blipFill>
        <p:spPr>
          <a:xfrm>
            <a:off x="0" y="-1"/>
            <a:ext cx="12191999" cy="447963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6" y="3528660"/>
            <a:ext cx="12192001" cy="2380735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81077" y="3528660"/>
            <a:ext cx="80298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孙悟空</a:t>
            </a:r>
            <a:endParaRPr lang="en-US" altLang="zh-CN" sz="2800" b="1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路在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哪里？我曾经竭尽全力的探索过，往前，往前，依旧只能看到无尽的黑暗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我失败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了，我不后悔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是齐天大圣，我不会死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回应着呼唤与呢喃，大地开始剧烈的颤抖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他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的身影如此高大，矗立于天地之间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大圣，归来！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“取经之路，就在脚下！”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180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046" b="67"/>
          <a:stretch/>
        </p:blipFill>
        <p:spPr>
          <a:xfrm>
            <a:off x="2632937" y="1"/>
            <a:ext cx="7065818" cy="6873766"/>
          </a:xfrm>
          <a:prstGeom prst="parallelogram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19" r="42046" b="67"/>
          <a:stretch/>
        </p:blipFill>
        <p:spPr>
          <a:xfrm>
            <a:off x="-1459954" y="-3354"/>
            <a:ext cx="5820009" cy="6877120"/>
          </a:xfrm>
          <a:prstGeom prst="parallelogram">
            <a:avLst/>
          </a:prstGeom>
        </p:spPr>
      </p:pic>
      <p:sp>
        <p:nvSpPr>
          <p:cNvPr id="6" name="流程图: 数据 5"/>
          <p:cNvSpPr/>
          <p:nvPr/>
        </p:nvSpPr>
        <p:spPr>
          <a:xfrm>
            <a:off x="-1459954" y="-31530"/>
            <a:ext cx="5832283" cy="691310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1516"/>
              <a:gd name="connsiteY0" fmla="*/ 10014 h 10014"/>
              <a:gd name="connsiteX1" fmla="*/ 2000 w 11516"/>
              <a:gd name="connsiteY1" fmla="*/ 14 h 10014"/>
              <a:gd name="connsiteX2" fmla="*/ 11516 w 11516"/>
              <a:gd name="connsiteY2" fmla="*/ 0 h 10014"/>
              <a:gd name="connsiteX3" fmla="*/ 8000 w 11516"/>
              <a:gd name="connsiteY3" fmla="*/ 10014 h 10014"/>
              <a:gd name="connsiteX4" fmla="*/ 0 w 11516"/>
              <a:gd name="connsiteY4" fmla="*/ 10014 h 10014"/>
              <a:gd name="connsiteX0" fmla="*/ 0 w 11516"/>
              <a:gd name="connsiteY0" fmla="*/ 10014 h 10014"/>
              <a:gd name="connsiteX1" fmla="*/ 2000 w 11516"/>
              <a:gd name="connsiteY1" fmla="*/ 14 h 10014"/>
              <a:gd name="connsiteX2" fmla="*/ 11516 w 11516"/>
              <a:gd name="connsiteY2" fmla="*/ 0 h 10014"/>
              <a:gd name="connsiteX3" fmla="*/ 8443 w 11516"/>
              <a:gd name="connsiteY3" fmla="*/ 9986 h 10014"/>
              <a:gd name="connsiteX4" fmla="*/ 0 w 11516"/>
              <a:gd name="connsiteY4" fmla="*/ 10014 h 10014"/>
              <a:gd name="connsiteX0" fmla="*/ 0 w 12555"/>
              <a:gd name="connsiteY0" fmla="*/ 10028 h 10028"/>
              <a:gd name="connsiteX1" fmla="*/ 3039 w 12555"/>
              <a:gd name="connsiteY1" fmla="*/ 14 h 10028"/>
              <a:gd name="connsiteX2" fmla="*/ 12555 w 12555"/>
              <a:gd name="connsiteY2" fmla="*/ 0 h 10028"/>
              <a:gd name="connsiteX3" fmla="*/ 9482 w 12555"/>
              <a:gd name="connsiteY3" fmla="*/ 9986 h 10028"/>
              <a:gd name="connsiteX4" fmla="*/ 0 w 12555"/>
              <a:gd name="connsiteY4" fmla="*/ 10028 h 10028"/>
              <a:gd name="connsiteX0" fmla="*/ 0 w 12109"/>
              <a:gd name="connsiteY0" fmla="*/ 10051 h 10051"/>
              <a:gd name="connsiteX1" fmla="*/ 3039 w 12109"/>
              <a:gd name="connsiteY1" fmla="*/ 37 h 10051"/>
              <a:gd name="connsiteX2" fmla="*/ 12109 w 12109"/>
              <a:gd name="connsiteY2" fmla="*/ 0 h 10051"/>
              <a:gd name="connsiteX3" fmla="*/ 9482 w 12109"/>
              <a:gd name="connsiteY3" fmla="*/ 10009 h 10051"/>
              <a:gd name="connsiteX4" fmla="*/ 0 w 12109"/>
              <a:gd name="connsiteY4" fmla="*/ 10051 h 10051"/>
              <a:gd name="connsiteX0" fmla="*/ 0 w 12109"/>
              <a:gd name="connsiteY0" fmla="*/ 10051 h 10051"/>
              <a:gd name="connsiteX1" fmla="*/ 4378 w 12109"/>
              <a:gd name="connsiteY1" fmla="*/ 14 h 10051"/>
              <a:gd name="connsiteX2" fmla="*/ 12109 w 12109"/>
              <a:gd name="connsiteY2" fmla="*/ 0 h 10051"/>
              <a:gd name="connsiteX3" fmla="*/ 9482 w 12109"/>
              <a:gd name="connsiteY3" fmla="*/ 10009 h 10051"/>
              <a:gd name="connsiteX4" fmla="*/ 0 w 12109"/>
              <a:gd name="connsiteY4" fmla="*/ 10051 h 10051"/>
              <a:gd name="connsiteX0" fmla="*/ 0 w 10323"/>
              <a:gd name="connsiteY0" fmla="*/ 10028 h 10028"/>
              <a:gd name="connsiteX1" fmla="*/ 2592 w 10323"/>
              <a:gd name="connsiteY1" fmla="*/ 14 h 10028"/>
              <a:gd name="connsiteX2" fmla="*/ 10323 w 10323"/>
              <a:gd name="connsiteY2" fmla="*/ 0 h 10028"/>
              <a:gd name="connsiteX3" fmla="*/ 7696 w 10323"/>
              <a:gd name="connsiteY3" fmla="*/ 10009 h 10028"/>
              <a:gd name="connsiteX4" fmla="*/ 0 w 10323"/>
              <a:gd name="connsiteY4" fmla="*/ 10028 h 10028"/>
              <a:gd name="connsiteX0" fmla="*/ 0 w 10267"/>
              <a:gd name="connsiteY0" fmla="*/ 10014 h 10014"/>
              <a:gd name="connsiteX1" fmla="*/ 2592 w 10267"/>
              <a:gd name="connsiteY1" fmla="*/ 0 h 10014"/>
              <a:gd name="connsiteX2" fmla="*/ 10267 w 10267"/>
              <a:gd name="connsiteY2" fmla="*/ 32 h 10014"/>
              <a:gd name="connsiteX3" fmla="*/ 7696 w 10267"/>
              <a:gd name="connsiteY3" fmla="*/ 9995 h 10014"/>
              <a:gd name="connsiteX4" fmla="*/ 0 w 10267"/>
              <a:gd name="connsiteY4" fmla="*/ 10014 h 10014"/>
              <a:gd name="connsiteX0" fmla="*/ 0 w 10267"/>
              <a:gd name="connsiteY0" fmla="*/ 10014 h 10014"/>
              <a:gd name="connsiteX1" fmla="*/ 2592 w 10267"/>
              <a:gd name="connsiteY1" fmla="*/ 0 h 10014"/>
              <a:gd name="connsiteX2" fmla="*/ 10267 w 10267"/>
              <a:gd name="connsiteY2" fmla="*/ 32 h 10014"/>
              <a:gd name="connsiteX3" fmla="*/ 7696 w 10267"/>
              <a:gd name="connsiteY3" fmla="*/ 9995 h 10014"/>
              <a:gd name="connsiteX4" fmla="*/ 0 w 10267"/>
              <a:gd name="connsiteY4" fmla="*/ 10014 h 10014"/>
              <a:gd name="connsiteX0" fmla="*/ 0 w 10267"/>
              <a:gd name="connsiteY0" fmla="*/ 10083 h 10083"/>
              <a:gd name="connsiteX1" fmla="*/ 2592 w 10267"/>
              <a:gd name="connsiteY1" fmla="*/ 0 h 10083"/>
              <a:gd name="connsiteX2" fmla="*/ 10267 w 10267"/>
              <a:gd name="connsiteY2" fmla="*/ 32 h 10083"/>
              <a:gd name="connsiteX3" fmla="*/ 7696 w 10267"/>
              <a:gd name="connsiteY3" fmla="*/ 9995 h 10083"/>
              <a:gd name="connsiteX4" fmla="*/ 0 w 10267"/>
              <a:gd name="connsiteY4" fmla="*/ 10083 h 10083"/>
              <a:gd name="connsiteX0" fmla="*/ 0 w 10295"/>
              <a:gd name="connsiteY0" fmla="*/ 10037 h 10037"/>
              <a:gd name="connsiteX1" fmla="*/ 2620 w 10295"/>
              <a:gd name="connsiteY1" fmla="*/ 0 h 10037"/>
              <a:gd name="connsiteX2" fmla="*/ 10295 w 10295"/>
              <a:gd name="connsiteY2" fmla="*/ 32 h 10037"/>
              <a:gd name="connsiteX3" fmla="*/ 7724 w 10295"/>
              <a:gd name="connsiteY3" fmla="*/ 9995 h 10037"/>
              <a:gd name="connsiteX4" fmla="*/ 0 w 10295"/>
              <a:gd name="connsiteY4" fmla="*/ 10037 h 10037"/>
              <a:gd name="connsiteX0" fmla="*/ 0 w 10295"/>
              <a:gd name="connsiteY0" fmla="*/ 9968 h 9995"/>
              <a:gd name="connsiteX1" fmla="*/ 2620 w 10295"/>
              <a:gd name="connsiteY1" fmla="*/ 0 h 9995"/>
              <a:gd name="connsiteX2" fmla="*/ 10295 w 10295"/>
              <a:gd name="connsiteY2" fmla="*/ 32 h 9995"/>
              <a:gd name="connsiteX3" fmla="*/ 7724 w 10295"/>
              <a:gd name="connsiteY3" fmla="*/ 9995 h 9995"/>
              <a:gd name="connsiteX4" fmla="*/ 0 w 10295"/>
              <a:gd name="connsiteY4" fmla="*/ 9968 h 9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5" h="9995">
                <a:moveTo>
                  <a:pt x="0" y="9968"/>
                </a:moveTo>
                <a:lnTo>
                  <a:pt x="2620" y="0"/>
                </a:lnTo>
                <a:lnTo>
                  <a:pt x="10295" y="32"/>
                </a:lnTo>
                <a:lnTo>
                  <a:pt x="7724" y="9995"/>
                </a:lnTo>
                <a:lnTo>
                  <a:pt x="0" y="9968"/>
                </a:lnTo>
                <a:close/>
              </a:path>
            </a:pathLst>
          </a:custGeom>
          <a:solidFill>
            <a:schemeClr val="accent3">
              <a:alpha val="53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70" r="53711" b="67"/>
          <a:stretch/>
        </p:blipFill>
        <p:spPr>
          <a:xfrm>
            <a:off x="7962111" y="-31530"/>
            <a:ext cx="5643530" cy="6905296"/>
          </a:xfrm>
          <a:prstGeom prst="parallelogram">
            <a:avLst/>
          </a:prstGeom>
        </p:spPr>
      </p:pic>
      <p:sp>
        <p:nvSpPr>
          <p:cNvPr id="8" name="流程图: 数据 5"/>
          <p:cNvSpPr/>
          <p:nvPr/>
        </p:nvSpPr>
        <p:spPr>
          <a:xfrm>
            <a:off x="7965699" y="0"/>
            <a:ext cx="5639942" cy="688157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1516"/>
              <a:gd name="connsiteY0" fmla="*/ 10014 h 10014"/>
              <a:gd name="connsiteX1" fmla="*/ 2000 w 11516"/>
              <a:gd name="connsiteY1" fmla="*/ 14 h 10014"/>
              <a:gd name="connsiteX2" fmla="*/ 11516 w 11516"/>
              <a:gd name="connsiteY2" fmla="*/ 0 h 10014"/>
              <a:gd name="connsiteX3" fmla="*/ 8000 w 11516"/>
              <a:gd name="connsiteY3" fmla="*/ 10014 h 10014"/>
              <a:gd name="connsiteX4" fmla="*/ 0 w 11516"/>
              <a:gd name="connsiteY4" fmla="*/ 10014 h 10014"/>
              <a:gd name="connsiteX0" fmla="*/ 0 w 11516"/>
              <a:gd name="connsiteY0" fmla="*/ 10014 h 10014"/>
              <a:gd name="connsiteX1" fmla="*/ 2000 w 11516"/>
              <a:gd name="connsiteY1" fmla="*/ 14 h 10014"/>
              <a:gd name="connsiteX2" fmla="*/ 11516 w 11516"/>
              <a:gd name="connsiteY2" fmla="*/ 0 h 10014"/>
              <a:gd name="connsiteX3" fmla="*/ 8443 w 11516"/>
              <a:gd name="connsiteY3" fmla="*/ 9986 h 10014"/>
              <a:gd name="connsiteX4" fmla="*/ 0 w 11516"/>
              <a:gd name="connsiteY4" fmla="*/ 10014 h 10014"/>
              <a:gd name="connsiteX0" fmla="*/ 0 w 12555"/>
              <a:gd name="connsiteY0" fmla="*/ 10028 h 10028"/>
              <a:gd name="connsiteX1" fmla="*/ 3039 w 12555"/>
              <a:gd name="connsiteY1" fmla="*/ 14 h 10028"/>
              <a:gd name="connsiteX2" fmla="*/ 12555 w 12555"/>
              <a:gd name="connsiteY2" fmla="*/ 0 h 10028"/>
              <a:gd name="connsiteX3" fmla="*/ 9482 w 12555"/>
              <a:gd name="connsiteY3" fmla="*/ 9986 h 10028"/>
              <a:gd name="connsiteX4" fmla="*/ 0 w 12555"/>
              <a:gd name="connsiteY4" fmla="*/ 10028 h 10028"/>
              <a:gd name="connsiteX0" fmla="*/ 0 w 12555"/>
              <a:gd name="connsiteY0" fmla="*/ 10028 h 10028"/>
              <a:gd name="connsiteX1" fmla="*/ 3039 w 12555"/>
              <a:gd name="connsiteY1" fmla="*/ 14 h 10028"/>
              <a:gd name="connsiteX2" fmla="*/ 12555 w 12555"/>
              <a:gd name="connsiteY2" fmla="*/ 0 h 10028"/>
              <a:gd name="connsiteX3" fmla="*/ 10040 w 12555"/>
              <a:gd name="connsiteY3" fmla="*/ 9963 h 10028"/>
              <a:gd name="connsiteX4" fmla="*/ 0 w 12555"/>
              <a:gd name="connsiteY4" fmla="*/ 10028 h 10028"/>
              <a:gd name="connsiteX0" fmla="*/ 0 w 9960"/>
              <a:gd name="connsiteY0" fmla="*/ 10074 h 10074"/>
              <a:gd name="connsiteX1" fmla="*/ 444 w 9960"/>
              <a:gd name="connsiteY1" fmla="*/ 14 h 10074"/>
              <a:gd name="connsiteX2" fmla="*/ 9960 w 9960"/>
              <a:gd name="connsiteY2" fmla="*/ 0 h 10074"/>
              <a:gd name="connsiteX3" fmla="*/ 7445 w 9960"/>
              <a:gd name="connsiteY3" fmla="*/ 9963 h 10074"/>
              <a:gd name="connsiteX4" fmla="*/ 0 w 9960"/>
              <a:gd name="connsiteY4" fmla="*/ 10074 h 10074"/>
              <a:gd name="connsiteX0" fmla="*/ 0 w 10000"/>
              <a:gd name="connsiteY0" fmla="*/ 10009 h 10009"/>
              <a:gd name="connsiteX1" fmla="*/ 2463 w 10000"/>
              <a:gd name="connsiteY1" fmla="*/ 0 h 10009"/>
              <a:gd name="connsiteX2" fmla="*/ 10000 w 10000"/>
              <a:gd name="connsiteY2" fmla="*/ 9 h 10009"/>
              <a:gd name="connsiteX3" fmla="*/ 7475 w 10000"/>
              <a:gd name="connsiteY3" fmla="*/ 9899 h 10009"/>
              <a:gd name="connsiteX4" fmla="*/ 0 w 10000"/>
              <a:gd name="connsiteY4" fmla="*/ 10009 h 10009"/>
              <a:gd name="connsiteX0" fmla="*/ 0 w 9972"/>
              <a:gd name="connsiteY0" fmla="*/ 9849 h 9899"/>
              <a:gd name="connsiteX1" fmla="*/ 2435 w 9972"/>
              <a:gd name="connsiteY1" fmla="*/ 0 h 9899"/>
              <a:gd name="connsiteX2" fmla="*/ 9972 w 9972"/>
              <a:gd name="connsiteY2" fmla="*/ 9 h 9899"/>
              <a:gd name="connsiteX3" fmla="*/ 7447 w 9972"/>
              <a:gd name="connsiteY3" fmla="*/ 9899 h 9899"/>
              <a:gd name="connsiteX4" fmla="*/ 0 w 9972"/>
              <a:gd name="connsiteY4" fmla="*/ 9849 h 9899"/>
              <a:gd name="connsiteX0" fmla="*/ 0 w 10028"/>
              <a:gd name="connsiteY0" fmla="*/ 10041 h 10041"/>
              <a:gd name="connsiteX1" fmla="*/ 2470 w 10028"/>
              <a:gd name="connsiteY1" fmla="*/ 0 h 10041"/>
              <a:gd name="connsiteX2" fmla="*/ 10028 w 10028"/>
              <a:gd name="connsiteY2" fmla="*/ 9 h 10041"/>
              <a:gd name="connsiteX3" fmla="*/ 7496 w 10028"/>
              <a:gd name="connsiteY3" fmla="*/ 10000 h 10041"/>
              <a:gd name="connsiteX4" fmla="*/ 0 w 10028"/>
              <a:gd name="connsiteY4" fmla="*/ 10041 h 10041"/>
              <a:gd name="connsiteX0" fmla="*/ 0 w 10028"/>
              <a:gd name="connsiteY0" fmla="*/ 10041 h 10046"/>
              <a:gd name="connsiteX1" fmla="*/ 2470 w 10028"/>
              <a:gd name="connsiteY1" fmla="*/ 0 h 10046"/>
              <a:gd name="connsiteX2" fmla="*/ 10028 w 10028"/>
              <a:gd name="connsiteY2" fmla="*/ 9 h 10046"/>
              <a:gd name="connsiteX3" fmla="*/ 7524 w 10028"/>
              <a:gd name="connsiteY3" fmla="*/ 10046 h 10046"/>
              <a:gd name="connsiteX4" fmla="*/ 0 w 10028"/>
              <a:gd name="connsiteY4" fmla="*/ 10041 h 1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8" h="10046">
                <a:moveTo>
                  <a:pt x="0" y="10041"/>
                </a:moveTo>
                <a:lnTo>
                  <a:pt x="2470" y="0"/>
                </a:lnTo>
                <a:lnTo>
                  <a:pt x="10028" y="9"/>
                </a:lnTo>
                <a:lnTo>
                  <a:pt x="7524" y="10046"/>
                </a:lnTo>
                <a:lnTo>
                  <a:pt x="0" y="10041"/>
                </a:lnTo>
                <a:close/>
              </a:path>
            </a:pathLst>
          </a:custGeom>
          <a:solidFill>
            <a:schemeClr val="accent3">
              <a:alpha val="53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333500" y="2247900"/>
            <a:ext cx="14687550" cy="3352800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8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en-US" altLang="zh-CN" sz="28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en-US" altLang="zh-CN" sz="28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8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你</a:t>
            </a:r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不是孤单一个人</a:t>
            </a:r>
            <a:r>
              <a:rPr lang="zh-CN" altLang="en-US" sz="28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en-US" altLang="zh-CN" sz="28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希望和奇迹是存在的</a:t>
            </a:r>
            <a:r>
              <a:rPr lang="zh-CN" altLang="en-US" sz="28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en-US" altLang="zh-CN" sz="28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恋爱和战斗都要勇往直前</a:t>
            </a:r>
            <a:r>
              <a:rPr lang="zh-CN" altLang="en-US" sz="28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  <a:endParaRPr lang="en-US" altLang="zh-CN" sz="28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花会枯萎，爱永不凋零！</a:t>
            </a:r>
          </a:p>
          <a:p>
            <a:pPr algn="ctr"/>
            <a:endParaRPr lang="zh-CN" altLang="en-US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zh-CN" altLang="en-US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zh-CN" altLang="en-US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709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14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68"/>
          <a:stretch>
            <a:fillRect/>
          </a:stretch>
        </p:blipFill>
        <p:spPr>
          <a:xfrm>
            <a:off x="3080702" y="0"/>
            <a:ext cx="9111298" cy="6858000"/>
          </a:xfrm>
          <a:custGeom>
            <a:avLst/>
            <a:gdLst>
              <a:gd name="connsiteX0" fmla="*/ 0 w 9111298"/>
              <a:gd name="connsiteY0" fmla="*/ 0 h 6858000"/>
              <a:gd name="connsiteX1" fmla="*/ 9111298 w 9111298"/>
              <a:gd name="connsiteY1" fmla="*/ 0 h 6858000"/>
              <a:gd name="connsiteX2" fmla="*/ 9111298 w 9111298"/>
              <a:gd name="connsiteY2" fmla="*/ 6858000 h 6858000"/>
              <a:gd name="connsiteX3" fmla="*/ 4659371 w 9111298"/>
              <a:gd name="connsiteY3" fmla="*/ 6858000 h 6858000"/>
              <a:gd name="connsiteX4" fmla="*/ 0 w 911129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1298" h="6858000">
                <a:moveTo>
                  <a:pt x="0" y="0"/>
                </a:moveTo>
                <a:lnTo>
                  <a:pt x="9111298" y="0"/>
                </a:lnTo>
                <a:lnTo>
                  <a:pt x="9111298" y="6858000"/>
                </a:lnTo>
                <a:lnTo>
                  <a:pt x="4659371" y="6858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68"/>
          <a:stretch>
            <a:fillRect/>
          </a:stretch>
        </p:blipFill>
        <p:spPr>
          <a:xfrm rot="10800000">
            <a:off x="-1" y="0"/>
            <a:ext cx="7740073" cy="6858000"/>
          </a:xfrm>
          <a:custGeom>
            <a:avLst/>
            <a:gdLst>
              <a:gd name="connsiteX0" fmla="*/ 7740073 w 7740073"/>
              <a:gd name="connsiteY0" fmla="*/ 6858000 h 6858000"/>
              <a:gd name="connsiteX1" fmla="*/ 4659371 w 7740073"/>
              <a:gd name="connsiteY1" fmla="*/ 6858000 h 6858000"/>
              <a:gd name="connsiteX2" fmla="*/ 0 w 7740073"/>
              <a:gd name="connsiteY2" fmla="*/ 0 h 6858000"/>
              <a:gd name="connsiteX3" fmla="*/ 7740073 w 7740073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073" h="6858000">
                <a:moveTo>
                  <a:pt x="7740073" y="6858000"/>
                </a:moveTo>
                <a:lnTo>
                  <a:pt x="4659371" y="6858000"/>
                </a:lnTo>
                <a:lnTo>
                  <a:pt x="0" y="0"/>
                </a:lnTo>
                <a:lnTo>
                  <a:pt x="7740073" y="0"/>
                </a:lnTo>
                <a:close/>
              </a:path>
            </a:pathLst>
          </a:custGeom>
        </p:spPr>
      </p:pic>
      <p:sp>
        <p:nvSpPr>
          <p:cNvPr id="3" name="梯形 2"/>
          <p:cNvSpPr/>
          <p:nvPr/>
        </p:nvSpPr>
        <p:spPr>
          <a:xfrm>
            <a:off x="0" y="0"/>
            <a:ext cx="7740073" cy="6858000"/>
          </a:xfrm>
          <a:custGeom>
            <a:avLst/>
            <a:gdLst>
              <a:gd name="connsiteX0" fmla="*/ 0 w 4664364"/>
              <a:gd name="connsiteY0" fmla="*/ 6858000 h 6858000"/>
              <a:gd name="connsiteX1" fmla="*/ 0 w 4664364"/>
              <a:gd name="connsiteY1" fmla="*/ 0 h 6858000"/>
              <a:gd name="connsiteX2" fmla="*/ 4664364 w 4664364"/>
              <a:gd name="connsiteY2" fmla="*/ 0 h 6858000"/>
              <a:gd name="connsiteX3" fmla="*/ 4664364 w 4664364"/>
              <a:gd name="connsiteY3" fmla="*/ 6858000 h 6858000"/>
              <a:gd name="connsiteX4" fmla="*/ 0 w 4664364"/>
              <a:gd name="connsiteY4" fmla="*/ 6858000 h 6858000"/>
              <a:gd name="connsiteX0" fmla="*/ 0 w 4664364"/>
              <a:gd name="connsiteY0" fmla="*/ 6858000 h 6858000"/>
              <a:gd name="connsiteX1" fmla="*/ 0 w 4664364"/>
              <a:gd name="connsiteY1" fmla="*/ 0 h 6858000"/>
              <a:gd name="connsiteX2" fmla="*/ 1856509 w 4664364"/>
              <a:gd name="connsiteY2" fmla="*/ 0 h 6858000"/>
              <a:gd name="connsiteX3" fmla="*/ 4664364 w 4664364"/>
              <a:gd name="connsiteY3" fmla="*/ 6858000 h 6858000"/>
              <a:gd name="connsiteX4" fmla="*/ 0 w 46643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4364" h="6858000">
                <a:moveTo>
                  <a:pt x="0" y="6858000"/>
                </a:moveTo>
                <a:lnTo>
                  <a:pt x="0" y="0"/>
                </a:lnTo>
                <a:lnTo>
                  <a:pt x="1856509" y="0"/>
                </a:lnTo>
                <a:lnTo>
                  <a:pt x="466436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8854" y="1103870"/>
            <a:ext cx="514041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貂蝉</a:t>
            </a:r>
            <a:endParaRPr lang="en-US" altLang="zh-CN" sz="2800" b="1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你，会跳舞吗？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梦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里，唯一清醒的就是自己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清醒就是为了活下去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若有若无的淡香飘散在战场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身影像舞蹈般风中摇曳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绽放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出鲜血之花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不是舞姬貂蝉  而是斥候貂蝉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迎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着四散的逃兵寻找熟悉的身影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死了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么？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都死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了么？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战神，吕布，果然是不可战胜的吗？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但我知道你就在这里  此地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扛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着银枪的男人站在山丘  回首战场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做到这些很简单，编制美梦就好了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花有再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开的那天  人会有重逢的时刻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“不要爱上妾身呦！”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32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" y="4173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87"/>
          <a:stretch/>
        </p:blipFill>
        <p:spPr>
          <a:xfrm>
            <a:off x="7927110" y="2030519"/>
            <a:ext cx="4264891" cy="2865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21"/>
          <a:stretch/>
        </p:blipFill>
        <p:spPr>
          <a:xfrm>
            <a:off x="0" y="2030520"/>
            <a:ext cx="4264891" cy="28657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rot="16200000">
            <a:off x="3736110" y="1690481"/>
            <a:ext cx="4719782" cy="366221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514335" y="1266427"/>
            <a:ext cx="3163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王者荣耀</a:t>
            </a:r>
            <a:endParaRPr lang="zh-CN" altLang="en-US" sz="2800" b="1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10217" y="2030519"/>
            <a:ext cx="3171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心怀不惧，才能翱翔于天际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赵云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天地与我并生，万物与我皆宜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庄周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生在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黑暗，行于光明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白起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王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者不可阻挡！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项羽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做无法实现的梦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韩信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道路很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远，脚步更长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达摩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r"/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92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69" r="18712"/>
          <a:stretch/>
        </p:blipFill>
        <p:spPr>
          <a:xfrm>
            <a:off x="0" y="0"/>
            <a:ext cx="8756073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028670" y="436605"/>
            <a:ext cx="31633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扁鹊</a:t>
            </a:r>
            <a:endParaRPr lang="en-US" altLang="zh-CN" sz="2800" b="1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41003" y="2026507"/>
            <a:ext cx="738664" cy="5552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生存还是死亡，这是个问题。</a:t>
            </a:r>
            <a:endParaRPr lang="en-US" altLang="zh-CN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想要操纵它？愚蠢不及！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67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56"/>
          <a:stretch/>
        </p:blipFill>
        <p:spPr>
          <a:xfrm>
            <a:off x="3385751" y="9086"/>
            <a:ext cx="8803618" cy="68489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3128" y="1043709"/>
            <a:ext cx="315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武则天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93214" y="2824850"/>
            <a:ext cx="738664" cy="48490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别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低头，皇冠会掉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dirty="0" smtClean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别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流泪，女王会笑</a:t>
            </a:r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zh-CN" altLang="en-US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70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11" t="24997" r="11515"/>
          <a:stretch>
            <a:fillRect/>
          </a:stretch>
        </p:blipFill>
        <p:spPr>
          <a:xfrm>
            <a:off x="0" y="1253452"/>
            <a:ext cx="4792748" cy="4427071"/>
          </a:xfrm>
          <a:custGeom>
            <a:avLst/>
            <a:gdLst>
              <a:gd name="connsiteX0" fmla="*/ 0 w 5568604"/>
              <a:gd name="connsiteY0" fmla="*/ 0 h 5143731"/>
              <a:gd name="connsiteX1" fmla="*/ 5568604 w 5568604"/>
              <a:gd name="connsiteY1" fmla="*/ 0 h 5143731"/>
              <a:gd name="connsiteX2" fmla="*/ 2784302 w 5568604"/>
              <a:gd name="connsiteY2" fmla="*/ 5143731 h 5143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8604" h="5143731">
                <a:moveTo>
                  <a:pt x="0" y="0"/>
                </a:moveTo>
                <a:lnTo>
                  <a:pt x="5568604" y="0"/>
                </a:lnTo>
                <a:lnTo>
                  <a:pt x="2784302" y="5143731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333" t="44040"/>
          <a:stretch>
            <a:fillRect/>
          </a:stretch>
        </p:blipFill>
        <p:spPr>
          <a:xfrm>
            <a:off x="2604997" y="4433455"/>
            <a:ext cx="2265191" cy="2022765"/>
          </a:xfrm>
          <a:custGeom>
            <a:avLst/>
            <a:gdLst>
              <a:gd name="connsiteX0" fmla="*/ 0 w 3251199"/>
              <a:gd name="connsiteY0" fmla="*/ 0 h 3837710"/>
              <a:gd name="connsiteX1" fmla="*/ 3251199 w 3251199"/>
              <a:gd name="connsiteY1" fmla="*/ 0 h 3837710"/>
              <a:gd name="connsiteX2" fmla="*/ 1625599 w 3251199"/>
              <a:gd name="connsiteY2" fmla="*/ 3837710 h 383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1199" h="3837710">
                <a:moveTo>
                  <a:pt x="0" y="0"/>
                </a:moveTo>
                <a:lnTo>
                  <a:pt x="3251199" y="0"/>
                </a:lnTo>
                <a:lnTo>
                  <a:pt x="1625599" y="383771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79" t="48013" r="50000"/>
          <a:stretch>
            <a:fillRect/>
          </a:stretch>
        </p:blipFill>
        <p:spPr>
          <a:xfrm>
            <a:off x="0" y="3037844"/>
            <a:ext cx="1618908" cy="1395611"/>
          </a:xfrm>
          <a:custGeom>
            <a:avLst/>
            <a:gdLst>
              <a:gd name="connsiteX0" fmla="*/ 2067837 w 4135674"/>
              <a:gd name="connsiteY0" fmla="*/ 0 h 3565236"/>
              <a:gd name="connsiteX1" fmla="*/ 4135674 w 4135674"/>
              <a:gd name="connsiteY1" fmla="*/ 3565236 h 3565236"/>
              <a:gd name="connsiteX2" fmla="*/ 0 w 4135674"/>
              <a:gd name="connsiteY2" fmla="*/ 3565236 h 356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35674" h="3565236">
                <a:moveTo>
                  <a:pt x="2067837" y="0"/>
                </a:moveTo>
                <a:lnTo>
                  <a:pt x="4135674" y="3565236"/>
                </a:lnTo>
                <a:lnTo>
                  <a:pt x="0" y="3565236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6714848" y="2354610"/>
            <a:ext cx="1080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露  娜</a:t>
            </a:r>
            <a:endParaRPr lang="zh-CN" altLang="en-US" sz="2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35972" y="2514624"/>
            <a:ext cx="1080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alpha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露  娜</a:t>
            </a:r>
            <a:endParaRPr lang="zh-CN" altLang="en-US" sz="2800" dirty="0">
              <a:solidFill>
                <a:schemeClr val="bg1">
                  <a:alpha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35971" y="1872953"/>
            <a:ext cx="1080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alpha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露  娜</a:t>
            </a:r>
            <a:endParaRPr lang="zh-CN" altLang="en-US" sz="2800" dirty="0">
              <a:solidFill>
                <a:schemeClr val="bg1">
                  <a:alpha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5971" y="3593898"/>
            <a:ext cx="54032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魔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道能赋予人力量，也能让人疯狂。露娜意识到，她的哥哥，已无法控制自己。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他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拾起她的剑，轻松折断，然后离开。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露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娜擦干了最后的眼泪。魔道的宿命，是一种多么恐怖的东西。不知不觉间，哥哥替她背负了这份罪恶。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只要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变得更强，总有一天能再见面吧。我会找到你，然后做一个了结。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燃烧</a:t>
            </a: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的剑，燃烧的心</a:t>
            </a:r>
            <a:r>
              <a:rPr lang="en-US" altLang="zh-CN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!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80327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51201" y="2136170"/>
            <a:ext cx="60498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Thanks  for  watching</a:t>
            </a:r>
            <a:endParaRPr lang="zh-CN" altLang="en-US" sz="96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7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525</Words>
  <Application>Microsoft Office PowerPoint</Application>
  <PresentationFormat>自定义</PresentationFormat>
  <Paragraphs>80</Paragraphs>
  <Slides>10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42</cp:revision>
  <dcterms:created xsi:type="dcterms:W3CDTF">2016-05-12T14:12:02Z</dcterms:created>
  <dcterms:modified xsi:type="dcterms:W3CDTF">2020-07-13T03:24:48Z</dcterms:modified>
</cp:coreProperties>
</file>