
<file path=[Content_Types].xml><?xml version="1.0" encoding="utf-8"?>
<Types xmlns="http://schemas.openxmlformats.org/package/2006/content-types">
  <Default Extension="png" ContentType="image/png"/>
  <Default Extension="mp3" ContentType="audio/unknown"/>
  <Default Extension="bin" ContentType="application/vnd.openxmlformats-officedocument.oleObject"/>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1130" r:id="rId2"/>
    <p:sldId id="1244" r:id="rId3"/>
    <p:sldId id="1241" r:id="rId4"/>
    <p:sldId id="1245" r:id="rId5"/>
    <p:sldId id="1246" r:id="rId6"/>
    <p:sldId id="1247" r:id="rId7"/>
    <p:sldId id="1248" r:id="rId8"/>
    <p:sldId id="1249" r:id="rId9"/>
    <p:sldId id="1250" r:id="rId10"/>
    <p:sldId id="1251" r:id="rId11"/>
    <p:sldId id="1252" r:id="rId12"/>
    <p:sldId id="1253" r:id="rId13"/>
    <p:sldId id="1254" r:id="rId14"/>
    <p:sldId id="1255" r:id="rId15"/>
    <p:sldId id="1256" r:id="rId16"/>
    <p:sldId id="1257" r:id="rId17"/>
    <p:sldId id="1258" r:id="rId18"/>
    <p:sldId id="1259" r:id="rId19"/>
    <p:sldId id="1260" r:id="rId20"/>
    <p:sldId id="1266" r:id="rId21"/>
    <p:sldId id="1262" r:id="rId22"/>
    <p:sldId id="1264" r:id="rId23"/>
    <p:sldId id="1265" r:id="rId24"/>
    <p:sldId id="1263" r:id="rId25"/>
    <p:sldId id="1267" r:id="rId26"/>
  </p:sldIdLst>
  <p:sldSz cx="9144000" cy="5143500" type="screen16x9"/>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8" orient="horz" pos="1575" userDrawn="1">
          <p15:clr>
            <a:srgbClr val="A4A3A4"/>
          </p15:clr>
        </p15:guide>
        <p15:guide id="9" pos="385" userDrawn="1">
          <p15:clr>
            <a:srgbClr val="A4A3A4"/>
          </p15:clr>
        </p15:guide>
        <p15:guide id="11" pos="2880" userDrawn="1">
          <p15:clr>
            <a:srgbClr val="A4A3A4"/>
          </p15:clr>
        </p15:guide>
        <p15:guide id="12" pos="537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A7A2"/>
    <a:srgbClr val="E9ACA7"/>
    <a:srgbClr val="873DAB"/>
    <a:srgbClr val="1983B7"/>
    <a:srgbClr val="DA57A3"/>
    <a:srgbClr val="2280C3"/>
    <a:srgbClr val="394754"/>
    <a:srgbClr val="ED7D31"/>
    <a:srgbClr val="A6A6A6"/>
    <a:srgbClr val="B013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22" autoAdjust="0"/>
    <p:restoredTop sz="90542" autoAdjust="0"/>
  </p:normalViewPr>
  <p:slideViewPr>
    <p:cSldViewPr>
      <p:cViewPr>
        <p:scale>
          <a:sx n="96" d="100"/>
          <a:sy n="96" d="100"/>
        </p:scale>
        <p:origin x="-888" y="-468"/>
      </p:cViewPr>
      <p:guideLst>
        <p:guide orient="horz" pos="1575"/>
        <p:guide pos="385"/>
        <p:guide pos="2880"/>
        <p:guide pos="5375"/>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Sheet1!$C$1</c:f>
              <c:strCache>
                <c:ptCount val="1"/>
                <c:pt idx="0">
                  <c:v>系列 2</c:v>
                </c:pt>
              </c:strCache>
            </c:strRef>
          </c:tx>
          <c:spPr>
            <a:gradFill flip="none" rotWithShape="1">
              <a:gsLst>
                <a:gs pos="0">
                  <a:srgbClr val="00A494"/>
                </a:gs>
                <a:gs pos="100000">
                  <a:srgbClr val="00C4B1"/>
                </a:gs>
              </a:gsLst>
              <a:lin ang="8100000" scaled="1"/>
              <a:tileRect/>
            </a:gradFill>
            <a:ln>
              <a:noFill/>
            </a:ln>
          </c:spPr>
          <c:invertIfNegative val="0"/>
          <c:dPt>
            <c:idx val="0"/>
            <c:invertIfNegative val="0"/>
            <c:bubble3D val="0"/>
            <c:spPr>
              <a:solidFill>
                <a:schemeClr val="accent1"/>
              </a:solidFill>
              <a:ln>
                <a:noFill/>
              </a:ln>
            </c:spPr>
            <c:extLst xmlns:c16r2="http://schemas.microsoft.com/office/drawing/2015/06/chart">
              <c:ext xmlns:c16="http://schemas.microsoft.com/office/drawing/2014/chart" uri="{C3380CC4-5D6E-409C-BE32-E72D297353CC}">
                <c16:uniqueId val="{00000001-B46B-47DD-BA1C-533C21F552F0}"/>
              </c:ext>
            </c:extLst>
          </c:dPt>
          <c:dPt>
            <c:idx val="1"/>
            <c:invertIfNegative val="0"/>
            <c:bubble3D val="0"/>
            <c:spPr>
              <a:solidFill>
                <a:schemeClr val="accent2"/>
              </a:solidFill>
              <a:ln>
                <a:noFill/>
              </a:ln>
            </c:spPr>
            <c:extLst xmlns:c16r2="http://schemas.microsoft.com/office/drawing/2015/06/chart">
              <c:ext xmlns:c16="http://schemas.microsoft.com/office/drawing/2014/chart" uri="{C3380CC4-5D6E-409C-BE32-E72D297353CC}">
                <c16:uniqueId val="{00000003-B46B-47DD-BA1C-533C21F552F0}"/>
              </c:ext>
            </c:extLst>
          </c:dPt>
          <c:dPt>
            <c:idx val="2"/>
            <c:invertIfNegative val="0"/>
            <c:bubble3D val="0"/>
            <c:spPr>
              <a:solidFill>
                <a:schemeClr val="accent1"/>
              </a:solidFill>
              <a:ln>
                <a:noFill/>
              </a:ln>
            </c:spPr>
            <c:extLst xmlns:c16r2="http://schemas.microsoft.com/office/drawing/2015/06/chart">
              <c:ext xmlns:c16="http://schemas.microsoft.com/office/drawing/2014/chart" uri="{C3380CC4-5D6E-409C-BE32-E72D297353CC}">
                <c16:uniqueId val="{00000005-B46B-47DD-BA1C-533C21F552F0}"/>
              </c:ext>
            </c:extLst>
          </c:dPt>
          <c:dPt>
            <c:idx val="3"/>
            <c:invertIfNegative val="0"/>
            <c:bubble3D val="0"/>
            <c:spPr>
              <a:solidFill>
                <a:schemeClr val="accent2"/>
              </a:solidFill>
              <a:ln>
                <a:noFill/>
              </a:ln>
            </c:spPr>
            <c:extLst xmlns:c16r2="http://schemas.microsoft.com/office/drawing/2015/06/chart">
              <c:ext xmlns:c16="http://schemas.microsoft.com/office/drawing/2014/chart" uri="{C3380CC4-5D6E-409C-BE32-E72D297353CC}">
                <c16:uniqueId val="{00000007-B46B-47DD-BA1C-533C21F552F0}"/>
              </c:ext>
            </c:extLst>
          </c:dPt>
          <c:dLbls>
            <c:spPr>
              <a:noFill/>
              <a:ln w="25257">
                <a:noFill/>
              </a:ln>
              <a:effectLst/>
            </c:spPr>
            <c:txPr>
              <a:bodyPr rot="0" spcFirstLastPara="0" vertOverflow="ellipsis" vert="horz" wrap="square" lIns="38100" tIns="19050" rIns="38100" bIns="19050" anchor="ctr" anchorCtr="1">
                <a:spAutoFit/>
              </a:bodyPr>
              <a:lstStyle/>
              <a:p>
                <a:pPr>
                  <a:defRPr lang="zh-CN" sz="1790" b="0" i="0" u="none" strike="noStrike" kern="1200" baseline="0">
                    <a:solidFill>
                      <a:schemeClr val="tx2"/>
                    </a:solidFill>
                    <a:latin typeface="微软雅黑" panose="020B0503020204020204" pitchFamily="34" charset="-122"/>
                    <a:ea typeface="微软雅黑" panose="020B0503020204020204" pitchFamily="34" charset="-122"/>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4</c:v>
                </c:pt>
                <c:pt idx="1">
                  <c:v>2.5</c:v>
                </c:pt>
                <c:pt idx="2">
                  <c:v>3.5</c:v>
                </c:pt>
                <c:pt idx="3">
                  <c:v>4.5</c:v>
                </c:pt>
              </c:numCache>
            </c:numRef>
          </c:val>
          <c:extLst xmlns:c16r2="http://schemas.microsoft.com/office/drawing/2015/06/chart">
            <c:ext xmlns:c16="http://schemas.microsoft.com/office/drawing/2014/chart" uri="{C3380CC4-5D6E-409C-BE32-E72D297353CC}">
              <c16:uniqueId val="{00000008-B46B-47DD-BA1C-533C21F552F0}"/>
            </c:ext>
          </c:extLst>
        </c:ser>
        <c:dLbls>
          <c:showLegendKey val="0"/>
          <c:showVal val="0"/>
          <c:showCatName val="0"/>
          <c:showSerName val="0"/>
          <c:showPercent val="0"/>
          <c:showBubbleSize val="0"/>
        </c:dLbls>
        <c:gapWidth val="80"/>
        <c:axId val="225014528"/>
        <c:axId val="225016064"/>
      </c:barChart>
      <c:catAx>
        <c:axId val="225014528"/>
        <c:scaling>
          <c:orientation val="minMax"/>
        </c:scaling>
        <c:delete val="0"/>
        <c:axPos val="b"/>
        <c:numFmt formatCode="General" sourceLinked="1"/>
        <c:majorTickMark val="none"/>
        <c:minorTickMark val="none"/>
        <c:tickLblPos val="nextTo"/>
        <c:spPr>
          <a:ln w="6350" cap="flat" cmpd="sng" algn="ctr">
            <a:solidFill>
              <a:schemeClr val="bg2">
                <a:lumMod val="25000"/>
              </a:schemeClr>
            </a:solidFill>
            <a:prstDash val="solid"/>
            <a:round/>
          </a:ln>
        </c:spPr>
        <c:txPr>
          <a:bodyPr rot="60000" spcFirstLastPara="0" vertOverflow="ellipsis" vert="horz" wrap="square" anchor="ctr" anchorCtr="1"/>
          <a:lstStyle/>
          <a:p>
            <a:pPr>
              <a:defRPr lang="zh-CN" sz="1790" b="0" i="0" u="none" strike="noStrike" kern="1200" baseline="0">
                <a:solidFill>
                  <a:schemeClr val="tx2"/>
                </a:solidFill>
                <a:latin typeface="微软雅黑" panose="020B0503020204020204" pitchFamily="34" charset="-122"/>
                <a:ea typeface="微软雅黑" panose="020B0503020204020204" pitchFamily="34" charset="-122"/>
                <a:cs typeface="+mn-cs"/>
              </a:defRPr>
            </a:pPr>
            <a:endParaRPr lang="zh-CN"/>
          </a:p>
        </c:txPr>
        <c:crossAx val="225016064"/>
        <c:crosses val="autoZero"/>
        <c:auto val="1"/>
        <c:lblAlgn val="ctr"/>
        <c:lblOffset val="0"/>
        <c:noMultiLvlLbl val="0"/>
      </c:catAx>
      <c:valAx>
        <c:axId val="225016064"/>
        <c:scaling>
          <c:orientation val="minMax"/>
          <c:max val="5"/>
        </c:scaling>
        <c:delete val="0"/>
        <c:axPos val="l"/>
        <c:numFmt formatCode="General" sourceLinked="1"/>
        <c:majorTickMark val="none"/>
        <c:minorTickMark val="none"/>
        <c:tickLblPos val="nextTo"/>
        <c:spPr>
          <a:ln w="6350" cap="flat" cmpd="sng" algn="ctr">
            <a:solidFill>
              <a:schemeClr val="bg2">
                <a:lumMod val="25000"/>
              </a:schemeClr>
            </a:solidFill>
            <a:prstDash val="solid"/>
            <a:round/>
            <a:headEnd type="oval"/>
            <a:tailEnd type="triangle"/>
          </a:ln>
        </c:spPr>
        <c:txPr>
          <a:bodyPr rot="-60000000" spcFirstLastPara="0" vertOverflow="ellipsis" vert="horz" wrap="square" anchor="ctr" anchorCtr="1"/>
          <a:lstStyle/>
          <a:p>
            <a:pPr>
              <a:defRPr lang="zh-CN" sz="1790" b="0" i="0" u="none" strike="noStrike" kern="1200" baseline="0">
                <a:solidFill>
                  <a:schemeClr val="tx2"/>
                </a:solidFill>
                <a:latin typeface="微软雅黑" panose="020B0503020204020204" pitchFamily="34" charset="-122"/>
                <a:ea typeface="微软雅黑" panose="020B0503020204020204" pitchFamily="34" charset="-122"/>
                <a:cs typeface="+mn-cs"/>
              </a:defRPr>
            </a:pPr>
            <a:endParaRPr lang="zh-CN"/>
          </a:p>
        </c:txPr>
        <c:crossAx val="225014528"/>
        <c:crosses val="autoZero"/>
        <c:crossBetween val="between"/>
        <c:majorUnit val="1"/>
      </c:valAx>
      <c:spPr>
        <a:noFill/>
        <a:ln w="25375">
          <a:noFill/>
        </a:ln>
      </c:spPr>
    </c:plotArea>
    <c:plotVisOnly val="1"/>
    <c:dispBlanksAs val="gap"/>
    <c:showDLblsOverMax val="0"/>
  </c:chart>
  <c:txPr>
    <a:bodyPr/>
    <a:lstStyle/>
    <a:p>
      <a:pPr>
        <a:defRPr lang="zh-CN" sz="1790">
          <a:solidFill>
            <a:schemeClr val="bg2">
              <a:lumMod val="25000"/>
            </a:schemeClr>
          </a:solidFill>
          <a:latin typeface="微软雅黑" panose="020B0503020204020204" pitchFamily="34" charset="-122"/>
          <a:ea typeface="微软雅黑" panose="020B0503020204020204" pitchFamily="34" charset="-122"/>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91C0ED-1C8B-4FF3-91A6-E652895D4634}" type="datetimeFigureOut">
              <a:rPr lang="zh-CN" altLang="en-US" smtClean="0"/>
              <a:t>2018/2/5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6ED419-5B3F-423C-8358-46E41EBE13C9}" type="slidenum">
              <a:rPr lang="zh-CN" altLang="en-US" smtClean="0"/>
              <a:t>‹#›</a:t>
            </a:fld>
            <a:endParaRPr lang="zh-CN" altLang="en-US"/>
          </a:p>
        </p:txBody>
      </p:sp>
    </p:spTree>
    <p:extLst>
      <p:ext uri="{BB962C8B-B14F-4D97-AF65-F5344CB8AC3E}">
        <p14:creationId xmlns:p14="http://schemas.microsoft.com/office/powerpoint/2010/main" val="698241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CF2CA7-B985-4B32-B121-590A7578E1D2}" type="slidenum">
              <a:rPr lang="zh-CN" altLang="en-US" smtClean="0"/>
              <a:t>1</a:t>
            </a:fld>
            <a:endParaRPr lang="zh-CN" altLang="en-US"/>
          </a:p>
        </p:txBody>
      </p:sp>
    </p:spTree>
    <p:extLst>
      <p:ext uri="{BB962C8B-B14F-4D97-AF65-F5344CB8AC3E}">
        <p14:creationId xmlns:p14="http://schemas.microsoft.com/office/powerpoint/2010/main" val="3551079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CF2CA7-B985-4B32-B121-590A7578E1D2}" type="slidenum">
              <a:rPr lang="zh-CN" altLang="en-US" smtClean="0"/>
              <a:t>2</a:t>
            </a:fld>
            <a:endParaRPr lang="zh-CN" altLang="en-US"/>
          </a:p>
        </p:txBody>
      </p:sp>
    </p:spTree>
    <p:extLst>
      <p:ext uri="{BB962C8B-B14F-4D97-AF65-F5344CB8AC3E}">
        <p14:creationId xmlns:p14="http://schemas.microsoft.com/office/powerpoint/2010/main" val="119192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CF2CA7-B985-4B32-B121-590A7578E1D2}" type="slidenum">
              <a:rPr lang="zh-CN" altLang="en-US" smtClean="0"/>
              <a:t>3</a:t>
            </a:fld>
            <a:endParaRPr lang="zh-CN" altLang="en-US"/>
          </a:p>
        </p:txBody>
      </p:sp>
    </p:spTree>
    <p:extLst>
      <p:ext uri="{BB962C8B-B14F-4D97-AF65-F5344CB8AC3E}">
        <p14:creationId xmlns:p14="http://schemas.microsoft.com/office/powerpoint/2010/main" val="3643247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CF2CA7-B985-4B32-B121-590A7578E1D2}" type="slidenum">
              <a:rPr lang="zh-CN" altLang="en-US" smtClean="0"/>
              <a:t>9</a:t>
            </a:fld>
            <a:endParaRPr lang="zh-CN" altLang="en-US"/>
          </a:p>
        </p:txBody>
      </p:sp>
    </p:spTree>
    <p:extLst>
      <p:ext uri="{BB962C8B-B14F-4D97-AF65-F5344CB8AC3E}">
        <p14:creationId xmlns:p14="http://schemas.microsoft.com/office/powerpoint/2010/main" val="31004979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CF2CA7-B985-4B32-B121-590A7578E1D2}" type="slidenum">
              <a:rPr lang="zh-CN" altLang="en-US" smtClean="0"/>
              <a:t>15</a:t>
            </a:fld>
            <a:endParaRPr lang="zh-CN" altLang="en-US"/>
          </a:p>
        </p:txBody>
      </p:sp>
    </p:spTree>
    <p:extLst>
      <p:ext uri="{BB962C8B-B14F-4D97-AF65-F5344CB8AC3E}">
        <p14:creationId xmlns:p14="http://schemas.microsoft.com/office/powerpoint/2010/main" val="775663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DDE261-FA08-4FF1-86F1-5D0DA6F5F485}" type="slidenum">
              <a:rPr lang="zh-CN" altLang="en-US" smtClean="0"/>
              <a:t>16</a:t>
            </a:fld>
            <a:endParaRPr lang="zh-CN" altLang="en-US"/>
          </a:p>
        </p:txBody>
      </p:sp>
    </p:spTree>
    <p:extLst>
      <p:ext uri="{BB962C8B-B14F-4D97-AF65-F5344CB8AC3E}">
        <p14:creationId xmlns:p14="http://schemas.microsoft.com/office/powerpoint/2010/main" val="594926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17</a:t>
            </a:fld>
            <a:endParaRPr lang="en-GB"/>
          </a:p>
        </p:txBody>
      </p:sp>
    </p:spTree>
    <p:extLst>
      <p:ext uri="{BB962C8B-B14F-4D97-AF65-F5344CB8AC3E}">
        <p14:creationId xmlns:p14="http://schemas.microsoft.com/office/powerpoint/2010/main" val="38457842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t>18</a:t>
            </a:fld>
            <a:endParaRPr lang="zh-CN" altLang="en-US"/>
          </a:p>
        </p:txBody>
      </p:sp>
    </p:spTree>
    <p:extLst>
      <p:ext uri="{BB962C8B-B14F-4D97-AF65-F5344CB8AC3E}">
        <p14:creationId xmlns:p14="http://schemas.microsoft.com/office/powerpoint/2010/main" val="1025823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48824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CF2CA7-B985-4B32-B121-590A7578E1D2}" type="slidenum">
              <a:rPr lang="zh-CN" altLang="en-US" smtClean="0"/>
              <a:t>20</a:t>
            </a:fld>
            <a:endParaRPr lang="zh-CN" altLang="en-US"/>
          </a:p>
        </p:txBody>
      </p:sp>
    </p:spTree>
    <p:extLst>
      <p:ext uri="{BB962C8B-B14F-4D97-AF65-F5344CB8AC3E}">
        <p14:creationId xmlns:p14="http://schemas.microsoft.com/office/powerpoint/2010/main" val="518697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21</a:t>
            </a:fld>
            <a:endParaRPr lang="zh-CN" altLang="en-US">
              <a:solidFill>
                <a:prstClr val="black"/>
              </a:solidFill>
            </a:endParaRPr>
          </a:p>
        </p:txBody>
      </p:sp>
    </p:spTree>
    <p:extLst>
      <p:ext uri="{BB962C8B-B14F-4D97-AF65-F5344CB8AC3E}">
        <p14:creationId xmlns:p14="http://schemas.microsoft.com/office/powerpoint/2010/main" val="29913408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34719513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10154644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4740382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CF2CA7-B985-4B32-B121-590A7578E1D2}" type="slidenum">
              <a:rPr lang="zh-CN" altLang="en-US" smtClean="0"/>
              <a:t>25</a:t>
            </a:fld>
            <a:endParaRPr lang="zh-CN" altLang="en-US"/>
          </a:p>
        </p:txBody>
      </p:sp>
    </p:spTree>
    <p:extLst>
      <p:ext uri="{BB962C8B-B14F-4D97-AF65-F5344CB8AC3E}">
        <p14:creationId xmlns:p14="http://schemas.microsoft.com/office/powerpoint/2010/main" val="3150722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节标题">
    <p:bg>
      <p:bgPr>
        <a:solidFill>
          <a:srgbClr val="F0F0F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1538576"/>
      </p:ext>
    </p:extLst>
  </p:cSld>
  <p:clrMapOvr>
    <a:masterClrMapping/>
  </p:clrMapOvr>
  <p:transition spd="slow" advClick="0" advTm="0">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1"/>
            <a:ext cx="9143499" cy="5143499"/>
          </a:xfrm>
          <a:prstGeom prst="rect">
            <a:avLst/>
          </a:prstGeom>
        </p:spPr>
      </p:pic>
      <p:pic>
        <p:nvPicPr>
          <p:cNvPr id="5" name="图片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980541305"/>
      </p:ext>
    </p:extLst>
  </p:cSld>
  <p:clrMapOvr>
    <a:masterClrMapping/>
  </p:clrMapOvr>
  <p:transition spd="slow" advClick="0" advTm="0">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标题幻灯片">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1"/>
            <a:ext cx="9143499" cy="5143499"/>
          </a:xfrm>
          <a:prstGeom prst="rect">
            <a:avLst/>
          </a:prstGeom>
        </p:spPr>
      </p:pic>
      <p:pic>
        <p:nvPicPr>
          <p:cNvPr id="2" name="图片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375061385"/>
      </p:ext>
    </p:extLst>
  </p:cSld>
  <p:clrMapOvr>
    <a:masterClrMapping/>
  </p:clrMapOvr>
  <p:transition spd="slow" advClick="0" advTm="0">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标题幻灯片">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 y="1"/>
            <a:ext cx="9143499" cy="5143499"/>
          </a:xfrm>
          <a:prstGeom prst="rect">
            <a:avLst/>
          </a:prstGeom>
        </p:spPr>
      </p:pic>
      <p:pic>
        <p:nvPicPr>
          <p:cNvPr id="2" name="图片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图片 4"/>
          <p:cNvPicPr>
            <a:picLocks noChangeAspect="1"/>
          </p:cNvPicPr>
          <p:nvPr userDrawn="1"/>
        </p:nvPicPr>
        <p:blipFill rotWithShape="1">
          <a:blip r:embed="rId4" cstate="print">
            <a:extLst>
              <a:ext uri="{28A0092B-C50C-407E-A947-70E740481C1C}">
                <a14:useLocalDpi xmlns:a14="http://schemas.microsoft.com/office/drawing/2010/main" val="0"/>
              </a:ext>
            </a:extLst>
          </a:blip>
          <a:srcRect l="47635" r="23201" b="71000"/>
          <a:stretch/>
        </p:blipFill>
        <p:spPr>
          <a:xfrm rot="2402951">
            <a:off x="7217128" y="55971"/>
            <a:ext cx="1985958" cy="1111856"/>
          </a:xfrm>
          <a:prstGeom prst="rect">
            <a:avLst/>
          </a:prstGeom>
        </p:spPr>
      </p:pic>
    </p:spTree>
    <p:extLst>
      <p:ext uri="{BB962C8B-B14F-4D97-AF65-F5344CB8AC3E}">
        <p14:creationId xmlns:p14="http://schemas.microsoft.com/office/powerpoint/2010/main" val="2989394195"/>
      </p:ext>
    </p:extLst>
  </p:cSld>
  <p:clrMapOvr>
    <a:masterClrMapping/>
  </p:clrMapOvr>
  <p:transition spd="slow" advClick="0" advTm="0">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标题幻灯片">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598620798"/>
      </p:ext>
    </p:extLst>
  </p:cSld>
  <p:clrMapOvr>
    <a:masterClrMapping/>
  </p:clrMapOvr>
  <p:transition spd="slow" advClick="0" advTm="0">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标题幻灯片">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5200612"/>
      </p:ext>
    </p:extLst>
  </p:cSld>
  <p:clrMapOvr>
    <a:masterClrMapping/>
  </p:clrMapOvr>
  <p:transition spd="slow" advClick="0" advTm="0">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opyright Notice"/>
          <p:cNvSpPr>
            <a:spLocks/>
          </p:cNvSpPr>
          <p:nvPr userDrawn="1"/>
        </p:nvSpPr>
        <p:spPr bwMode="auto">
          <a:xfrm>
            <a:off x="3140333" y="276792"/>
            <a:ext cx="2863335" cy="295284"/>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53988" tIns="24294" rIns="53988" bIns="24294"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1600" cap="small" dirty="0" smtClean="0">
                <a:solidFill>
                  <a:schemeClr val="accent3"/>
                </a:solidFill>
                <a:latin typeface="微软雅黑" panose="020B0503020204020204" pitchFamily="34" charset="-122"/>
                <a:ea typeface="微软雅黑" panose="020B0503020204020204" pitchFamily="34" charset="-122"/>
              </a:rPr>
              <a:t>点击添加标题内容</a:t>
            </a:r>
            <a:endParaRPr lang="en-US" sz="1600" cap="small" dirty="0">
              <a:solidFill>
                <a:schemeClr val="accent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21732416"/>
      </p:ext>
    </p:extLst>
  </p:cSld>
  <p:clrMapOvr>
    <a:masterClrMapping/>
  </p:clrMapOvr>
  <p:transition spd="slow" advClick="0" advTm="0">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384584243"/>
      </p:ext>
    </p:extLst>
  </p:cSld>
  <p:clrMapOvr>
    <a:masterClrMapping/>
  </p:clrMapOvr>
  <p:transition spd="slow" advClick="0" advTm="0">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3999" cy="5143499"/>
          </a:xfrm>
          <a:prstGeom prst="rect">
            <a:avLst/>
          </a:prstGeom>
        </p:spPr>
      </p:pic>
    </p:spTree>
    <p:extLst>
      <p:ext uri="{BB962C8B-B14F-4D97-AF65-F5344CB8AC3E}">
        <p14:creationId xmlns:p14="http://schemas.microsoft.com/office/powerpoint/2010/main" val="2160671608"/>
      </p:ext>
    </p:extLst>
  </p:cSld>
  <p:clrMapOvr>
    <a:masterClrMapping/>
  </p:clrMapOvr>
  <p:transition spd="slow" advClick="0" advTm="0">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两栏内容">
    <p:bg>
      <p:bgPr>
        <a:gradFill flip="none" rotWithShape="1">
          <a:gsLst>
            <a:gs pos="0">
              <a:srgbClr val="DCDCDC"/>
            </a:gs>
            <a:gs pos="0">
              <a:srgbClr val="DCDCDC"/>
            </a:gs>
            <a:gs pos="100000">
              <a:srgbClr val="F1F1F1"/>
            </a:gs>
          </a:gsLst>
          <a:lin ang="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6907221"/>
      </p:ext>
    </p:extLst>
  </p:cSld>
  <p:clrMapOvr>
    <a:masterClrMapping/>
  </p:clrMapOvr>
  <p:transition spd="slow" advClick="0" advTm="0">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4767264"/>
            <a:ext cx="2133600" cy="273844"/>
          </a:xfrm>
          <a:prstGeom prst="rect">
            <a:avLst/>
          </a:prstGeom>
        </p:spPr>
        <p:txBody>
          <a:bodyPr/>
          <a:lstStyle/>
          <a:p>
            <a:fld id="{B50BB03C-1EC4-4CDD-BFFB-F6D9B4FD797C}" type="datetimeFigureOut">
              <a:rPr lang="en-US" smtClean="0"/>
              <a:pPr/>
              <a:t>2/5/2018</a:t>
            </a:fld>
            <a:endParaRPr lang="en-US"/>
          </a:p>
        </p:txBody>
      </p:sp>
      <p:sp>
        <p:nvSpPr>
          <p:cNvPr id="5" name="Footer Placeholder 4"/>
          <p:cNvSpPr>
            <a:spLocks noGrp="1"/>
          </p:cNvSpPr>
          <p:nvPr>
            <p:ph type="ftr" sz="quarter" idx="11"/>
          </p:nvPr>
        </p:nvSpPr>
        <p:spPr>
          <a:xfrm>
            <a:off x="3124200" y="4767264"/>
            <a:ext cx="2895600" cy="273844"/>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4767264"/>
            <a:ext cx="2133600" cy="273844"/>
          </a:xfrm>
          <a:prstGeom prst="rect">
            <a:avLst/>
          </a:prstGeom>
        </p:spPr>
        <p:txBody>
          <a:bodyPr/>
          <a:lstStyle/>
          <a:p>
            <a:fld id="{BF85E420-93C3-411D-B6B6-9DA498E22937}" type="slidenum">
              <a:rPr lang="en-US" smtClean="0"/>
              <a:pPr/>
              <a:t>‹#›</a:t>
            </a:fld>
            <a:endParaRPr lang="en-US"/>
          </a:p>
        </p:txBody>
      </p:sp>
    </p:spTree>
    <p:extLst>
      <p:ext uri="{BB962C8B-B14F-4D97-AF65-F5344CB8AC3E}">
        <p14:creationId xmlns:p14="http://schemas.microsoft.com/office/powerpoint/2010/main" val="284298384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2018/2/5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1448517019"/>
      </p:ext>
    </p:extLst>
  </p:cSld>
  <p:clrMapOvr>
    <a:masterClrMapping/>
  </p:clrMapOvr>
  <p:transition spd="slow" advClick="0" advTm="0">
    <p:comb/>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77617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cSld name="1_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1557"/>
          </a:xfrm>
          <a:prstGeom prst="rect">
            <a:avLst/>
          </a:prstGeom>
        </p:spPr>
        <p:txBody>
          <a:bodyPr anchor="t"/>
          <a:lstStyle>
            <a:lvl1pPr algn="l">
              <a:defRPr sz="3998"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1"/>
          </a:xfrm>
          <a:prstGeom prst="rect">
            <a:avLst/>
          </a:prstGeom>
        </p:spPr>
        <p:txBody>
          <a:bodyPr anchor="b"/>
          <a:lstStyle>
            <a:lvl1pPr marL="0" indent="0">
              <a:buNone/>
              <a:defRPr sz="1997">
                <a:solidFill>
                  <a:schemeClr val="tx1">
                    <a:tint val="75000"/>
                  </a:schemeClr>
                </a:solidFill>
              </a:defRPr>
            </a:lvl1pPr>
            <a:lvl2pPr marL="456842" indent="0">
              <a:buNone/>
              <a:defRPr sz="1798">
                <a:solidFill>
                  <a:schemeClr val="tx1">
                    <a:tint val="75000"/>
                  </a:schemeClr>
                </a:solidFill>
              </a:defRPr>
            </a:lvl2pPr>
            <a:lvl3pPr marL="913685" indent="0">
              <a:buNone/>
              <a:defRPr sz="1600">
                <a:solidFill>
                  <a:schemeClr val="tx1">
                    <a:tint val="75000"/>
                  </a:schemeClr>
                </a:solidFill>
              </a:defRPr>
            </a:lvl3pPr>
            <a:lvl4pPr marL="1370526" indent="0">
              <a:buNone/>
              <a:defRPr sz="1399">
                <a:solidFill>
                  <a:schemeClr val="tx1">
                    <a:tint val="75000"/>
                  </a:schemeClr>
                </a:solidFill>
              </a:defRPr>
            </a:lvl4pPr>
            <a:lvl5pPr marL="1827368" indent="0">
              <a:buNone/>
              <a:defRPr sz="1399">
                <a:solidFill>
                  <a:schemeClr val="tx1">
                    <a:tint val="75000"/>
                  </a:schemeClr>
                </a:solidFill>
              </a:defRPr>
            </a:lvl5pPr>
            <a:lvl6pPr marL="2284210" indent="0">
              <a:buNone/>
              <a:defRPr sz="1399">
                <a:solidFill>
                  <a:schemeClr val="tx1">
                    <a:tint val="75000"/>
                  </a:schemeClr>
                </a:solidFill>
              </a:defRPr>
            </a:lvl6pPr>
            <a:lvl7pPr marL="2741052" indent="0">
              <a:buNone/>
              <a:defRPr sz="1399">
                <a:solidFill>
                  <a:schemeClr val="tx1">
                    <a:tint val="75000"/>
                  </a:schemeClr>
                </a:solidFill>
              </a:defRPr>
            </a:lvl7pPr>
            <a:lvl8pPr marL="3197894" indent="0">
              <a:buNone/>
              <a:defRPr sz="1399">
                <a:solidFill>
                  <a:schemeClr val="tx1">
                    <a:tint val="75000"/>
                  </a:schemeClr>
                </a:solidFill>
              </a:defRPr>
            </a:lvl8pPr>
            <a:lvl9pPr marL="3654736" indent="0">
              <a:buNone/>
              <a:defRPr sz="1399">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457200" y="4767264"/>
            <a:ext cx="2133600" cy="273843"/>
          </a:xfrm>
          <a:prstGeom prst="rect">
            <a:avLst/>
          </a:prstGeom>
        </p:spPr>
        <p:txBody>
          <a:bodyPr/>
          <a:lstStyle/>
          <a:p>
            <a:fld id="{B95FC270-55C9-4A20-A67A-3DE973D1FE95}" type="datetimeFigureOut">
              <a:rPr lang="zh-CN" altLang="en-US" smtClean="0">
                <a:solidFill>
                  <a:srgbClr val="000000">
                    <a:tint val="75000"/>
                  </a:srgbClr>
                </a:solidFill>
              </a:rPr>
              <a:pPr/>
              <a:t>2018/2/5</a:t>
            </a:fld>
            <a:endParaRPr lang="zh-CN" altLang="en-US">
              <a:solidFill>
                <a:srgbClr val="000000">
                  <a:tint val="75000"/>
                </a:srgbClr>
              </a:solidFill>
            </a:endParaRPr>
          </a:p>
        </p:txBody>
      </p:sp>
      <p:sp>
        <p:nvSpPr>
          <p:cNvPr id="5" name="页脚占位符 4"/>
          <p:cNvSpPr>
            <a:spLocks noGrp="1"/>
          </p:cNvSpPr>
          <p:nvPr>
            <p:ph type="ftr" sz="quarter" idx="11"/>
          </p:nvPr>
        </p:nvSpPr>
        <p:spPr>
          <a:xfrm>
            <a:off x="3124201" y="4767264"/>
            <a:ext cx="2895600" cy="273843"/>
          </a:xfrm>
          <a:prstGeom prst="rect">
            <a:avLst/>
          </a:prstGeom>
        </p:spPr>
        <p:txBody>
          <a:bodyPr/>
          <a:lstStyle/>
          <a:p>
            <a:endParaRPr lang="zh-CN" altLang="en-US">
              <a:solidFill>
                <a:srgbClr val="000000">
                  <a:tint val="75000"/>
                </a:srgbClr>
              </a:solidFill>
            </a:endParaRPr>
          </a:p>
        </p:txBody>
      </p:sp>
      <p:sp>
        <p:nvSpPr>
          <p:cNvPr id="6" name="灯片编号占位符 5"/>
          <p:cNvSpPr>
            <a:spLocks noGrp="1"/>
          </p:cNvSpPr>
          <p:nvPr>
            <p:ph type="sldNum" sz="quarter" idx="12"/>
          </p:nvPr>
        </p:nvSpPr>
        <p:spPr>
          <a:xfrm>
            <a:off x="6553200" y="4767264"/>
            <a:ext cx="2133600" cy="273843"/>
          </a:xfrm>
          <a:prstGeom prst="rect">
            <a:avLst/>
          </a:prstGeom>
        </p:spPr>
        <p:txBody>
          <a:bodyPr/>
          <a:lstStyle/>
          <a:p>
            <a:fld id="{8961FD41-A0E4-414C-A973-C8EC8DF1BF61}" type="slidenum">
              <a:rPr lang="zh-CN" altLang="en-US" smtClean="0">
                <a:solidFill>
                  <a:srgbClr val="000000">
                    <a:tint val="75000"/>
                  </a:srgbClr>
                </a:solidFill>
              </a:rPr>
              <a:pPr/>
              <a:t>‹#›</a:t>
            </a:fld>
            <a:endParaRPr lang="zh-CN" altLang="en-US">
              <a:solidFill>
                <a:srgbClr val="000000">
                  <a:tint val="75000"/>
                </a:srgbClr>
              </a:solidFill>
            </a:endParaRPr>
          </a:p>
        </p:txBody>
      </p:sp>
    </p:spTree>
    <p:extLst>
      <p:ext uri="{BB962C8B-B14F-4D97-AF65-F5344CB8AC3E}">
        <p14:creationId xmlns:p14="http://schemas.microsoft.com/office/powerpoint/2010/main" val="248760747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2252746"/>
      </p:ext>
    </p:extLst>
  </p:cSld>
  <p:clrMap bg1="lt1" tx1="dk1" bg2="lt2" tx2="dk2" accent1="accent1" accent2="accent2" accent3="accent3" accent4="accent4" accent5="accent5" accent6="accent6" hlink="hlink" folHlink="folHlink"/>
  <p:sldLayoutIdLst>
    <p:sldLayoutId id="2147483686" r:id="rId1"/>
    <p:sldLayoutId id="2147483649" r:id="rId2"/>
    <p:sldLayoutId id="2147483706" r:id="rId3"/>
    <p:sldLayoutId id="2147483707" r:id="rId4"/>
    <p:sldLayoutId id="2147483694" r:id="rId5"/>
    <p:sldLayoutId id="2147483700" r:id="rId6"/>
    <p:sldLayoutId id="2147483692" r:id="rId7"/>
    <p:sldLayoutId id="2147483650" r:id="rId8"/>
    <p:sldLayoutId id="2147483682" r:id="rId9"/>
    <p:sldLayoutId id="2147483696" r:id="rId10"/>
    <p:sldLayoutId id="2147483705" r:id="rId11"/>
    <p:sldLayoutId id="2147483708" r:id="rId12"/>
    <p:sldLayoutId id="2147483709" r:id="rId13"/>
    <p:sldLayoutId id="2147483710" r:id="rId14"/>
  </p:sldLayoutIdLst>
  <p:transition spd="slow" advClick="0" advTm="0">
    <p:fade/>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14.xml"/><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4294967295"/>
          </p:nvPr>
        </p:nvPicPr>
        <p:blipFill>
          <a:blip r:embed="rId5">
            <a:extLst>
              <a:ext uri="{28A0092B-C50C-407E-A947-70E740481C1C}">
                <a14:useLocalDpi xmlns:a14="http://schemas.microsoft.com/office/drawing/2010/main" val="0"/>
              </a:ext>
            </a:extLst>
          </a:blip>
          <a:stretch>
            <a:fillRect/>
          </a:stretch>
        </p:blipFill>
        <p:spPr>
          <a:xfrm>
            <a:off x="0" y="0"/>
            <a:ext cx="9144000" cy="5143500"/>
          </a:xfrm>
        </p:spPr>
      </p:pic>
      <p:sp>
        <p:nvSpPr>
          <p:cNvPr id="11" name="文本框 10"/>
          <p:cNvSpPr txBox="1"/>
          <p:nvPr/>
        </p:nvSpPr>
        <p:spPr>
          <a:xfrm>
            <a:off x="3203848" y="1925466"/>
            <a:ext cx="5040560" cy="646331"/>
          </a:xfrm>
          <a:prstGeom prst="rect">
            <a:avLst/>
          </a:prstGeom>
          <a:noFill/>
        </p:spPr>
        <p:txBody>
          <a:bodyPr wrap="square" rtlCol="0">
            <a:spAutoFit/>
          </a:bodyPr>
          <a:lstStyle/>
          <a:p>
            <a:pPr algn="ctr"/>
            <a:r>
              <a:rPr lang="zh-CN" altLang="en-US" sz="3600" dirty="0" smtClean="0">
                <a:solidFill>
                  <a:schemeClr val="accent2"/>
                </a:solidFill>
                <a:latin typeface="幼圆" panose="02010509060101010101" pitchFamily="49" charset="-122"/>
                <a:ea typeface="幼圆" panose="02010509060101010101" pitchFamily="49" charset="-122"/>
              </a:rPr>
              <a:t>水彩风</a:t>
            </a:r>
            <a:r>
              <a:rPr lang="zh-CN" altLang="en-US" sz="3600" dirty="0" smtClean="0">
                <a:solidFill>
                  <a:schemeClr val="accent1"/>
                </a:solidFill>
                <a:latin typeface="幼圆" panose="02010509060101010101" pitchFamily="49" charset="-122"/>
                <a:ea typeface="幼圆" panose="02010509060101010101" pitchFamily="49" charset="-122"/>
              </a:rPr>
              <a:t>教育说课</a:t>
            </a:r>
            <a:r>
              <a:rPr lang="en-US" altLang="zh-CN" sz="3600" dirty="0" smtClean="0">
                <a:solidFill>
                  <a:schemeClr val="accent1"/>
                </a:solidFill>
                <a:latin typeface="幼圆" panose="02010509060101010101" pitchFamily="49" charset="-122"/>
                <a:ea typeface="幼圆" panose="02010509060101010101" pitchFamily="49" charset="-122"/>
              </a:rPr>
              <a:t>PPT</a:t>
            </a:r>
            <a:r>
              <a:rPr lang="zh-CN" altLang="en-US" sz="3600" dirty="0" smtClean="0">
                <a:solidFill>
                  <a:schemeClr val="accent1"/>
                </a:solidFill>
                <a:latin typeface="幼圆" panose="02010509060101010101" pitchFamily="49" charset="-122"/>
                <a:ea typeface="幼圆" panose="02010509060101010101" pitchFamily="49" charset="-122"/>
              </a:rPr>
              <a:t>模板</a:t>
            </a:r>
            <a:endParaRPr lang="zh-CN" altLang="en-US" sz="3600" dirty="0">
              <a:solidFill>
                <a:schemeClr val="accent2"/>
              </a:solidFill>
              <a:latin typeface="幼圆" panose="02010509060101010101" pitchFamily="49" charset="-122"/>
              <a:ea typeface="幼圆" panose="02010509060101010101" pitchFamily="49" charset="-122"/>
            </a:endParaRPr>
          </a:p>
        </p:txBody>
      </p:sp>
      <p:sp>
        <p:nvSpPr>
          <p:cNvPr id="14" name="原创设计师QQ：598969553            _8"/>
          <p:cNvSpPr>
            <a:spLocks noChangeArrowheads="1"/>
          </p:cNvSpPr>
          <p:nvPr/>
        </p:nvSpPr>
        <p:spPr bwMode="auto">
          <a:xfrm>
            <a:off x="3419872" y="2572321"/>
            <a:ext cx="46085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defRPr/>
            </a:pPr>
            <a:r>
              <a:rPr lang="zh-CN" altLang="en-US" sz="1200" spc="225" dirty="0">
                <a:solidFill>
                  <a:schemeClr val="tx2"/>
                </a:solidFill>
                <a:latin typeface="幼圆" panose="02010509060101010101" pitchFamily="49" charset="-122"/>
                <a:ea typeface="幼圆" panose="02010509060101010101" pitchFamily="49" charset="-122"/>
              </a:rPr>
              <a:t>框架完整</a:t>
            </a:r>
            <a:r>
              <a:rPr lang="en-US" altLang="zh-CN" sz="1200" spc="225" dirty="0">
                <a:solidFill>
                  <a:schemeClr val="tx2"/>
                </a:solidFill>
                <a:latin typeface="幼圆" panose="02010509060101010101" pitchFamily="49" charset="-122"/>
                <a:ea typeface="幼圆" panose="02010509060101010101" pitchFamily="49" charset="-122"/>
              </a:rPr>
              <a:t>|</a:t>
            </a:r>
            <a:r>
              <a:rPr lang="zh-CN" altLang="en-US" sz="1200" spc="225" dirty="0">
                <a:solidFill>
                  <a:schemeClr val="tx2"/>
                </a:solidFill>
                <a:latin typeface="幼圆" panose="02010509060101010101" pitchFamily="49" charset="-122"/>
                <a:ea typeface="幼圆" panose="02010509060101010101" pitchFamily="49" charset="-122"/>
              </a:rPr>
              <a:t>所有文字可以修改</a:t>
            </a:r>
            <a:r>
              <a:rPr lang="en-US" altLang="zh-CN" sz="1200" spc="225" dirty="0">
                <a:solidFill>
                  <a:schemeClr val="tx2"/>
                </a:solidFill>
                <a:latin typeface="幼圆" panose="02010509060101010101" pitchFamily="49" charset="-122"/>
                <a:ea typeface="幼圆" panose="02010509060101010101" pitchFamily="49" charset="-122"/>
              </a:rPr>
              <a:t>|</a:t>
            </a:r>
            <a:r>
              <a:rPr lang="zh-CN" altLang="en-US" sz="1200" spc="225" dirty="0">
                <a:solidFill>
                  <a:schemeClr val="tx2"/>
                </a:solidFill>
                <a:latin typeface="幼圆" panose="02010509060101010101" pitchFamily="49" charset="-122"/>
                <a:ea typeface="幼圆" panose="02010509060101010101" pitchFamily="49" charset="-122"/>
              </a:rPr>
              <a:t>图片可以替换</a:t>
            </a:r>
            <a:r>
              <a:rPr lang="en-US" altLang="zh-CN" sz="1200" spc="225" dirty="0">
                <a:solidFill>
                  <a:schemeClr val="tx2"/>
                </a:solidFill>
                <a:latin typeface="幼圆" panose="02010509060101010101" pitchFamily="49" charset="-122"/>
                <a:ea typeface="幼圆" panose="02010509060101010101" pitchFamily="49" charset="-122"/>
              </a:rPr>
              <a:t>|</a:t>
            </a:r>
            <a:r>
              <a:rPr lang="zh-CN" altLang="en-US" sz="1200" spc="225" dirty="0">
                <a:solidFill>
                  <a:schemeClr val="tx2"/>
                </a:solidFill>
                <a:latin typeface="幼圆" panose="02010509060101010101" pitchFamily="49" charset="-122"/>
                <a:ea typeface="幼圆" panose="02010509060101010101" pitchFamily="49" charset="-122"/>
              </a:rPr>
              <a:t>一键换色</a:t>
            </a:r>
          </a:p>
        </p:txBody>
      </p:sp>
      <p:sp>
        <p:nvSpPr>
          <p:cNvPr id="15" name="矩形 259"/>
          <p:cNvSpPr>
            <a:spLocks noChangeArrowheads="1"/>
          </p:cNvSpPr>
          <p:nvPr/>
        </p:nvSpPr>
        <p:spPr bwMode="auto">
          <a:xfrm>
            <a:off x="4680012" y="3003798"/>
            <a:ext cx="2088232" cy="205588"/>
          </a:xfrm>
          <a:prstGeom prst="rect">
            <a:avLst/>
          </a:prstGeom>
          <a:noFill/>
          <a:ln w="9525">
            <a:noFill/>
            <a:miter lim="800000"/>
            <a:headEnd/>
            <a:tailEnd/>
          </a:ln>
          <a:effectLst/>
          <a:extLst/>
        </p:spPr>
        <p:txBody>
          <a:bodyPr wrap="square" lIns="25600" tIns="25600" rIns="25600" bIns="256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ts val="0"/>
              </a:spcBef>
              <a:buNone/>
            </a:pPr>
            <a:r>
              <a:rPr lang="zh-CN" altLang="en-US" sz="1000" dirty="0" smtClean="0">
                <a:solidFill>
                  <a:schemeClr val="tx2"/>
                </a:solidFill>
                <a:latin typeface="幼圆" panose="02010509060101010101" pitchFamily="49" charset="-122"/>
                <a:ea typeface="幼圆" panose="02010509060101010101" pitchFamily="49" charset="-122"/>
                <a:cs typeface="Arial" panose="020B0604020202020204" pitchFamily="34" charset="0"/>
                <a:sym typeface="Arial" panose="020B0604020202020204" pitchFamily="34" charset="0"/>
              </a:rPr>
              <a:t>汇报人 </a:t>
            </a:r>
            <a:r>
              <a:rPr lang="en-US" altLang="zh-CN" sz="1000" dirty="0" smtClean="0">
                <a:solidFill>
                  <a:schemeClr val="tx2"/>
                </a:solidFill>
                <a:latin typeface="幼圆" panose="02010509060101010101" pitchFamily="49" charset="-122"/>
                <a:ea typeface="幼圆" panose="02010509060101010101" pitchFamily="49" charset="-122"/>
                <a:cs typeface="Arial" panose="020B0604020202020204" pitchFamily="34" charset="0"/>
                <a:sym typeface="Arial" panose="020B0604020202020204" pitchFamily="34" charset="0"/>
              </a:rPr>
              <a:t>: </a:t>
            </a:r>
            <a:r>
              <a:rPr lang="zh-CN" altLang="en-US" sz="1000" dirty="0" smtClean="0">
                <a:solidFill>
                  <a:schemeClr val="tx2"/>
                </a:solidFill>
                <a:latin typeface="幼圆" panose="02010509060101010101" pitchFamily="49" charset="-122"/>
                <a:ea typeface="幼圆" panose="02010509060101010101" pitchFamily="49" charset="-122"/>
                <a:cs typeface="Arial" panose="020B0604020202020204" pitchFamily="34" charset="0"/>
                <a:sym typeface="Arial" panose="020B0604020202020204" pitchFamily="34" charset="0"/>
              </a:rPr>
              <a:t>代名词   日期：代名词</a:t>
            </a:r>
            <a:endParaRPr lang="en-US" altLang="zh-CN" sz="1000" dirty="0">
              <a:solidFill>
                <a:schemeClr val="tx2"/>
              </a:solidFill>
              <a:latin typeface="幼圆" panose="02010509060101010101" pitchFamily="49" charset="-122"/>
              <a:ea typeface="幼圆" panose="02010509060101010101" pitchFamily="49" charset="-122"/>
              <a:cs typeface="Arial" panose="020B0604020202020204" pitchFamily="34" charset="0"/>
              <a:sym typeface="Arial" panose="020B0604020202020204" pitchFamily="34" charset="0"/>
            </a:endParaRPr>
          </a:p>
        </p:txBody>
      </p:sp>
      <p:pic>
        <p:nvPicPr>
          <p:cNvPr id="12" name="Lenka-The Show">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56592" y="-1388690"/>
            <a:ext cx="457200" cy="457200"/>
          </a:xfrm>
          <a:prstGeom prst="rect">
            <a:avLst/>
          </a:prstGeom>
        </p:spPr>
      </p:pic>
      <p:pic>
        <p:nvPicPr>
          <p:cNvPr id="2" name="图片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3852502" cy="5143500"/>
          </a:xfrm>
          <a:prstGeom prst="rect">
            <a:avLst/>
          </a:prstGeom>
        </p:spPr>
      </p:pic>
      <p:sp>
        <p:nvSpPr>
          <p:cNvPr id="9" name="文本框 8"/>
          <p:cNvSpPr txBox="1"/>
          <p:nvPr/>
        </p:nvSpPr>
        <p:spPr>
          <a:xfrm>
            <a:off x="5076056" y="1275606"/>
            <a:ext cx="1296144" cy="707886"/>
          </a:xfrm>
          <a:prstGeom prst="rect">
            <a:avLst/>
          </a:prstGeom>
          <a:noFill/>
        </p:spPr>
        <p:txBody>
          <a:bodyPr wrap="square" rtlCol="0">
            <a:spAutoFit/>
          </a:bodyPr>
          <a:lstStyle/>
          <a:p>
            <a:pPr algn="ctr"/>
            <a:r>
              <a:rPr lang="en-US" altLang="zh-CN" sz="4000" dirty="0" smtClean="0">
                <a:solidFill>
                  <a:schemeClr val="accent1"/>
                </a:solidFill>
                <a:latin typeface="幼圆" panose="02010509060101010101" pitchFamily="49" charset="-122"/>
                <a:ea typeface="幼圆" panose="02010509060101010101" pitchFamily="49" charset="-122"/>
              </a:rPr>
              <a:t>2018</a:t>
            </a:r>
            <a:endParaRPr lang="zh-CN" altLang="en-US" sz="4000" dirty="0">
              <a:solidFill>
                <a:schemeClr val="accent2"/>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19117812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2"/>
                                        </p:tgtEl>
                                      </p:cBhvr>
                                    </p:cmd>
                                  </p:childTnLst>
                                </p:cTn>
                              </p:par>
                            </p:childTnLst>
                          </p:cTn>
                        </p:par>
                        <p:par>
                          <p:cTn id="7" fill="hold">
                            <p:stCondLst>
                              <p:cond delay="0"/>
                            </p:stCondLst>
                            <p:childTnLst>
                              <p:par>
                                <p:cTn id="8" presetID="53" presetClass="entr" presetSubtype="16" fill="hold" grpId="0" nodeType="afterEffect">
                                  <p:stCondLst>
                                    <p:cond delay="0"/>
                                  </p:stCondLst>
                                  <p:iterate type="lt">
                                    <p:tmPct val="10000"/>
                                  </p:iterate>
                                  <p:childTnLst>
                                    <p:set>
                                      <p:cBhvr>
                                        <p:cTn id="9" dur="1" fill="hold">
                                          <p:stCondLst>
                                            <p:cond delay="0"/>
                                          </p:stCondLst>
                                        </p:cTn>
                                        <p:tgtEl>
                                          <p:spTgt spid="11"/>
                                        </p:tgtEl>
                                        <p:attrNameLst>
                                          <p:attrName>style.visibility</p:attrName>
                                        </p:attrNameLst>
                                      </p:cBhvr>
                                      <p:to>
                                        <p:strVal val="visible"/>
                                      </p:to>
                                    </p:set>
                                    <p:anim calcmode="lin" valueType="num">
                                      <p:cBhvr>
                                        <p:cTn id="10" dur="500" fill="hold"/>
                                        <p:tgtEl>
                                          <p:spTgt spid="11"/>
                                        </p:tgtEl>
                                        <p:attrNameLst>
                                          <p:attrName>ppt_w</p:attrName>
                                        </p:attrNameLst>
                                      </p:cBhvr>
                                      <p:tavLst>
                                        <p:tav tm="0">
                                          <p:val>
                                            <p:fltVal val="0"/>
                                          </p:val>
                                        </p:tav>
                                        <p:tav tm="100000">
                                          <p:val>
                                            <p:strVal val="#ppt_w"/>
                                          </p:val>
                                        </p:tav>
                                      </p:tavLst>
                                    </p:anim>
                                    <p:anim calcmode="lin" valueType="num">
                                      <p:cBhvr>
                                        <p:cTn id="11" dur="500" fill="hold"/>
                                        <p:tgtEl>
                                          <p:spTgt spid="11"/>
                                        </p:tgtEl>
                                        <p:attrNameLst>
                                          <p:attrName>ppt_h</p:attrName>
                                        </p:attrNameLst>
                                      </p:cBhvr>
                                      <p:tavLst>
                                        <p:tav tm="0">
                                          <p:val>
                                            <p:fltVal val="0"/>
                                          </p:val>
                                        </p:tav>
                                        <p:tav tm="100000">
                                          <p:val>
                                            <p:strVal val="#ppt_h"/>
                                          </p:val>
                                        </p:tav>
                                      </p:tavLst>
                                    </p:anim>
                                    <p:animEffect transition="in" filter="fade">
                                      <p:cBhvr>
                                        <p:cTn id="12" dur="500"/>
                                        <p:tgtEl>
                                          <p:spTgt spid="11"/>
                                        </p:tgtEl>
                                      </p:cBhvr>
                                    </p:animEffect>
                                  </p:childTnLst>
                                </p:cTn>
                              </p:par>
                            </p:childTnLst>
                          </p:cTn>
                        </p:par>
                        <p:par>
                          <p:cTn id="13" fill="hold">
                            <p:stCondLst>
                              <p:cond delay="1050"/>
                            </p:stCondLst>
                            <p:childTnLst>
                              <p:par>
                                <p:cTn id="14" presetID="26" presetClass="emph" presetSubtype="0" fill="hold" grpId="1" nodeType="afterEffect">
                                  <p:stCondLst>
                                    <p:cond delay="0"/>
                                  </p:stCondLst>
                                  <p:iterate type="lt">
                                    <p:tmPct val="0"/>
                                  </p:iterate>
                                  <p:childTnLst>
                                    <p:animEffect transition="out" filter="fade">
                                      <p:cBhvr>
                                        <p:cTn id="15" dur="500" tmFilter="0, 0; .2, .5; .8, .5; 1, 0"/>
                                        <p:tgtEl>
                                          <p:spTgt spid="11"/>
                                        </p:tgtEl>
                                      </p:cBhvr>
                                    </p:animEffect>
                                    <p:animScale>
                                      <p:cBhvr>
                                        <p:cTn id="16" dur="250" autoRev="1" fill="hold"/>
                                        <p:tgtEl>
                                          <p:spTgt spid="11"/>
                                        </p:tgtEl>
                                      </p:cBhvr>
                                      <p:by x="105000" y="105000"/>
                                    </p:animScale>
                                  </p:childTnLst>
                                </p:cTn>
                              </p:par>
                            </p:childTnLst>
                          </p:cTn>
                        </p:par>
                        <p:par>
                          <p:cTn id="17" fill="hold">
                            <p:stCondLst>
                              <p:cond delay="155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4"/>
                                        </p:tgtEl>
                                        <p:attrNameLst>
                                          <p:attrName>ppt_y</p:attrName>
                                        </p:attrNameLst>
                                      </p:cBhvr>
                                      <p:tavLst>
                                        <p:tav tm="0">
                                          <p:val>
                                            <p:strVal val="#ppt_y"/>
                                          </p:val>
                                        </p:tav>
                                        <p:tav tm="100000">
                                          <p:val>
                                            <p:strVal val="#ppt_y"/>
                                          </p:val>
                                        </p:tav>
                                      </p:tavLst>
                                    </p:anim>
                                    <p:anim calcmode="lin" valueType="num">
                                      <p:cBhvr>
                                        <p:cTn id="22"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4"/>
                                        </p:tgtEl>
                                      </p:cBhvr>
                                    </p:animEffect>
                                  </p:childTnLst>
                                </p:cTn>
                              </p:par>
                            </p:childTnLst>
                          </p:cTn>
                        </p:par>
                        <p:par>
                          <p:cTn id="25" fill="hold">
                            <p:stCondLst>
                              <p:cond delay="3250"/>
                            </p:stCondLst>
                            <p:childTnLst>
                              <p:par>
                                <p:cTn id="26" presetID="26" presetClass="emph" presetSubtype="0" fill="hold" grpId="1" nodeType="afterEffect">
                                  <p:stCondLst>
                                    <p:cond delay="0"/>
                                  </p:stCondLst>
                                  <p:iterate type="lt">
                                    <p:tmPct val="0"/>
                                  </p:iterate>
                                  <p:childTnLst>
                                    <p:animEffect transition="out" filter="fade">
                                      <p:cBhvr>
                                        <p:cTn id="27" dur="500" tmFilter="0, 0; .2, .5; .8, .5; 1, 0"/>
                                        <p:tgtEl>
                                          <p:spTgt spid="14"/>
                                        </p:tgtEl>
                                      </p:cBhvr>
                                    </p:animEffect>
                                    <p:animScale>
                                      <p:cBhvr>
                                        <p:cTn id="28" dur="250" autoRev="1" fill="hold"/>
                                        <p:tgtEl>
                                          <p:spTgt spid="14"/>
                                        </p:tgtEl>
                                      </p:cBhvr>
                                      <p:by x="105000" y="105000"/>
                                    </p:animScale>
                                  </p:childTnLst>
                                </p:cTn>
                              </p:par>
                            </p:childTnLst>
                          </p:cTn>
                        </p:par>
                        <p:par>
                          <p:cTn id="29" fill="hold">
                            <p:stCondLst>
                              <p:cond delay="3750"/>
                            </p:stCondLst>
                            <p:childTnLst>
                              <p:par>
                                <p:cTn id="30" presetID="37"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900" decel="100000" fill="hold"/>
                                        <p:tgtEl>
                                          <p:spTgt spid="15"/>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36" fill="hold">
                            <p:stCondLst>
                              <p:cond delay="4750"/>
                            </p:stCondLst>
                            <p:childTnLst>
                              <p:par>
                                <p:cTn id="37" presetID="26" presetClass="emph" presetSubtype="0" fill="hold" grpId="1" nodeType="afterEffect">
                                  <p:stCondLst>
                                    <p:cond delay="0"/>
                                  </p:stCondLst>
                                  <p:childTnLst>
                                    <p:animEffect transition="out" filter="fade">
                                      <p:cBhvr>
                                        <p:cTn id="38" dur="500" tmFilter="0, 0; .2, .5; .8, .5; 1, 0"/>
                                        <p:tgtEl>
                                          <p:spTgt spid="15"/>
                                        </p:tgtEl>
                                      </p:cBhvr>
                                    </p:animEffect>
                                    <p:animScale>
                                      <p:cBhvr>
                                        <p:cTn id="39" dur="250" autoRev="1" fill="hold"/>
                                        <p:tgtEl>
                                          <p:spTgt spid="15"/>
                                        </p:tgtEl>
                                      </p:cBhvr>
                                      <p:by x="105000" y="105000"/>
                                    </p:animScale>
                                  </p:childTnLst>
                                </p:cTn>
                              </p:par>
                            </p:childTnLst>
                          </p:cTn>
                        </p:par>
                        <p:par>
                          <p:cTn id="40" fill="hold">
                            <p:stCondLst>
                              <p:cond delay="525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childTnLst>
                          </p:cTn>
                        </p:par>
                        <p:par>
                          <p:cTn id="46" fill="hold">
                            <p:stCondLst>
                              <p:cond delay="5900"/>
                            </p:stCondLst>
                            <p:childTnLst>
                              <p:par>
                                <p:cTn id="47" presetID="26" presetClass="emph" presetSubtype="0" fill="hold" grpId="1" nodeType="afterEffect">
                                  <p:stCondLst>
                                    <p:cond delay="0"/>
                                  </p:stCondLst>
                                  <p:iterate type="lt">
                                    <p:tmPct val="0"/>
                                  </p:iterate>
                                  <p:childTnLst>
                                    <p:animEffect transition="out" filter="fade">
                                      <p:cBhvr>
                                        <p:cTn id="48" dur="500" tmFilter="0, 0; .2, .5; .8, .5; 1, 0"/>
                                        <p:tgtEl>
                                          <p:spTgt spid="9"/>
                                        </p:tgtEl>
                                      </p:cBhvr>
                                    </p:animEffect>
                                    <p:animScale>
                                      <p:cBhvr>
                                        <p:cTn id="49" dur="25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0" repeatCount="indefinite" fill="remove" display="0">
                  <p:stCondLst>
                    <p:cond delay="indefinite"/>
                  </p:stCondLst>
                  <p:endCondLst>
                    <p:cond evt="onStopAudio" delay="0">
                      <p:tgtEl>
                        <p:sldTgt/>
                      </p:tgtEl>
                    </p:cond>
                  </p:endCondLst>
                </p:cTn>
                <p:tgtEl>
                  <p:spTgt spid="12"/>
                </p:tgtEl>
              </p:cMediaNode>
            </p:audio>
          </p:childTnLst>
        </p:cTn>
      </p:par>
    </p:tnLst>
    <p:bldLst>
      <p:bldP spid="11" grpId="0"/>
      <p:bldP spid="11" grpId="1"/>
      <p:bldP spid="14" grpId="0"/>
      <p:bldP spid="14" grpId="1"/>
      <p:bldP spid="15" grpId="0"/>
      <p:bldP spid="15" grpId="1"/>
      <p:bldP spid="9" grpId="0"/>
      <p:bldP spid="9"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0" y="0"/>
            <a:ext cx="9144000" cy="5143500"/>
          </a:xfrm>
        </p:spPr>
      </p:pic>
      <p:sp>
        <p:nvSpPr>
          <p:cNvPr id="12" name="TextBox 76"/>
          <p:cNvSpPr txBox="1"/>
          <p:nvPr/>
        </p:nvSpPr>
        <p:spPr>
          <a:xfrm>
            <a:off x="1403648" y="1798651"/>
            <a:ext cx="3414057" cy="415370"/>
          </a:xfrm>
          <a:prstGeom prst="rect">
            <a:avLst/>
          </a:prstGeom>
          <a:noFill/>
        </p:spPr>
        <p:txBody>
          <a:bodyPr wrap="square" rtlCol="0">
            <a:spAutoFit/>
          </a:bodyPr>
          <a:lstStyle/>
          <a:p>
            <a:pPr algn="ctr"/>
            <a:r>
              <a:rPr lang="en-US" altLang="zh-CN" sz="2099" dirty="0">
                <a:solidFill>
                  <a:schemeClr val="accent1"/>
                </a:solidFill>
                <a:latin typeface="幼圆" panose="02010509060101010101" pitchFamily="49" charset="-122"/>
                <a:ea typeface="幼圆" panose="02010509060101010101" pitchFamily="49" charset="-122"/>
              </a:rPr>
              <a:t>01 </a:t>
            </a:r>
            <a:r>
              <a:rPr lang="zh-CN" altLang="en-US" sz="2099" dirty="0">
                <a:solidFill>
                  <a:schemeClr val="accent1"/>
                </a:solidFill>
                <a:latin typeface="幼圆" panose="02010509060101010101" pitchFamily="49" charset="-122"/>
                <a:ea typeface="幼圆" panose="02010509060101010101" pitchFamily="49" charset="-122"/>
              </a:rPr>
              <a:t>单击添加您的标题</a:t>
            </a:r>
          </a:p>
        </p:txBody>
      </p:sp>
      <p:sp>
        <p:nvSpPr>
          <p:cNvPr id="16" name="TextBox 76"/>
          <p:cNvSpPr txBox="1"/>
          <p:nvPr/>
        </p:nvSpPr>
        <p:spPr>
          <a:xfrm>
            <a:off x="1403648" y="2500313"/>
            <a:ext cx="3414057" cy="415370"/>
          </a:xfrm>
          <a:prstGeom prst="rect">
            <a:avLst/>
          </a:prstGeom>
          <a:noFill/>
        </p:spPr>
        <p:txBody>
          <a:bodyPr wrap="square" rtlCol="0">
            <a:spAutoFit/>
          </a:bodyPr>
          <a:lstStyle/>
          <a:p>
            <a:pPr algn="ctr"/>
            <a:r>
              <a:rPr lang="en-US" altLang="zh-CN" sz="2099" dirty="0">
                <a:solidFill>
                  <a:schemeClr val="accent2"/>
                </a:solidFill>
                <a:latin typeface="幼圆" panose="02010509060101010101" pitchFamily="49" charset="-122"/>
                <a:ea typeface="幼圆" panose="02010509060101010101" pitchFamily="49" charset="-122"/>
              </a:rPr>
              <a:t>02 </a:t>
            </a:r>
            <a:r>
              <a:rPr lang="zh-CN" altLang="en-US" sz="2099" dirty="0">
                <a:solidFill>
                  <a:schemeClr val="accent2"/>
                </a:solidFill>
                <a:latin typeface="幼圆" panose="02010509060101010101" pitchFamily="49" charset="-122"/>
                <a:ea typeface="幼圆" panose="02010509060101010101" pitchFamily="49" charset="-122"/>
              </a:rPr>
              <a:t>单击添加您的标题</a:t>
            </a:r>
          </a:p>
        </p:txBody>
      </p:sp>
      <p:sp>
        <p:nvSpPr>
          <p:cNvPr id="17" name="TextBox 76"/>
          <p:cNvSpPr txBox="1"/>
          <p:nvPr/>
        </p:nvSpPr>
        <p:spPr>
          <a:xfrm>
            <a:off x="1403648" y="3201976"/>
            <a:ext cx="3414057" cy="415370"/>
          </a:xfrm>
          <a:prstGeom prst="rect">
            <a:avLst/>
          </a:prstGeom>
          <a:noFill/>
        </p:spPr>
        <p:txBody>
          <a:bodyPr wrap="square" rtlCol="0">
            <a:spAutoFit/>
          </a:bodyPr>
          <a:lstStyle/>
          <a:p>
            <a:pPr algn="ctr"/>
            <a:r>
              <a:rPr lang="en-US" altLang="zh-CN" sz="2099" dirty="0">
                <a:solidFill>
                  <a:schemeClr val="accent1"/>
                </a:solidFill>
                <a:latin typeface="幼圆" panose="02010509060101010101" pitchFamily="49" charset="-122"/>
                <a:ea typeface="幼圆" panose="02010509060101010101" pitchFamily="49" charset="-122"/>
              </a:rPr>
              <a:t>03 </a:t>
            </a:r>
            <a:r>
              <a:rPr lang="zh-CN" altLang="en-US" sz="2099" dirty="0">
                <a:solidFill>
                  <a:schemeClr val="accent1"/>
                </a:solidFill>
                <a:latin typeface="幼圆" panose="02010509060101010101" pitchFamily="49" charset="-122"/>
                <a:ea typeface="幼圆" panose="02010509060101010101" pitchFamily="49" charset="-122"/>
              </a:rPr>
              <a:t>单击添加您的标题</a:t>
            </a:r>
          </a:p>
        </p:txBody>
      </p:sp>
      <p:sp>
        <p:nvSpPr>
          <p:cNvPr id="18" name="TextBox 76"/>
          <p:cNvSpPr txBox="1"/>
          <p:nvPr/>
        </p:nvSpPr>
        <p:spPr>
          <a:xfrm>
            <a:off x="1403648" y="3903639"/>
            <a:ext cx="3414057" cy="415370"/>
          </a:xfrm>
          <a:prstGeom prst="rect">
            <a:avLst/>
          </a:prstGeom>
          <a:noFill/>
        </p:spPr>
        <p:txBody>
          <a:bodyPr wrap="square" rtlCol="0">
            <a:spAutoFit/>
          </a:bodyPr>
          <a:lstStyle/>
          <a:p>
            <a:pPr algn="ctr"/>
            <a:r>
              <a:rPr lang="en-US" altLang="zh-CN" sz="2099" dirty="0">
                <a:solidFill>
                  <a:schemeClr val="accent2"/>
                </a:solidFill>
                <a:latin typeface="幼圆" panose="02010509060101010101" pitchFamily="49" charset="-122"/>
                <a:ea typeface="幼圆" panose="02010509060101010101" pitchFamily="49" charset="-122"/>
              </a:rPr>
              <a:t>04 </a:t>
            </a:r>
            <a:r>
              <a:rPr lang="zh-CN" altLang="en-US" sz="2099" dirty="0">
                <a:solidFill>
                  <a:schemeClr val="accent2"/>
                </a:solidFill>
                <a:latin typeface="幼圆" panose="02010509060101010101" pitchFamily="49" charset="-122"/>
                <a:ea typeface="幼圆" panose="02010509060101010101" pitchFamily="49" charset="-122"/>
              </a:rPr>
              <a:t>单击添加您的标题</a:t>
            </a:r>
          </a:p>
        </p:txBody>
      </p:sp>
      <p:sp>
        <p:nvSpPr>
          <p:cNvPr id="19" name="TextBox 76"/>
          <p:cNvSpPr txBox="1"/>
          <p:nvPr/>
        </p:nvSpPr>
        <p:spPr>
          <a:xfrm>
            <a:off x="1229951" y="718115"/>
            <a:ext cx="3414057" cy="507703"/>
          </a:xfrm>
          <a:prstGeom prst="rect">
            <a:avLst/>
          </a:prstGeom>
          <a:noFill/>
        </p:spPr>
        <p:txBody>
          <a:bodyPr wrap="square" rtlCol="0">
            <a:spAutoFit/>
          </a:bodyPr>
          <a:lstStyle/>
          <a:p>
            <a:pPr algn="ctr"/>
            <a:r>
              <a:rPr lang="zh-CN" altLang="en-US" sz="2699" b="1" dirty="0">
                <a:solidFill>
                  <a:schemeClr val="tx2"/>
                </a:solidFill>
                <a:latin typeface="幼圆" panose="02010509060101010101" pitchFamily="49" charset="-122"/>
                <a:ea typeface="幼圆" panose="02010509060101010101" pitchFamily="49" charset="-122"/>
              </a:rPr>
              <a:t>目录</a:t>
            </a:r>
            <a:r>
              <a:rPr lang="en-US" altLang="zh-CN" sz="2699" dirty="0">
                <a:solidFill>
                  <a:schemeClr val="tx2"/>
                </a:solidFill>
                <a:latin typeface="幼圆" panose="02010509060101010101" pitchFamily="49" charset="-122"/>
                <a:ea typeface="幼圆" panose="02010509060101010101" pitchFamily="49" charset="-122"/>
              </a:rPr>
              <a:t>/contents</a:t>
            </a:r>
            <a:endParaRPr lang="zh-CN" altLang="en-US" sz="2699" dirty="0">
              <a:solidFill>
                <a:schemeClr val="tx2"/>
              </a:solidFill>
              <a:latin typeface="幼圆" panose="02010509060101010101" pitchFamily="49" charset="-122"/>
              <a:ea typeface="幼圆" panose="02010509060101010101" pitchFamily="49" charset="-122"/>
            </a:endParaRPr>
          </a:p>
        </p:txBody>
      </p:sp>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291498" y="0"/>
            <a:ext cx="3852502" cy="5143500"/>
          </a:xfrm>
          <a:prstGeom prst="rect">
            <a:avLst/>
          </a:prstGeom>
        </p:spPr>
      </p:pic>
    </p:spTree>
    <p:extLst>
      <p:ext uri="{BB962C8B-B14F-4D97-AF65-F5344CB8AC3E}">
        <p14:creationId xmlns:p14="http://schemas.microsoft.com/office/powerpoint/2010/main" val="557595946"/>
      </p:ext>
    </p:extLst>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14:presetBounceEnd="20000">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14:bounceEnd="20000">
                                          <p:cBhvr additive="base">
                                            <p:cTn id="7" dur="500" fill="hold"/>
                                            <p:tgtEl>
                                              <p:spTgt spid="19"/>
                                            </p:tgtEl>
                                            <p:attrNameLst>
                                              <p:attrName>ppt_x</p:attrName>
                                            </p:attrNameLst>
                                          </p:cBhvr>
                                          <p:tavLst>
                                            <p:tav tm="0">
                                              <p:val>
                                                <p:strVal val="1+#ppt_w/2"/>
                                              </p:val>
                                            </p:tav>
                                            <p:tav tm="100000">
                                              <p:val>
                                                <p:strVal val="#ppt_x"/>
                                              </p:val>
                                            </p:tav>
                                          </p:tavLst>
                                        </p:anim>
                                        <p:anim calcmode="lin" valueType="num" p14:bounceEnd="20000">
                                          <p:cBhvr additive="base">
                                            <p:cTn id="8" dur="5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3" fill="hold" grpId="0" nodeType="afterEffect" p14:presetBounceEnd="20000">
                                      <p:stCondLst>
                                        <p:cond delay="0"/>
                                      </p:stCondLst>
                                      <p:iterate type="lt">
                                        <p:tmPct val="10000"/>
                                      </p:iterate>
                                      <p:childTnLst>
                                        <p:set>
                                          <p:cBhvr>
                                            <p:cTn id="11" dur="1" fill="hold">
                                              <p:stCondLst>
                                                <p:cond delay="0"/>
                                              </p:stCondLst>
                                            </p:cTn>
                                            <p:tgtEl>
                                              <p:spTgt spid="12"/>
                                            </p:tgtEl>
                                            <p:attrNameLst>
                                              <p:attrName>style.visibility</p:attrName>
                                            </p:attrNameLst>
                                          </p:cBhvr>
                                          <p:to>
                                            <p:strVal val="visible"/>
                                          </p:to>
                                        </p:set>
                                        <p:anim calcmode="lin" valueType="num" p14:bounceEnd="20000">
                                          <p:cBhvr additive="base">
                                            <p:cTn id="12" dur="500" fill="hold"/>
                                            <p:tgtEl>
                                              <p:spTgt spid="12"/>
                                            </p:tgtEl>
                                            <p:attrNameLst>
                                              <p:attrName>ppt_x</p:attrName>
                                            </p:attrNameLst>
                                          </p:cBhvr>
                                          <p:tavLst>
                                            <p:tav tm="0">
                                              <p:val>
                                                <p:strVal val="1+#ppt_w/2"/>
                                              </p:val>
                                            </p:tav>
                                            <p:tav tm="100000">
                                              <p:val>
                                                <p:strVal val="#ppt_x"/>
                                              </p:val>
                                            </p:tav>
                                          </p:tavLst>
                                        </p:anim>
                                        <p:anim calcmode="lin" valueType="num" p14:bounceEnd="20000">
                                          <p:cBhvr additive="base">
                                            <p:cTn id="13" dur="500" fill="hold"/>
                                            <p:tgtEl>
                                              <p:spTgt spid="12"/>
                                            </p:tgtEl>
                                            <p:attrNameLst>
                                              <p:attrName>ppt_y</p:attrName>
                                            </p:attrNameLst>
                                          </p:cBhvr>
                                          <p:tavLst>
                                            <p:tav tm="0">
                                              <p:val>
                                                <p:strVal val="0-#ppt_h/2"/>
                                              </p:val>
                                            </p:tav>
                                            <p:tav tm="100000">
                                              <p:val>
                                                <p:strVal val="#ppt_y"/>
                                              </p:val>
                                            </p:tav>
                                          </p:tavLst>
                                        </p:anim>
                                      </p:childTnLst>
                                    </p:cTn>
                                  </p:par>
                                </p:childTnLst>
                              </p:cTn>
                            </p:par>
                            <p:par>
                              <p:cTn id="14" fill="hold">
                                <p:stCondLst>
                                  <p:cond delay="1950"/>
                                </p:stCondLst>
                                <p:childTnLst>
                                  <p:par>
                                    <p:cTn id="15" presetID="2" presetClass="entr" presetSubtype="3" fill="hold" grpId="0" nodeType="afterEffect" p14:presetBounceEnd="20000">
                                      <p:stCondLst>
                                        <p:cond delay="0"/>
                                      </p:stCondLst>
                                      <p:iterate type="lt">
                                        <p:tmPct val="10000"/>
                                      </p:iterate>
                                      <p:childTnLst>
                                        <p:set>
                                          <p:cBhvr>
                                            <p:cTn id="16" dur="1" fill="hold">
                                              <p:stCondLst>
                                                <p:cond delay="0"/>
                                              </p:stCondLst>
                                            </p:cTn>
                                            <p:tgtEl>
                                              <p:spTgt spid="16"/>
                                            </p:tgtEl>
                                            <p:attrNameLst>
                                              <p:attrName>style.visibility</p:attrName>
                                            </p:attrNameLst>
                                          </p:cBhvr>
                                          <p:to>
                                            <p:strVal val="visible"/>
                                          </p:to>
                                        </p:set>
                                        <p:anim calcmode="lin" valueType="num" p14:bounceEnd="20000">
                                          <p:cBhvr additive="base">
                                            <p:cTn id="17" dur="500" fill="hold"/>
                                            <p:tgtEl>
                                              <p:spTgt spid="16"/>
                                            </p:tgtEl>
                                            <p:attrNameLst>
                                              <p:attrName>ppt_x</p:attrName>
                                            </p:attrNameLst>
                                          </p:cBhvr>
                                          <p:tavLst>
                                            <p:tav tm="0">
                                              <p:val>
                                                <p:strVal val="1+#ppt_w/2"/>
                                              </p:val>
                                            </p:tav>
                                            <p:tav tm="100000">
                                              <p:val>
                                                <p:strVal val="#ppt_x"/>
                                              </p:val>
                                            </p:tav>
                                          </p:tavLst>
                                        </p:anim>
                                        <p:anim calcmode="lin" valueType="num" p14:bounceEnd="20000">
                                          <p:cBhvr additive="base">
                                            <p:cTn id="18" dur="500" fill="hold"/>
                                            <p:tgtEl>
                                              <p:spTgt spid="16"/>
                                            </p:tgtEl>
                                            <p:attrNameLst>
                                              <p:attrName>ppt_y</p:attrName>
                                            </p:attrNameLst>
                                          </p:cBhvr>
                                          <p:tavLst>
                                            <p:tav tm="0">
                                              <p:val>
                                                <p:strVal val="0-#ppt_h/2"/>
                                              </p:val>
                                            </p:tav>
                                            <p:tav tm="100000">
                                              <p:val>
                                                <p:strVal val="#ppt_y"/>
                                              </p:val>
                                            </p:tav>
                                          </p:tavLst>
                                        </p:anim>
                                      </p:childTnLst>
                                    </p:cTn>
                                  </p:par>
                                </p:childTnLst>
                              </p:cTn>
                            </p:par>
                            <p:par>
                              <p:cTn id="19" fill="hold">
                                <p:stCondLst>
                                  <p:cond delay="2900"/>
                                </p:stCondLst>
                                <p:childTnLst>
                                  <p:par>
                                    <p:cTn id="20" presetID="2" presetClass="entr" presetSubtype="3" fill="hold" grpId="0" nodeType="afterEffect" p14:presetBounceEnd="20000">
                                      <p:stCondLst>
                                        <p:cond delay="0"/>
                                      </p:stCondLst>
                                      <p:iterate type="lt">
                                        <p:tmPct val="10000"/>
                                      </p:iterate>
                                      <p:childTnLst>
                                        <p:set>
                                          <p:cBhvr>
                                            <p:cTn id="21" dur="1" fill="hold">
                                              <p:stCondLst>
                                                <p:cond delay="0"/>
                                              </p:stCondLst>
                                            </p:cTn>
                                            <p:tgtEl>
                                              <p:spTgt spid="17"/>
                                            </p:tgtEl>
                                            <p:attrNameLst>
                                              <p:attrName>style.visibility</p:attrName>
                                            </p:attrNameLst>
                                          </p:cBhvr>
                                          <p:to>
                                            <p:strVal val="visible"/>
                                          </p:to>
                                        </p:set>
                                        <p:anim calcmode="lin" valueType="num" p14:bounceEnd="20000">
                                          <p:cBhvr additive="base">
                                            <p:cTn id="22" dur="500" fill="hold"/>
                                            <p:tgtEl>
                                              <p:spTgt spid="17"/>
                                            </p:tgtEl>
                                            <p:attrNameLst>
                                              <p:attrName>ppt_x</p:attrName>
                                            </p:attrNameLst>
                                          </p:cBhvr>
                                          <p:tavLst>
                                            <p:tav tm="0">
                                              <p:val>
                                                <p:strVal val="1+#ppt_w/2"/>
                                              </p:val>
                                            </p:tav>
                                            <p:tav tm="100000">
                                              <p:val>
                                                <p:strVal val="#ppt_x"/>
                                              </p:val>
                                            </p:tav>
                                          </p:tavLst>
                                        </p:anim>
                                        <p:anim calcmode="lin" valueType="num" p14:bounceEnd="20000">
                                          <p:cBhvr additive="base">
                                            <p:cTn id="23" dur="500" fill="hold"/>
                                            <p:tgtEl>
                                              <p:spTgt spid="17"/>
                                            </p:tgtEl>
                                            <p:attrNameLst>
                                              <p:attrName>ppt_y</p:attrName>
                                            </p:attrNameLst>
                                          </p:cBhvr>
                                          <p:tavLst>
                                            <p:tav tm="0">
                                              <p:val>
                                                <p:strVal val="0-#ppt_h/2"/>
                                              </p:val>
                                            </p:tav>
                                            <p:tav tm="100000">
                                              <p:val>
                                                <p:strVal val="#ppt_y"/>
                                              </p:val>
                                            </p:tav>
                                          </p:tavLst>
                                        </p:anim>
                                      </p:childTnLst>
                                    </p:cTn>
                                  </p:par>
                                </p:childTnLst>
                              </p:cTn>
                            </p:par>
                            <p:par>
                              <p:cTn id="24" fill="hold">
                                <p:stCondLst>
                                  <p:cond delay="3850"/>
                                </p:stCondLst>
                                <p:childTnLst>
                                  <p:par>
                                    <p:cTn id="25" presetID="2" presetClass="entr" presetSubtype="3" fill="hold" grpId="0" nodeType="afterEffect" p14:presetBounceEnd="20000">
                                      <p:stCondLst>
                                        <p:cond delay="0"/>
                                      </p:stCondLst>
                                      <p:iterate type="lt">
                                        <p:tmPct val="10000"/>
                                      </p:iterate>
                                      <p:childTnLst>
                                        <p:set>
                                          <p:cBhvr>
                                            <p:cTn id="26" dur="1" fill="hold">
                                              <p:stCondLst>
                                                <p:cond delay="0"/>
                                              </p:stCondLst>
                                            </p:cTn>
                                            <p:tgtEl>
                                              <p:spTgt spid="18"/>
                                            </p:tgtEl>
                                            <p:attrNameLst>
                                              <p:attrName>style.visibility</p:attrName>
                                            </p:attrNameLst>
                                          </p:cBhvr>
                                          <p:to>
                                            <p:strVal val="visible"/>
                                          </p:to>
                                        </p:set>
                                        <p:anim calcmode="lin" valueType="num" p14:bounceEnd="20000">
                                          <p:cBhvr additive="base">
                                            <p:cTn id="27" dur="500" fill="hold"/>
                                            <p:tgtEl>
                                              <p:spTgt spid="18"/>
                                            </p:tgtEl>
                                            <p:attrNameLst>
                                              <p:attrName>ppt_x</p:attrName>
                                            </p:attrNameLst>
                                          </p:cBhvr>
                                          <p:tavLst>
                                            <p:tav tm="0">
                                              <p:val>
                                                <p:strVal val="1+#ppt_w/2"/>
                                              </p:val>
                                            </p:tav>
                                            <p:tav tm="100000">
                                              <p:val>
                                                <p:strVal val="#ppt_x"/>
                                              </p:val>
                                            </p:tav>
                                          </p:tavLst>
                                        </p:anim>
                                        <p:anim calcmode="lin" valueType="num" p14:bounceEnd="20000">
                                          <p:cBhvr additive="base">
                                            <p:cTn id="28"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P spid="17" grpId="0"/>
          <p:bldP spid="18"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3" fill="hold" grpId="0" nodeType="afterEffect">
                                      <p:stCondLst>
                                        <p:cond delay="0"/>
                                      </p:stCondLst>
                                      <p:iterate type="lt">
                                        <p:tmPct val="10000"/>
                                      </p:iterate>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1+#ppt_w/2"/>
                                              </p:val>
                                            </p:tav>
                                            <p:tav tm="100000">
                                              <p:val>
                                                <p:strVal val="#ppt_x"/>
                                              </p:val>
                                            </p:tav>
                                          </p:tavLst>
                                        </p:anim>
                                        <p:anim calcmode="lin" valueType="num">
                                          <p:cBhvr additive="base">
                                            <p:cTn id="13" dur="500" fill="hold"/>
                                            <p:tgtEl>
                                              <p:spTgt spid="12"/>
                                            </p:tgtEl>
                                            <p:attrNameLst>
                                              <p:attrName>ppt_y</p:attrName>
                                            </p:attrNameLst>
                                          </p:cBhvr>
                                          <p:tavLst>
                                            <p:tav tm="0">
                                              <p:val>
                                                <p:strVal val="0-#ppt_h/2"/>
                                              </p:val>
                                            </p:tav>
                                            <p:tav tm="100000">
                                              <p:val>
                                                <p:strVal val="#ppt_y"/>
                                              </p:val>
                                            </p:tav>
                                          </p:tavLst>
                                        </p:anim>
                                      </p:childTnLst>
                                    </p:cTn>
                                  </p:par>
                                </p:childTnLst>
                              </p:cTn>
                            </p:par>
                            <p:par>
                              <p:cTn id="14" fill="hold">
                                <p:stCondLst>
                                  <p:cond delay="1950"/>
                                </p:stCondLst>
                                <p:childTnLst>
                                  <p:par>
                                    <p:cTn id="15" presetID="2" presetClass="entr" presetSubtype="3" fill="hold" grpId="0" nodeType="afterEffect">
                                      <p:stCondLst>
                                        <p:cond delay="0"/>
                                      </p:stCondLst>
                                      <p:iterate type="lt">
                                        <p:tmPct val="10000"/>
                                      </p:iterate>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1+#ppt_w/2"/>
                                              </p:val>
                                            </p:tav>
                                            <p:tav tm="100000">
                                              <p:val>
                                                <p:strVal val="#ppt_x"/>
                                              </p:val>
                                            </p:tav>
                                          </p:tavLst>
                                        </p:anim>
                                        <p:anim calcmode="lin" valueType="num">
                                          <p:cBhvr additive="base">
                                            <p:cTn id="18" dur="500" fill="hold"/>
                                            <p:tgtEl>
                                              <p:spTgt spid="16"/>
                                            </p:tgtEl>
                                            <p:attrNameLst>
                                              <p:attrName>ppt_y</p:attrName>
                                            </p:attrNameLst>
                                          </p:cBhvr>
                                          <p:tavLst>
                                            <p:tav tm="0">
                                              <p:val>
                                                <p:strVal val="0-#ppt_h/2"/>
                                              </p:val>
                                            </p:tav>
                                            <p:tav tm="100000">
                                              <p:val>
                                                <p:strVal val="#ppt_y"/>
                                              </p:val>
                                            </p:tav>
                                          </p:tavLst>
                                        </p:anim>
                                      </p:childTnLst>
                                    </p:cTn>
                                  </p:par>
                                </p:childTnLst>
                              </p:cTn>
                            </p:par>
                            <p:par>
                              <p:cTn id="19" fill="hold">
                                <p:stCondLst>
                                  <p:cond delay="2900"/>
                                </p:stCondLst>
                                <p:childTnLst>
                                  <p:par>
                                    <p:cTn id="20" presetID="2" presetClass="entr" presetSubtype="3" fill="hold" grpId="0" nodeType="afterEffect">
                                      <p:stCondLst>
                                        <p:cond delay="0"/>
                                      </p:stCondLst>
                                      <p:iterate type="lt">
                                        <p:tmPct val="10000"/>
                                      </p:iterate>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1+#ppt_w/2"/>
                                              </p:val>
                                            </p:tav>
                                            <p:tav tm="100000">
                                              <p:val>
                                                <p:strVal val="#ppt_x"/>
                                              </p:val>
                                            </p:tav>
                                          </p:tavLst>
                                        </p:anim>
                                        <p:anim calcmode="lin" valueType="num">
                                          <p:cBhvr additive="base">
                                            <p:cTn id="23" dur="500" fill="hold"/>
                                            <p:tgtEl>
                                              <p:spTgt spid="17"/>
                                            </p:tgtEl>
                                            <p:attrNameLst>
                                              <p:attrName>ppt_y</p:attrName>
                                            </p:attrNameLst>
                                          </p:cBhvr>
                                          <p:tavLst>
                                            <p:tav tm="0">
                                              <p:val>
                                                <p:strVal val="0-#ppt_h/2"/>
                                              </p:val>
                                            </p:tav>
                                            <p:tav tm="100000">
                                              <p:val>
                                                <p:strVal val="#ppt_y"/>
                                              </p:val>
                                            </p:tav>
                                          </p:tavLst>
                                        </p:anim>
                                      </p:childTnLst>
                                    </p:cTn>
                                  </p:par>
                                </p:childTnLst>
                              </p:cTn>
                            </p:par>
                            <p:par>
                              <p:cTn id="24" fill="hold">
                                <p:stCondLst>
                                  <p:cond delay="3850"/>
                                </p:stCondLst>
                                <p:childTnLst>
                                  <p:par>
                                    <p:cTn id="25" presetID="2" presetClass="entr" presetSubtype="3" fill="hold" grpId="0" nodeType="afterEffect">
                                      <p:stCondLst>
                                        <p:cond delay="0"/>
                                      </p:stCondLst>
                                      <p:iterate type="lt">
                                        <p:tmPct val="10000"/>
                                      </p:iterate>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1+#ppt_w/2"/>
                                              </p:val>
                                            </p:tav>
                                            <p:tav tm="100000">
                                              <p:val>
                                                <p:strVal val="#ppt_x"/>
                                              </p:val>
                                            </p:tav>
                                          </p:tavLst>
                                        </p:anim>
                                        <p:anim calcmode="lin" valueType="num">
                                          <p:cBhvr additive="base">
                                            <p:cTn id="28"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P spid="17" grpId="0"/>
          <p:bldP spid="18" grpId="0"/>
          <p:bldP spid="19"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0" y="0"/>
            <a:ext cx="9144000" cy="5143500"/>
          </a:xfrm>
        </p:spPr>
      </p:pic>
      <p:sp>
        <p:nvSpPr>
          <p:cNvPr id="8" name="TextBox 15"/>
          <p:cNvSpPr txBox="1"/>
          <p:nvPr/>
        </p:nvSpPr>
        <p:spPr>
          <a:xfrm>
            <a:off x="863080" y="2052876"/>
            <a:ext cx="3521075" cy="646331"/>
          </a:xfrm>
          <a:prstGeom prst="rect">
            <a:avLst/>
          </a:prstGeom>
          <a:noFill/>
        </p:spPr>
        <p:txBody>
          <a:bodyPr wrap="square" rtlCol="0">
            <a:spAutoFit/>
          </a:bodyPr>
          <a:lstStyle/>
          <a:p>
            <a:pPr defTabSz="799860"/>
            <a:r>
              <a:rPr lang="zh-CN" altLang="en-US" sz="3600" b="1" dirty="0" smtClean="0">
                <a:solidFill>
                  <a:schemeClr val="accent1"/>
                </a:solidFill>
                <a:latin typeface="幼圆" panose="02010509060101010101" pitchFamily="49" charset="-122"/>
                <a:ea typeface="幼圆" panose="02010509060101010101" pitchFamily="49" charset="-122"/>
              </a:rPr>
              <a:t>添加标题内容</a:t>
            </a:r>
            <a:endParaRPr lang="zh-CN" altLang="en-US" sz="3600" b="1" dirty="0">
              <a:solidFill>
                <a:schemeClr val="accent1"/>
              </a:solidFill>
              <a:latin typeface="幼圆" panose="02010509060101010101" pitchFamily="49" charset="-122"/>
              <a:ea typeface="幼圆" panose="02010509060101010101" pitchFamily="49" charset="-122"/>
            </a:endParaRPr>
          </a:p>
        </p:txBody>
      </p:sp>
      <p:sp>
        <p:nvSpPr>
          <p:cNvPr id="19" name="TextBox 76"/>
          <p:cNvSpPr txBox="1"/>
          <p:nvPr/>
        </p:nvSpPr>
        <p:spPr>
          <a:xfrm>
            <a:off x="799707" y="1799407"/>
            <a:ext cx="1107997" cy="338554"/>
          </a:xfrm>
          <a:prstGeom prst="rect">
            <a:avLst/>
          </a:prstGeom>
          <a:noFill/>
          <a:effectLst/>
        </p:spPr>
        <p:txBody>
          <a:bodyPr wrap="none" rtlCol="0">
            <a:spAutoFit/>
          </a:bodyPr>
          <a:lstStyle/>
          <a:p>
            <a:r>
              <a:rPr lang="en-US" altLang="zh-CN" sz="1600" dirty="0">
                <a:solidFill>
                  <a:schemeClr val="accent2"/>
                </a:solidFill>
                <a:latin typeface="幼圆" panose="02010509060101010101" pitchFamily="49" charset="-122"/>
                <a:ea typeface="幼圆" panose="02010509060101010101" pitchFamily="49" charset="-122"/>
              </a:rPr>
              <a:t> PART 01 </a:t>
            </a:r>
            <a:endParaRPr lang="zh-CN" altLang="en-US" sz="1600" dirty="0">
              <a:solidFill>
                <a:schemeClr val="accent2"/>
              </a:solidFill>
              <a:latin typeface="幼圆" panose="02010509060101010101" pitchFamily="49" charset="-122"/>
              <a:ea typeface="幼圆" panose="02010509060101010101" pitchFamily="49" charset="-122"/>
            </a:endParaRPr>
          </a:p>
        </p:txBody>
      </p:sp>
      <p:sp>
        <p:nvSpPr>
          <p:cNvPr id="6" name="矩形 5"/>
          <p:cNvSpPr/>
          <p:nvPr/>
        </p:nvSpPr>
        <p:spPr>
          <a:xfrm>
            <a:off x="899592" y="2787774"/>
            <a:ext cx="4572000" cy="307777"/>
          </a:xfrm>
          <a:prstGeom prst="rect">
            <a:avLst/>
          </a:prstGeom>
        </p:spPr>
        <p:txBody>
          <a:bodyPr>
            <a:spAutoFit/>
          </a:bodyPr>
          <a:lstStyle/>
          <a:p>
            <a:r>
              <a:rPr lang="zh-CN" altLang="en-US" sz="700" dirty="0">
                <a:solidFill>
                  <a:schemeClr val="tx2"/>
                </a:solidFill>
              </a:rPr>
              <a:t>Your content to play here, or through your copy, paste in this box, and select only the text. Your content to play here, or through your copy, paste in this box, and select only the text.</a:t>
            </a:r>
          </a:p>
        </p:txBody>
      </p:sp>
      <p:cxnSp>
        <p:nvCxnSpPr>
          <p:cNvPr id="11" name="直接连接符 10"/>
          <p:cNvCxnSpPr/>
          <p:nvPr/>
        </p:nvCxnSpPr>
        <p:spPr>
          <a:xfrm>
            <a:off x="1007096" y="2735511"/>
            <a:ext cx="44644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291498" y="0"/>
            <a:ext cx="3852502" cy="5143500"/>
          </a:xfrm>
          <a:prstGeom prst="rect">
            <a:avLst/>
          </a:prstGeom>
        </p:spPr>
      </p:pic>
    </p:spTree>
    <p:extLst>
      <p:ext uri="{BB962C8B-B14F-4D97-AF65-F5344CB8AC3E}">
        <p14:creationId xmlns:p14="http://schemas.microsoft.com/office/powerpoint/2010/main" val="1516895512"/>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by="(-#ppt_w*2)" calcmode="lin" valueType="num">
                                      <p:cBhvr rctx="PPT">
                                        <p:cTn id="7" dur="500" autoRev="1" fill="hold">
                                          <p:stCondLst>
                                            <p:cond delay="0"/>
                                          </p:stCondLst>
                                        </p:cTn>
                                        <p:tgtEl>
                                          <p:spTgt spid="8"/>
                                        </p:tgtEl>
                                        <p:attrNameLst>
                                          <p:attrName>ppt_w</p:attrName>
                                        </p:attrNameLst>
                                      </p:cBhvr>
                                    </p:anim>
                                    <p:anim by="(#ppt_w*0.50)" calcmode="lin" valueType="num">
                                      <p:cBhvr>
                                        <p:cTn id="8" dur="500" decel="50000" autoRev="1" fill="hold">
                                          <p:stCondLst>
                                            <p:cond delay="0"/>
                                          </p:stCondLst>
                                        </p:cTn>
                                        <p:tgtEl>
                                          <p:spTgt spid="8"/>
                                        </p:tgtEl>
                                        <p:attrNameLst>
                                          <p:attrName>ppt_x</p:attrName>
                                        </p:attrNameLst>
                                      </p:cBhvr>
                                    </p:anim>
                                    <p:anim from="(-#ppt_h/2)" to="(#ppt_y)" calcmode="lin" valueType="num">
                                      <p:cBhvr>
                                        <p:cTn id="9" dur="1000" fill="hold">
                                          <p:stCondLst>
                                            <p:cond delay="0"/>
                                          </p:stCondLst>
                                        </p:cTn>
                                        <p:tgtEl>
                                          <p:spTgt spid="8"/>
                                        </p:tgtEl>
                                        <p:attrNameLst>
                                          <p:attrName>ppt_y</p:attrName>
                                        </p:attrNameLst>
                                      </p:cBhvr>
                                    </p:anim>
                                    <p:animRot by="21600000">
                                      <p:cBhvr>
                                        <p:cTn id="10" dur="1000" fill="hold">
                                          <p:stCondLst>
                                            <p:cond delay="0"/>
                                          </p:stCondLst>
                                        </p:cTn>
                                        <p:tgtEl>
                                          <p:spTgt spid="8"/>
                                        </p:tgtEl>
                                        <p:attrNameLst>
                                          <p:attrName>r</p:attrName>
                                        </p:attrNameLst>
                                      </p:cBhvr>
                                    </p:animRot>
                                  </p:childTnLst>
                                </p:cTn>
                              </p:par>
                            </p:childTnLst>
                          </p:cTn>
                        </p:par>
                        <p:par>
                          <p:cTn id="11" fill="hold">
                            <p:stCondLst>
                              <p:cond delay="1500"/>
                            </p:stCondLst>
                            <p:childTnLst>
                              <p:par>
                                <p:cTn id="12" presetID="26" presetClass="emph" presetSubtype="0" fill="hold" grpId="1" nodeType="afterEffect">
                                  <p:stCondLst>
                                    <p:cond delay="0"/>
                                  </p:stCondLst>
                                  <p:iterate type="lt">
                                    <p:tmPct val="0"/>
                                  </p:iterate>
                                  <p:childTnLst>
                                    <p:animEffect transition="out" filter="fade">
                                      <p:cBhvr>
                                        <p:cTn id="13" dur="500" tmFilter="0, 0; .2, .5; .8, .5; 1, 0"/>
                                        <p:tgtEl>
                                          <p:spTgt spid="8"/>
                                        </p:tgtEl>
                                      </p:cBhvr>
                                    </p:animEffect>
                                    <p:animScale>
                                      <p:cBhvr>
                                        <p:cTn id="14" dur="250" autoRev="1" fill="hold"/>
                                        <p:tgtEl>
                                          <p:spTgt spid="8"/>
                                        </p:tgtEl>
                                      </p:cBhvr>
                                      <p:by x="105000" y="105000"/>
                                    </p:animScale>
                                  </p:childTnLst>
                                </p:cTn>
                              </p:par>
                            </p:childTnLst>
                          </p:cTn>
                        </p:par>
                        <p:par>
                          <p:cTn id="15" fill="hold">
                            <p:stCondLst>
                              <p:cond delay="2000"/>
                            </p:stCondLst>
                            <p:childTnLst>
                              <p:par>
                                <p:cTn id="16" presetID="42"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107075" y="2275645"/>
            <a:ext cx="9249665" cy="15243"/>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TextBox 21"/>
          <p:cNvSpPr txBox="1"/>
          <p:nvPr/>
        </p:nvSpPr>
        <p:spPr bwMode="auto">
          <a:xfrm>
            <a:off x="608522" y="2587248"/>
            <a:ext cx="1947877" cy="920202"/>
          </a:xfrm>
          <a:prstGeom prst="rect">
            <a:avLst/>
          </a:prstGeom>
          <a:noFill/>
        </p:spPr>
        <p:txBody>
          <a:bodyPr wrap="square" lIns="88597" tIns="44298" rIns="88597" bIns="44298">
            <a:spAutoFit/>
          </a:bodyPr>
          <a:lstStyle/>
          <a:p>
            <a:pP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rPr>
              <a:t>这里输入简单的文字概述这里输入简单文字概述简单的文字概述这里输入</a:t>
            </a:r>
          </a:p>
        </p:txBody>
      </p:sp>
      <p:sp>
        <p:nvSpPr>
          <p:cNvPr id="8" name="TextBox 23"/>
          <p:cNvSpPr txBox="1"/>
          <p:nvPr/>
        </p:nvSpPr>
        <p:spPr bwMode="auto">
          <a:xfrm>
            <a:off x="2698239" y="1161491"/>
            <a:ext cx="1947877" cy="920202"/>
          </a:xfrm>
          <a:prstGeom prst="rect">
            <a:avLst/>
          </a:prstGeom>
          <a:noFill/>
        </p:spPr>
        <p:txBody>
          <a:bodyPr wrap="square" lIns="88597" tIns="44298" rIns="88597" bIns="44298">
            <a:spAutoFit/>
          </a:bodyPr>
          <a:lstStyle/>
          <a:p>
            <a:pP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rPr>
              <a:t>这里输入简单的文字概述这里输入简单文字概述简单的文字概述这里输入</a:t>
            </a:r>
          </a:p>
        </p:txBody>
      </p:sp>
      <p:sp>
        <p:nvSpPr>
          <p:cNvPr id="9" name="TextBox 24"/>
          <p:cNvSpPr txBox="1"/>
          <p:nvPr/>
        </p:nvSpPr>
        <p:spPr bwMode="auto">
          <a:xfrm>
            <a:off x="4643986" y="2587247"/>
            <a:ext cx="1947877" cy="920202"/>
          </a:xfrm>
          <a:prstGeom prst="rect">
            <a:avLst/>
          </a:prstGeom>
          <a:noFill/>
        </p:spPr>
        <p:txBody>
          <a:bodyPr wrap="square" lIns="88597" tIns="44298" rIns="88597" bIns="44298">
            <a:spAutoFit/>
          </a:bodyPr>
          <a:lstStyle/>
          <a:p>
            <a:pP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rPr>
              <a:t>这里输入简单的文字概述这里输入简单文字概述简单的文字概述这里输入</a:t>
            </a:r>
          </a:p>
        </p:txBody>
      </p:sp>
      <p:sp>
        <p:nvSpPr>
          <p:cNvPr id="10" name="TextBox 25"/>
          <p:cNvSpPr txBox="1"/>
          <p:nvPr/>
        </p:nvSpPr>
        <p:spPr bwMode="auto">
          <a:xfrm>
            <a:off x="6587602" y="1145993"/>
            <a:ext cx="1947877" cy="920202"/>
          </a:xfrm>
          <a:prstGeom prst="rect">
            <a:avLst/>
          </a:prstGeom>
          <a:noFill/>
        </p:spPr>
        <p:txBody>
          <a:bodyPr wrap="square" lIns="88597" tIns="44298" rIns="88597" bIns="44298">
            <a:spAutoFit/>
          </a:bodyPr>
          <a:lstStyle/>
          <a:p>
            <a:pP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rPr>
              <a:t>这里输入简单的文字概述这里输入简单文字概述简单的文字概述这里输入</a:t>
            </a:r>
          </a:p>
        </p:txBody>
      </p:sp>
      <p:sp>
        <p:nvSpPr>
          <p:cNvPr id="11" name="TextBox 26"/>
          <p:cNvSpPr txBox="1"/>
          <p:nvPr/>
        </p:nvSpPr>
        <p:spPr bwMode="auto">
          <a:xfrm>
            <a:off x="684771" y="3965087"/>
            <a:ext cx="7430202" cy="643288"/>
          </a:xfrm>
          <a:prstGeom prst="rect">
            <a:avLst/>
          </a:prstGeom>
          <a:noFill/>
        </p:spPr>
        <p:txBody>
          <a:bodyPr wrap="square" lIns="88597" tIns="44298" rIns="88597" bIns="44298">
            <a:spAutoFit/>
          </a:bodyPr>
          <a:lstStyle/>
          <a:p>
            <a:pPr>
              <a:lnSpc>
                <a:spcPct val="150000"/>
              </a:lnSpc>
            </a:pPr>
            <a:r>
              <a:rPr lang="zh-CN" altLang="en-US" sz="1200" dirty="0">
                <a:solidFill>
                  <a:schemeClr val="tx2"/>
                </a:solidFill>
                <a:latin typeface="微软雅黑" panose="020B0503020204020204" pitchFamily="34" charset="-122"/>
                <a:ea typeface="微软雅黑" panose="020B0503020204020204" pitchFamily="34" charset="-122"/>
              </a:rPr>
              <a:t>这里输入简单的文字概述这里输入简单文字概述简单的文字概述这里输入这里输入简单的文字概述这里输入简单文字概述简单的文字概述这里输入这里输入简单的文字概述这里输入简单文字概述简单的文字概述这里</a:t>
            </a:r>
          </a:p>
        </p:txBody>
      </p:sp>
      <p:sp>
        <p:nvSpPr>
          <p:cNvPr id="12" name="矩形 11"/>
          <p:cNvSpPr/>
          <p:nvPr/>
        </p:nvSpPr>
        <p:spPr bwMode="auto">
          <a:xfrm>
            <a:off x="684771" y="3673473"/>
            <a:ext cx="2020263" cy="366247"/>
          </a:xfrm>
          <a:prstGeom prst="rect">
            <a:avLst/>
          </a:prstGeom>
        </p:spPr>
        <p:txBody>
          <a:bodyPr lIns="88597" tIns="44298" rIns="88597" bIns="44298">
            <a:spAutoFit/>
          </a:bodyPr>
          <a:lstStyle/>
          <a:p>
            <a:pPr>
              <a:defRPr/>
            </a:pPr>
            <a:r>
              <a:rPr lang="zh-CN" altLang="en-US" sz="1799" b="1" dirty="0">
                <a:solidFill>
                  <a:schemeClr val="tx2"/>
                </a:solidFill>
                <a:latin typeface="微软雅黑" panose="020B0503020204020204" pitchFamily="34" charset="-122"/>
                <a:ea typeface="微软雅黑" panose="020B0503020204020204" pitchFamily="34" charset="-122"/>
              </a:rPr>
              <a:t>输入相关标题</a:t>
            </a:r>
          </a:p>
        </p:txBody>
      </p:sp>
      <p:sp>
        <p:nvSpPr>
          <p:cNvPr id="13" name="椭圆 12"/>
          <p:cNvSpPr/>
          <p:nvPr/>
        </p:nvSpPr>
        <p:spPr>
          <a:xfrm>
            <a:off x="1400371" y="2146031"/>
            <a:ext cx="321806" cy="2897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8597" tIns="44298" rIns="88597" bIns="44298" rtlCol="0" anchor="ctr"/>
          <a:lstStyle/>
          <a:p>
            <a:pPr algn="ctr"/>
            <a:endParaRPr lang="zh-CN" altLang="en-US" sz="1799">
              <a:solidFill>
                <a:prstClr val="white"/>
              </a:solidFill>
            </a:endParaRPr>
          </a:p>
        </p:txBody>
      </p:sp>
      <p:sp>
        <p:nvSpPr>
          <p:cNvPr id="16" name="矩形标注 15"/>
          <p:cNvSpPr/>
          <p:nvPr/>
        </p:nvSpPr>
        <p:spPr>
          <a:xfrm>
            <a:off x="1150911" y="1368347"/>
            <a:ext cx="1367730" cy="388843"/>
          </a:xfrm>
          <a:prstGeom prst="wedgeRectCallout">
            <a:avLst>
              <a:gd name="adj1" fmla="val -20833"/>
              <a:gd name="adj2" fmla="val 927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8597" tIns="44298" rIns="88597" bIns="44298" rtlCol="0" anchor="ctr"/>
          <a:lstStyle/>
          <a:p>
            <a:pPr algn="ctr"/>
            <a:endParaRPr lang="zh-CN" altLang="en-US" sz="1799">
              <a:solidFill>
                <a:prstClr val="white"/>
              </a:solidFill>
            </a:endParaRPr>
          </a:p>
        </p:txBody>
      </p:sp>
      <p:sp>
        <p:nvSpPr>
          <p:cNvPr id="17" name="矩形 16"/>
          <p:cNvSpPr/>
          <p:nvPr/>
        </p:nvSpPr>
        <p:spPr bwMode="auto">
          <a:xfrm>
            <a:off x="1485541" y="1405221"/>
            <a:ext cx="782921" cy="366375"/>
          </a:xfrm>
          <a:prstGeom prst="rect">
            <a:avLst/>
          </a:prstGeom>
        </p:spPr>
        <p:txBody>
          <a:bodyPr wrap="square" lIns="88597" tIns="44298" rIns="88597" bIns="44298">
            <a:spAutoFit/>
          </a:bodyPr>
          <a:lstStyle/>
          <a:p>
            <a:pPr>
              <a:defRPr/>
            </a:pPr>
            <a:r>
              <a:rPr lang="en-US" altLang="zh-CN" sz="1799" b="1" dirty="0" smtClean="0">
                <a:solidFill>
                  <a:prstClr val="white"/>
                </a:solidFill>
                <a:latin typeface="微软雅黑" panose="020B0503020204020204" pitchFamily="34" charset="-122"/>
              </a:rPr>
              <a:t>2015</a:t>
            </a:r>
            <a:endParaRPr lang="zh-CN" altLang="en-US" sz="1799" b="1" dirty="0">
              <a:solidFill>
                <a:prstClr val="white"/>
              </a:solidFill>
              <a:latin typeface="Calibri"/>
              <a:ea typeface="宋体"/>
            </a:endParaRPr>
          </a:p>
        </p:txBody>
      </p:sp>
      <p:sp>
        <p:nvSpPr>
          <p:cNvPr id="19" name="椭圆 18"/>
          <p:cNvSpPr/>
          <p:nvPr/>
        </p:nvSpPr>
        <p:spPr>
          <a:xfrm>
            <a:off x="3238138" y="2146031"/>
            <a:ext cx="321806" cy="2897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8597" tIns="44298" rIns="88597" bIns="44298" rtlCol="0" anchor="ctr"/>
          <a:lstStyle/>
          <a:p>
            <a:pPr algn="ctr"/>
            <a:endParaRPr lang="zh-CN" altLang="en-US" sz="1799">
              <a:solidFill>
                <a:prstClr val="white"/>
              </a:solidFill>
            </a:endParaRPr>
          </a:p>
        </p:txBody>
      </p:sp>
      <p:sp>
        <p:nvSpPr>
          <p:cNvPr id="20" name="矩形标注 19"/>
          <p:cNvSpPr/>
          <p:nvPr/>
        </p:nvSpPr>
        <p:spPr>
          <a:xfrm flipV="1">
            <a:off x="2988313" y="2794103"/>
            <a:ext cx="1367730" cy="388843"/>
          </a:xfrm>
          <a:prstGeom prst="wedgeRectCallout">
            <a:avLst>
              <a:gd name="adj1" fmla="val -20833"/>
              <a:gd name="adj2" fmla="val 927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8597" tIns="44298" rIns="88597" bIns="44298" rtlCol="0" anchor="ctr"/>
          <a:lstStyle/>
          <a:p>
            <a:pPr algn="ctr"/>
            <a:endParaRPr lang="zh-CN" altLang="en-US" sz="1799">
              <a:solidFill>
                <a:prstClr val="white"/>
              </a:solidFill>
            </a:endParaRPr>
          </a:p>
        </p:txBody>
      </p:sp>
      <p:sp>
        <p:nvSpPr>
          <p:cNvPr id="21" name="矩形 20"/>
          <p:cNvSpPr/>
          <p:nvPr/>
        </p:nvSpPr>
        <p:spPr bwMode="auto">
          <a:xfrm>
            <a:off x="3285186" y="2836172"/>
            <a:ext cx="782921" cy="366375"/>
          </a:xfrm>
          <a:prstGeom prst="rect">
            <a:avLst/>
          </a:prstGeom>
        </p:spPr>
        <p:txBody>
          <a:bodyPr wrap="square" lIns="88597" tIns="44298" rIns="88597" bIns="44298">
            <a:spAutoFit/>
          </a:bodyPr>
          <a:lstStyle/>
          <a:p>
            <a:pPr>
              <a:defRPr/>
            </a:pPr>
            <a:r>
              <a:rPr lang="en-US" altLang="zh-CN" sz="1799" b="1" dirty="0" smtClean="0">
                <a:solidFill>
                  <a:prstClr val="white"/>
                </a:solidFill>
                <a:latin typeface="微软雅黑" panose="020B0503020204020204" pitchFamily="34" charset="-122"/>
              </a:rPr>
              <a:t>2016</a:t>
            </a:r>
            <a:endParaRPr lang="zh-CN" altLang="en-US" sz="1799" b="1" dirty="0">
              <a:solidFill>
                <a:prstClr val="white"/>
              </a:solidFill>
              <a:latin typeface="Calibri"/>
              <a:ea typeface="宋体"/>
            </a:endParaRPr>
          </a:p>
        </p:txBody>
      </p:sp>
      <p:sp>
        <p:nvSpPr>
          <p:cNvPr id="22" name="椭圆 21"/>
          <p:cNvSpPr/>
          <p:nvPr/>
        </p:nvSpPr>
        <p:spPr>
          <a:xfrm>
            <a:off x="5027273" y="2146031"/>
            <a:ext cx="321806" cy="2897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8597" tIns="44298" rIns="88597" bIns="44298" rtlCol="0" anchor="ctr"/>
          <a:lstStyle/>
          <a:p>
            <a:pPr algn="ctr"/>
            <a:endParaRPr lang="zh-CN" altLang="en-US" sz="1799">
              <a:solidFill>
                <a:prstClr val="white"/>
              </a:solidFill>
            </a:endParaRPr>
          </a:p>
        </p:txBody>
      </p:sp>
      <p:sp>
        <p:nvSpPr>
          <p:cNvPr id="23" name="矩形标注 22"/>
          <p:cNvSpPr/>
          <p:nvPr/>
        </p:nvSpPr>
        <p:spPr>
          <a:xfrm>
            <a:off x="4777446" y="1368347"/>
            <a:ext cx="1367730" cy="388843"/>
          </a:xfrm>
          <a:prstGeom prst="wedgeRectCallout">
            <a:avLst>
              <a:gd name="adj1" fmla="val -20833"/>
              <a:gd name="adj2" fmla="val 927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8597" tIns="44298" rIns="88597" bIns="44298" rtlCol="0" anchor="ctr"/>
          <a:lstStyle/>
          <a:p>
            <a:pPr algn="ctr"/>
            <a:endParaRPr lang="zh-CN" altLang="en-US" sz="1799">
              <a:solidFill>
                <a:prstClr val="white"/>
              </a:solidFill>
            </a:endParaRPr>
          </a:p>
        </p:txBody>
      </p:sp>
      <p:sp>
        <p:nvSpPr>
          <p:cNvPr id="24" name="矩形 23"/>
          <p:cNvSpPr/>
          <p:nvPr/>
        </p:nvSpPr>
        <p:spPr bwMode="auto">
          <a:xfrm>
            <a:off x="5069857" y="1410415"/>
            <a:ext cx="782921" cy="366375"/>
          </a:xfrm>
          <a:prstGeom prst="rect">
            <a:avLst/>
          </a:prstGeom>
        </p:spPr>
        <p:txBody>
          <a:bodyPr wrap="square" lIns="88597" tIns="44298" rIns="88597" bIns="44298">
            <a:spAutoFit/>
          </a:bodyPr>
          <a:lstStyle/>
          <a:p>
            <a:pPr>
              <a:defRPr/>
            </a:pPr>
            <a:r>
              <a:rPr lang="en-US" altLang="zh-CN" sz="1799" b="1" dirty="0" smtClean="0">
                <a:solidFill>
                  <a:prstClr val="white"/>
                </a:solidFill>
                <a:latin typeface="微软雅黑" panose="020B0503020204020204" pitchFamily="34" charset="-122"/>
              </a:rPr>
              <a:t>2017</a:t>
            </a:r>
            <a:endParaRPr lang="zh-CN" altLang="en-US" sz="1799" b="1" dirty="0">
              <a:solidFill>
                <a:prstClr val="white"/>
              </a:solidFill>
              <a:latin typeface="Calibri"/>
              <a:ea typeface="宋体"/>
            </a:endParaRPr>
          </a:p>
        </p:txBody>
      </p:sp>
      <p:sp>
        <p:nvSpPr>
          <p:cNvPr id="25" name="椭圆 24"/>
          <p:cNvSpPr/>
          <p:nvPr/>
        </p:nvSpPr>
        <p:spPr>
          <a:xfrm>
            <a:off x="6965686" y="2146031"/>
            <a:ext cx="321806" cy="2897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8597" tIns="44298" rIns="88597" bIns="44298" rtlCol="0" anchor="ctr"/>
          <a:lstStyle/>
          <a:p>
            <a:pPr algn="ctr"/>
            <a:endParaRPr lang="zh-CN" altLang="en-US" sz="1799">
              <a:solidFill>
                <a:prstClr val="white"/>
              </a:solidFill>
            </a:endParaRPr>
          </a:p>
        </p:txBody>
      </p:sp>
      <p:sp>
        <p:nvSpPr>
          <p:cNvPr id="26" name="矩形标注 25"/>
          <p:cNvSpPr/>
          <p:nvPr/>
        </p:nvSpPr>
        <p:spPr>
          <a:xfrm flipV="1">
            <a:off x="6747241" y="2794103"/>
            <a:ext cx="1367730" cy="388843"/>
          </a:xfrm>
          <a:prstGeom prst="wedgeRectCallout">
            <a:avLst>
              <a:gd name="adj1" fmla="val -20833"/>
              <a:gd name="adj2" fmla="val 927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8597" tIns="44298" rIns="88597" bIns="44298" rtlCol="0" anchor="ctr"/>
          <a:lstStyle/>
          <a:p>
            <a:pPr algn="ctr"/>
            <a:endParaRPr lang="zh-CN" altLang="en-US" sz="1799">
              <a:solidFill>
                <a:prstClr val="white"/>
              </a:solidFill>
            </a:endParaRPr>
          </a:p>
        </p:txBody>
      </p:sp>
      <p:sp>
        <p:nvSpPr>
          <p:cNvPr id="27" name="矩形 26"/>
          <p:cNvSpPr/>
          <p:nvPr/>
        </p:nvSpPr>
        <p:spPr bwMode="auto">
          <a:xfrm>
            <a:off x="7039650" y="2836172"/>
            <a:ext cx="782921" cy="366375"/>
          </a:xfrm>
          <a:prstGeom prst="rect">
            <a:avLst/>
          </a:prstGeom>
        </p:spPr>
        <p:txBody>
          <a:bodyPr wrap="square" lIns="88597" tIns="44298" rIns="88597" bIns="44298">
            <a:spAutoFit/>
          </a:bodyPr>
          <a:lstStyle/>
          <a:p>
            <a:pPr>
              <a:defRPr/>
            </a:pPr>
            <a:r>
              <a:rPr lang="en-US" altLang="zh-CN" sz="1799" b="1" dirty="0" smtClean="0">
                <a:solidFill>
                  <a:prstClr val="white"/>
                </a:solidFill>
                <a:latin typeface="微软雅黑" panose="020B0503020204020204" pitchFamily="34" charset="-122"/>
              </a:rPr>
              <a:t>2018</a:t>
            </a:r>
            <a:endParaRPr lang="zh-CN" altLang="en-US" sz="1799" b="1" dirty="0">
              <a:solidFill>
                <a:prstClr val="white"/>
              </a:solidFill>
              <a:latin typeface="Calibri"/>
              <a:ea typeface="宋体"/>
            </a:endParaRPr>
          </a:p>
        </p:txBody>
      </p:sp>
      <p:sp>
        <p:nvSpPr>
          <p:cNvPr id="28" name="TextBox 15"/>
          <p:cNvSpPr txBox="1"/>
          <p:nvPr/>
        </p:nvSpPr>
        <p:spPr>
          <a:xfrm>
            <a:off x="2811463" y="339502"/>
            <a:ext cx="3521075" cy="400110"/>
          </a:xfrm>
          <a:prstGeom prst="rect">
            <a:avLst/>
          </a:prstGeom>
          <a:noFill/>
        </p:spPr>
        <p:txBody>
          <a:bodyPr wrap="square" rtlCol="0">
            <a:spAutoFit/>
          </a:bodyPr>
          <a:lstStyle/>
          <a:p>
            <a:pPr algn="ctr" defTabSz="799860"/>
            <a:r>
              <a:rPr lang="zh-CN" altLang="en-US" sz="2000" b="1" dirty="0" smtClean="0">
                <a:solidFill>
                  <a:schemeClr val="accent1"/>
                </a:solidFill>
                <a:latin typeface="幼圆" panose="02010509060101010101" pitchFamily="49" charset="-122"/>
                <a:ea typeface="幼圆" panose="02010509060101010101" pitchFamily="49" charset="-122"/>
              </a:rPr>
              <a:t>添加标题内容</a:t>
            </a:r>
            <a:endParaRPr lang="zh-CN" altLang="en-US" sz="2000" b="1" dirty="0">
              <a:solidFill>
                <a:schemeClr val="accent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914352846"/>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par>
                          <p:cTn id="8" fill="hold">
                            <p:stCondLst>
                              <p:cond delay="500"/>
                            </p:stCondLst>
                            <p:childTnLst>
                              <p:par>
                                <p:cTn id="9" presetID="15"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1000" fill="hold"/>
                                        <p:tgtEl>
                                          <p:spTgt spid="13"/>
                                        </p:tgtEl>
                                        <p:attrNameLst>
                                          <p:attrName>ppt_w</p:attrName>
                                        </p:attrNameLst>
                                      </p:cBhvr>
                                      <p:tavLst>
                                        <p:tav tm="0">
                                          <p:val>
                                            <p:fltVal val="0"/>
                                          </p:val>
                                        </p:tav>
                                        <p:tav tm="100000">
                                          <p:val>
                                            <p:strVal val="#ppt_w"/>
                                          </p:val>
                                        </p:tav>
                                      </p:tavLst>
                                    </p:anim>
                                    <p:anim calcmode="lin" valueType="num">
                                      <p:cBhvr>
                                        <p:cTn id="12" dur="1000" fill="hold"/>
                                        <p:tgtEl>
                                          <p:spTgt spid="13"/>
                                        </p:tgtEl>
                                        <p:attrNameLst>
                                          <p:attrName>ppt_h</p:attrName>
                                        </p:attrNameLst>
                                      </p:cBhvr>
                                      <p:tavLst>
                                        <p:tav tm="0">
                                          <p:val>
                                            <p:fltVal val="0"/>
                                          </p:val>
                                        </p:tav>
                                        <p:tav tm="100000">
                                          <p:val>
                                            <p:strVal val="#ppt_h"/>
                                          </p:val>
                                        </p:tav>
                                      </p:tavLst>
                                    </p:anim>
                                    <p:anim calcmode="lin" valueType="num">
                                      <p:cBhvr>
                                        <p:cTn id="13"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13"/>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1000" fill="hold"/>
                                        <p:tgtEl>
                                          <p:spTgt spid="19"/>
                                        </p:tgtEl>
                                        <p:attrNameLst>
                                          <p:attrName>ppt_w</p:attrName>
                                        </p:attrNameLst>
                                      </p:cBhvr>
                                      <p:tavLst>
                                        <p:tav tm="0">
                                          <p:val>
                                            <p:fltVal val="0"/>
                                          </p:val>
                                        </p:tav>
                                        <p:tav tm="100000">
                                          <p:val>
                                            <p:strVal val="#ppt_w"/>
                                          </p:val>
                                        </p:tav>
                                      </p:tavLst>
                                    </p:anim>
                                    <p:anim calcmode="lin" valueType="num">
                                      <p:cBhvr>
                                        <p:cTn id="18" dur="1000" fill="hold"/>
                                        <p:tgtEl>
                                          <p:spTgt spid="19"/>
                                        </p:tgtEl>
                                        <p:attrNameLst>
                                          <p:attrName>ppt_h</p:attrName>
                                        </p:attrNameLst>
                                      </p:cBhvr>
                                      <p:tavLst>
                                        <p:tav tm="0">
                                          <p:val>
                                            <p:fltVal val="0"/>
                                          </p:val>
                                        </p:tav>
                                        <p:tav tm="100000">
                                          <p:val>
                                            <p:strVal val="#ppt_h"/>
                                          </p:val>
                                        </p:tav>
                                      </p:tavLst>
                                    </p:anim>
                                    <p:anim calcmode="lin" valueType="num">
                                      <p:cBhvr>
                                        <p:cTn id="19"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19"/>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p:cTn id="23" dur="1000" fill="hold"/>
                                        <p:tgtEl>
                                          <p:spTgt spid="22"/>
                                        </p:tgtEl>
                                        <p:attrNameLst>
                                          <p:attrName>ppt_w</p:attrName>
                                        </p:attrNameLst>
                                      </p:cBhvr>
                                      <p:tavLst>
                                        <p:tav tm="0">
                                          <p:val>
                                            <p:fltVal val="0"/>
                                          </p:val>
                                        </p:tav>
                                        <p:tav tm="100000">
                                          <p:val>
                                            <p:strVal val="#ppt_w"/>
                                          </p:val>
                                        </p:tav>
                                      </p:tavLst>
                                    </p:anim>
                                    <p:anim calcmode="lin" valueType="num">
                                      <p:cBhvr>
                                        <p:cTn id="24" dur="1000" fill="hold"/>
                                        <p:tgtEl>
                                          <p:spTgt spid="22"/>
                                        </p:tgtEl>
                                        <p:attrNameLst>
                                          <p:attrName>ppt_h</p:attrName>
                                        </p:attrNameLst>
                                      </p:cBhvr>
                                      <p:tavLst>
                                        <p:tav tm="0">
                                          <p:val>
                                            <p:fltVal val="0"/>
                                          </p:val>
                                        </p:tav>
                                        <p:tav tm="100000">
                                          <p:val>
                                            <p:strVal val="#ppt_h"/>
                                          </p:val>
                                        </p:tav>
                                      </p:tavLst>
                                    </p:anim>
                                    <p:anim calcmode="lin" valueType="num">
                                      <p:cBhvr>
                                        <p:cTn id="25" dur="1000" fill="hold"/>
                                        <p:tgtEl>
                                          <p:spTgt spid="22"/>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22"/>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p:cTn id="29" dur="1000" fill="hold"/>
                                        <p:tgtEl>
                                          <p:spTgt spid="25"/>
                                        </p:tgtEl>
                                        <p:attrNameLst>
                                          <p:attrName>ppt_w</p:attrName>
                                        </p:attrNameLst>
                                      </p:cBhvr>
                                      <p:tavLst>
                                        <p:tav tm="0">
                                          <p:val>
                                            <p:fltVal val="0"/>
                                          </p:val>
                                        </p:tav>
                                        <p:tav tm="100000">
                                          <p:val>
                                            <p:strVal val="#ppt_w"/>
                                          </p:val>
                                        </p:tav>
                                      </p:tavLst>
                                    </p:anim>
                                    <p:anim calcmode="lin" valueType="num">
                                      <p:cBhvr>
                                        <p:cTn id="30" dur="1000" fill="hold"/>
                                        <p:tgtEl>
                                          <p:spTgt spid="25"/>
                                        </p:tgtEl>
                                        <p:attrNameLst>
                                          <p:attrName>ppt_h</p:attrName>
                                        </p:attrNameLst>
                                      </p:cBhvr>
                                      <p:tavLst>
                                        <p:tav tm="0">
                                          <p:val>
                                            <p:fltVal val="0"/>
                                          </p:val>
                                        </p:tav>
                                        <p:tav tm="100000">
                                          <p:val>
                                            <p:strVal val="#ppt_h"/>
                                          </p:val>
                                        </p:tav>
                                      </p:tavLst>
                                    </p:anim>
                                    <p:anim calcmode="lin" valueType="num">
                                      <p:cBhvr>
                                        <p:cTn id="31" dur="1000" fill="hold"/>
                                        <p:tgtEl>
                                          <p:spTgt spid="25"/>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25"/>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1500"/>
                            </p:stCondLst>
                            <p:childTnLst>
                              <p:par>
                                <p:cTn id="34" presetID="2" presetClass="entr" presetSubtype="8"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0-#ppt_w/2"/>
                                          </p:val>
                                        </p:tav>
                                        <p:tav tm="100000">
                                          <p:val>
                                            <p:strVal val="#ppt_x"/>
                                          </p:val>
                                        </p:tav>
                                      </p:tavLst>
                                    </p:anim>
                                    <p:anim calcmode="lin" valueType="num">
                                      <p:cBhvr additive="base">
                                        <p:cTn id="37" dur="500" fill="hold"/>
                                        <p:tgtEl>
                                          <p:spTgt spid="16"/>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fill="hold"/>
                                        <p:tgtEl>
                                          <p:spTgt spid="23"/>
                                        </p:tgtEl>
                                        <p:attrNameLst>
                                          <p:attrName>ppt_x</p:attrName>
                                        </p:attrNameLst>
                                      </p:cBhvr>
                                      <p:tavLst>
                                        <p:tav tm="0">
                                          <p:val>
                                            <p:strVal val="0-#ppt_w/2"/>
                                          </p:val>
                                        </p:tav>
                                        <p:tav tm="100000">
                                          <p:val>
                                            <p:strVal val="#ppt_x"/>
                                          </p:val>
                                        </p:tav>
                                      </p:tavLst>
                                    </p:anim>
                                    <p:anim calcmode="lin" valueType="num">
                                      <p:cBhvr additive="base">
                                        <p:cTn id="41" dur="500" fill="hold"/>
                                        <p:tgtEl>
                                          <p:spTgt spid="23"/>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500" fill="hold"/>
                                        <p:tgtEl>
                                          <p:spTgt spid="20"/>
                                        </p:tgtEl>
                                        <p:attrNameLst>
                                          <p:attrName>ppt_x</p:attrName>
                                        </p:attrNameLst>
                                      </p:cBhvr>
                                      <p:tavLst>
                                        <p:tav tm="0">
                                          <p:val>
                                            <p:strVal val="0-#ppt_w/2"/>
                                          </p:val>
                                        </p:tav>
                                        <p:tav tm="100000">
                                          <p:val>
                                            <p:strVal val="#ppt_x"/>
                                          </p:val>
                                        </p:tav>
                                      </p:tavLst>
                                    </p:anim>
                                    <p:anim calcmode="lin" valueType="num">
                                      <p:cBhvr additive="base">
                                        <p:cTn id="45" dur="500" fill="hold"/>
                                        <p:tgtEl>
                                          <p:spTgt spid="20"/>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0-#ppt_w/2"/>
                                          </p:val>
                                        </p:tav>
                                        <p:tav tm="100000">
                                          <p:val>
                                            <p:strVal val="#ppt_x"/>
                                          </p:val>
                                        </p:tav>
                                      </p:tavLst>
                                    </p:anim>
                                    <p:anim calcmode="lin" valueType="num">
                                      <p:cBhvr additive="base">
                                        <p:cTn id="49" dur="500" fill="hold"/>
                                        <p:tgtEl>
                                          <p:spTgt spid="26"/>
                                        </p:tgtEl>
                                        <p:attrNameLst>
                                          <p:attrName>ppt_y</p:attrName>
                                        </p:attrNameLst>
                                      </p:cBhvr>
                                      <p:tavLst>
                                        <p:tav tm="0">
                                          <p:val>
                                            <p:strVal val="#ppt_y"/>
                                          </p:val>
                                        </p:tav>
                                        <p:tav tm="100000">
                                          <p:val>
                                            <p:strVal val="#ppt_y"/>
                                          </p:val>
                                        </p:tav>
                                      </p:tavLst>
                                    </p:anim>
                                  </p:childTnLst>
                                </p:cTn>
                              </p:par>
                            </p:childTnLst>
                          </p:cTn>
                        </p:par>
                        <p:par>
                          <p:cTn id="50" fill="hold">
                            <p:stCondLst>
                              <p:cond delay="2000"/>
                            </p:stCondLst>
                            <p:childTnLst>
                              <p:par>
                                <p:cTn id="51" presetID="42"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1000"/>
                                        <p:tgtEl>
                                          <p:spTgt spid="17"/>
                                        </p:tgtEl>
                                      </p:cBhvr>
                                    </p:animEffect>
                                    <p:anim calcmode="lin" valueType="num">
                                      <p:cBhvr>
                                        <p:cTn id="54" dur="1000" fill="hold"/>
                                        <p:tgtEl>
                                          <p:spTgt spid="17"/>
                                        </p:tgtEl>
                                        <p:attrNameLst>
                                          <p:attrName>ppt_x</p:attrName>
                                        </p:attrNameLst>
                                      </p:cBhvr>
                                      <p:tavLst>
                                        <p:tav tm="0">
                                          <p:val>
                                            <p:strVal val="#ppt_x"/>
                                          </p:val>
                                        </p:tav>
                                        <p:tav tm="100000">
                                          <p:val>
                                            <p:strVal val="#ppt_x"/>
                                          </p:val>
                                        </p:tav>
                                      </p:tavLst>
                                    </p:anim>
                                    <p:anim calcmode="lin" valueType="num">
                                      <p:cBhvr>
                                        <p:cTn id="55" dur="1000" fill="hold"/>
                                        <p:tgtEl>
                                          <p:spTgt spid="17"/>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1000"/>
                                        <p:tgtEl>
                                          <p:spTgt spid="21"/>
                                        </p:tgtEl>
                                      </p:cBhvr>
                                    </p:animEffect>
                                    <p:anim calcmode="lin" valueType="num">
                                      <p:cBhvr>
                                        <p:cTn id="64" dur="1000" fill="hold"/>
                                        <p:tgtEl>
                                          <p:spTgt spid="21"/>
                                        </p:tgtEl>
                                        <p:attrNameLst>
                                          <p:attrName>ppt_x</p:attrName>
                                        </p:attrNameLst>
                                      </p:cBhvr>
                                      <p:tavLst>
                                        <p:tav tm="0">
                                          <p:val>
                                            <p:strVal val="#ppt_x"/>
                                          </p:val>
                                        </p:tav>
                                        <p:tav tm="100000">
                                          <p:val>
                                            <p:strVal val="#ppt_x"/>
                                          </p:val>
                                        </p:tav>
                                      </p:tavLst>
                                    </p:anim>
                                    <p:anim calcmode="lin" valueType="num">
                                      <p:cBhvr>
                                        <p:cTn id="65" dur="1000" fill="hold"/>
                                        <p:tgtEl>
                                          <p:spTgt spid="21"/>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1000"/>
                                        <p:tgtEl>
                                          <p:spTgt spid="27"/>
                                        </p:tgtEl>
                                      </p:cBhvr>
                                    </p:animEffect>
                                    <p:anim calcmode="lin" valueType="num">
                                      <p:cBhvr>
                                        <p:cTn id="69" dur="1000" fill="hold"/>
                                        <p:tgtEl>
                                          <p:spTgt spid="27"/>
                                        </p:tgtEl>
                                        <p:attrNameLst>
                                          <p:attrName>ppt_x</p:attrName>
                                        </p:attrNameLst>
                                      </p:cBhvr>
                                      <p:tavLst>
                                        <p:tav tm="0">
                                          <p:val>
                                            <p:strVal val="#ppt_x"/>
                                          </p:val>
                                        </p:tav>
                                        <p:tav tm="100000">
                                          <p:val>
                                            <p:strVal val="#ppt_x"/>
                                          </p:val>
                                        </p:tav>
                                      </p:tavLst>
                                    </p:anim>
                                    <p:anim calcmode="lin" valueType="num">
                                      <p:cBhvr>
                                        <p:cTn id="70" dur="1000" fill="hold"/>
                                        <p:tgtEl>
                                          <p:spTgt spid="27"/>
                                        </p:tgtEl>
                                        <p:attrNameLst>
                                          <p:attrName>ppt_y</p:attrName>
                                        </p:attrNameLst>
                                      </p:cBhvr>
                                      <p:tavLst>
                                        <p:tav tm="0">
                                          <p:val>
                                            <p:strVal val="#ppt_y+.1"/>
                                          </p:val>
                                        </p:tav>
                                        <p:tav tm="100000">
                                          <p:val>
                                            <p:strVal val="#ppt_y"/>
                                          </p:val>
                                        </p:tav>
                                      </p:tavLst>
                                    </p:anim>
                                  </p:childTnLst>
                                </p:cTn>
                              </p:par>
                            </p:childTnLst>
                          </p:cTn>
                        </p:par>
                        <p:par>
                          <p:cTn id="71" fill="hold">
                            <p:stCondLst>
                              <p:cond delay="3000"/>
                            </p:stCondLst>
                            <p:childTnLst>
                              <p:par>
                                <p:cTn id="72" presetID="21" presetClass="entr" presetSubtype="1" fill="hold" grpId="0" nodeType="after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wheel(1)">
                                      <p:cBhvr>
                                        <p:cTn id="74" dur="2000"/>
                                        <p:tgtEl>
                                          <p:spTgt spid="8"/>
                                        </p:tgtEl>
                                      </p:cBhvr>
                                    </p:animEffect>
                                  </p:childTnLst>
                                </p:cTn>
                              </p:par>
                              <p:par>
                                <p:cTn id="75" presetID="21" presetClass="entr" presetSubtype="1" fill="hold" grpId="0" nodeType="withEffect">
                                  <p:stCondLst>
                                    <p:cond delay="0"/>
                                  </p:stCondLst>
                                  <p:childTnLst>
                                    <p:set>
                                      <p:cBhvr>
                                        <p:cTn id="76" dur="1" fill="hold">
                                          <p:stCondLst>
                                            <p:cond delay="0"/>
                                          </p:stCondLst>
                                        </p:cTn>
                                        <p:tgtEl>
                                          <p:spTgt spid="9"/>
                                        </p:tgtEl>
                                        <p:attrNameLst>
                                          <p:attrName>style.visibility</p:attrName>
                                        </p:attrNameLst>
                                      </p:cBhvr>
                                      <p:to>
                                        <p:strVal val="visible"/>
                                      </p:to>
                                    </p:set>
                                    <p:animEffect transition="in" filter="wheel(1)">
                                      <p:cBhvr>
                                        <p:cTn id="77" dur="2000"/>
                                        <p:tgtEl>
                                          <p:spTgt spid="9"/>
                                        </p:tgtEl>
                                      </p:cBhvr>
                                    </p:animEffect>
                                  </p:childTnLst>
                                </p:cTn>
                              </p:par>
                              <p:par>
                                <p:cTn id="78" presetID="21" presetClass="entr" presetSubtype="1" fill="hold" grpId="0" nodeType="withEffect">
                                  <p:stCondLst>
                                    <p:cond delay="0"/>
                                  </p:stCondLst>
                                  <p:childTnLst>
                                    <p:set>
                                      <p:cBhvr>
                                        <p:cTn id="79" dur="1" fill="hold">
                                          <p:stCondLst>
                                            <p:cond delay="0"/>
                                          </p:stCondLst>
                                        </p:cTn>
                                        <p:tgtEl>
                                          <p:spTgt spid="10"/>
                                        </p:tgtEl>
                                        <p:attrNameLst>
                                          <p:attrName>style.visibility</p:attrName>
                                        </p:attrNameLst>
                                      </p:cBhvr>
                                      <p:to>
                                        <p:strVal val="visible"/>
                                      </p:to>
                                    </p:set>
                                    <p:animEffect transition="in" filter="wheel(1)">
                                      <p:cBhvr>
                                        <p:cTn id="80" dur="2000"/>
                                        <p:tgtEl>
                                          <p:spTgt spid="10"/>
                                        </p:tgtEl>
                                      </p:cBhvr>
                                    </p:animEffect>
                                  </p:childTnLst>
                                </p:cTn>
                              </p:par>
                              <p:par>
                                <p:cTn id="81" presetID="21" presetClass="entr" presetSubtype="1" fill="hold" grpId="0" nodeType="withEffect">
                                  <p:stCondLst>
                                    <p:cond delay="0"/>
                                  </p:stCondLst>
                                  <p:childTnLst>
                                    <p:set>
                                      <p:cBhvr>
                                        <p:cTn id="82" dur="1" fill="hold">
                                          <p:stCondLst>
                                            <p:cond delay="0"/>
                                          </p:stCondLst>
                                        </p:cTn>
                                        <p:tgtEl>
                                          <p:spTgt spid="7"/>
                                        </p:tgtEl>
                                        <p:attrNameLst>
                                          <p:attrName>style.visibility</p:attrName>
                                        </p:attrNameLst>
                                      </p:cBhvr>
                                      <p:to>
                                        <p:strVal val="visible"/>
                                      </p:to>
                                    </p:set>
                                    <p:animEffect transition="in" filter="wheel(1)">
                                      <p:cBhvr>
                                        <p:cTn id="83" dur="2000"/>
                                        <p:tgtEl>
                                          <p:spTgt spid="7"/>
                                        </p:tgtEl>
                                      </p:cBhvr>
                                    </p:animEffect>
                                  </p:childTnLst>
                                </p:cTn>
                              </p:par>
                            </p:childTnLst>
                          </p:cTn>
                        </p:par>
                        <p:par>
                          <p:cTn id="84" fill="hold">
                            <p:stCondLst>
                              <p:cond delay="5000"/>
                            </p:stCondLst>
                            <p:childTnLst>
                              <p:par>
                                <p:cTn id="85" presetID="2" presetClass="entr" presetSubtype="2" fill="hold" grpId="0" nodeType="afterEffect">
                                  <p:stCondLst>
                                    <p:cond delay="0"/>
                                  </p:stCondLst>
                                  <p:childTnLst>
                                    <p:set>
                                      <p:cBhvr>
                                        <p:cTn id="86" dur="1" fill="hold">
                                          <p:stCondLst>
                                            <p:cond delay="0"/>
                                          </p:stCondLst>
                                        </p:cTn>
                                        <p:tgtEl>
                                          <p:spTgt spid="12"/>
                                        </p:tgtEl>
                                        <p:attrNameLst>
                                          <p:attrName>style.visibility</p:attrName>
                                        </p:attrNameLst>
                                      </p:cBhvr>
                                      <p:to>
                                        <p:strVal val="visible"/>
                                      </p:to>
                                    </p:set>
                                    <p:anim calcmode="lin" valueType="num">
                                      <p:cBhvr additive="base">
                                        <p:cTn id="87" dur="500" fill="hold"/>
                                        <p:tgtEl>
                                          <p:spTgt spid="12"/>
                                        </p:tgtEl>
                                        <p:attrNameLst>
                                          <p:attrName>ppt_x</p:attrName>
                                        </p:attrNameLst>
                                      </p:cBhvr>
                                      <p:tavLst>
                                        <p:tav tm="0">
                                          <p:val>
                                            <p:strVal val="1+#ppt_w/2"/>
                                          </p:val>
                                        </p:tav>
                                        <p:tav tm="100000">
                                          <p:val>
                                            <p:strVal val="#ppt_x"/>
                                          </p:val>
                                        </p:tav>
                                      </p:tavLst>
                                    </p:anim>
                                    <p:anim calcmode="lin" valueType="num">
                                      <p:cBhvr additive="base">
                                        <p:cTn id="88" dur="500" fill="hold"/>
                                        <p:tgtEl>
                                          <p:spTgt spid="12"/>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0"/>
                                  </p:stCondLst>
                                  <p:childTnLst>
                                    <p:set>
                                      <p:cBhvr>
                                        <p:cTn id="90" dur="1" fill="hold">
                                          <p:stCondLst>
                                            <p:cond delay="0"/>
                                          </p:stCondLst>
                                        </p:cTn>
                                        <p:tgtEl>
                                          <p:spTgt spid="11"/>
                                        </p:tgtEl>
                                        <p:attrNameLst>
                                          <p:attrName>style.visibility</p:attrName>
                                        </p:attrNameLst>
                                      </p:cBhvr>
                                      <p:to>
                                        <p:strVal val="visible"/>
                                      </p:to>
                                    </p:set>
                                    <p:anim calcmode="lin" valueType="num">
                                      <p:cBhvr additive="base">
                                        <p:cTn id="91" dur="500" fill="hold"/>
                                        <p:tgtEl>
                                          <p:spTgt spid="11"/>
                                        </p:tgtEl>
                                        <p:attrNameLst>
                                          <p:attrName>ppt_x</p:attrName>
                                        </p:attrNameLst>
                                      </p:cBhvr>
                                      <p:tavLst>
                                        <p:tav tm="0">
                                          <p:val>
                                            <p:strVal val="1+#ppt_w/2"/>
                                          </p:val>
                                        </p:tav>
                                        <p:tav tm="100000">
                                          <p:val>
                                            <p:strVal val="#ppt_x"/>
                                          </p:val>
                                        </p:tav>
                                      </p:tavLst>
                                    </p:anim>
                                    <p:anim calcmode="lin" valueType="num">
                                      <p:cBhvr additive="base">
                                        <p:cTn id="92"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animBg="1"/>
      <p:bldP spid="16" grpId="0" animBg="1"/>
      <p:bldP spid="17" grpId="0"/>
      <p:bldP spid="19" grpId="0" animBg="1"/>
      <p:bldP spid="20" grpId="0" animBg="1"/>
      <p:bldP spid="21" grpId="0"/>
      <p:bldP spid="22" grpId="0" animBg="1"/>
      <p:bldP spid="23" grpId="0" animBg="1"/>
      <p:bldP spid="24" grpId="0"/>
      <p:bldP spid="25" grpId="0" animBg="1"/>
      <p:bldP spid="26" grpId="0" animBg="1"/>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7"/>
          <p:cNvSpPr>
            <a:spLocks/>
          </p:cNvSpPr>
          <p:nvPr/>
        </p:nvSpPr>
        <p:spPr bwMode="auto">
          <a:xfrm>
            <a:off x="976425" y="2076983"/>
            <a:ext cx="1473502" cy="2445300"/>
          </a:xfrm>
          <a:prstGeom prst="rect">
            <a:avLst/>
          </a:prstGeom>
          <a:solidFill>
            <a:schemeClr val="accent1"/>
          </a:solidFill>
          <a:ln w="9525" cap="flat">
            <a:noFill/>
            <a:prstDash val="solid"/>
            <a:miter lim="800000"/>
            <a:headEnd type="none" w="med" len="med"/>
            <a:tailEnd type="none" w="med" len="med"/>
          </a:ln>
        </p:spPr>
        <p:txBody>
          <a:bodyPr lIns="0" tIns="0" rIns="0" bIns="0"/>
          <a:lstStyle/>
          <a:p>
            <a:pPr algn="ctr" defTabSz="724824" fontAlgn="base">
              <a:spcBef>
                <a:spcPct val="0"/>
              </a:spcBef>
              <a:spcAft>
                <a:spcPct val="0"/>
              </a:spcAft>
              <a:defRPr/>
            </a:pPr>
            <a:endParaRPr lang="en-US" sz="2196" kern="0">
              <a:solidFill>
                <a:srgbClr val="1091D2"/>
              </a:solidFill>
              <a:latin typeface="微软雅黑"/>
              <a:ea typeface="微软雅黑"/>
              <a:sym typeface="Gill Sans" charset="0"/>
            </a:endParaRPr>
          </a:p>
        </p:txBody>
      </p:sp>
      <p:sp>
        <p:nvSpPr>
          <p:cNvPr id="7" name="Rectangle 17"/>
          <p:cNvSpPr>
            <a:spLocks/>
          </p:cNvSpPr>
          <p:nvPr/>
        </p:nvSpPr>
        <p:spPr bwMode="auto">
          <a:xfrm>
            <a:off x="2926976" y="2076983"/>
            <a:ext cx="1473502" cy="2445300"/>
          </a:xfrm>
          <a:prstGeom prst="rect">
            <a:avLst/>
          </a:prstGeom>
          <a:solidFill>
            <a:schemeClr val="accent2"/>
          </a:solidFill>
          <a:ln w="9525" cap="flat">
            <a:noFill/>
            <a:prstDash val="solid"/>
            <a:miter lim="800000"/>
            <a:headEnd type="none" w="med" len="med"/>
            <a:tailEnd type="none" w="med" len="med"/>
          </a:ln>
        </p:spPr>
        <p:txBody>
          <a:bodyPr lIns="0" tIns="0" rIns="0" bIns="0"/>
          <a:lstStyle/>
          <a:p>
            <a:pPr algn="ctr" defTabSz="724824" fontAlgn="base">
              <a:spcBef>
                <a:spcPct val="0"/>
              </a:spcBef>
              <a:spcAft>
                <a:spcPct val="0"/>
              </a:spcAft>
            </a:pPr>
            <a:endParaRPr lang="en-US" sz="2196">
              <a:solidFill>
                <a:srgbClr val="1091D2"/>
              </a:solidFill>
              <a:latin typeface="微软雅黑"/>
              <a:ea typeface="微软雅黑"/>
              <a:sym typeface="Gill Sans" charset="0"/>
            </a:endParaRPr>
          </a:p>
        </p:txBody>
      </p:sp>
      <p:sp>
        <p:nvSpPr>
          <p:cNvPr id="8" name="Rectangle 17"/>
          <p:cNvSpPr>
            <a:spLocks/>
          </p:cNvSpPr>
          <p:nvPr/>
        </p:nvSpPr>
        <p:spPr bwMode="auto">
          <a:xfrm>
            <a:off x="4934805" y="2076983"/>
            <a:ext cx="1473502" cy="2445300"/>
          </a:xfrm>
          <a:prstGeom prst="rect">
            <a:avLst/>
          </a:prstGeom>
          <a:solidFill>
            <a:schemeClr val="accent1"/>
          </a:solidFill>
          <a:ln w="9525" cap="flat">
            <a:noFill/>
            <a:prstDash val="solid"/>
            <a:miter lim="800000"/>
            <a:headEnd type="none" w="med" len="med"/>
            <a:tailEnd type="none" w="med" len="med"/>
          </a:ln>
        </p:spPr>
        <p:txBody>
          <a:bodyPr lIns="0" tIns="0" rIns="0" bIns="0"/>
          <a:lstStyle/>
          <a:p>
            <a:pPr algn="ctr" defTabSz="724824" fontAlgn="base">
              <a:spcBef>
                <a:spcPct val="0"/>
              </a:spcBef>
              <a:spcAft>
                <a:spcPct val="0"/>
              </a:spcAft>
              <a:defRPr/>
            </a:pPr>
            <a:endParaRPr lang="en-US" sz="2196" kern="0">
              <a:solidFill>
                <a:srgbClr val="1091D2"/>
              </a:solidFill>
              <a:latin typeface="微软雅黑"/>
              <a:ea typeface="微软雅黑"/>
              <a:sym typeface="Gill Sans" charset="0"/>
            </a:endParaRPr>
          </a:p>
        </p:txBody>
      </p:sp>
      <p:sp>
        <p:nvSpPr>
          <p:cNvPr id="9" name="Rectangle 17"/>
          <p:cNvSpPr>
            <a:spLocks/>
          </p:cNvSpPr>
          <p:nvPr/>
        </p:nvSpPr>
        <p:spPr bwMode="auto">
          <a:xfrm>
            <a:off x="6868994" y="2076983"/>
            <a:ext cx="1473502" cy="2445300"/>
          </a:xfrm>
          <a:prstGeom prst="rect">
            <a:avLst/>
          </a:prstGeom>
          <a:solidFill>
            <a:schemeClr val="accent2"/>
          </a:solidFill>
          <a:ln w="9525" cap="flat">
            <a:noFill/>
            <a:prstDash val="solid"/>
            <a:miter lim="800000"/>
            <a:headEnd type="none" w="med" len="med"/>
            <a:tailEnd type="none" w="med" len="med"/>
          </a:ln>
        </p:spPr>
        <p:txBody>
          <a:bodyPr lIns="0" tIns="0" rIns="0" bIns="0"/>
          <a:lstStyle/>
          <a:p>
            <a:pPr algn="ctr" defTabSz="724824" fontAlgn="base">
              <a:spcBef>
                <a:spcPct val="0"/>
              </a:spcBef>
              <a:spcAft>
                <a:spcPct val="0"/>
              </a:spcAft>
            </a:pPr>
            <a:endParaRPr lang="en-US" sz="2196">
              <a:solidFill>
                <a:srgbClr val="1091D2"/>
              </a:solidFill>
              <a:latin typeface="微软雅黑"/>
              <a:ea typeface="微软雅黑"/>
              <a:sym typeface="Gill Sans" charset="0"/>
            </a:endParaRPr>
          </a:p>
        </p:txBody>
      </p:sp>
      <p:sp>
        <p:nvSpPr>
          <p:cNvPr id="10" name="Rectangle 20"/>
          <p:cNvSpPr>
            <a:spLocks/>
          </p:cNvSpPr>
          <p:nvPr/>
        </p:nvSpPr>
        <p:spPr bwMode="auto">
          <a:xfrm>
            <a:off x="1099815" y="3531284"/>
            <a:ext cx="1217841" cy="79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defTabSz="724824" fontAlgn="base">
              <a:lnSpc>
                <a:spcPct val="125000"/>
              </a:lnSpc>
              <a:spcBef>
                <a:spcPct val="0"/>
              </a:spcBef>
              <a:spcAft>
                <a:spcPct val="0"/>
              </a:spcAft>
            </a:pPr>
            <a:r>
              <a:rPr lang="zh-CN" altLang="en-US" sz="899" dirty="0">
                <a:solidFill>
                  <a:srgbClr val="FFFFFF"/>
                </a:solidFill>
                <a:latin typeface="微软雅黑"/>
                <a:ea typeface="微软雅黑"/>
                <a:cs typeface="Lato Light" charset="0"/>
                <a:sym typeface="Lato Light" charset="0"/>
              </a:rPr>
              <a:t>此处添加详细文本描述，建议与标题相关并符合整体语言风格，语言描述尽量简洁生动。</a:t>
            </a:r>
            <a:endParaRPr lang="en-US" sz="899" dirty="0">
              <a:solidFill>
                <a:srgbClr val="FFFFFF"/>
              </a:solidFill>
              <a:latin typeface="微软雅黑"/>
              <a:ea typeface="微软雅黑"/>
              <a:cs typeface="Lato Light" charset="0"/>
              <a:sym typeface="Lato Light" charset="0"/>
            </a:endParaRPr>
          </a:p>
        </p:txBody>
      </p:sp>
      <p:sp>
        <p:nvSpPr>
          <p:cNvPr id="11" name="Rectangle 21"/>
          <p:cNvSpPr>
            <a:spLocks/>
          </p:cNvSpPr>
          <p:nvPr/>
        </p:nvSpPr>
        <p:spPr bwMode="auto">
          <a:xfrm>
            <a:off x="1155171" y="3221636"/>
            <a:ext cx="1107130" cy="19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defTabSz="724824" fontAlgn="base">
              <a:lnSpc>
                <a:spcPct val="90000"/>
              </a:lnSpc>
              <a:spcBef>
                <a:spcPct val="0"/>
              </a:spcBef>
              <a:spcAft>
                <a:spcPct val="0"/>
              </a:spcAft>
            </a:pPr>
            <a:r>
              <a:rPr lang="zh-CN" altLang="en-US" sz="1299" dirty="0">
                <a:solidFill>
                  <a:srgbClr val="FFFFFF"/>
                </a:solidFill>
                <a:latin typeface="微软雅黑"/>
                <a:ea typeface="微软雅黑"/>
                <a:cs typeface="Bebas Neue" charset="0"/>
                <a:sym typeface="Bebas Neue" charset="0"/>
              </a:rPr>
              <a:t>添加标题</a:t>
            </a:r>
            <a:endParaRPr lang="en-US" altLang="zh-CN" sz="1299" dirty="0">
              <a:solidFill>
                <a:srgbClr val="FFFFFF"/>
              </a:solidFill>
              <a:latin typeface="微软雅黑"/>
              <a:ea typeface="微软雅黑"/>
              <a:cs typeface="Bebas Neue" charset="0"/>
              <a:sym typeface="Bebas Neue" charset="0"/>
            </a:endParaRPr>
          </a:p>
        </p:txBody>
      </p:sp>
      <p:sp>
        <p:nvSpPr>
          <p:cNvPr id="12" name="Rectangle 23"/>
          <p:cNvSpPr>
            <a:spLocks/>
          </p:cNvSpPr>
          <p:nvPr/>
        </p:nvSpPr>
        <p:spPr bwMode="auto">
          <a:xfrm>
            <a:off x="3110160" y="3221636"/>
            <a:ext cx="1107130" cy="19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defTabSz="724824" fontAlgn="base">
              <a:lnSpc>
                <a:spcPct val="90000"/>
              </a:lnSpc>
              <a:spcBef>
                <a:spcPct val="0"/>
              </a:spcBef>
              <a:spcAft>
                <a:spcPct val="0"/>
              </a:spcAft>
            </a:pPr>
            <a:r>
              <a:rPr lang="zh-CN" altLang="en-US" sz="1299" dirty="0">
                <a:solidFill>
                  <a:srgbClr val="FFFFFF"/>
                </a:solidFill>
                <a:latin typeface="微软雅黑"/>
                <a:ea typeface="微软雅黑"/>
                <a:cs typeface="Bebas Neue" charset="0"/>
                <a:sym typeface="Bebas Neue" charset="0"/>
              </a:rPr>
              <a:t>添加标题</a:t>
            </a:r>
            <a:endParaRPr lang="en-US" altLang="zh-CN" sz="1299" dirty="0">
              <a:solidFill>
                <a:srgbClr val="FFFFFF"/>
              </a:solidFill>
              <a:latin typeface="微软雅黑"/>
              <a:ea typeface="微软雅黑"/>
              <a:cs typeface="Bebas Neue" charset="0"/>
              <a:sym typeface="Bebas Neue" charset="0"/>
            </a:endParaRPr>
          </a:p>
        </p:txBody>
      </p:sp>
      <p:sp>
        <p:nvSpPr>
          <p:cNvPr id="13" name="Rectangle 25"/>
          <p:cNvSpPr>
            <a:spLocks/>
          </p:cNvSpPr>
          <p:nvPr/>
        </p:nvSpPr>
        <p:spPr bwMode="auto">
          <a:xfrm>
            <a:off x="5120282" y="3221636"/>
            <a:ext cx="1107130" cy="19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defTabSz="724824" fontAlgn="base">
              <a:lnSpc>
                <a:spcPct val="90000"/>
              </a:lnSpc>
              <a:spcBef>
                <a:spcPct val="0"/>
              </a:spcBef>
              <a:spcAft>
                <a:spcPct val="0"/>
              </a:spcAft>
            </a:pPr>
            <a:r>
              <a:rPr lang="zh-CN" altLang="en-US" sz="1299" dirty="0">
                <a:solidFill>
                  <a:srgbClr val="FFFFFF"/>
                </a:solidFill>
                <a:latin typeface="微软雅黑"/>
                <a:ea typeface="微软雅黑"/>
                <a:cs typeface="Bebas Neue" charset="0"/>
                <a:sym typeface="Bebas Neue" charset="0"/>
              </a:rPr>
              <a:t>添加标题</a:t>
            </a:r>
            <a:endParaRPr lang="en-US" altLang="zh-CN" sz="1299" dirty="0">
              <a:solidFill>
                <a:srgbClr val="FFFFFF"/>
              </a:solidFill>
              <a:latin typeface="微软雅黑"/>
              <a:ea typeface="微软雅黑"/>
              <a:cs typeface="Bebas Neue" charset="0"/>
              <a:sym typeface="Bebas Neue" charset="0"/>
            </a:endParaRPr>
          </a:p>
        </p:txBody>
      </p:sp>
      <p:sp>
        <p:nvSpPr>
          <p:cNvPr id="16" name="Rectangle 27"/>
          <p:cNvSpPr>
            <a:spLocks/>
          </p:cNvSpPr>
          <p:nvPr/>
        </p:nvSpPr>
        <p:spPr bwMode="auto">
          <a:xfrm>
            <a:off x="7064864" y="3221636"/>
            <a:ext cx="1107130" cy="19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defTabSz="724824" fontAlgn="base">
              <a:lnSpc>
                <a:spcPct val="90000"/>
              </a:lnSpc>
              <a:spcBef>
                <a:spcPct val="0"/>
              </a:spcBef>
              <a:spcAft>
                <a:spcPct val="0"/>
              </a:spcAft>
            </a:pPr>
            <a:r>
              <a:rPr lang="zh-CN" altLang="en-US" sz="1299" dirty="0">
                <a:solidFill>
                  <a:srgbClr val="FFFFFF"/>
                </a:solidFill>
                <a:latin typeface="微软雅黑"/>
                <a:ea typeface="微软雅黑"/>
                <a:cs typeface="Bebas Neue" charset="0"/>
                <a:sym typeface="Bebas Neue" charset="0"/>
              </a:rPr>
              <a:t>添加标题</a:t>
            </a:r>
            <a:endParaRPr lang="en-US" altLang="zh-CN" sz="1299" dirty="0">
              <a:solidFill>
                <a:srgbClr val="FFFFFF"/>
              </a:solidFill>
              <a:latin typeface="微软雅黑"/>
              <a:ea typeface="微软雅黑"/>
              <a:cs typeface="Bebas Neue" charset="0"/>
              <a:sym typeface="Bebas Neue" charset="0"/>
            </a:endParaRPr>
          </a:p>
        </p:txBody>
      </p:sp>
      <p:sp>
        <p:nvSpPr>
          <p:cNvPr id="17" name="Rectangle 20"/>
          <p:cNvSpPr>
            <a:spLocks/>
          </p:cNvSpPr>
          <p:nvPr/>
        </p:nvSpPr>
        <p:spPr bwMode="auto">
          <a:xfrm>
            <a:off x="3054806" y="3531284"/>
            <a:ext cx="1217841" cy="79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defTabSz="724824" fontAlgn="base">
              <a:lnSpc>
                <a:spcPct val="125000"/>
              </a:lnSpc>
              <a:spcBef>
                <a:spcPct val="0"/>
              </a:spcBef>
              <a:spcAft>
                <a:spcPct val="0"/>
              </a:spcAft>
            </a:pPr>
            <a:r>
              <a:rPr lang="zh-CN" altLang="en-US" sz="899" dirty="0">
                <a:solidFill>
                  <a:srgbClr val="FFFFFF"/>
                </a:solidFill>
                <a:latin typeface="微软雅黑"/>
                <a:ea typeface="微软雅黑"/>
                <a:cs typeface="Lato Light" charset="0"/>
                <a:sym typeface="Lato Light" charset="0"/>
              </a:rPr>
              <a:t>此处添加详细文本描述，建议与标题相关并符合整体语言风格，语言描述尽量简洁生动。</a:t>
            </a:r>
            <a:endParaRPr lang="en-US" sz="899" dirty="0">
              <a:solidFill>
                <a:srgbClr val="FFFFFF"/>
              </a:solidFill>
              <a:latin typeface="微软雅黑"/>
              <a:ea typeface="微软雅黑"/>
              <a:cs typeface="Lato Light" charset="0"/>
              <a:sym typeface="Lato Light" charset="0"/>
            </a:endParaRPr>
          </a:p>
        </p:txBody>
      </p:sp>
      <p:sp>
        <p:nvSpPr>
          <p:cNvPr id="19" name="Rectangle 20"/>
          <p:cNvSpPr>
            <a:spLocks/>
          </p:cNvSpPr>
          <p:nvPr/>
        </p:nvSpPr>
        <p:spPr bwMode="auto">
          <a:xfrm>
            <a:off x="5064927" y="3531284"/>
            <a:ext cx="1217841" cy="79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defTabSz="724824" fontAlgn="base">
              <a:lnSpc>
                <a:spcPct val="125000"/>
              </a:lnSpc>
              <a:spcBef>
                <a:spcPct val="0"/>
              </a:spcBef>
              <a:spcAft>
                <a:spcPct val="0"/>
              </a:spcAft>
            </a:pPr>
            <a:r>
              <a:rPr lang="zh-CN" altLang="en-US" sz="899" dirty="0">
                <a:solidFill>
                  <a:srgbClr val="FFFFFF"/>
                </a:solidFill>
                <a:latin typeface="微软雅黑"/>
                <a:ea typeface="微软雅黑"/>
                <a:cs typeface="Lato Light" charset="0"/>
                <a:sym typeface="Lato Light" charset="0"/>
              </a:rPr>
              <a:t>此处添加详细文本描述，建议与标题相关并符合整体语言风格，语言描述尽量简洁生动。</a:t>
            </a:r>
            <a:endParaRPr lang="en-US" sz="899" dirty="0">
              <a:solidFill>
                <a:srgbClr val="FFFFFF"/>
              </a:solidFill>
              <a:latin typeface="微软雅黑"/>
              <a:ea typeface="微软雅黑"/>
              <a:cs typeface="Lato Light" charset="0"/>
              <a:sym typeface="Lato Light" charset="0"/>
            </a:endParaRPr>
          </a:p>
        </p:txBody>
      </p:sp>
      <p:sp>
        <p:nvSpPr>
          <p:cNvPr id="20" name="Rectangle 20"/>
          <p:cNvSpPr>
            <a:spLocks/>
          </p:cNvSpPr>
          <p:nvPr/>
        </p:nvSpPr>
        <p:spPr bwMode="auto">
          <a:xfrm>
            <a:off x="7009509" y="3531284"/>
            <a:ext cx="1217841" cy="79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defTabSz="724824" fontAlgn="base">
              <a:lnSpc>
                <a:spcPct val="125000"/>
              </a:lnSpc>
              <a:spcBef>
                <a:spcPct val="0"/>
              </a:spcBef>
              <a:spcAft>
                <a:spcPct val="0"/>
              </a:spcAft>
            </a:pPr>
            <a:r>
              <a:rPr lang="zh-CN" altLang="en-US" sz="899" dirty="0">
                <a:solidFill>
                  <a:srgbClr val="FFFFFF"/>
                </a:solidFill>
                <a:latin typeface="微软雅黑"/>
                <a:ea typeface="微软雅黑"/>
                <a:cs typeface="Lato Light" charset="0"/>
                <a:sym typeface="Lato Light" charset="0"/>
              </a:rPr>
              <a:t>此处添加详细文本描述，建议与标题相关并符合整体语言风格，语言描述尽量简洁生动。</a:t>
            </a:r>
            <a:endParaRPr lang="en-US" sz="899" dirty="0">
              <a:solidFill>
                <a:srgbClr val="FFFFFF"/>
              </a:solidFill>
              <a:latin typeface="微软雅黑"/>
              <a:ea typeface="微软雅黑"/>
              <a:cs typeface="Lato Light" charset="0"/>
              <a:sym typeface="Lato Light" charset="0"/>
            </a:endParaRPr>
          </a:p>
        </p:txBody>
      </p:sp>
      <p:grpSp>
        <p:nvGrpSpPr>
          <p:cNvPr id="21" name="Group 2"/>
          <p:cNvGrpSpPr/>
          <p:nvPr/>
        </p:nvGrpSpPr>
        <p:grpSpPr>
          <a:xfrm>
            <a:off x="3352859" y="2278820"/>
            <a:ext cx="682955" cy="675131"/>
            <a:chOff x="3291510" y="2125758"/>
            <a:chExt cx="675409" cy="675951"/>
          </a:xfrm>
        </p:grpSpPr>
        <p:sp>
          <p:nvSpPr>
            <p:cNvPr id="22" name="Oval 7"/>
            <p:cNvSpPr>
              <a:spLocks/>
            </p:cNvSpPr>
            <p:nvPr/>
          </p:nvSpPr>
          <p:spPr bwMode="auto">
            <a:xfrm>
              <a:off x="3291510" y="2125758"/>
              <a:ext cx="675409" cy="675951"/>
            </a:xfrm>
            <a:prstGeom prst="ellipse">
              <a:avLst/>
            </a:prstGeom>
            <a:solidFill>
              <a:srgbClr val="F7F7F7"/>
            </a:solidFill>
            <a:ln>
              <a:noFill/>
            </a:ln>
            <a:extLst>
              <a:ext uri="{91240B29-F687-4F45-9708-019B960494DF}">
                <a14:hiddenLine xmlns:a14="http://schemas.microsoft.com/office/drawing/2010/main" w="25400" cap="flat">
                  <a:solidFill>
                    <a:schemeClr val="tx1">
                      <a:alpha val="89999"/>
                    </a:schemeClr>
                  </a:solidFill>
                  <a:miter lim="800000"/>
                  <a:headEnd type="none" w="med" len="med"/>
                  <a:tailEnd type="none" w="med" len="med"/>
                </a14:hiddenLine>
              </a:ext>
            </a:extLst>
          </p:spPr>
          <p:txBody>
            <a:bodyPr lIns="0" tIns="0" rIns="0" bIns="0"/>
            <a:lstStyle/>
            <a:p>
              <a:pPr algn="ctr" defTabSz="724824" fontAlgn="base">
                <a:spcBef>
                  <a:spcPct val="0"/>
                </a:spcBef>
                <a:spcAft>
                  <a:spcPct val="0"/>
                </a:spcAft>
                <a:defRPr/>
              </a:pPr>
              <a:endParaRPr lang="en-US" sz="2196" kern="0">
                <a:solidFill>
                  <a:srgbClr val="000000"/>
                </a:solidFill>
                <a:latin typeface="微软雅黑"/>
                <a:ea typeface="微软雅黑"/>
                <a:sym typeface="Gill Sans" charset="0"/>
              </a:endParaRPr>
            </a:p>
          </p:txBody>
        </p:sp>
        <p:sp>
          <p:nvSpPr>
            <p:cNvPr id="23" name="Freeform 6"/>
            <p:cNvSpPr>
              <a:spLocks noEditPoints="1"/>
            </p:cNvSpPr>
            <p:nvPr/>
          </p:nvSpPr>
          <p:spPr bwMode="auto">
            <a:xfrm>
              <a:off x="3437830" y="2341712"/>
              <a:ext cx="385407" cy="256486"/>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accent2"/>
            </a:solidFill>
            <a:ln>
              <a:noFill/>
            </a:ln>
          </p:spPr>
          <p:txBody>
            <a:bodyPr vert="horz" wrap="square" lIns="91330" tIns="45664" rIns="91330" bIns="45664" numCol="1" anchor="t" anchorCtr="0" compatLnSpc="1">
              <a:prstTxWarp prst="textNoShape">
                <a:avLst/>
              </a:prstTxWarp>
            </a:bodyPr>
            <a:lstStyle/>
            <a:p>
              <a:pPr algn="ctr" defTabSz="724824" fontAlgn="base">
                <a:spcBef>
                  <a:spcPct val="0"/>
                </a:spcBef>
                <a:spcAft>
                  <a:spcPct val="0"/>
                </a:spcAft>
                <a:defRPr/>
              </a:pPr>
              <a:endParaRPr lang="en-US" sz="2196" kern="0">
                <a:solidFill>
                  <a:srgbClr val="000000"/>
                </a:solidFill>
                <a:latin typeface="微软雅黑"/>
                <a:ea typeface="微软雅黑"/>
                <a:sym typeface="Gill Sans" charset="0"/>
              </a:endParaRPr>
            </a:p>
          </p:txBody>
        </p:sp>
      </p:grpSp>
      <p:grpSp>
        <p:nvGrpSpPr>
          <p:cNvPr id="24" name="Group 4"/>
          <p:cNvGrpSpPr/>
          <p:nvPr/>
        </p:nvGrpSpPr>
        <p:grpSpPr>
          <a:xfrm>
            <a:off x="7306332" y="2278820"/>
            <a:ext cx="682955" cy="675131"/>
            <a:chOff x="7201308" y="2125758"/>
            <a:chExt cx="675409" cy="675951"/>
          </a:xfrm>
        </p:grpSpPr>
        <p:sp>
          <p:nvSpPr>
            <p:cNvPr id="25" name="Oval 13"/>
            <p:cNvSpPr>
              <a:spLocks/>
            </p:cNvSpPr>
            <p:nvPr/>
          </p:nvSpPr>
          <p:spPr bwMode="auto">
            <a:xfrm>
              <a:off x="7201308" y="2125758"/>
              <a:ext cx="675409" cy="675951"/>
            </a:xfrm>
            <a:prstGeom prst="ellipse">
              <a:avLst/>
            </a:prstGeom>
            <a:solidFill>
              <a:srgbClr val="F7F7F7"/>
            </a:solidFill>
            <a:ln>
              <a:noFill/>
            </a:ln>
            <a:extLst>
              <a:ext uri="{91240B29-F687-4F45-9708-019B960494DF}">
                <a14:hiddenLine xmlns:a14="http://schemas.microsoft.com/office/drawing/2010/main" w="25400" cap="flat">
                  <a:solidFill>
                    <a:schemeClr val="tx1">
                      <a:alpha val="89999"/>
                    </a:schemeClr>
                  </a:solidFill>
                  <a:miter lim="800000"/>
                  <a:headEnd type="none" w="med" len="med"/>
                  <a:tailEnd type="none" w="med" len="med"/>
                </a14:hiddenLine>
              </a:ext>
            </a:extLst>
          </p:spPr>
          <p:txBody>
            <a:bodyPr lIns="0" tIns="0" rIns="0" bIns="0"/>
            <a:lstStyle/>
            <a:p>
              <a:pPr algn="ctr" defTabSz="724824" fontAlgn="base">
                <a:spcBef>
                  <a:spcPct val="0"/>
                </a:spcBef>
                <a:spcAft>
                  <a:spcPct val="0"/>
                </a:spcAft>
                <a:defRPr/>
              </a:pPr>
              <a:endParaRPr lang="en-US" sz="2196" kern="0">
                <a:solidFill>
                  <a:srgbClr val="000000"/>
                </a:solidFill>
                <a:latin typeface="微软雅黑"/>
                <a:ea typeface="微软雅黑"/>
                <a:sym typeface="Gill Sans" charset="0"/>
              </a:endParaRPr>
            </a:p>
          </p:txBody>
        </p:sp>
        <p:sp>
          <p:nvSpPr>
            <p:cNvPr id="26" name="Freeform 7"/>
            <p:cNvSpPr>
              <a:spLocks noEditPoints="1"/>
            </p:cNvSpPr>
            <p:nvPr/>
          </p:nvSpPr>
          <p:spPr bwMode="auto">
            <a:xfrm>
              <a:off x="7349201" y="2302020"/>
              <a:ext cx="362484" cy="335870"/>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chemeClr val="accent2"/>
            </a:solidFill>
            <a:ln>
              <a:noFill/>
            </a:ln>
          </p:spPr>
          <p:txBody>
            <a:bodyPr vert="horz" wrap="square" lIns="91330" tIns="45664" rIns="91330" bIns="45664" numCol="1" anchor="t" anchorCtr="0" compatLnSpc="1">
              <a:prstTxWarp prst="textNoShape">
                <a:avLst/>
              </a:prstTxWarp>
            </a:bodyPr>
            <a:lstStyle/>
            <a:p>
              <a:pPr algn="ctr" defTabSz="724824" fontAlgn="base">
                <a:spcBef>
                  <a:spcPct val="0"/>
                </a:spcBef>
                <a:spcAft>
                  <a:spcPct val="0"/>
                </a:spcAft>
                <a:defRPr/>
              </a:pPr>
              <a:endParaRPr lang="en-US" sz="2196" kern="0">
                <a:solidFill>
                  <a:srgbClr val="000000"/>
                </a:solidFill>
                <a:latin typeface="微软雅黑"/>
                <a:ea typeface="微软雅黑"/>
                <a:sym typeface="Gill Sans" charset="0"/>
              </a:endParaRPr>
            </a:p>
          </p:txBody>
        </p:sp>
      </p:grpSp>
      <p:grpSp>
        <p:nvGrpSpPr>
          <p:cNvPr id="27" name="Group 1"/>
          <p:cNvGrpSpPr/>
          <p:nvPr/>
        </p:nvGrpSpPr>
        <p:grpSpPr>
          <a:xfrm>
            <a:off x="1367421" y="2278820"/>
            <a:ext cx="683501" cy="675131"/>
            <a:chOff x="1328007" y="2125758"/>
            <a:chExt cx="675950" cy="675951"/>
          </a:xfrm>
        </p:grpSpPr>
        <p:sp>
          <p:nvSpPr>
            <p:cNvPr id="28" name="Oval 4"/>
            <p:cNvSpPr>
              <a:spLocks/>
            </p:cNvSpPr>
            <p:nvPr/>
          </p:nvSpPr>
          <p:spPr bwMode="auto">
            <a:xfrm>
              <a:off x="1328007" y="2125758"/>
              <a:ext cx="675950" cy="675951"/>
            </a:xfrm>
            <a:prstGeom prst="ellipse">
              <a:avLst/>
            </a:prstGeom>
            <a:solidFill>
              <a:srgbClr val="F7F7F7"/>
            </a:solidFill>
            <a:ln>
              <a:noFill/>
            </a:ln>
            <a:extLst>
              <a:ext uri="{91240B29-F687-4F45-9708-019B960494DF}">
                <a14:hiddenLine xmlns:a14="http://schemas.microsoft.com/office/drawing/2010/main" w="25400" cap="flat">
                  <a:solidFill>
                    <a:schemeClr val="tx1">
                      <a:alpha val="89999"/>
                    </a:schemeClr>
                  </a:solidFill>
                  <a:miter lim="800000"/>
                  <a:headEnd type="none" w="med" len="med"/>
                  <a:tailEnd type="none" w="med" len="med"/>
                </a14:hiddenLine>
              </a:ext>
            </a:extLst>
          </p:spPr>
          <p:txBody>
            <a:bodyPr lIns="0" tIns="0" rIns="0" bIns="0"/>
            <a:lstStyle/>
            <a:p>
              <a:pPr algn="ctr" defTabSz="724824" fontAlgn="base">
                <a:spcBef>
                  <a:spcPct val="0"/>
                </a:spcBef>
                <a:spcAft>
                  <a:spcPct val="0"/>
                </a:spcAft>
                <a:defRPr/>
              </a:pPr>
              <a:endParaRPr lang="en-US" sz="2196" kern="0">
                <a:solidFill>
                  <a:srgbClr val="000000"/>
                </a:solidFill>
                <a:latin typeface="微软雅黑"/>
                <a:ea typeface="微软雅黑"/>
                <a:sym typeface="Gill Sans" charset="0"/>
              </a:endParaRPr>
            </a:p>
          </p:txBody>
        </p:sp>
        <p:sp>
          <p:nvSpPr>
            <p:cNvPr id="29" name="Freeform 8"/>
            <p:cNvSpPr>
              <a:spLocks noEditPoints="1"/>
            </p:cNvSpPr>
            <p:nvPr/>
          </p:nvSpPr>
          <p:spPr bwMode="auto">
            <a:xfrm>
              <a:off x="1560757" y="2287931"/>
              <a:ext cx="244316" cy="364048"/>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chemeClr val="accent1"/>
            </a:solidFill>
            <a:ln>
              <a:noFill/>
            </a:ln>
          </p:spPr>
          <p:txBody>
            <a:bodyPr vert="horz" wrap="square" lIns="91330" tIns="45664" rIns="91330" bIns="45664" numCol="1" anchor="t" anchorCtr="0" compatLnSpc="1">
              <a:prstTxWarp prst="textNoShape">
                <a:avLst/>
              </a:prstTxWarp>
            </a:bodyPr>
            <a:lstStyle/>
            <a:p>
              <a:pPr algn="ctr" defTabSz="724824" fontAlgn="base">
                <a:spcBef>
                  <a:spcPct val="0"/>
                </a:spcBef>
                <a:spcAft>
                  <a:spcPct val="0"/>
                </a:spcAft>
                <a:defRPr/>
              </a:pPr>
              <a:endParaRPr lang="en-US" sz="2196" kern="0">
                <a:solidFill>
                  <a:srgbClr val="000000"/>
                </a:solidFill>
                <a:latin typeface="微软雅黑"/>
                <a:ea typeface="微软雅黑"/>
                <a:sym typeface="Gill Sans" charset="0"/>
              </a:endParaRPr>
            </a:p>
          </p:txBody>
        </p:sp>
      </p:grpSp>
      <p:grpSp>
        <p:nvGrpSpPr>
          <p:cNvPr id="30" name="Group 3"/>
          <p:cNvGrpSpPr/>
          <p:nvPr/>
        </p:nvGrpSpPr>
        <p:grpSpPr>
          <a:xfrm>
            <a:off x="5342248" y="2278820"/>
            <a:ext cx="682955" cy="675131"/>
            <a:chOff x="5258922" y="2125758"/>
            <a:chExt cx="675409" cy="675951"/>
          </a:xfrm>
          <a:solidFill>
            <a:srgbClr val="F7F7F7"/>
          </a:solidFill>
        </p:grpSpPr>
        <p:sp>
          <p:nvSpPr>
            <p:cNvPr id="31" name="Oval 10"/>
            <p:cNvSpPr>
              <a:spLocks/>
            </p:cNvSpPr>
            <p:nvPr/>
          </p:nvSpPr>
          <p:spPr bwMode="auto">
            <a:xfrm>
              <a:off x="5258922" y="2125758"/>
              <a:ext cx="675409" cy="675951"/>
            </a:xfrm>
            <a:prstGeom prst="ellipse">
              <a:avLst/>
            </a:prstGeom>
            <a:grpFill/>
            <a:ln>
              <a:noFill/>
            </a:ln>
            <a:extLst>
              <a:ext uri="{91240B29-F687-4F45-9708-019B960494DF}">
                <a14:hiddenLine xmlns:a14="http://schemas.microsoft.com/office/drawing/2010/main" w="25400" cap="flat">
                  <a:solidFill>
                    <a:schemeClr val="tx1">
                      <a:alpha val="89999"/>
                    </a:schemeClr>
                  </a:solidFill>
                  <a:miter lim="800000"/>
                  <a:headEnd type="none" w="med" len="med"/>
                  <a:tailEnd type="none" w="med" len="med"/>
                </a14:hiddenLine>
              </a:ext>
            </a:extLst>
          </p:spPr>
          <p:txBody>
            <a:bodyPr lIns="0" tIns="0" rIns="0" bIns="0"/>
            <a:lstStyle/>
            <a:p>
              <a:pPr algn="ctr" defTabSz="724824" fontAlgn="base">
                <a:spcBef>
                  <a:spcPct val="0"/>
                </a:spcBef>
                <a:spcAft>
                  <a:spcPct val="0"/>
                </a:spcAft>
                <a:defRPr/>
              </a:pPr>
              <a:endParaRPr lang="en-US" sz="2196" kern="0">
                <a:solidFill>
                  <a:srgbClr val="000000"/>
                </a:solidFill>
                <a:latin typeface="微软雅黑"/>
                <a:ea typeface="微软雅黑"/>
                <a:sym typeface="Gill Sans" charset="0"/>
              </a:endParaRPr>
            </a:p>
          </p:txBody>
        </p:sp>
        <p:sp>
          <p:nvSpPr>
            <p:cNvPr id="32" name="Freeform 11"/>
            <p:cNvSpPr>
              <a:spLocks noEditPoints="1"/>
            </p:cNvSpPr>
            <p:nvPr/>
          </p:nvSpPr>
          <p:spPr bwMode="auto">
            <a:xfrm>
              <a:off x="5442652" y="2316469"/>
              <a:ext cx="308223" cy="306972"/>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chemeClr val="accent1"/>
            </a:solidFill>
            <a:ln>
              <a:noFill/>
            </a:ln>
          </p:spPr>
          <p:txBody>
            <a:bodyPr vert="horz" wrap="square" lIns="91330" tIns="45664" rIns="91330" bIns="45664" numCol="1" anchor="t" anchorCtr="0" compatLnSpc="1">
              <a:prstTxWarp prst="textNoShape">
                <a:avLst/>
              </a:prstTxWarp>
            </a:bodyPr>
            <a:lstStyle/>
            <a:p>
              <a:pPr algn="ctr" defTabSz="724824" fontAlgn="base">
                <a:spcBef>
                  <a:spcPct val="0"/>
                </a:spcBef>
                <a:spcAft>
                  <a:spcPct val="0"/>
                </a:spcAft>
                <a:defRPr/>
              </a:pPr>
              <a:endParaRPr lang="en-US" sz="2196" kern="0">
                <a:solidFill>
                  <a:srgbClr val="000000"/>
                </a:solidFill>
                <a:latin typeface="微软雅黑"/>
                <a:ea typeface="微软雅黑"/>
                <a:sym typeface="Gill Sans" charset="0"/>
              </a:endParaRPr>
            </a:p>
          </p:txBody>
        </p:sp>
      </p:grpSp>
      <p:sp>
        <p:nvSpPr>
          <p:cNvPr id="33" name="Rectangle 14"/>
          <p:cNvSpPr>
            <a:spLocks/>
          </p:cNvSpPr>
          <p:nvPr/>
        </p:nvSpPr>
        <p:spPr bwMode="auto">
          <a:xfrm>
            <a:off x="867922" y="1203615"/>
            <a:ext cx="7408157" cy="359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defTabSz="724824" fontAlgn="base">
              <a:lnSpc>
                <a:spcPct val="125000"/>
              </a:lnSpc>
              <a:spcBef>
                <a:spcPct val="0"/>
              </a:spcBef>
              <a:spcAft>
                <a:spcPct val="0"/>
              </a:spcAft>
            </a:pPr>
            <a:r>
              <a:rPr lang="zh-CN" altLang="en-US" sz="999" dirty="0">
                <a:solidFill>
                  <a:schemeClr val="tx2"/>
                </a:solidFill>
                <a:latin typeface="微软雅黑"/>
                <a:ea typeface="微软雅黑"/>
                <a:cs typeface="Lato Light" charset="0"/>
                <a:sym typeface="Lato Light" charset="0"/>
              </a:rPr>
              <a:t>此处添加详细文本描述，建议与标题相关并符合整体语言风格，语言描述尽量简洁生动。尽量将每页幻灯片的字数控制在</a:t>
            </a:r>
            <a:r>
              <a:rPr lang="en-US" altLang="zh-CN" sz="999" dirty="0">
                <a:solidFill>
                  <a:schemeClr val="tx2"/>
                </a:solidFill>
                <a:latin typeface="微软雅黑"/>
                <a:ea typeface="微软雅黑"/>
                <a:cs typeface="Lato Light" charset="0"/>
                <a:sym typeface="Lato Light" charset="0"/>
              </a:rPr>
              <a:t>200</a:t>
            </a:r>
            <a:r>
              <a:rPr lang="zh-CN" altLang="en-US" sz="999" dirty="0">
                <a:solidFill>
                  <a:schemeClr val="tx2"/>
                </a:solidFill>
                <a:latin typeface="微软雅黑"/>
                <a:ea typeface="微软雅黑"/>
                <a:cs typeface="Lato Light" charset="0"/>
                <a:sym typeface="Lato Light" charset="0"/>
              </a:rPr>
              <a:t>字以内，</a:t>
            </a:r>
            <a:endParaRPr lang="en-US" altLang="zh-CN" sz="999" dirty="0">
              <a:solidFill>
                <a:schemeClr val="tx2"/>
              </a:solidFill>
              <a:latin typeface="微软雅黑"/>
              <a:ea typeface="微软雅黑"/>
              <a:cs typeface="Lato Light" charset="0"/>
              <a:sym typeface="Lato Light" charset="0"/>
            </a:endParaRPr>
          </a:p>
          <a:p>
            <a:pPr algn="ctr" defTabSz="724824" fontAlgn="base">
              <a:lnSpc>
                <a:spcPct val="125000"/>
              </a:lnSpc>
              <a:spcBef>
                <a:spcPct val="0"/>
              </a:spcBef>
              <a:spcAft>
                <a:spcPct val="0"/>
              </a:spcAft>
            </a:pPr>
            <a:r>
              <a:rPr lang="zh-CN" altLang="en-US" sz="999" dirty="0">
                <a:solidFill>
                  <a:schemeClr val="tx2"/>
                </a:solidFill>
                <a:latin typeface="微软雅黑"/>
                <a:ea typeface="微软雅黑"/>
                <a:cs typeface="Lato Light" charset="0"/>
                <a:sym typeface="Lato Light" charset="0"/>
              </a:rPr>
              <a:t>据统计每页幻灯片的最好控制在</a:t>
            </a:r>
            <a:r>
              <a:rPr lang="en-US" altLang="zh-CN" sz="999" dirty="0">
                <a:solidFill>
                  <a:schemeClr val="tx2"/>
                </a:solidFill>
                <a:latin typeface="微软雅黑"/>
                <a:ea typeface="微软雅黑"/>
                <a:cs typeface="Lato Light" charset="0"/>
                <a:sym typeface="Lato Light" charset="0"/>
              </a:rPr>
              <a:t>5</a:t>
            </a:r>
            <a:r>
              <a:rPr lang="zh-CN" altLang="en-US" sz="999" dirty="0">
                <a:solidFill>
                  <a:schemeClr val="tx2"/>
                </a:solidFill>
                <a:latin typeface="微软雅黑"/>
                <a:ea typeface="微软雅黑"/>
                <a:cs typeface="Lato Light" charset="0"/>
                <a:sym typeface="Lato Light" charset="0"/>
              </a:rPr>
              <a:t>分钟之内。</a:t>
            </a:r>
            <a:endParaRPr lang="en-US" sz="999" dirty="0">
              <a:solidFill>
                <a:schemeClr val="tx2"/>
              </a:solidFill>
              <a:latin typeface="微软雅黑"/>
              <a:ea typeface="微软雅黑"/>
              <a:cs typeface="Lato Light" charset="0"/>
              <a:sym typeface="Lato Light" charset="0"/>
            </a:endParaRPr>
          </a:p>
        </p:txBody>
      </p:sp>
      <p:sp>
        <p:nvSpPr>
          <p:cNvPr id="34" name="TextBox 15"/>
          <p:cNvSpPr txBox="1"/>
          <p:nvPr/>
        </p:nvSpPr>
        <p:spPr>
          <a:xfrm>
            <a:off x="2811463" y="339502"/>
            <a:ext cx="3521075" cy="400110"/>
          </a:xfrm>
          <a:prstGeom prst="rect">
            <a:avLst/>
          </a:prstGeom>
          <a:noFill/>
        </p:spPr>
        <p:txBody>
          <a:bodyPr wrap="square" rtlCol="0">
            <a:spAutoFit/>
          </a:bodyPr>
          <a:lstStyle/>
          <a:p>
            <a:pPr algn="ctr" defTabSz="799860"/>
            <a:r>
              <a:rPr lang="zh-CN" altLang="en-US" sz="2000" b="1" dirty="0" smtClean="0">
                <a:solidFill>
                  <a:schemeClr val="accent1"/>
                </a:solidFill>
                <a:latin typeface="幼圆" panose="02010509060101010101" pitchFamily="49" charset="-122"/>
                <a:ea typeface="幼圆" panose="02010509060101010101" pitchFamily="49" charset="-122"/>
              </a:rPr>
              <a:t>添加标题内容</a:t>
            </a:r>
            <a:endParaRPr lang="zh-CN" altLang="en-US" sz="2000" b="1" dirty="0">
              <a:solidFill>
                <a:schemeClr val="accent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066265294"/>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outVertical)">
                                      <p:cBhvr>
                                        <p:cTn id="7" dur="500"/>
                                        <p:tgtEl>
                                          <p:spTgt spid="3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53" presetClass="entr" presetSubtype="16"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p:cTn id="37" dur="500" fill="hold"/>
                                        <p:tgtEl>
                                          <p:spTgt spid="21"/>
                                        </p:tgtEl>
                                        <p:attrNameLst>
                                          <p:attrName>ppt_w</p:attrName>
                                        </p:attrNameLst>
                                      </p:cBhvr>
                                      <p:tavLst>
                                        <p:tav tm="0">
                                          <p:val>
                                            <p:fltVal val="0"/>
                                          </p:val>
                                        </p:tav>
                                        <p:tav tm="100000">
                                          <p:val>
                                            <p:strVal val="#ppt_w"/>
                                          </p:val>
                                        </p:tav>
                                      </p:tavLst>
                                    </p:anim>
                                    <p:anim calcmode="lin" valueType="num">
                                      <p:cBhvr>
                                        <p:cTn id="38" dur="500" fill="hold"/>
                                        <p:tgtEl>
                                          <p:spTgt spid="21"/>
                                        </p:tgtEl>
                                        <p:attrNameLst>
                                          <p:attrName>ppt_h</p:attrName>
                                        </p:attrNameLst>
                                      </p:cBhvr>
                                      <p:tavLst>
                                        <p:tav tm="0">
                                          <p:val>
                                            <p:fltVal val="0"/>
                                          </p:val>
                                        </p:tav>
                                        <p:tav tm="100000">
                                          <p:val>
                                            <p:strVal val="#ppt_h"/>
                                          </p:val>
                                        </p:tav>
                                      </p:tavLst>
                                    </p:anim>
                                    <p:animEffect transition="in" filter="fade">
                                      <p:cBhvr>
                                        <p:cTn id="39" dur="500"/>
                                        <p:tgtEl>
                                          <p:spTgt spid="21"/>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500"/>
                                        <p:tgtEl>
                                          <p:spTgt spid="17"/>
                                        </p:tgtEl>
                                      </p:cBhvr>
                                    </p:animEffect>
                                  </p:childTnLst>
                                </p:cTn>
                              </p:par>
                            </p:childTnLst>
                          </p:cTn>
                        </p:par>
                        <p:par>
                          <p:cTn id="48" fill="hold">
                            <p:stCondLst>
                              <p:cond delay="5500"/>
                            </p:stCondLst>
                            <p:childTnLst>
                              <p:par>
                                <p:cTn id="49" presetID="42" presetClass="entr" presetSubtype="0"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1000"/>
                                        <p:tgtEl>
                                          <p:spTgt spid="8"/>
                                        </p:tgtEl>
                                      </p:cBhvr>
                                    </p:animEffect>
                                    <p:anim calcmode="lin" valueType="num">
                                      <p:cBhvr>
                                        <p:cTn id="52" dur="1000" fill="hold"/>
                                        <p:tgtEl>
                                          <p:spTgt spid="8"/>
                                        </p:tgtEl>
                                        <p:attrNameLst>
                                          <p:attrName>ppt_x</p:attrName>
                                        </p:attrNameLst>
                                      </p:cBhvr>
                                      <p:tavLst>
                                        <p:tav tm="0">
                                          <p:val>
                                            <p:strVal val="#ppt_x"/>
                                          </p:val>
                                        </p:tav>
                                        <p:tav tm="100000">
                                          <p:val>
                                            <p:strVal val="#ppt_x"/>
                                          </p:val>
                                        </p:tav>
                                      </p:tavLst>
                                    </p:anim>
                                    <p:anim calcmode="lin" valueType="num">
                                      <p:cBhvr>
                                        <p:cTn id="53" dur="1000" fill="hold"/>
                                        <p:tgtEl>
                                          <p:spTgt spid="8"/>
                                        </p:tgtEl>
                                        <p:attrNameLst>
                                          <p:attrName>ppt_y</p:attrName>
                                        </p:attrNameLst>
                                      </p:cBhvr>
                                      <p:tavLst>
                                        <p:tav tm="0">
                                          <p:val>
                                            <p:strVal val="#ppt_y+.1"/>
                                          </p:val>
                                        </p:tav>
                                        <p:tav tm="100000">
                                          <p:val>
                                            <p:strVal val="#ppt_y"/>
                                          </p:val>
                                        </p:tav>
                                      </p:tavLst>
                                    </p:anim>
                                  </p:childTnLst>
                                </p:cTn>
                              </p:par>
                            </p:childTnLst>
                          </p:cTn>
                        </p:par>
                        <p:par>
                          <p:cTn id="54" fill="hold">
                            <p:stCondLst>
                              <p:cond delay="6500"/>
                            </p:stCondLst>
                            <p:childTnLst>
                              <p:par>
                                <p:cTn id="55" presetID="53" presetClass="entr" presetSubtype="16" fill="hold" nodeType="after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p:cTn id="57" dur="500" fill="hold"/>
                                        <p:tgtEl>
                                          <p:spTgt spid="30"/>
                                        </p:tgtEl>
                                        <p:attrNameLst>
                                          <p:attrName>ppt_w</p:attrName>
                                        </p:attrNameLst>
                                      </p:cBhvr>
                                      <p:tavLst>
                                        <p:tav tm="0">
                                          <p:val>
                                            <p:fltVal val="0"/>
                                          </p:val>
                                        </p:tav>
                                        <p:tav tm="100000">
                                          <p:val>
                                            <p:strVal val="#ppt_w"/>
                                          </p:val>
                                        </p:tav>
                                      </p:tavLst>
                                    </p:anim>
                                    <p:anim calcmode="lin" valueType="num">
                                      <p:cBhvr>
                                        <p:cTn id="58" dur="500" fill="hold"/>
                                        <p:tgtEl>
                                          <p:spTgt spid="30"/>
                                        </p:tgtEl>
                                        <p:attrNameLst>
                                          <p:attrName>ppt_h</p:attrName>
                                        </p:attrNameLst>
                                      </p:cBhvr>
                                      <p:tavLst>
                                        <p:tav tm="0">
                                          <p:val>
                                            <p:fltVal val="0"/>
                                          </p:val>
                                        </p:tav>
                                        <p:tav tm="100000">
                                          <p:val>
                                            <p:strVal val="#ppt_h"/>
                                          </p:val>
                                        </p:tav>
                                      </p:tavLst>
                                    </p:anim>
                                    <p:animEffect transition="in" filter="fade">
                                      <p:cBhvr>
                                        <p:cTn id="59" dur="500"/>
                                        <p:tgtEl>
                                          <p:spTgt spid="30"/>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left)">
                                      <p:cBhvr>
                                        <p:cTn id="63" dur="500"/>
                                        <p:tgtEl>
                                          <p:spTgt spid="13"/>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left)">
                                      <p:cBhvr>
                                        <p:cTn id="67" dur="500"/>
                                        <p:tgtEl>
                                          <p:spTgt spid="19"/>
                                        </p:tgtEl>
                                      </p:cBhvr>
                                    </p:animEffect>
                                  </p:childTnLst>
                                </p:cTn>
                              </p:par>
                            </p:childTnLst>
                          </p:cTn>
                        </p:par>
                        <p:par>
                          <p:cTn id="68" fill="hold">
                            <p:stCondLst>
                              <p:cond delay="8000"/>
                            </p:stCondLst>
                            <p:childTnLst>
                              <p:par>
                                <p:cTn id="69" presetID="42" presetClass="entr" presetSubtype="0" fill="hold" grpId="0" nodeType="afterEffect">
                                  <p:stCondLst>
                                    <p:cond delay="0"/>
                                  </p:stCondLst>
                                  <p:childTnLst>
                                    <p:set>
                                      <p:cBhvr>
                                        <p:cTn id="70" dur="1" fill="hold">
                                          <p:stCondLst>
                                            <p:cond delay="0"/>
                                          </p:stCondLst>
                                        </p:cTn>
                                        <p:tgtEl>
                                          <p:spTgt spid="9"/>
                                        </p:tgtEl>
                                        <p:attrNameLst>
                                          <p:attrName>style.visibility</p:attrName>
                                        </p:attrNameLst>
                                      </p:cBhvr>
                                      <p:to>
                                        <p:strVal val="visible"/>
                                      </p:to>
                                    </p:set>
                                    <p:animEffect transition="in" filter="fade">
                                      <p:cBhvr>
                                        <p:cTn id="71" dur="1000"/>
                                        <p:tgtEl>
                                          <p:spTgt spid="9"/>
                                        </p:tgtEl>
                                      </p:cBhvr>
                                    </p:animEffect>
                                    <p:anim calcmode="lin" valueType="num">
                                      <p:cBhvr>
                                        <p:cTn id="72" dur="1000" fill="hold"/>
                                        <p:tgtEl>
                                          <p:spTgt spid="9"/>
                                        </p:tgtEl>
                                        <p:attrNameLst>
                                          <p:attrName>ppt_x</p:attrName>
                                        </p:attrNameLst>
                                      </p:cBhvr>
                                      <p:tavLst>
                                        <p:tav tm="0">
                                          <p:val>
                                            <p:strVal val="#ppt_x"/>
                                          </p:val>
                                        </p:tav>
                                        <p:tav tm="100000">
                                          <p:val>
                                            <p:strVal val="#ppt_x"/>
                                          </p:val>
                                        </p:tav>
                                      </p:tavLst>
                                    </p:anim>
                                    <p:anim calcmode="lin" valueType="num">
                                      <p:cBhvr>
                                        <p:cTn id="73" dur="1000" fill="hold"/>
                                        <p:tgtEl>
                                          <p:spTgt spid="9"/>
                                        </p:tgtEl>
                                        <p:attrNameLst>
                                          <p:attrName>ppt_y</p:attrName>
                                        </p:attrNameLst>
                                      </p:cBhvr>
                                      <p:tavLst>
                                        <p:tav tm="0">
                                          <p:val>
                                            <p:strVal val="#ppt_y+.1"/>
                                          </p:val>
                                        </p:tav>
                                        <p:tav tm="100000">
                                          <p:val>
                                            <p:strVal val="#ppt_y"/>
                                          </p:val>
                                        </p:tav>
                                      </p:tavLst>
                                    </p:anim>
                                  </p:childTnLst>
                                </p:cTn>
                              </p:par>
                            </p:childTnLst>
                          </p:cTn>
                        </p:par>
                        <p:par>
                          <p:cTn id="74" fill="hold">
                            <p:stCondLst>
                              <p:cond delay="9000"/>
                            </p:stCondLst>
                            <p:childTnLst>
                              <p:par>
                                <p:cTn id="75" presetID="53" presetClass="entr" presetSubtype="16" fill="hold" nodeType="afterEffect">
                                  <p:stCondLst>
                                    <p:cond delay="0"/>
                                  </p:stCondLst>
                                  <p:childTnLst>
                                    <p:set>
                                      <p:cBhvr>
                                        <p:cTn id="76" dur="1" fill="hold">
                                          <p:stCondLst>
                                            <p:cond delay="0"/>
                                          </p:stCondLst>
                                        </p:cTn>
                                        <p:tgtEl>
                                          <p:spTgt spid="24"/>
                                        </p:tgtEl>
                                        <p:attrNameLst>
                                          <p:attrName>style.visibility</p:attrName>
                                        </p:attrNameLst>
                                      </p:cBhvr>
                                      <p:to>
                                        <p:strVal val="visible"/>
                                      </p:to>
                                    </p:set>
                                    <p:anim calcmode="lin" valueType="num">
                                      <p:cBhvr>
                                        <p:cTn id="77" dur="500" fill="hold"/>
                                        <p:tgtEl>
                                          <p:spTgt spid="24"/>
                                        </p:tgtEl>
                                        <p:attrNameLst>
                                          <p:attrName>ppt_w</p:attrName>
                                        </p:attrNameLst>
                                      </p:cBhvr>
                                      <p:tavLst>
                                        <p:tav tm="0">
                                          <p:val>
                                            <p:fltVal val="0"/>
                                          </p:val>
                                        </p:tav>
                                        <p:tav tm="100000">
                                          <p:val>
                                            <p:strVal val="#ppt_w"/>
                                          </p:val>
                                        </p:tav>
                                      </p:tavLst>
                                    </p:anim>
                                    <p:anim calcmode="lin" valueType="num">
                                      <p:cBhvr>
                                        <p:cTn id="78" dur="500" fill="hold"/>
                                        <p:tgtEl>
                                          <p:spTgt spid="24"/>
                                        </p:tgtEl>
                                        <p:attrNameLst>
                                          <p:attrName>ppt_h</p:attrName>
                                        </p:attrNameLst>
                                      </p:cBhvr>
                                      <p:tavLst>
                                        <p:tav tm="0">
                                          <p:val>
                                            <p:fltVal val="0"/>
                                          </p:val>
                                        </p:tav>
                                        <p:tav tm="100000">
                                          <p:val>
                                            <p:strVal val="#ppt_h"/>
                                          </p:val>
                                        </p:tav>
                                      </p:tavLst>
                                    </p:anim>
                                    <p:animEffect transition="in" filter="fade">
                                      <p:cBhvr>
                                        <p:cTn id="79" dur="500"/>
                                        <p:tgtEl>
                                          <p:spTgt spid="24"/>
                                        </p:tgtEl>
                                      </p:cBhvr>
                                    </p:animEffect>
                                  </p:childTnLst>
                                </p:cTn>
                              </p:par>
                            </p:childTnLst>
                          </p:cTn>
                        </p:par>
                        <p:par>
                          <p:cTn id="80" fill="hold">
                            <p:stCondLst>
                              <p:cond delay="9500"/>
                            </p:stCondLst>
                            <p:childTnLst>
                              <p:par>
                                <p:cTn id="81" presetID="22" presetClass="entr" presetSubtype="8" fill="hold" grpId="0"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left)">
                                      <p:cBhvr>
                                        <p:cTn id="83" dur="500"/>
                                        <p:tgtEl>
                                          <p:spTgt spid="16"/>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wipe(left)">
                                      <p:cBhvr>
                                        <p:cTn id="8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P spid="16" grpId="0"/>
      <p:bldP spid="17" grpId="0"/>
      <p:bldP spid="19" grpId="0"/>
      <p:bldP spid="20" grpId="0"/>
      <p:bldP spid="3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4240145" y="1462808"/>
            <a:ext cx="620521" cy="1293813"/>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0 w 565150"/>
              <a:gd name="connsiteY5" fmla="*/ 601117 h 1202235"/>
              <a:gd name="connsiteX6" fmla="*/ 231554 w 565150"/>
              <a:gd name="connsiteY6" fmla="*/ 42096 h 1202235"/>
              <a:gd name="connsiteX7" fmla="*/ 282575 w 565150"/>
              <a:gd name="connsiteY7" fmla="*/ 0 h 1202235"/>
              <a:gd name="connsiteX0" fmla="*/ 291374 w 573949"/>
              <a:gd name="connsiteY0" fmla="*/ 0 h 1202235"/>
              <a:gd name="connsiteX1" fmla="*/ 342395 w 573949"/>
              <a:gd name="connsiteY1" fmla="*/ 42096 h 1202235"/>
              <a:gd name="connsiteX2" fmla="*/ 573949 w 573949"/>
              <a:gd name="connsiteY2" fmla="*/ 601117 h 1202235"/>
              <a:gd name="connsiteX3" fmla="*/ 342395 w 573949"/>
              <a:gd name="connsiteY3" fmla="*/ 1160138 h 1202235"/>
              <a:gd name="connsiteX4" fmla="*/ 291374 w 573949"/>
              <a:gd name="connsiteY4" fmla="*/ 1202235 h 1202235"/>
              <a:gd name="connsiteX5" fmla="*/ 8799 w 573949"/>
              <a:gd name="connsiteY5" fmla="*/ 601117 h 1202235"/>
              <a:gd name="connsiteX6" fmla="*/ 240353 w 573949"/>
              <a:gd name="connsiteY6" fmla="*/ 42096 h 1202235"/>
              <a:gd name="connsiteX7" fmla="*/ 291374 w 573949"/>
              <a:gd name="connsiteY7" fmla="*/ 0 h 1202235"/>
              <a:gd name="connsiteX0" fmla="*/ 291374 w 573949"/>
              <a:gd name="connsiteY0" fmla="*/ 0 h 1202235"/>
              <a:gd name="connsiteX1" fmla="*/ 573949 w 573949"/>
              <a:gd name="connsiteY1" fmla="*/ 601117 h 1202235"/>
              <a:gd name="connsiteX2" fmla="*/ 342395 w 573949"/>
              <a:gd name="connsiteY2" fmla="*/ 1160138 h 1202235"/>
              <a:gd name="connsiteX3" fmla="*/ 291374 w 573949"/>
              <a:gd name="connsiteY3" fmla="*/ 1202235 h 1202235"/>
              <a:gd name="connsiteX4" fmla="*/ 8799 w 573949"/>
              <a:gd name="connsiteY4" fmla="*/ 601117 h 1202235"/>
              <a:gd name="connsiteX5" fmla="*/ 240353 w 573949"/>
              <a:gd name="connsiteY5" fmla="*/ 42096 h 1202235"/>
              <a:gd name="connsiteX6" fmla="*/ 291374 w 573949"/>
              <a:gd name="connsiteY6" fmla="*/ 0 h 1202235"/>
              <a:gd name="connsiteX0" fmla="*/ 291374 w 578600"/>
              <a:gd name="connsiteY0" fmla="*/ 0 h 1202235"/>
              <a:gd name="connsiteX1" fmla="*/ 573949 w 578600"/>
              <a:gd name="connsiteY1" fmla="*/ 601117 h 1202235"/>
              <a:gd name="connsiteX2" fmla="*/ 342395 w 578600"/>
              <a:gd name="connsiteY2" fmla="*/ 1160138 h 1202235"/>
              <a:gd name="connsiteX3" fmla="*/ 291374 w 578600"/>
              <a:gd name="connsiteY3" fmla="*/ 1202235 h 1202235"/>
              <a:gd name="connsiteX4" fmla="*/ 8799 w 578600"/>
              <a:gd name="connsiteY4" fmla="*/ 601117 h 1202235"/>
              <a:gd name="connsiteX5" fmla="*/ 240353 w 578600"/>
              <a:gd name="connsiteY5" fmla="*/ 42096 h 1202235"/>
              <a:gd name="connsiteX6" fmla="*/ 291374 w 578600"/>
              <a:gd name="connsiteY6" fmla="*/ 0 h 1202235"/>
              <a:gd name="connsiteX0" fmla="*/ 291374 w 583571"/>
              <a:gd name="connsiteY0" fmla="*/ 0 h 1202235"/>
              <a:gd name="connsiteX1" fmla="*/ 573949 w 583571"/>
              <a:gd name="connsiteY1" fmla="*/ 601117 h 1202235"/>
              <a:gd name="connsiteX2" fmla="*/ 342395 w 583571"/>
              <a:gd name="connsiteY2" fmla="*/ 1160138 h 1202235"/>
              <a:gd name="connsiteX3" fmla="*/ 291374 w 583571"/>
              <a:gd name="connsiteY3" fmla="*/ 1202235 h 1202235"/>
              <a:gd name="connsiteX4" fmla="*/ 8799 w 583571"/>
              <a:gd name="connsiteY4" fmla="*/ 601117 h 1202235"/>
              <a:gd name="connsiteX5" fmla="*/ 240353 w 583571"/>
              <a:gd name="connsiteY5" fmla="*/ 42096 h 1202235"/>
              <a:gd name="connsiteX6" fmla="*/ 291374 w 583571"/>
              <a:gd name="connsiteY6" fmla="*/ 0 h 1202235"/>
              <a:gd name="connsiteX0" fmla="*/ 291374 w 575217"/>
              <a:gd name="connsiteY0" fmla="*/ 0 h 1202235"/>
              <a:gd name="connsiteX1" fmla="*/ 573949 w 575217"/>
              <a:gd name="connsiteY1" fmla="*/ 601117 h 1202235"/>
              <a:gd name="connsiteX2" fmla="*/ 365278 w 575217"/>
              <a:gd name="connsiteY2" fmla="*/ 1177869 h 1202235"/>
              <a:gd name="connsiteX3" fmla="*/ 291374 w 575217"/>
              <a:gd name="connsiteY3" fmla="*/ 1202235 h 1202235"/>
              <a:gd name="connsiteX4" fmla="*/ 8799 w 575217"/>
              <a:gd name="connsiteY4" fmla="*/ 601117 h 1202235"/>
              <a:gd name="connsiteX5" fmla="*/ 240353 w 575217"/>
              <a:gd name="connsiteY5" fmla="*/ 42096 h 1202235"/>
              <a:gd name="connsiteX6" fmla="*/ 291374 w 575217"/>
              <a:gd name="connsiteY6" fmla="*/ 0 h 1202235"/>
              <a:gd name="connsiteX0" fmla="*/ 291374 w 578093"/>
              <a:gd name="connsiteY0" fmla="*/ 0 h 1202235"/>
              <a:gd name="connsiteX1" fmla="*/ 573949 w 578093"/>
              <a:gd name="connsiteY1" fmla="*/ 601117 h 1202235"/>
              <a:gd name="connsiteX2" fmla="*/ 365278 w 578093"/>
              <a:gd name="connsiteY2" fmla="*/ 1177869 h 1202235"/>
              <a:gd name="connsiteX3" fmla="*/ 291374 w 578093"/>
              <a:gd name="connsiteY3" fmla="*/ 1202235 h 1202235"/>
              <a:gd name="connsiteX4" fmla="*/ 8799 w 578093"/>
              <a:gd name="connsiteY4" fmla="*/ 601117 h 1202235"/>
              <a:gd name="connsiteX5" fmla="*/ 240353 w 578093"/>
              <a:gd name="connsiteY5" fmla="*/ 42096 h 1202235"/>
              <a:gd name="connsiteX6" fmla="*/ 291374 w 578093"/>
              <a:gd name="connsiteY6" fmla="*/ 0 h 1202235"/>
              <a:gd name="connsiteX0" fmla="*/ 291374 w 581161"/>
              <a:gd name="connsiteY0" fmla="*/ 0 h 1202235"/>
              <a:gd name="connsiteX1" fmla="*/ 577313 w 581161"/>
              <a:gd name="connsiteY1" fmla="*/ 608118 h 1202235"/>
              <a:gd name="connsiteX2" fmla="*/ 365278 w 581161"/>
              <a:gd name="connsiteY2" fmla="*/ 1177869 h 1202235"/>
              <a:gd name="connsiteX3" fmla="*/ 291374 w 581161"/>
              <a:gd name="connsiteY3" fmla="*/ 1202235 h 1202235"/>
              <a:gd name="connsiteX4" fmla="*/ 8799 w 581161"/>
              <a:gd name="connsiteY4" fmla="*/ 601117 h 1202235"/>
              <a:gd name="connsiteX5" fmla="*/ 240353 w 581161"/>
              <a:gd name="connsiteY5" fmla="*/ 42096 h 1202235"/>
              <a:gd name="connsiteX6" fmla="*/ 291374 w 581161"/>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84738 w 579867"/>
              <a:gd name="connsiteY0" fmla="*/ 0 h 1202235"/>
              <a:gd name="connsiteX1" fmla="*/ 570677 w 579867"/>
              <a:gd name="connsiteY1" fmla="*/ 608118 h 1202235"/>
              <a:gd name="connsiteX2" fmla="*/ 358642 w 579867"/>
              <a:gd name="connsiteY2" fmla="*/ 1177869 h 1202235"/>
              <a:gd name="connsiteX3" fmla="*/ 284738 w 579867"/>
              <a:gd name="connsiteY3" fmla="*/ 1202235 h 1202235"/>
              <a:gd name="connsiteX4" fmla="*/ 2163 w 579867"/>
              <a:gd name="connsiteY4" fmla="*/ 601117 h 1202235"/>
              <a:gd name="connsiteX5" fmla="*/ 194132 w 579867"/>
              <a:gd name="connsiteY5" fmla="*/ 55370 h 1202235"/>
              <a:gd name="connsiteX6" fmla="*/ 284738 w 579867"/>
              <a:gd name="connsiteY6" fmla="*/ 0 h 1202235"/>
              <a:gd name="connsiteX0" fmla="*/ 294845 w 589974"/>
              <a:gd name="connsiteY0" fmla="*/ 0 h 1202235"/>
              <a:gd name="connsiteX1" fmla="*/ 580784 w 589974"/>
              <a:gd name="connsiteY1" fmla="*/ 608118 h 1202235"/>
              <a:gd name="connsiteX2" fmla="*/ 368749 w 589974"/>
              <a:gd name="connsiteY2" fmla="*/ 1177869 h 1202235"/>
              <a:gd name="connsiteX3" fmla="*/ 294845 w 589974"/>
              <a:gd name="connsiteY3" fmla="*/ 1202235 h 1202235"/>
              <a:gd name="connsiteX4" fmla="*/ 12270 w 589974"/>
              <a:gd name="connsiteY4" fmla="*/ 601117 h 1202235"/>
              <a:gd name="connsiteX5" fmla="*/ 204239 w 589974"/>
              <a:gd name="connsiteY5" fmla="*/ 55370 h 1202235"/>
              <a:gd name="connsiteX6" fmla="*/ 294845 w 589974"/>
              <a:gd name="connsiteY6" fmla="*/ 0 h 1202235"/>
              <a:gd name="connsiteX0" fmla="*/ 296305 w 591434"/>
              <a:gd name="connsiteY0" fmla="*/ 0 h 1202235"/>
              <a:gd name="connsiteX1" fmla="*/ 582244 w 591434"/>
              <a:gd name="connsiteY1" fmla="*/ 608118 h 1202235"/>
              <a:gd name="connsiteX2" fmla="*/ 370209 w 591434"/>
              <a:gd name="connsiteY2" fmla="*/ 1177869 h 1202235"/>
              <a:gd name="connsiteX3" fmla="*/ 296305 w 591434"/>
              <a:gd name="connsiteY3" fmla="*/ 1202235 h 1202235"/>
              <a:gd name="connsiteX4" fmla="*/ 13730 w 591434"/>
              <a:gd name="connsiteY4" fmla="*/ 601117 h 1202235"/>
              <a:gd name="connsiteX5" fmla="*/ 205699 w 591434"/>
              <a:gd name="connsiteY5" fmla="*/ 55370 h 1202235"/>
              <a:gd name="connsiteX6" fmla="*/ 296305 w 591434"/>
              <a:gd name="connsiteY6" fmla="*/ 0 h 1202235"/>
              <a:gd name="connsiteX0" fmla="*/ 296305 w 586804"/>
              <a:gd name="connsiteY0" fmla="*/ 0 h 1202235"/>
              <a:gd name="connsiteX1" fmla="*/ 582244 w 586804"/>
              <a:gd name="connsiteY1" fmla="*/ 608118 h 1202235"/>
              <a:gd name="connsiteX2" fmla="*/ 374876 w 586804"/>
              <a:gd name="connsiteY2" fmla="*/ 1175626 h 1202235"/>
              <a:gd name="connsiteX3" fmla="*/ 296305 w 586804"/>
              <a:gd name="connsiteY3" fmla="*/ 1202235 h 1202235"/>
              <a:gd name="connsiteX4" fmla="*/ 13730 w 586804"/>
              <a:gd name="connsiteY4" fmla="*/ 601117 h 1202235"/>
              <a:gd name="connsiteX5" fmla="*/ 205699 w 586804"/>
              <a:gd name="connsiteY5" fmla="*/ 55370 h 1202235"/>
              <a:gd name="connsiteX6" fmla="*/ 296305 w 586804"/>
              <a:gd name="connsiteY6" fmla="*/ 0 h 1202235"/>
              <a:gd name="connsiteX0" fmla="*/ 296305 w 588064"/>
              <a:gd name="connsiteY0" fmla="*/ 0 h 1202235"/>
              <a:gd name="connsiteX1" fmla="*/ 582244 w 588064"/>
              <a:gd name="connsiteY1" fmla="*/ 608118 h 1202235"/>
              <a:gd name="connsiteX2" fmla="*/ 382060 w 588064"/>
              <a:gd name="connsiteY2" fmla="*/ 1160685 h 1202235"/>
              <a:gd name="connsiteX3" fmla="*/ 296305 w 588064"/>
              <a:gd name="connsiteY3" fmla="*/ 1202235 h 1202235"/>
              <a:gd name="connsiteX4" fmla="*/ 13730 w 588064"/>
              <a:gd name="connsiteY4" fmla="*/ 601117 h 1202235"/>
              <a:gd name="connsiteX5" fmla="*/ 205699 w 588064"/>
              <a:gd name="connsiteY5" fmla="*/ 55370 h 1202235"/>
              <a:gd name="connsiteX6" fmla="*/ 296305 w 588064"/>
              <a:gd name="connsiteY6" fmla="*/ 0 h 1202235"/>
              <a:gd name="connsiteX0" fmla="*/ 284824 w 576583"/>
              <a:gd name="connsiteY0" fmla="*/ 0 h 1202235"/>
              <a:gd name="connsiteX1" fmla="*/ 570763 w 576583"/>
              <a:gd name="connsiteY1" fmla="*/ 608118 h 1202235"/>
              <a:gd name="connsiteX2" fmla="*/ 370579 w 576583"/>
              <a:gd name="connsiteY2" fmla="*/ 1160685 h 1202235"/>
              <a:gd name="connsiteX3" fmla="*/ 284824 w 576583"/>
              <a:gd name="connsiteY3" fmla="*/ 1202235 h 1202235"/>
              <a:gd name="connsiteX4" fmla="*/ 2249 w 576583"/>
              <a:gd name="connsiteY4" fmla="*/ 601117 h 1202235"/>
              <a:gd name="connsiteX5" fmla="*/ 199825 w 576583"/>
              <a:gd name="connsiteY5" fmla="*/ 67039 h 1202235"/>
              <a:gd name="connsiteX6" fmla="*/ 284824 w 576583"/>
              <a:gd name="connsiteY6" fmla="*/ 0 h 1202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8585" tIns="44292" rIns="88585" bIns="44292" anchor="ctr"/>
          <a:lstStyle/>
          <a:p>
            <a:pPr algn="ctr" defTabSz="885856">
              <a:defRPr/>
            </a:pPr>
            <a:endParaRPr lang="zh-CN" altLang="en-US" sz="1799">
              <a:solidFill>
                <a:schemeClr val="tx2"/>
              </a:solidFill>
              <a:latin typeface="微软雅黑" panose="020B0503020204020204" pitchFamily="34" charset="-122"/>
              <a:ea typeface="微软雅黑" panose="020B0503020204020204" pitchFamily="34" charset="-122"/>
            </a:endParaRPr>
          </a:p>
        </p:txBody>
      </p:sp>
      <p:sp>
        <p:nvSpPr>
          <p:cNvPr id="7" name="任意多边形 6"/>
          <p:cNvSpPr/>
          <p:nvPr/>
        </p:nvSpPr>
        <p:spPr>
          <a:xfrm rot="3600000">
            <a:off x="4900242" y="1844010"/>
            <a:ext cx="620712" cy="1293414"/>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0 w 565150"/>
              <a:gd name="connsiteY5" fmla="*/ 601117 h 1202235"/>
              <a:gd name="connsiteX6" fmla="*/ 231554 w 565150"/>
              <a:gd name="connsiteY6" fmla="*/ 42096 h 1202235"/>
              <a:gd name="connsiteX7" fmla="*/ 282575 w 565150"/>
              <a:gd name="connsiteY7" fmla="*/ 0 h 1202235"/>
              <a:gd name="connsiteX0" fmla="*/ 291374 w 573949"/>
              <a:gd name="connsiteY0" fmla="*/ 0 h 1202235"/>
              <a:gd name="connsiteX1" fmla="*/ 342395 w 573949"/>
              <a:gd name="connsiteY1" fmla="*/ 42096 h 1202235"/>
              <a:gd name="connsiteX2" fmla="*/ 573949 w 573949"/>
              <a:gd name="connsiteY2" fmla="*/ 601117 h 1202235"/>
              <a:gd name="connsiteX3" fmla="*/ 342395 w 573949"/>
              <a:gd name="connsiteY3" fmla="*/ 1160138 h 1202235"/>
              <a:gd name="connsiteX4" fmla="*/ 291374 w 573949"/>
              <a:gd name="connsiteY4" fmla="*/ 1202235 h 1202235"/>
              <a:gd name="connsiteX5" fmla="*/ 8799 w 573949"/>
              <a:gd name="connsiteY5" fmla="*/ 601117 h 1202235"/>
              <a:gd name="connsiteX6" fmla="*/ 240353 w 573949"/>
              <a:gd name="connsiteY6" fmla="*/ 42096 h 1202235"/>
              <a:gd name="connsiteX7" fmla="*/ 291374 w 573949"/>
              <a:gd name="connsiteY7" fmla="*/ 0 h 1202235"/>
              <a:gd name="connsiteX0" fmla="*/ 291374 w 573949"/>
              <a:gd name="connsiteY0" fmla="*/ 0 h 1202235"/>
              <a:gd name="connsiteX1" fmla="*/ 573949 w 573949"/>
              <a:gd name="connsiteY1" fmla="*/ 601117 h 1202235"/>
              <a:gd name="connsiteX2" fmla="*/ 342395 w 573949"/>
              <a:gd name="connsiteY2" fmla="*/ 1160138 h 1202235"/>
              <a:gd name="connsiteX3" fmla="*/ 291374 w 573949"/>
              <a:gd name="connsiteY3" fmla="*/ 1202235 h 1202235"/>
              <a:gd name="connsiteX4" fmla="*/ 8799 w 573949"/>
              <a:gd name="connsiteY4" fmla="*/ 601117 h 1202235"/>
              <a:gd name="connsiteX5" fmla="*/ 240353 w 573949"/>
              <a:gd name="connsiteY5" fmla="*/ 42096 h 1202235"/>
              <a:gd name="connsiteX6" fmla="*/ 291374 w 573949"/>
              <a:gd name="connsiteY6" fmla="*/ 0 h 1202235"/>
              <a:gd name="connsiteX0" fmla="*/ 291374 w 578600"/>
              <a:gd name="connsiteY0" fmla="*/ 0 h 1202235"/>
              <a:gd name="connsiteX1" fmla="*/ 573949 w 578600"/>
              <a:gd name="connsiteY1" fmla="*/ 601117 h 1202235"/>
              <a:gd name="connsiteX2" fmla="*/ 342395 w 578600"/>
              <a:gd name="connsiteY2" fmla="*/ 1160138 h 1202235"/>
              <a:gd name="connsiteX3" fmla="*/ 291374 w 578600"/>
              <a:gd name="connsiteY3" fmla="*/ 1202235 h 1202235"/>
              <a:gd name="connsiteX4" fmla="*/ 8799 w 578600"/>
              <a:gd name="connsiteY4" fmla="*/ 601117 h 1202235"/>
              <a:gd name="connsiteX5" fmla="*/ 240353 w 578600"/>
              <a:gd name="connsiteY5" fmla="*/ 42096 h 1202235"/>
              <a:gd name="connsiteX6" fmla="*/ 291374 w 578600"/>
              <a:gd name="connsiteY6" fmla="*/ 0 h 1202235"/>
              <a:gd name="connsiteX0" fmla="*/ 291374 w 583571"/>
              <a:gd name="connsiteY0" fmla="*/ 0 h 1202235"/>
              <a:gd name="connsiteX1" fmla="*/ 573949 w 583571"/>
              <a:gd name="connsiteY1" fmla="*/ 601117 h 1202235"/>
              <a:gd name="connsiteX2" fmla="*/ 342395 w 583571"/>
              <a:gd name="connsiteY2" fmla="*/ 1160138 h 1202235"/>
              <a:gd name="connsiteX3" fmla="*/ 291374 w 583571"/>
              <a:gd name="connsiteY3" fmla="*/ 1202235 h 1202235"/>
              <a:gd name="connsiteX4" fmla="*/ 8799 w 583571"/>
              <a:gd name="connsiteY4" fmla="*/ 601117 h 1202235"/>
              <a:gd name="connsiteX5" fmla="*/ 240353 w 583571"/>
              <a:gd name="connsiteY5" fmla="*/ 42096 h 1202235"/>
              <a:gd name="connsiteX6" fmla="*/ 291374 w 583571"/>
              <a:gd name="connsiteY6" fmla="*/ 0 h 1202235"/>
              <a:gd name="connsiteX0" fmla="*/ 291374 w 575217"/>
              <a:gd name="connsiteY0" fmla="*/ 0 h 1202235"/>
              <a:gd name="connsiteX1" fmla="*/ 573949 w 575217"/>
              <a:gd name="connsiteY1" fmla="*/ 601117 h 1202235"/>
              <a:gd name="connsiteX2" fmla="*/ 365278 w 575217"/>
              <a:gd name="connsiteY2" fmla="*/ 1177869 h 1202235"/>
              <a:gd name="connsiteX3" fmla="*/ 291374 w 575217"/>
              <a:gd name="connsiteY3" fmla="*/ 1202235 h 1202235"/>
              <a:gd name="connsiteX4" fmla="*/ 8799 w 575217"/>
              <a:gd name="connsiteY4" fmla="*/ 601117 h 1202235"/>
              <a:gd name="connsiteX5" fmla="*/ 240353 w 575217"/>
              <a:gd name="connsiteY5" fmla="*/ 42096 h 1202235"/>
              <a:gd name="connsiteX6" fmla="*/ 291374 w 575217"/>
              <a:gd name="connsiteY6" fmla="*/ 0 h 1202235"/>
              <a:gd name="connsiteX0" fmla="*/ 291374 w 578093"/>
              <a:gd name="connsiteY0" fmla="*/ 0 h 1202235"/>
              <a:gd name="connsiteX1" fmla="*/ 573949 w 578093"/>
              <a:gd name="connsiteY1" fmla="*/ 601117 h 1202235"/>
              <a:gd name="connsiteX2" fmla="*/ 365278 w 578093"/>
              <a:gd name="connsiteY2" fmla="*/ 1177869 h 1202235"/>
              <a:gd name="connsiteX3" fmla="*/ 291374 w 578093"/>
              <a:gd name="connsiteY3" fmla="*/ 1202235 h 1202235"/>
              <a:gd name="connsiteX4" fmla="*/ 8799 w 578093"/>
              <a:gd name="connsiteY4" fmla="*/ 601117 h 1202235"/>
              <a:gd name="connsiteX5" fmla="*/ 240353 w 578093"/>
              <a:gd name="connsiteY5" fmla="*/ 42096 h 1202235"/>
              <a:gd name="connsiteX6" fmla="*/ 291374 w 578093"/>
              <a:gd name="connsiteY6" fmla="*/ 0 h 1202235"/>
              <a:gd name="connsiteX0" fmla="*/ 291374 w 581161"/>
              <a:gd name="connsiteY0" fmla="*/ 0 h 1202235"/>
              <a:gd name="connsiteX1" fmla="*/ 577313 w 581161"/>
              <a:gd name="connsiteY1" fmla="*/ 608118 h 1202235"/>
              <a:gd name="connsiteX2" fmla="*/ 365278 w 581161"/>
              <a:gd name="connsiteY2" fmla="*/ 1177869 h 1202235"/>
              <a:gd name="connsiteX3" fmla="*/ 291374 w 581161"/>
              <a:gd name="connsiteY3" fmla="*/ 1202235 h 1202235"/>
              <a:gd name="connsiteX4" fmla="*/ 8799 w 581161"/>
              <a:gd name="connsiteY4" fmla="*/ 601117 h 1202235"/>
              <a:gd name="connsiteX5" fmla="*/ 240353 w 581161"/>
              <a:gd name="connsiteY5" fmla="*/ 42096 h 1202235"/>
              <a:gd name="connsiteX6" fmla="*/ 291374 w 581161"/>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84738 w 579867"/>
              <a:gd name="connsiteY0" fmla="*/ 0 h 1202235"/>
              <a:gd name="connsiteX1" fmla="*/ 570677 w 579867"/>
              <a:gd name="connsiteY1" fmla="*/ 608118 h 1202235"/>
              <a:gd name="connsiteX2" fmla="*/ 358642 w 579867"/>
              <a:gd name="connsiteY2" fmla="*/ 1177869 h 1202235"/>
              <a:gd name="connsiteX3" fmla="*/ 284738 w 579867"/>
              <a:gd name="connsiteY3" fmla="*/ 1202235 h 1202235"/>
              <a:gd name="connsiteX4" fmla="*/ 2163 w 579867"/>
              <a:gd name="connsiteY4" fmla="*/ 601117 h 1202235"/>
              <a:gd name="connsiteX5" fmla="*/ 194132 w 579867"/>
              <a:gd name="connsiteY5" fmla="*/ 55370 h 1202235"/>
              <a:gd name="connsiteX6" fmla="*/ 284738 w 579867"/>
              <a:gd name="connsiteY6" fmla="*/ 0 h 1202235"/>
              <a:gd name="connsiteX0" fmla="*/ 294845 w 589974"/>
              <a:gd name="connsiteY0" fmla="*/ 0 h 1202235"/>
              <a:gd name="connsiteX1" fmla="*/ 580784 w 589974"/>
              <a:gd name="connsiteY1" fmla="*/ 608118 h 1202235"/>
              <a:gd name="connsiteX2" fmla="*/ 368749 w 589974"/>
              <a:gd name="connsiteY2" fmla="*/ 1177869 h 1202235"/>
              <a:gd name="connsiteX3" fmla="*/ 294845 w 589974"/>
              <a:gd name="connsiteY3" fmla="*/ 1202235 h 1202235"/>
              <a:gd name="connsiteX4" fmla="*/ 12270 w 589974"/>
              <a:gd name="connsiteY4" fmla="*/ 601117 h 1202235"/>
              <a:gd name="connsiteX5" fmla="*/ 204239 w 589974"/>
              <a:gd name="connsiteY5" fmla="*/ 55370 h 1202235"/>
              <a:gd name="connsiteX6" fmla="*/ 294845 w 589974"/>
              <a:gd name="connsiteY6" fmla="*/ 0 h 1202235"/>
              <a:gd name="connsiteX0" fmla="*/ 296305 w 591434"/>
              <a:gd name="connsiteY0" fmla="*/ 0 h 1202235"/>
              <a:gd name="connsiteX1" fmla="*/ 582244 w 591434"/>
              <a:gd name="connsiteY1" fmla="*/ 608118 h 1202235"/>
              <a:gd name="connsiteX2" fmla="*/ 370209 w 591434"/>
              <a:gd name="connsiteY2" fmla="*/ 1177869 h 1202235"/>
              <a:gd name="connsiteX3" fmla="*/ 296305 w 591434"/>
              <a:gd name="connsiteY3" fmla="*/ 1202235 h 1202235"/>
              <a:gd name="connsiteX4" fmla="*/ 13730 w 591434"/>
              <a:gd name="connsiteY4" fmla="*/ 601117 h 1202235"/>
              <a:gd name="connsiteX5" fmla="*/ 205699 w 591434"/>
              <a:gd name="connsiteY5" fmla="*/ 55370 h 1202235"/>
              <a:gd name="connsiteX6" fmla="*/ 296305 w 591434"/>
              <a:gd name="connsiteY6" fmla="*/ 0 h 1202235"/>
              <a:gd name="connsiteX0" fmla="*/ 296305 w 586804"/>
              <a:gd name="connsiteY0" fmla="*/ 0 h 1202235"/>
              <a:gd name="connsiteX1" fmla="*/ 582244 w 586804"/>
              <a:gd name="connsiteY1" fmla="*/ 608118 h 1202235"/>
              <a:gd name="connsiteX2" fmla="*/ 374876 w 586804"/>
              <a:gd name="connsiteY2" fmla="*/ 1175626 h 1202235"/>
              <a:gd name="connsiteX3" fmla="*/ 296305 w 586804"/>
              <a:gd name="connsiteY3" fmla="*/ 1202235 h 1202235"/>
              <a:gd name="connsiteX4" fmla="*/ 13730 w 586804"/>
              <a:gd name="connsiteY4" fmla="*/ 601117 h 1202235"/>
              <a:gd name="connsiteX5" fmla="*/ 205699 w 586804"/>
              <a:gd name="connsiteY5" fmla="*/ 55370 h 1202235"/>
              <a:gd name="connsiteX6" fmla="*/ 296305 w 586804"/>
              <a:gd name="connsiteY6" fmla="*/ 0 h 1202235"/>
              <a:gd name="connsiteX0" fmla="*/ 296305 w 588064"/>
              <a:gd name="connsiteY0" fmla="*/ 0 h 1202235"/>
              <a:gd name="connsiteX1" fmla="*/ 582244 w 588064"/>
              <a:gd name="connsiteY1" fmla="*/ 608118 h 1202235"/>
              <a:gd name="connsiteX2" fmla="*/ 382060 w 588064"/>
              <a:gd name="connsiteY2" fmla="*/ 1160685 h 1202235"/>
              <a:gd name="connsiteX3" fmla="*/ 296305 w 588064"/>
              <a:gd name="connsiteY3" fmla="*/ 1202235 h 1202235"/>
              <a:gd name="connsiteX4" fmla="*/ 13730 w 588064"/>
              <a:gd name="connsiteY4" fmla="*/ 601117 h 1202235"/>
              <a:gd name="connsiteX5" fmla="*/ 205699 w 588064"/>
              <a:gd name="connsiteY5" fmla="*/ 55370 h 1202235"/>
              <a:gd name="connsiteX6" fmla="*/ 296305 w 588064"/>
              <a:gd name="connsiteY6" fmla="*/ 0 h 1202235"/>
              <a:gd name="connsiteX0" fmla="*/ 284824 w 576583"/>
              <a:gd name="connsiteY0" fmla="*/ 0 h 1202235"/>
              <a:gd name="connsiteX1" fmla="*/ 570763 w 576583"/>
              <a:gd name="connsiteY1" fmla="*/ 608118 h 1202235"/>
              <a:gd name="connsiteX2" fmla="*/ 370579 w 576583"/>
              <a:gd name="connsiteY2" fmla="*/ 1160685 h 1202235"/>
              <a:gd name="connsiteX3" fmla="*/ 284824 w 576583"/>
              <a:gd name="connsiteY3" fmla="*/ 1202235 h 1202235"/>
              <a:gd name="connsiteX4" fmla="*/ 2249 w 576583"/>
              <a:gd name="connsiteY4" fmla="*/ 601117 h 1202235"/>
              <a:gd name="connsiteX5" fmla="*/ 199825 w 576583"/>
              <a:gd name="connsiteY5" fmla="*/ 67039 h 1202235"/>
              <a:gd name="connsiteX6" fmla="*/ 284824 w 576583"/>
              <a:gd name="connsiteY6" fmla="*/ 0 h 1202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8585" tIns="44292" rIns="88585" bIns="44292" anchor="ctr"/>
          <a:lstStyle/>
          <a:p>
            <a:pPr algn="ctr" defTabSz="885856">
              <a:defRPr/>
            </a:pPr>
            <a:endParaRPr lang="zh-CN" altLang="en-US" sz="1799">
              <a:solidFill>
                <a:schemeClr val="tx2"/>
              </a:solidFill>
              <a:latin typeface="微软雅黑" panose="020B0503020204020204" pitchFamily="34" charset="-122"/>
              <a:ea typeface="微软雅黑" panose="020B0503020204020204" pitchFamily="34" charset="-122"/>
            </a:endParaRPr>
          </a:p>
        </p:txBody>
      </p:sp>
      <p:sp>
        <p:nvSpPr>
          <p:cNvPr id="8" name="任意多边形 7"/>
          <p:cNvSpPr/>
          <p:nvPr/>
        </p:nvSpPr>
        <p:spPr>
          <a:xfrm rot="7200000">
            <a:off x="4900242" y="2606009"/>
            <a:ext cx="620712" cy="1293414"/>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0 w 565150"/>
              <a:gd name="connsiteY5" fmla="*/ 601117 h 1202235"/>
              <a:gd name="connsiteX6" fmla="*/ 231554 w 565150"/>
              <a:gd name="connsiteY6" fmla="*/ 42096 h 1202235"/>
              <a:gd name="connsiteX7" fmla="*/ 282575 w 565150"/>
              <a:gd name="connsiteY7" fmla="*/ 0 h 1202235"/>
              <a:gd name="connsiteX0" fmla="*/ 291374 w 573949"/>
              <a:gd name="connsiteY0" fmla="*/ 0 h 1202235"/>
              <a:gd name="connsiteX1" fmla="*/ 342395 w 573949"/>
              <a:gd name="connsiteY1" fmla="*/ 42096 h 1202235"/>
              <a:gd name="connsiteX2" fmla="*/ 573949 w 573949"/>
              <a:gd name="connsiteY2" fmla="*/ 601117 h 1202235"/>
              <a:gd name="connsiteX3" fmla="*/ 342395 w 573949"/>
              <a:gd name="connsiteY3" fmla="*/ 1160138 h 1202235"/>
              <a:gd name="connsiteX4" fmla="*/ 291374 w 573949"/>
              <a:gd name="connsiteY4" fmla="*/ 1202235 h 1202235"/>
              <a:gd name="connsiteX5" fmla="*/ 8799 w 573949"/>
              <a:gd name="connsiteY5" fmla="*/ 601117 h 1202235"/>
              <a:gd name="connsiteX6" fmla="*/ 240353 w 573949"/>
              <a:gd name="connsiteY6" fmla="*/ 42096 h 1202235"/>
              <a:gd name="connsiteX7" fmla="*/ 291374 w 573949"/>
              <a:gd name="connsiteY7" fmla="*/ 0 h 1202235"/>
              <a:gd name="connsiteX0" fmla="*/ 291374 w 573949"/>
              <a:gd name="connsiteY0" fmla="*/ 0 h 1202235"/>
              <a:gd name="connsiteX1" fmla="*/ 573949 w 573949"/>
              <a:gd name="connsiteY1" fmla="*/ 601117 h 1202235"/>
              <a:gd name="connsiteX2" fmla="*/ 342395 w 573949"/>
              <a:gd name="connsiteY2" fmla="*/ 1160138 h 1202235"/>
              <a:gd name="connsiteX3" fmla="*/ 291374 w 573949"/>
              <a:gd name="connsiteY3" fmla="*/ 1202235 h 1202235"/>
              <a:gd name="connsiteX4" fmla="*/ 8799 w 573949"/>
              <a:gd name="connsiteY4" fmla="*/ 601117 h 1202235"/>
              <a:gd name="connsiteX5" fmla="*/ 240353 w 573949"/>
              <a:gd name="connsiteY5" fmla="*/ 42096 h 1202235"/>
              <a:gd name="connsiteX6" fmla="*/ 291374 w 573949"/>
              <a:gd name="connsiteY6" fmla="*/ 0 h 1202235"/>
              <a:gd name="connsiteX0" fmla="*/ 291374 w 578600"/>
              <a:gd name="connsiteY0" fmla="*/ 0 h 1202235"/>
              <a:gd name="connsiteX1" fmla="*/ 573949 w 578600"/>
              <a:gd name="connsiteY1" fmla="*/ 601117 h 1202235"/>
              <a:gd name="connsiteX2" fmla="*/ 342395 w 578600"/>
              <a:gd name="connsiteY2" fmla="*/ 1160138 h 1202235"/>
              <a:gd name="connsiteX3" fmla="*/ 291374 w 578600"/>
              <a:gd name="connsiteY3" fmla="*/ 1202235 h 1202235"/>
              <a:gd name="connsiteX4" fmla="*/ 8799 w 578600"/>
              <a:gd name="connsiteY4" fmla="*/ 601117 h 1202235"/>
              <a:gd name="connsiteX5" fmla="*/ 240353 w 578600"/>
              <a:gd name="connsiteY5" fmla="*/ 42096 h 1202235"/>
              <a:gd name="connsiteX6" fmla="*/ 291374 w 578600"/>
              <a:gd name="connsiteY6" fmla="*/ 0 h 1202235"/>
              <a:gd name="connsiteX0" fmla="*/ 291374 w 583571"/>
              <a:gd name="connsiteY0" fmla="*/ 0 h 1202235"/>
              <a:gd name="connsiteX1" fmla="*/ 573949 w 583571"/>
              <a:gd name="connsiteY1" fmla="*/ 601117 h 1202235"/>
              <a:gd name="connsiteX2" fmla="*/ 342395 w 583571"/>
              <a:gd name="connsiteY2" fmla="*/ 1160138 h 1202235"/>
              <a:gd name="connsiteX3" fmla="*/ 291374 w 583571"/>
              <a:gd name="connsiteY3" fmla="*/ 1202235 h 1202235"/>
              <a:gd name="connsiteX4" fmla="*/ 8799 w 583571"/>
              <a:gd name="connsiteY4" fmla="*/ 601117 h 1202235"/>
              <a:gd name="connsiteX5" fmla="*/ 240353 w 583571"/>
              <a:gd name="connsiteY5" fmla="*/ 42096 h 1202235"/>
              <a:gd name="connsiteX6" fmla="*/ 291374 w 583571"/>
              <a:gd name="connsiteY6" fmla="*/ 0 h 1202235"/>
              <a:gd name="connsiteX0" fmla="*/ 291374 w 575217"/>
              <a:gd name="connsiteY0" fmla="*/ 0 h 1202235"/>
              <a:gd name="connsiteX1" fmla="*/ 573949 w 575217"/>
              <a:gd name="connsiteY1" fmla="*/ 601117 h 1202235"/>
              <a:gd name="connsiteX2" fmla="*/ 365278 w 575217"/>
              <a:gd name="connsiteY2" fmla="*/ 1177869 h 1202235"/>
              <a:gd name="connsiteX3" fmla="*/ 291374 w 575217"/>
              <a:gd name="connsiteY3" fmla="*/ 1202235 h 1202235"/>
              <a:gd name="connsiteX4" fmla="*/ 8799 w 575217"/>
              <a:gd name="connsiteY4" fmla="*/ 601117 h 1202235"/>
              <a:gd name="connsiteX5" fmla="*/ 240353 w 575217"/>
              <a:gd name="connsiteY5" fmla="*/ 42096 h 1202235"/>
              <a:gd name="connsiteX6" fmla="*/ 291374 w 575217"/>
              <a:gd name="connsiteY6" fmla="*/ 0 h 1202235"/>
              <a:gd name="connsiteX0" fmla="*/ 291374 w 578093"/>
              <a:gd name="connsiteY0" fmla="*/ 0 h 1202235"/>
              <a:gd name="connsiteX1" fmla="*/ 573949 w 578093"/>
              <a:gd name="connsiteY1" fmla="*/ 601117 h 1202235"/>
              <a:gd name="connsiteX2" fmla="*/ 365278 w 578093"/>
              <a:gd name="connsiteY2" fmla="*/ 1177869 h 1202235"/>
              <a:gd name="connsiteX3" fmla="*/ 291374 w 578093"/>
              <a:gd name="connsiteY3" fmla="*/ 1202235 h 1202235"/>
              <a:gd name="connsiteX4" fmla="*/ 8799 w 578093"/>
              <a:gd name="connsiteY4" fmla="*/ 601117 h 1202235"/>
              <a:gd name="connsiteX5" fmla="*/ 240353 w 578093"/>
              <a:gd name="connsiteY5" fmla="*/ 42096 h 1202235"/>
              <a:gd name="connsiteX6" fmla="*/ 291374 w 578093"/>
              <a:gd name="connsiteY6" fmla="*/ 0 h 1202235"/>
              <a:gd name="connsiteX0" fmla="*/ 291374 w 581161"/>
              <a:gd name="connsiteY0" fmla="*/ 0 h 1202235"/>
              <a:gd name="connsiteX1" fmla="*/ 577313 w 581161"/>
              <a:gd name="connsiteY1" fmla="*/ 608118 h 1202235"/>
              <a:gd name="connsiteX2" fmla="*/ 365278 w 581161"/>
              <a:gd name="connsiteY2" fmla="*/ 1177869 h 1202235"/>
              <a:gd name="connsiteX3" fmla="*/ 291374 w 581161"/>
              <a:gd name="connsiteY3" fmla="*/ 1202235 h 1202235"/>
              <a:gd name="connsiteX4" fmla="*/ 8799 w 581161"/>
              <a:gd name="connsiteY4" fmla="*/ 601117 h 1202235"/>
              <a:gd name="connsiteX5" fmla="*/ 240353 w 581161"/>
              <a:gd name="connsiteY5" fmla="*/ 42096 h 1202235"/>
              <a:gd name="connsiteX6" fmla="*/ 291374 w 581161"/>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84738 w 579867"/>
              <a:gd name="connsiteY0" fmla="*/ 0 h 1202235"/>
              <a:gd name="connsiteX1" fmla="*/ 570677 w 579867"/>
              <a:gd name="connsiteY1" fmla="*/ 608118 h 1202235"/>
              <a:gd name="connsiteX2" fmla="*/ 358642 w 579867"/>
              <a:gd name="connsiteY2" fmla="*/ 1177869 h 1202235"/>
              <a:gd name="connsiteX3" fmla="*/ 284738 w 579867"/>
              <a:gd name="connsiteY3" fmla="*/ 1202235 h 1202235"/>
              <a:gd name="connsiteX4" fmla="*/ 2163 w 579867"/>
              <a:gd name="connsiteY4" fmla="*/ 601117 h 1202235"/>
              <a:gd name="connsiteX5" fmla="*/ 194132 w 579867"/>
              <a:gd name="connsiteY5" fmla="*/ 55370 h 1202235"/>
              <a:gd name="connsiteX6" fmla="*/ 284738 w 579867"/>
              <a:gd name="connsiteY6" fmla="*/ 0 h 1202235"/>
              <a:gd name="connsiteX0" fmla="*/ 294845 w 589974"/>
              <a:gd name="connsiteY0" fmla="*/ 0 h 1202235"/>
              <a:gd name="connsiteX1" fmla="*/ 580784 w 589974"/>
              <a:gd name="connsiteY1" fmla="*/ 608118 h 1202235"/>
              <a:gd name="connsiteX2" fmla="*/ 368749 w 589974"/>
              <a:gd name="connsiteY2" fmla="*/ 1177869 h 1202235"/>
              <a:gd name="connsiteX3" fmla="*/ 294845 w 589974"/>
              <a:gd name="connsiteY3" fmla="*/ 1202235 h 1202235"/>
              <a:gd name="connsiteX4" fmla="*/ 12270 w 589974"/>
              <a:gd name="connsiteY4" fmla="*/ 601117 h 1202235"/>
              <a:gd name="connsiteX5" fmla="*/ 204239 w 589974"/>
              <a:gd name="connsiteY5" fmla="*/ 55370 h 1202235"/>
              <a:gd name="connsiteX6" fmla="*/ 294845 w 589974"/>
              <a:gd name="connsiteY6" fmla="*/ 0 h 1202235"/>
              <a:gd name="connsiteX0" fmla="*/ 296305 w 591434"/>
              <a:gd name="connsiteY0" fmla="*/ 0 h 1202235"/>
              <a:gd name="connsiteX1" fmla="*/ 582244 w 591434"/>
              <a:gd name="connsiteY1" fmla="*/ 608118 h 1202235"/>
              <a:gd name="connsiteX2" fmla="*/ 370209 w 591434"/>
              <a:gd name="connsiteY2" fmla="*/ 1177869 h 1202235"/>
              <a:gd name="connsiteX3" fmla="*/ 296305 w 591434"/>
              <a:gd name="connsiteY3" fmla="*/ 1202235 h 1202235"/>
              <a:gd name="connsiteX4" fmla="*/ 13730 w 591434"/>
              <a:gd name="connsiteY4" fmla="*/ 601117 h 1202235"/>
              <a:gd name="connsiteX5" fmla="*/ 205699 w 591434"/>
              <a:gd name="connsiteY5" fmla="*/ 55370 h 1202235"/>
              <a:gd name="connsiteX6" fmla="*/ 296305 w 591434"/>
              <a:gd name="connsiteY6" fmla="*/ 0 h 1202235"/>
              <a:gd name="connsiteX0" fmla="*/ 296305 w 586804"/>
              <a:gd name="connsiteY0" fmla="*/ 0 h 1202235"/>
              <a:gd name="connsiteX1" fmla="*/ 582244 w 586804"/>
              <a:gd name="connsiteY1" fmla="*/ 608118 h 1202235"/>
              <a:gd name="connsiteX2" fmla="*/ 374876 w 586804"/>
              <a:gd name="connsiteY2" fmla="*/ 1175626 h 1202235"/>
              <a:gd name="connsiteX3" fmla="*/ 296305 w 586804"/>
              <a:gd name="connsiteY3" fmla="*/ 1202235 h 1202235"/>
              <a:gd name="connsiteX4" fmla="*/ 13730 w 586804"/>
              <a:gd name="connsiteY4" fmla="*/ 601117 h 1202235"/>
              <a:gd name="connsiteX5" fmla="*/ 205699 w 586804"/>
              <a:gd name="connsiteY5" fmla="*/ 55370 h 1202235"/>
              <a:gd name="connsiteX6" fmla="*/ 296305 w 586804"/>
              <a:gd name="connsiteY6" fmla="*/ 0 h 1202235"/>
              <a:gd name="connsiteX0" fmla="*/ 296305 w 588064"/>
              <a:gd name="connsiteY0" fmla="*/ 0 h 1202235"/>
              <a:gd name="connsiteX1" fmla="*/ 582244 w 588064"/>
              <a:gd name="connsiteY1" fmla="*/ 608118 h 1202235"/>
              <a:gd name="connsiteX2" fmla="*/ 382060 w 588064"/>
              <a:gd name="connsiteY2" fmla="*/ 1160685 h 1202235"/>
              <a:gd name="connsiteX3" fmla="*/ 296305 w 588064"/>
              <a:gd name="connsiteY3" fmla="*/ 1202235 h 1202235"/>
              <a:gd name="connsiteX4" fmla="*/ 13730 w 588064"/>
              <a:gd name="connsiteY4" fmla="*/ 601117 h 1202235"/>
              <a:gd name="connsiteX5" fmla="*/ 205699 w 588064"/>
              <a:gd name="connsiteY5" fmla="*/ 55370 h 1202235"/>
              <a:gd name="connsiteX6" fmla="*/ 296305 w 588064"/>
              <a:gd name="connsiteY6" fmla="*/ 0 h 1202235"/>
              <a:gd name="connsiteX0" fmla="*/ 284824 w 576583"/>
              <a:gd name="connsiteY0" fmla="*/ 0 h 1202235"/>
              <a:gd name="connsiteX1" fmla="*/ 570763 w 576583"/>
              <a:gd name="connsiteY1" fmla="*/ 608118 h 1202235"/>
              <a:gd name="connsiteX2" fmla="*/ 370579 w 576583"/>
              <a:gd name="connsiteY2" fmla="*/ 1160685 h 1202235"/>
              <a:gd name="connsiteX3" fmla="*/ 284824 w 576583"/>
              <a:gd name="connsiteY3" fmla="*/ 1202235 h 1202235"/>
              <a:gd name="connsiteX4" fmla="*/ 2249 w 576583"/>
              <a:gd name="connsiteY4" fmla="*/ 601117 h 1202235"/>
              <a:gd name="connsiteX5" fmla="*/ 199825 w 576583"/>
              <a:gd name="connsiteY5" fmla="*/ 67039 h 1202235"/>
              <a:gd name="connsiteX6" fmla="*/ 284824 w 576583"/>
              <a:gd name="connsiteY6" fmla="*/ 0 h 1202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8585" tIns="44292" rIns="88585" bIns="44292" anchor="ctr"/>
          <a:lstStyle/>
          <a:p>
            <a:pPr algn="ctr" defTabSz="885856">
              <a:defRPr/>
            </a:pPr>
            <a:endParaRPr lang="zh-CN" altLang="en-US" sz="1799">
              <a:solidFill>
                <a:schemeClr val="tx2"/>
              </a:solidFill>
              <a:latin typeface="微软雅黑" panose="020B0503020204020204" pitchFamily="34" charset="-122"/>
              <a:ea typeface="微软雅黑" panose="020B0503020204020204" pitchFamily="34" charset="-122"/>
            </a:endParaRPr>
          </a:p>
        </p:txBody>
      </p:sp>
      <p:sp>
        <p:nvSpPr>
          <p:cNvPr id="9" name="任意多边形 8"/>
          <p:cNvSpPr/>
          <p:nvPr/>
        </p:nvSpPr>
        <p:spPr>
          <a:xfrm rot="10800000">
            <a:off x="4240145" y="2986810"/>
            <a:ext cx="620521" cy="1293813"/>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0 w 565150"/>
              <a:gd name="connsiteY5" fmla="*/ 601117 h 1202235"/>
              <a:gd name="connsiteX6" fmla="*/ 231554 w 565150"/>
              <a:gd name="connsiteY6" fmla="*/ 42096 h 1202235"/>
              <a:gd name="connsiteX7" fmla="*/ 282575 w 565150"/>
              <a:gd name="connsiteY7" fmla="*/ 0 h 1202235"/>
              <a:gd name="connsiteX0" fmla="*/ 291374 w 573949"/>
              <a:gd name="connsiteY0" fmla="*/ 0 h 1202235"/>
              <a:gd name="connsiteX1" fmla="*/ 342395 w 573949"/>
              <a:gd name="connsiteY1" fmla="*/ 42096 h 1202235"/>
              <a:gd name="connsiteX2" fmla="*/ 573949 w 573949"/>
              <a:gd name="connsiteY2" fmla="*/ 601117 h 1202235"/>
              <a:gd name="connsiteX3" fmla="*/ 342395 w 573949"/>
              <a:gd name="connsiteY3" fmla="*/ 1160138 h 1202235"/>
              <a:gd name="connsiteX4" fmla="*/ 291374 w 573949"/>
              <a:gd name="connsiteY4" fmla="*/ 1202235 h 1202235"/>
              <a:gd name="connsiteX5" fmla="*/ 8799 w 573949"/>
              <a:gd name="connsiteY5" fmla="*/ 601117 h 1202235"/>
              <a:gd name="connsiteX6" fmla="*/ 240353 w 573949"/>
              <a:gd name="connsiteY6" fmla="*/ 42096 h 1202235"/>
              <a:gd name="connsiteX7" fmla="*/ 291374 w 573949"/>
              <a:gd name="connsiteY7" fmla="*/ 0 h 1202235"/>
              <a:gd name="connsiteX0" fmla="*/ 291374 w 573949"/>
              <a:gd name="connsiteY0" fmla="*/ 0 h 1202235"/>
              <a:gd name="connsiteX1" fmla="*/ 573949 w 573949"/>
              <a:gd name="connsiteY1" fmla="*/ 601117 h 1202235"/>
              <a:gd name="connsiteX2" fmla="*/ 342395 w 573949"/>
              <a:gd name="connsiteY2" fmla="*/ 1160138 h 1202235"/>
              <a:gd name="connsiteX3" fmla="*/ 291374 w 573949"/>
              <a:gd name="connsiteY3" fmla="*/ 1202235 h 1202235"/>
              <a:gd name="connsiteX4" fmla="*/ 8799 w 573949"/>
              <a:gd name="connsiteY4" fmla="*/ 601117 h 1202235"/>
              <a:gd name="connsiteX5" fmla="*/ 240353 w 573949"/>
              <a:gd name="connsiteY5" fmla="*/ 42096 h 1202235"/>
              <a:gd name="connsiteX6" fmla="*/ 291374 w 573949"/>
              <a:gd name="connsiteY6" fmla="*/ 0 h 1202235"/>
              <a:gd name="connsiteX0" fmla="*/ 291374 w 578600"/>
              <a:gd name="connsiteY0" fmla="*/ 0 h 1202235"/>
              <a:gd name="connsiteX1" fmla="*/ 573949 w 578600"/>
              <a:gd name="connsiteY1" fmla="*/ 601117 h 1202235"/>
              <a:gd name="connsiteX2" fmla="*/ 342395 w 578600"/>
              <a:gd name="connsiteY2" fmla="*/ 1160138 h 1202235"/>
              <a:gd name="connsiteX3" fmla="*/ 291374 w 578600"/>
              <a:gd name="connsiteY3" fmla="*/ 1202235 h 1202235"/>
              <a:gd name="connsiteX4" fmla="*/ 8799 w 578600"/>
              <a:gd name="connsiteY4" fmla="*/ 601117 h 1202235"/>
              <a:gd name="connsiteX5" fmla="*/ 240353 w 578600"/>
              <a:gd name="connsiteY5" fmla="*/ 42096 h 1202235"/>
              <a:gd name="connsiteX6" fmla="*/ 291374 w 578600"/>
              <a:gd name="connsiteY6" fmla="*/ 0 h 1202235"/>
              <a:gd name="connsiteX0" fmla="*/ 291374 w 583571"/>
              <a:gd name="connsiteY0" fmla="*/ 0 h 1202235"/>
              <a:gd name="connsiteX1" fmla="*/ 573949 w 583571"/>
              <a:gd name="connsiteY1" fmla="*/ 601117 h 1202235"/>
              <a:gd name="connsiteX2" fmla="*/ 342395 w 583571"/>
              <a:gd name="connsiteY2" fmla="*/ 1160138 h 1202235"/>
              <a:gd name="connsiteX3" fmla="*/ 291374 w 583571"/>
              <a:gd name="connsiteY3" fmla="*/ 1202235 h 1202235"/>
              <a:gd name="connsiteX4" fmla="*/ 8799 w 583571"/>
              <a:gd name="connsiteY4" fmla="*/ 601117 h 1202235"/>
              <a:gd name="connsiteX5" fmla="*/ 240353 w 583571"/>
              <a:gd name="connsiteY5" fmla="*/ 42096 h 1202235"/>
              <a:gd name="connsiteX6" fmla="*/ 291374 w 583571"/>
              <a:gd name="connsiteY6" fmla="*/ 0 h 1202235"/>
              <a:gd name="connsiteX0" fmla="*/ 291374 w 575217"/>
              <a:gd name="connsiteY0" fmla="*/ 0 h 1202235"/>
              <a:gd name="connsiteX1" fmla="*/ 573949 w 575217"/>
              <a:gd name="connsiteY1" fmla="*/ 601117 h 1202235"/>
              <a:gd name="connsiteX2" fmla="*/ 365278 w 575217"/>
              <a:gd name="connsiteY2" fmla="*/ 1177869 h 1202235"/>
              <a:gd name="connsiteX3" fmla="*/ 291374 w 575217"/>
              <a:gd name="connsiteY3" fmla="*/ 1202235 h 1202235"/>
              <a:gd name="connsiteX4" fmla="*/ 8799 w 575217"/>
              <a:gd name="connsiteY4" fmla="*/ 601117 h 1202235"/>
              <a:gd name="connsiteX5" fmla="*/ 240353 w 575217"/>
              <a:gd name="connsiteY5" fmla="*/ 42096 h 1202235"/>
              <a:gd name="connsiteX6" fmla="*/ 291374 w 575217"/>
              <a:gd name="connsiteY6" fmla="*/ 0 h 1202235"/>
              <a:gd name="connsiteX0" fmla="*/ 291374 w 578093"/>
              <a:gd name="connsiteY0" fmla="*/ 0 h 1202235"/>
              <a:gd name="connsiteX1" fmla="*/ 573949 w 578093"/>
              <a:gd name="connsiteY1" fmla="*/ 601117 h 1202235"/>
              <a:gd name="connsiteX2" fmla="*/ 365278 w 578093"/>
              <a:gd name="connsiteY2" fmla="*/ 1177869 h 1202235"/>
              <a:gd name="connsiteX3" fmla="*/ 291374 w 578093"/>
              <a:gd name="connsiteY3" fmla="*/ 1202235 h 1202235"/>
              <a:gd name="connsiteX4" fmla="*/ 8799 w 578093"/>
              <a:gd name="connsiteY4" fmla="*/ 601117 h 1202235"/>
              <a:gd name="connsiteX5" fmla="*/ 240353 w 578093"/>
              <a:gd name="connsiteY5" fmla="*/ 42096 h 1202235"/>
              <a:gd name="connsiteX6" fmla="*/ 291374 w 578093"/>
              <a:gd name="connsiteY6" fmla="*/ 0 h 1202235"/>
              <a:gd name="connsiteX0" fmla="*/ 291374 w 581161"/>
              <a:gd name="connsiteY0" fmla="*/ 0 h 1202235"/>
              <a:gd name="connsiteX1" fmla="*/ 577313 w 581161"/>
              <a:gd name="connsiteY1" fmla="*/ 608118 h 1202235"/>
              <a:gd name="connsiteX2" fmla="*/ 365278 w 581161"/>
              <a:gd name="connsiteY2" fmla="*/ 1177869 h 1202235"/>
              <a:gd name="connsiteX3" fmla="*/ 291374 w 581161"/>
              <a:gd name="connsiteY3" fmla="*/ 1202235 h 1202235"/>
              <a:gd name="connsiteX4" fmla="*/ 8799 w 581161"/>
              <a:gd name="connsiteY4" fmla="*/ 601117 h 1202235"/>
              <a:gd name="connsiteX5" fmla="*/ 240353 w 581161"/>
              <a:gd name="connsiteY5" fmla="*/ 42096 h 1202235"/>
              <a:gd name="connsiteX6" fmla="*/ 291374 w 581161"/>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84738 w 579867"/>
              <a:gd name="connsiteY0" fmla="*/ 0 h 1202235"/>
              <a:gd name="connsiteX1" fmla="*/ 570677 w 579867"/>
              <a:gd name="connsiteY1" fmla="*/ 608118 h 1202235"/>
              <a:gd name="connsiteX2" fmla="*/ 358642 w 579867"/>
              <a:gd name="connsiteY2" fmla="*/ 1177869 h 1202235"/>
              <a:gd name="connsiteX3" fmla="*/ 284738 w 579867"/>
              <a:gd name="connsiteY3" fmla="*/ 1202235 h 1202235"/>
              <a:gd name="connsiteX4" fmla="*/ 2163 w 579867"/>
              <a:gd name="connsiteY4" fmla="*/ 601117 h 1202235"/>
              <a:gd name="connsiteX5" fmla="*/ 194132 w 579867"/>
              <a:gd name="connsiteY5" fmla="*/ 55370 h 1202235"/>
              <a:gd name="connsiteX6" fmla="*/ 284738 w 579867"/>
              <a:gd name="connsiteY6" fmla="*/ 0 h 1202235"/>
              <a:gd name="connsiteX0" fmla="*/ 294845 w 589974"/>
              <a:gd name="connsiteY0" fmla="*/ 0 h 1202235"/>
              <a:gd name="connsiteX1" fmla="*/ 580784 w 589974"/>
              <a:gd name="connsiteY1" fmla="*/ 608118 h 1202235"/>
              <a:gd name="connsiteX2" fmla="*/ 368749 w 589974"/>
              <a:gd name="connsiteY2" fmla="*/ 1177869 h 1202235"/>
              <a:gd name="connsiteX3" fmla="*/ 294845 w 589974"/>
              <a:gd name="connsiteY3" fmla="*/ 1202235 h 1202235"/>
              <a:gd name="connsiteX4" fmla="*/ 12270 w 589974"/>
              <a:gd name="connsiteY4" fmla="*/ 601117 h 1202235"/>
              <a:gd name="connsiteX5" fmla="*/ 204239 w 589974"/>
              <a:gd name="connsiteY5" fmla="*/ 55370 h 1202235"/>
              <a:gd name="connsiteX6" fmla="*/ 294845 w 589974"/>
              <a:gd name="connsiteY6" fmla="*/ 0 h 1202235"/>
              <a:gd name="connsiteX0" fmla="*/ 296305 w 591434"/>
              <a:gd name="connsiteY0" fmla="*/ 0 h 1202235"/>
              <a:gd name="connsiteX1" fmla="*/ 582244 w 591434"/>
              <a:gd name="connsiteY1" fmla="*/ 608118 h 1202235"/>
              <a:gd name="connsiteX2" fmla="*/ 370209 w 591434"/>
              <a:gd name="connsiteY2" fmla="*/ 1177869 h 1202235"/>
              <a:gd name="connsiteX3" fmla="*/ 296305 w 591434"/>
              <a:gd name="connsiteY3" fmla="*/ 1202235 h 1202235"/>
              <a:gd name="connsiteX4" fmla="*/ 13730 w 591434"/>
              <a:gd name="connsiteY4" fmla="*/ 601117 h 1202235"/>
              <a:gd name="connsiteX5" fmla="*/ 205699 w 591434"/>
              <a:gd name="connsiteY5" fmla="*/ 55370 h 1202235"/>
              <a:gd name="connsiteX6" fmla="*/ 296305 w 591434"/>
              <a:gd name="connsiteY6" fmla="*/ 0 h 1202235"/>
              <a:gd name="connsiteX0" fmla="*/ 296305 w 586804"/>
              <a:gd name="connsiteY0" fmla="*/ 0 h 1202235"/>
              <a:gd name="connsiteX1" fmla="*/ 582244 w 586804"/>
              <a:gd name="connsiteY1" fmla="*/ 608118 h 1202235"/>
              <a:gd name="connsiteX2" fmla="*/ 374876 w 586804"/>
              <a:gd name="connsiteY2" fmla="*/ 1175626 h 1202235"/>
              <a:gd name="connsiteX3" fmla="*/ 296305 w 586804"/>
              <a:gd name="connsiteY3" fmla="*/ 1202235 h 1202235"/>
              <a:gd name="connsiteX4" fmla="*/ 13730 w 586804"/>
              <a:gd name="connsiteY4" fmla="*/ 601117 h 1202235"/>
              <a:gd name="connsiteX5" fmla="*/ 205699 w 586804"/>
              <a:gd name="connsiteY5" fmla="*/ 55370 h 1202235"/>
              <a:gd name="connsiteX6" fmla="*/ 296305 w 586804"/>
              <a:gd name="connsiteY6" fmla="*/ 0 h 1202235"/>
              <a:gd name="connsiteX0" fmla="*/ 296305 w 588064"/>
              <a:gd name="connsiteY0" fmla="*/ 0 h 1202235"/>
              <a:gd name="connsiteX1" fmla="*/ 582244 w 588064"/>
              <a:gd name="connsiteY1" fmla="*/ 608118 h 1202235"/>
              <a:gd name="connsiteX2" fmla="*/ 382060 w 588064"/>
              <a:gd name="connsiteY2" fmla="*/ 1160685 h 1202235"/>
              <a:gd name="connsiteX3" fmla="*/ 296305 w 588064"/>
              <a:gd name="connsiteY3" fmla="*/ 1202235 h 1202235"/>
              <a:gd name="connsiteX4" fmla="*/ 13730 w 588064"/>
              <a:gd name="connsiteY4" fmla="*/ 601117 h 1202235"/>
              <a:gd name="connsiteX5" fmla="*/ 205699 w 588064"/>
              <a:gd name="connsiteY5" fmla="*/ 55370 h 1202235"/>
              <a:gd name="connsiteX6" fmla="*/ 296305 w 588064"/>
              <a:gd name="connsiteY6" fmla="*/ 0 h 1202235"/>
              <a:gd name="connsiteX0" fmla="*/ 284824 w 576583"/>
              <a:gd name="connsiteY0" fmla="*/ 0 h 1202235"/>
              <a:gd name="connsiteX1" fmla="*/ 570763 w 576583"/>
              <a:gd name="connsiteY1" fmla="*/ 608118 h 1202235"/>
              <a:gd name="connsiteX2" fmla="*/ 370579 w 576583"/>
              <a:gd name="connsiteY2" fmla="*/ 1160685 h 1202235"/>
              <a:gd name="connsiteX3" fmla="*/ 284824 w 576583"/>
              <a:gd name="connsiteY3" fmla="*/ 1202235 h 1202235"/>
              <a:gd name="connsiteX4" fmla="*/ 2249 w 576583"/>
              <a:gd name="connsiteY4" fmla="*/ 601117 h 1202235"/>
              <a:gd name="connsiteX5" fmla="*/ 199825 w 576583"/>
              <a:gd name="connsiteY5" fmla="*/ 67039 h 1202235"/>
              <a:gd name="connsiteX6" fmla="*/ 284824 w 576583"/>
              <a:gd name="connsiteY6" fmla="*/ 0 h 1202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8585" tIns="44292" rIns="88585" bIns="44292" anchor="ctr"/>
          <a:lstStyle/>
          <a:p>
            <a:pPr algn="ctr" defTabSz="885856">
              <a:defRPr/>
            </a:pPr>
            <a:endParaRPr lang="zh-CN" altLang="en-US" sz="1799">
              <a:solidFill>
                <a:schemeClr val="tx2"/>
              </a:solidFill>
              <a:latin typeface="微软雅黑" panose="020B0503020204020204" pitchFamily="34" charset="-122"/>
              <a:ea typeface="微软雅黑" panose="020B0503020204020204" pitchFamily="34" charset="-122"/>
            </a:endParaRPr>
          </a:p>
        </p:txBody>
      </p:sp>
      <p:sp>
        <p:nvSpPr>
          <p:cNvPr id="10" name="任意多边形 9"/>
          <p:cNvSpPr/>
          <p:nvPr/>
        </p:nvSpPr>
        <p:spPr>
          <a:xfrm rot="14400000">
            <a:off x="3580642" y="2605215"/>
            <a:ext cx="620712" cy="1295000"/>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0 w 565150"/>
              <a:gd name="connsiteY5" fmla="*/ 601117 h 1202235"/>
              <a:gd name="connsiteX6" fmla="*/ 231554 w 565150"/>
              <a:gd name="connsiteY6" fmla="*/ 42096 h 1202235"/>
              <a:gd name="connsiteX7" fmla="*/ 282575 w 565150"/>
              <a:gd name="connsiteY7" fmla="*/ 0 h 1202235"/>
              <a:gd name="connsiteX0" fmla="*/ 291374 w 573949"/>
              <a:gd name="connsiteY0" fmla="*/ 0 h 1202235"/>
              <a:gd name="connsiteX1" fmla="*/ 342395 w 573949"/>
              <a:gd name="connsiteY1" fmla="*/ 42096 h 1202235"/>
              <a:gd name="connsiteX2" fmla="*/ 573949 w 573949"/>
              <a:gd name="connsiteY2" fmla="*/ 601117 h 1202235"/>
              <a:gd name="connsiteX3" fmla="*/ 342395 w 573949"/>
              <a:gd name="connsiteY3" fmla="*/ 1160138 h 1202235"/>
              <a:gd name="connsiteX4" fmla="*/ 291374 w 573949"/>
              <a:gd name="connsiteY4" fmla="*/ 1202235 h 1202235"/>
              <a:gd name="connsiteX5" fmla="*/ 8799 w 573949"/>
              <a:gd name="connsiteY5" fmla="*/ 601117 h 1202235"/>
              <a:gd name="connsiteX6" fmla="*/ 240353 w 573949"/>
              <a:gd name="connsiteY6" fmla="*/ 42096 h 1202235"/>
              <a:gd name="connsiteX7" fmla="*/ 291374 w 573949"/>
              <a:gd name="connsiteY7" fmla="*/ 0 h 1202235"/>
              <a:gd name="connsiteX0" fmla="*/ 291374 w 573949"/>
              <a:gd name="connsiteY0" fmla="*/ 0 h 1202235"/>
              <a:gd name="connsiteX1" fmla="*/ 573949 w 573949"/>
              <a:gd name="connsiteY1" fmla="*/ 601117 h 1202235"/>
              <a:gd name="connsiteX2" fmla="*/ 342395 w 573949"/>
              <a:gd name="connsiteY2" fmla="*/ 1160138 h 1202235"/>
              <a:gd name="connsiteX3" fmla="*/ 291374 w 573949"/>
              <a:gd name="connsiteY3" fmla="*/ 1202235 h 1202235"/>
              <a:gd name="connsiteX4" fmla="*/ 8799 w 573949"/>
              <a:gd name="connsiteY4" fmla="*/ 601117 h 1202235"/>
              <a:gd name="connsiteX5" fmla="*/ 240353 w 573949"/>
              <a:gd name="connsiteY5" fmla="*/ 42096 h 1202235"/>
              <a:gd name="connsiteX6" fmla="*/ 291374 w 573949"/>
              <a:gd name="connsiteY6" fmla="*/ 0 h 1202235"/>
              <a:gd name="connsiteX0" fmla="*/ 291374 w 578600"/>
              <a:gd name="connsiteY0" fmla="*/ 0 h 1202235"/>
              <a:gd name="connsiteX1" fmla="*/ 573949 w 578600"/>
              <a:gd name="connsiteY1" fmla="*/ 601117 h 1202235"/>
              <a:gd name="connsiteX2" fmla="*/ 342395 w 578600"/>
              <a:gd name="connsiteY2" fmla="*/ 1160138 h 1202235"/>
              <a:gd name="connsiteX3" fmla="*/ 291374 w 578600"/>
              <a:gd name="connsiteY3" fmla="*/ 1202235 h 1202235"/>
              <a:gd name="connsiteX4" fmla="*/ 8799 w 578600"/>
              <a:gd name="connsiteY4" fmla="*/ 601117 h 1202235"/>
              <a:gd name="connsiteX5" fmla="*/ 240353 w 578600"/>
              <a:gd name="connsiteY5" fmla="*/ 42096 h 1202235"/>
              <a:gd name="connsiteX6" fmla="*/ 291374 w 578600"/>
              <a:gd name="connsiteY6" fmla="*/ 0 h 1202235"/>
              <a:gd name="connsiteX0" fmla="*/ 291374 w 583571"/>
              <a:gd name="connsiteY0" fmla="*/ 0 h 1202235"/>
              <a:gd name="connsiteX1" fmla="*/ 573949 w 583571"/>
              <a:gd name="connsiteY1" fmla="*/ 601117 h 1202235"/>
              <a:gd name="connsiteX2" fmla="*/ 342395 w 583571"/>
              <a:gd name="connsiteY2" fmla="*/ 1160138 h 1202235"/>
              <a:gd name="connsiteX3" fmla="*/ 291374 w 583571"/>
              <a:gd name="connsiteY3" fmla="*/ 1202235 h 1202235"/>
              <a:gd name="connsiteX4" fmla="*/ 8799 w 583571"/>
              <a:gd name="connsiteY4" fmla="*/ 601117 h 1202235"/>
              <a:gd name="connsiteX5" fmla="*/ 240353 w 583571"/>
              <a:gd name="connsiteY5" fmla="*/ 42096 h 1202235"/>
              <a:gd name="connsiteX6" fmla="*/ 291374 w 583571"/>
              <a:gd name="connsiteY6" fmla="*/ 0 h 1202235"/>
              <a:gd name="connsiteX0" fmla="*/ 291374 w 575217"/>
              <a:gd name="connsiteY0" fmla="*/ 0 h 1202235"/>
              <a:gd name="connsiteX1" fmla="*/ 573949 w 575217"/>
              <a:gd name="connsiteY1" fmla="*/ 601117 h 1202235"/>
              <a:gd name="connsiteX2" fmla="*/ 365278 w 575217"/>
              <a:gd name="connsiteY2" fmla="*/ 1177869 h 1202235"/>
              <a:gd name="connsiteX3" fmla="*/ 291374 w 575217"/>
              <a:gd name="connsiteY3" fmla="*/ 1202235 h 1202235"/>
              <a:gd name="connsiteX4" fmla="*/ 8799 w 575217"/>
              <a:gd name="connsiteY4" fmla="*/ 601117 h 1202235"/>
              <a:gd name="connsiteX5" fmla="*/ 240353 w 575217"/>
              <a:gd name="connsiteY5" fmla="*/ 42096 h 1202235"/>
              <a:gd name="connsiteX6" fmla="*/ 291374 w 575217"/>
              <a:gd name="connsiteY6" fmla="*/ 0 h 1202235"/>
              <a:gd name="connsiteX0" fmla="*/ 291374 w 578093"/>
              <a:gd name="connsiteY0" fmla="*/ 0 h 1202235"/>
              <a:gd name="connsiteX1" fmla="*/ 573949 w 578093"/>
              <a:gd name="connsiteY1" fmla="*/ 601117 h 1202235"/>
              <a:gd name="connsiteX2" fmla="*/ 365278 w 578093"/>
              <a:gd name="connsiteY2" fmla="*/ 1177869 h 1202235"/>
              <a:gd name="connsiteX3" fmla="*/ 291374 w 578093"/>
              <a:gd name="connsiteY3" fmla="*/ 1202235 h 1202235"/>
              <a:gd name="connsiteX4" fmla="*/ 8799 w 578093"/>
              <a:gd name="connsiteY4" fmla="*/ 601117 h 1202235"/>
              <a:gd name="connsiteX5" fmla="*/ 240353 w 578093"/>
              <a:gd name="connsiteY5" fmla="*/ 42096 h 1202235"/>
              <a:gd name="connsiteX6" fmla="*/ 291374 w 578093"/>
              <a:gd name="connsiteY6" fmla="*/ 0 h 1202235"/>
              <a:gd name="connsiteX0" fmla="*/ 291374 w 581161"/>
              <a:gd name="connsiteY0" fmla="*/ 0 h 1202235"/>
              <a:gd name="connsiteX1" fmla="*/ 577313 w 581161"/>
              <a:gd name="connsiteY1" fmla="*/ 608118 h 1202235"/>
              <a:gd name="connsiteX2" fmla="*/ 365278 w 581161"/>
              <a:gd name="connsiteY2" fmla="*/ 1177869 h 1202235"/>
              <a:gd name="connsiteX3" fmla="*/ 291374 w 581161"/>
              <a:gd name="connsiteY3" fmla="*/ 1202235 h 1202235"/>
              <a:gd name="connsiteX4" fmla="*/ 8799 w 581161"/>
              <a:gd name="connsiteY4" fmla="*/ 601117 h 1202235"/>
              <a:gd name="connsiteX5" fmla="*/ 240353 w 581161"/>
              <a:gd name="connsiteY5" fmla="*/ 42096 h 1202235"/>
              <a:gd name="connsiteX6" fmla="*/ 291374 w 581161"/>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84738 w 579867"/>
              <a:gd name="connsiteY0" fmla="*/ 0 h 1202235"/>
              <a:gd name="connsiteX1" fmla="*/ 570677 w 579867"/>
              <a:gd name="connsiteY1" fmla="*/ 608118 h 1202235"/>
              <a:gd name="connsiteX2" fmla="*/ 358642 w 579867"/>
              <a:gd name="connsiteY2" fmla="*/ 1177869 h 1202235"/>
              <a:gd name="connsiteX3" fmla="*/ 284738 w 579867"/>
              <a:gd name="connsiteY3" fmla="*/ 1202235 h 1202235"/>
              <a:gd name="connsiteX4" fmla="*/ 2163 w 579867"/>
              <a:gd name="connsiteY4" fmla="*/ 601117 h 1202235"/>
              <a:gd name="connsiteX5" fmla="*/ 194132 w 579867"/>
              <a:gd name="connsiteY5" fmla="*/ 55370 h 1202235"/>
              <a:gd name="connsiteX6" fmla="*/ 284738 w 579867"/>
              <a:gd name="connsiteY6" fmla="*/ 0 h 1202235"/>
              <a:gd name="connsiteX0" fmla="*/ 294845 w 589974"/>
              <a:gd name="connsiteY0" fmla="*/ 0 h 1202235"/>
              <a:gd name="connsiteX1" fmla="*/ 580784 w 589974"/>
              <a:gd name="connsiteY1" fmla="*/ 608118 h 1202235"/>
              <a:gd name="connsiteX2" fmla="*/ 368749 w 589974"/>
              <a:gd name="connsiteY2" fmla="*/ 1177869 h 1202235"/>
              <a:gd name="connsiteX3" fmla="*/ 294845 w 589974"/>
              <a:gd name="connsiteY3" fmla="*/ 1202235 h 1202235"/>
              <a:gd name="connsiteX4" fmla="*/ 12270 w 589974"/>
              <a:gd name="connsiteY4" fmla="*/ 601117 h 1202235"/>
              <a:gd name="connsiteX5" fmla="*/ 204239 w 589974"/>
              <a:gd name="connsiteY5" fmla="*/ 55370 h 1202235"/>
              <a:gd name="connsiteX6" fmla="*/ 294845 w 589974"/>
              <a:gd name="connsiteY6" fmla="*/ 0 h 1202235"/>
              <a:gd name="connsiteX0" fmla="*/ 296305 w 591434"/>
              <a:gd name="connsiteY0" fmla="*/ 0 h 1202235"/>
              <a:gd name="connsiteX1" fmla="*/ 582244 w 591434"/>
              <a:gd name="connsiteY1" fmla="*/ 608118 h 1202235"/>
              <a:gd name="connsiteX2" fmla="*/ 370209 w 591434"/>
              <a:gd name="connsiteY2" fmla="*/ 1177869 h 1202235"/>
              <a:gd name="connsiteX3" fmla="*/ 296305 w 591434"/>
              <a:gd name="connsiteY3" fmla="*/ 1202235 h 1202235"/>
              <a:gd name="connsiteX4" fmla="*/ 13730 w 591434"/>
              <a:gd name="connsiteY4" fmla="*/ 601117 h 1202235"/>
              <a:gd name="connsiteX5" fmla="*/ 205699 w 591434"/>
              <a:gd name="connsiteY5" fmla="*/ 55370 h 1202235"/>
              <a:gd name="connsiteX6" fmla="*/ 296305 w 591434"/>
              <a:gd name="connsiteY6" fmla="*/ 0 h 1202235"/>
              <a:gd name="connsiteX0" fmla="*/ 296305 w 586804"/>
              <a:gd name="connsiteY0" fmla="*/ 0 h 1202235"/>
              <a:gd name="connsiteX1" fmla="*/ 582244 w 586804"/>
              <a:gd name="connsiteY1" fmla="*/ 608118 h 1202235"/>
              <a:gd name="connsiteX2" fmla="*/ 374876 w 586804"/>
              <a:gd name="connsiteY2" fmla="*/ 1175626 h 1202235"/>
              <a:gd name="connsiteX3" fmla="*/ 296305 w 586804"/>
              <a:gd name="connsiteY3" fmla="*/ 1202235 h 1202235"/>
              <a:gd name="connsiteX4" fmla="*/ 13730 w 586804"/>
              <a:gd name="connsiteY4" fmla="*/ 601117 h 1202235"/>
              <a:gd name="connsiteX5" fmla="*/ 205699 w 586804"/>
              <a:gd name="connsiteY5" fmla="*/ 55370 h 1202235"/>
              <a:gd name="connsiteX6" fmla="*/ 296305 w 586804"/>
              <a:gd name="connsiteY6" fmla="*/ 0 h 1202235"/>
              <a:gd name="connsiteX0" fmla="*/ 296305 w 588064"/>
              <a:gd name="connsiteY0" fmla="*/ 0 h 1202235"/>
              <a:gd name="connsiteX1" fmla="*/ 582244 w 588064"/>
              <a:gd name="connsiteY1" fmla="*/ 608118 h 1202235"/>
              <a:gd name="connsiteX2" fmla="*/ 382060 w 588064"/>
              <a:gd name="connsiteY2" fmla="*/ 1160685 h 1202235"/>
              <a:gd name="connsiteX3" fmla="*/ 296305 w 588064"/>
              <a:gd name="connsiteY3" fmla="*/ 1202235 h 1202235"/>
              <a:gd name="connsiteX4" fmla="*/ 13730 w 588064"/>
              <a:gd name="connsiteY4" fmla="*/ 601117 h 1202235"/>
              <a:gd name="connsiteX5" fmla="*/ 205699 w 588064"/>
              <a:gd name="connsiteY5" fmla="*/ 55370 h 1202235"/>
              <a:gd name="connsiteX6" fmla="*/ 296305 w 588064"/>
              <a:gd name="connsiteY6" fmla="*/ 0 h 1202235"/>
              <a:gd name="connsiteX0" fmla="*/ 284824 w 576583"/>
              <a:gd name="connsiteY0" fmla="*/ 0 h 1202235"/>
              <a:gd name="connsiteX1" fmla="*/ 570763 w 576583"/>
              <a:gd name="connsiteY1" fmla="*/ 608118 h 1202235"/>
              <a:gd name="connsiteX2" fmla="*/ 370579 w 576583"/>
              <a:gd name="connsiteY2" fmla="*/ 1160685 h 1202235"/>
              <a:gd name="connsiteX3" fmla="*/ 284824 w 576583"/>
              <a:gd name="connsiteY3" fmla="*/ 1202235 h 1202235"/>
              <a:gd name="connsiteX4" fmla="*/ 2249 w 576583"/>
              <a:gd name="connsiteY4" fmla="*/ 601117 h 1202235"/>
              <a:gd name="connsiteX5" fmla="*/ 199825 w 576583"/>
              <a:gd name="connsiteY5" fmla="*/ 67039 h 1202235"/>
              <a:gd name="connsiteX6" fmla="*/ 284824 w 576583"/>
              <a:gd name="connsiteY6" fmla="*/ 0 h 1202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8585" tIns="44292" rIns="88585" bIns="44292" anchor="ctr"/>
          <a:lstStyle/>
          <a:p>
            <a:pPr algn="ctr" defTabSz="885856">
              <a:defRPr/>
            </a:pPr>
            <a:endParaRPr lang="zh-CN" altLang="en-US" sz="1799">
              <a:solidFill>
                <a:schemeClr val="tx2"/>
              </a:solidFill>
              <a:latin typeface="微软雅黑" panose="020B0503020204020204" pitchFamily="34" charset="-122"/>
              <a:ea typeface="微软雅黑" panose="020B0503020204020204" pitchFamily="34" charset="-122"/>
            </a:endParaRPr>
          </a:p>
        </p:txBody>
      </p:sp>
      <p:sp>
        <p:nvSpPr>
          <p:cNvPr id="11" name="任意多边形 10"/>
          <p:cNvSpPr/>
          <p:nvPr/>
        </p:nvSpPr>
        <p:spPr>
          <a:xfrm rot="18000000">
            <a:off x="3580642" y="1843213"/>
            <a:ext cx="620712" cy="1295000"/>
          </a:xfrm>
          <a:custGeom>
            <a:avLst/>
            <a:gdLst>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231554 w 565150"/>
              <a:gd name="connsiteY5" fmla="*/ 1160138 h 1202235"/>
              <a:gd name="connsiteX6" fmla="*/ 0 w 565150"/>
              <a:gd name="connsiteY6" fmla="*/ 601117 h 1202235"/>
              <a:gd name="connsiteX7" fmla="*/ 231554 w 565150"/>
              <a:gd name="connsiteY7" fmla="*/ 42096 h 1202235"/>
              <a:gd name="connsiteX0" fmla="*/ 282575 w 565150"/>
              <a:gd name="connsiteY0" fmla="*/ 0 h 1202235"/>
              <a:gd name="connsiteX1" fmla="*/ 333596 w 565150"/>
              <a:gd name="connsiteY1" fmla="*/ 42096 h 1202235"/>
              <a:gd name="connsiteX2" fmla="*/ 565150 w 565150"/>
              <a:gd name="connsiteY2" fmla="*/ 601117 h 1202235"/>
              <a:gd name="connsiteX3" fmla="*/ 333596 w 565150"/>
              <a:gd name="connsiteY3" fmla="*/ 1160138 h 1202235"/>
              <a:gd name="connsiteX4" fmla="*/ 282575 w 565150"/>
              <a:gd name="connsiteY4" fmla="*/ 1202235 h 1202235"/>
              <a:gd name="connsiteX5" fmla="*/ 0 w 565150"/>
              <a:gd name="connsiteY5" fmla="*/ 601117 h 1202235"/>
              <a:gd name="connsiteX6" fmla="*/ 231554 w 565150"/>
              <a:gd name="connsiteY6" fmla="*/ 42096 h 1202235"/>
              <a:gd name="connsiteX7" fmla="*/ 282575 w 565150"/>
              <a:gd name="connsiteY7" fmla="*/ 0 h 1202235"/>
              <a:gd name="connsiteX0" fmla="*/ 291374 w 573949"/>
              <a:gd name="connsiteY0" fmla="*/ 0 h 1202235"/>
              <a:gd name="connsiteX1" fmla="*/ 342395 w 573949"/>
              <a:gd name="connsiteY1" fmla="*/ 42096 h 1202235"/>
              <a:gd name="connsiteX2" fmla="*/ 573949 w 573949"/>
              <a:gd name="connsiteY2" fmla="*/ 601117 h 1202235"/>
              <a:gd name="connsiteX3" fmla="*/ 342395 w 573949"/>
              <a:gd name="connsiteY3" fmla="*/ 1160138 h 1202235"/>
              <a:gd name="connsiteX4" fmla="*/ 291374 w 573949"/>
              <a:gd name="connsiteY4" fmla="*/ 1202235 h 1202235"/>
              <a:gd name="connsiteX5" fmla="*/ 8799 w 573949"/>
              <a:gd name="connsiteY5" fmla="*/ 601117 h 1202235"/>
              <a:gd name="connsiteX6" fmla="*/ 240353 w 573949"/>
              <a:gd name="connsiteY6" fmla="*/ 42096 h 1202235"/>
              <a:gd name="connsiteX7" fmla="*/ 291374 w 573949"/>
              <a:gd name="connsiteY7" fmla="*/ 0 h 1202235"/>
              <a:gd name="connsiteX0" fmla="*/ 291374 w 573949"/>
              <a:gd name="connsiteY0" fmla="*/ 0 h 1202235"/>
              <a:gd name="connsiteX1" fmla="*/ 573949 w 573949"/>
              <a:gd name="connsiteY1" fmla="*/ 601117 h 1202235"/>
              <a:gd name="connsiteX2" fmla="*/ 342395 w 573949"/>
              <a:gd name="connsiteY2" fmla="*/ 1160138 h 1202235"/>
              <a:gd name="connsiteX3" fmla="*/ 291374 w 573949"/>
              <a:gd name="connsiteY3" fmla="*/ 1202235 h 1202235"/>
              <a:gd name="connsiteX4" fmla="*/ 8799 w 573949"/>
              <a:gd name="connsiteY4" fmla="*/ 601117 h 1202235"/>
              <a:gd name="connsiteX5" fmla="*/ 240353 w 573949"/>
              <a:gd name="connsiteY5" fmla="*/ 42096 h 1202235"/>
              <a:gd name="connsiteX6" fmla="*/ 291374 w 573949"/>
              <a:gd name="connsiteY6" fmla="*/ 0 h 1202235"/>
              <a:gd name="connsiteX0" fmla="*/ 291374 w 578600"/>
              <a:gd name="connsiteY0" fmla="*/ 0 h 1202235"/>
              <a:gd name="connsiteX1" fmla="*/ 573949 w 578600"/>
              <a:gd name="connsiteY1" fmla="*/ 601117 h 1202235"/>
              <a:gd name="connsiteX2" fmla="*/ 342395 w 578600"/>
              <a:gd name="connsiteY2" fmla="*/ 1160138 h 1202235"/>
              <a:gd name="connsiteX3" fmla="*/ 291374 w 578600"/>
              <a:gd name="connsiteY3" fmla="*/ 1202235 h 1202235"/>
              <a:gd name="connsiteX4" fmla="*/ 8799 w 578600"/>
              <a:gd name="connsiteY4" fmla="*/ 601117 h 1202235"/>
              <a:gd name="connsiteX5" fmla="*/ 240353 w 578600"/>
              <a:gd name="connsiteY5" fmla="*/ 42096 h 1202235"/>
              <a:gd name="connsiteX6" fmla="*/ 291374 w 578600"/>
              <a:gd name="connsiteY6" fmla="*/ 0 h 1202235"/>
              <a:gd name="connsiteX0" fmla="*/ 291374 w 583571"/>
              <a:gd name="connsiteY0" fmla="*/ 0 h 1202235"/>
              <a:gd name="connsiteX1" fmla="*/ 573949 w 583571"/>
              <a:gd name="connsiteY1" fmla="*/ 601117 h 1202235"/>
              <a:gd name="connsiteX2" fmla="*/ 342395 w 583571"/>
              <a:gd name="connsiteY2" fmla="*/ 1160138 h 1202235"/>
              <a:gd name="connsiteX3" fmla="*/ 291374 w 583571"/>
              <a:gd name="connsiteY3" fmla="*/ 1202235 h 1202235"/>
              <a:gd name="connsiteX4" fmla="*/ 8799 w 583571"/>
              <a:gd name="connsiteY4" fmla="*/ 601117 h 1202235"/>
              <a:gd name="connsiteX5" fmla="*/ 240353 w 583571"/>
              <a:gd name="connsiteY5" fmla="*/ 42096 h 1202235"/>
              <a:gd name="connsiteX6" fmla="*/ 291374 w 583571"/>
              <a:gd name="connsiteY6" fmla="*/ 0 h 1202235"/>
              <a:gd name="connsiteX0" fmla="*/ 291374 w 575217"/>
              <a:gd name="connsiteY0" fmla="*/ 0 h 1202235"/>
              <a:gd name="connsiteX1" fmla="*/ 573949 w 575217"/>
              <a:gd name="connsiteY1" fmla="*/ 601117 h 1202235"/>
              <a:gd name="connsiteX2" fmla="*/ 365278 w 575217"/>
              <a:gd name="connsiteY2" fmla="*/ 1177869 h 1202235"/>
              <a:gd name="connsiteX3" fmla="*/ 291374 w 575217"/>
              <a:gd name="connsiteY3" fmla="*/ 1202235 h 1202235"/>
              <a:gd name="connsiteX4" fmla="*/ 8799 w 575217"/>
              <a:gd name="connsiteY4" fmla="*/ 601117 h 1202235"/>
              <a:gd name="connsiteX5" fmla="*/ 240353 w 575217"/>
              <a:gd name="connsiteY5" fmla="*/ 42096 h 1202235"/>
              <a:gd name="connsiteX6" fmla="*/ 291374 w 575217"/>
              <a:gd name="connsiteY6" fmla="*/ 0 h 1202235"/>
              <a:gd name="connsiteX0" fmla="*/ 291374 w 578093"/>
              <a:gd name="connsiteY0" fmla="*/ 0 h 1202235"/>
              <a:gd name="connsiteX1" fmla="*/ 573949 w 578093"/>
              <a:gd name="connsiteY1" fmla="*/ 601117 h 1202235"/>
              <a:gd name="connsiteX2" fmla="*/ 365278 w 578093"/>
              <a:gd name="connsiteY2" fmla="*/ 1177869 h 1202235"/>
              <a:gd name="connsiteX3" fmla="*/ 291374 w 578093"/>
              <a:gd name="connsiteY3" fmla="*/ 1202235 h 1202235"/>
              <a:gd name="connsiteX4" fmla="*/ 8799 w 578093"/>
              <a:gd name="connsiteY4" fmla="*/ 601117 h 1202235"/>
              <a:gd name="connsiteX5" fmla="*/ 240353 w 578093"/>
              <a:gd name="connsiteY5" fmla="*/ 42096 h 1202235"/>
              <a:gd name="connsiteX6" fmla="*/ 291374 w 578093"/>
              <a:gd name="connsiteY6" fmla="*/ 0 h 1202235"/>
              <a:gd name="connsiteX0" fmla="*/ 291374 w 581161"/>
              <a:gd name="connsiteY0" fmla="*/ 0 h 1202235"/>
              <a:gd name="connsiteX1" fmla="*/ 577313 w 581161"/>
              <a:gd name="connsiteY1" fmla="*/ 608118 h 1202235"/>
              <a:gd name="connsiteX2" fmla="*/ 365278 w 581161"/>
              <a:gd name="connsiteY2" fmla="*/ 1177869 h 1202235"/>
              <a:gd name="connsiteX3" fmla="*/ 291374 w 581161"/>
              <a:gd name="connsiteY3" fmla="*/ 1202235 h 1202235"/>
              <a:gd name="connsiteX4" fmla="*/ 8799 w 581161"/>
              <a:gd name="connsiteY4" fmla="*/ 601117 h 1202235"/>
              <a:gd name="connsiteX5" fmla="*/ 240353 w 581161"/>
              <a:gd name="connsiteY5" fmla="*/ 42096 h 1202235"/>
              <a:gd name="connsiteX6" fmla="*/ 291374 w 581161"/>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91374 w 586503"/>
              <a:gd name="connsiteY0" fmla="*/ 0 h 1202235"/>
              <a:gd name="connsiteX1" fmla="*/ 577313 w 586503"/>
              <a:gd name="connsiteY1" fmla="*/ 608118 h 1202235"/>
              <a:gd name="connsiteX2" fmla="*/ 365278 w 586503"/>
              <a:gd name="connsiteY2" fmla="*/ 1177869 h 1202235"/>
              <a:gd name="connsiteX3" fmla="*/ 291374 w 586503"/>
              <a:gd name="connsiteY3" fmla="*/ 1202235 h 1202235"/>
              <a:gd name="connsiteX4" fmla="*/ 8799 w 586503"/>
              <a:gd name="connsiteY4" fmla="*/ 601117 h 1202235"/>
              <a:gd name="connsiteX5" fmla="*/ 240353 w 586503"/>
              <a:gd name="connsiteY5" fmla="*/ 42096 h 1202235"/>
              <a:gd name="connsiteX6" fmla="*/ 291374 w 586503"/>
              <a:gd name="connsiteY6" fmla="*/ 0 h 1202235"/>
              <a:gd name="connsiteX0" fmla="*/ 284738 w 579867"/>
              <a:gd name="connsiteY0" fmla="*/ 0 h 1202235"/>
              <a:gd name="connsiteX1" fmla="*/ 570677 w 579867"/>
              <a:gd name="connsiteY1" fmla="*/ 608118 h 1202235"/>
              <a:gd name="connsiteX2" fmla="*/ 358642 w 579867"/>
              <a:gd name="connsiteY2" fmla="*/ 1177869 h 1202235"/>
              <a:gd name="connsiteX3" fmla="*/ 284738 w 579867"/>
              <a:gd name="connsiteY3" fmla="*/ 1202235 h 1202235"/>
              <a:gd name="connsiteX4" fmla="*/ 2163 w 579867"/>
              <a:gd name="connsiteY4" fmla="*/ 601117 h 1202235"/>
              <a:gd name="connsiteX5" fmla="*/ 194132 w 579867"/>
              <a:gd name="connsiteY5" fmla="*/ 55370 h 1202235"/>
              <a:gd name="connsiteX6" fmla="*/ 284738 w 579867"/>
              <a:gd name="connsiteY6" fmla="*/ 0 h 1202235"/>
              <a:gd name="connsiteX0" fmla="*/ 294845 w 589974"/>
              <a:gd name="connsiteY0" fmla="*/ 0 h 1202235"/>
              <a:gd name="connsiteX1" fmla="*/ 580784 w 589974"/>
              <a:gd name="connsiteY1" fmla="*/ 608118 h 1202235"/>
              <a:gd name="connsiteX2" fmla="*/ 368749 w 589974"/>
              <a:gd name="connsiteY2" fmla="*/ 1177869 h 1202235"/>
              <a:gd name="connsiteX3" fmla="*/ 294845 w 589974"/>
              <a:gd name="connsiteY3" fmla="*/ 1202235 h 1202235"/>
              <a:gd name="connsiteX4" fmla="*/ 12270 w 589974"/>
              <a:gd name="connsiteY4" fmla="*/ 601117 h 1202235"/>
              <a:gd name="connsiteX5" fmla="*/ 204239 w 589974"/>
              <a:gd name="connsiteY5" fmla="*/ 55370 h 1202235"/>
              <a:gd name="connsiteX6" fmla="*/ 294845 w 589974"/>
              <a:gd name="connsiteY6" fmla="*/ 0 h 1202235"/>
              <a:gd name="connsiteX0" fmla="*/ 296305 w 591434"/>
              <a:gd name="connsiteY0" fmla="*/ 0 h 1202235"/>
              <a:gd name="connsiteX1" fmla="*/ 582244 w 591434"/>
              <a:gd name="connsiteY1" fmla="*/ 608118 h 1202235"/>
              <a:gd name="connsiteX2" fmla="*/ 370209 w 591434"/>
              <a:gd name="connsiteY2" fmla="*/ 1177869 h 1202235"/>
              <a:gd name="connsiteX3" fmla="*/ 296305 w 591434"/>
              <a:gd name="connsiteY3" fmla="*/ 1202235 h 1202235"/>
              <a:gd name="connsiteX4" fmla="*/ 13730 w 591434"/>
              <a:gd name="connsiteY4" fmla="*/ 601117 h 1202235"/>
              <a:gd name="connsiteX5" fmla="*/ 205699 w 591434"/>
              <a:gd name="connsiteY5" fmla="*/ 55370 h 1202235"/>
              <a:gd name="connsiteX6" fmla="*/ 296305 w 591434"/>
              <a:gd name="connsiteY6" fmla="*/ 0 h 1202235"/>
              <a:gd name="connsiteX0" fmla="*/ 296305 w 586804"/>
              <a:gd name="connsiteY0" fmla="*/ 0 h 1202235"/>
              <a:gd name="connsiteX1" fmla="*/ 582244 w 586804"/>
              <a:gd name="connsiteY1" fmla="*/ 608118 h 1202235"/>
              <a:gd name="connsiteX2" fmla="*/ 374876 w 586804"/>
              <a:gd name="connsiteY2" fmla="*/ 1175626 h 1202235"/>
              <a:gd name="connsiteX3" fmla="*/ 296305 w 586804"/>
              <a:gd name="connsiteY3" fmla="*/ 1202235 h 1202235"/>
              <a:gd name="connsiteX4" fmla="*/ 13730 w 586804"/>
              <a:gd name="connsiteY4" fmla="*/ 601117 h 1202235"/>
              <a:gd name="connsiteX5" fmla="*/ 205699 w 586804"/>
              <a:gd name="connsiteY5" fmla="*/ 55370 h 1202235"/>
              <a:gd name="connsiteX6" fmla="*/ 296305 w 586804"/>
              <a:gd name="connsiteY6" fmla="*/ 0 h 1202235"/>
              <a:gd name="connsiteX0" fmla="*/ 296305 w 588064"/>
              <a:gd name="connsiteY0" fmla="*/ 0 h 1202235"/>
              <a:gd name="connsiteX1" fmla="*/ 582244 w 588064"/>
              <a:gd name="connsiteY1" fmla="*/ 608118 h 1202235"/>
              <a:gd name="connsiteX2" fmla="*/ 382060 w 588064"/>
              <a:gd name="connsiteY2" fmla="*/ 1160685 h 1202235"/>
              <a:gd name="connsiteX3" fmla="*/ 296305 w 588064"/>
              <a:gd name="connsiteY3" fmla="*/ 1202235 h 1202235"/>
              <a:gd name="connsiteX4" fmla="*/ 13730 w 588064"/>
              <a:gd name="connsiteY4" fmla="*/ 601117 h 1202235"/>
              <a:gd name="connsiteX5" fmla="*/ 205699 w 588064"/>
              <a:gd name="connsiteY5" fmla="*/ 55370 h 1202235"/>
              <a:gd name="connsiteX6" fmla="*/ 296305 w 588064"/>
              <a:gd name="connsiteY6" fmla="*/ 0 h 1202235"/>
              <a:gd name="connsiteX0" fmla="*/ 284824 w 576583"/>
              <a:gd name="connsiteY0" fmla="*/ 0 h 1202235"/>
              <a:gd name="connsiteX1" fmla="*/ 570763 w 576583"/>
              <a:gd name="connsiteY1" fmla="*/ 608118 h 1202235"/>
              <a:gd name="connsiteX2" fmla="*/ 370579 w 576583"/>
              <a:gd name="connsiteY2" fmla="*/ 1160685 h 1202235"/>
              <a:gd name="connsiteX3" fmla="*/ 284824 w 576583"/>
              <a:gd name="connsiteY3" fmla="*/ 1202235 h 1202235"/>
              <a:gd name="connsiteX4" fmla="*/ 2249 w 576583"/>
              <a:gd name="connsiteY4" fmla="*/ 601117 h 1202235"/>
              <a:gd name="connsiteX5" fmla="*/ 199825 w 576583"/>
              <a:gd name="connsiteY5" fmla="*/ 67039 h 1202235"/>
              <a:gd name="connsiteX6" fmla="*/ 284824 w 576583"/>
              <a:gd name="connsiteY6" fmla="*/ 0 h 1202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6583" h="1202235">
                <a:moveTo>
                  <a:pt x="284824" y="0"/>
                </a:moveTo>
                <a:cubicBezTo>
                  <a:pt x="379016" y="200372"/>
                  <a:pt x="556471" y="414671"/>
                  <a:pt x="570763" y="608118"/>
                </a:cubicBezTo>
                <a:cubicBezTo>
                  <a:pt x="585056" y="801566"/>
                  <a:pt x="590296" y="1003771"/>
                  <a:pt x="370579" y="1160685"/>
                </a:cubicBezTo>
                <a:lnTo>
                  <a:pt x="284824" y="1202235"/>
                </a:lnTo>
                <a:cubicBezTo>
                  <a:pt x="190632" y="1001862"/>
                  <a:pt x="16415" y="790316"/>
                  <a:pt x="2249" y="601117"/>
                </a:cubicBezTo>
                <a:cubicBezTo>
                  <a:pt x="-11917" y="411918"/>
                  <a:pt x="39302" y="215620"/>
                  <a:pt x="199825" y="67039"/>
                </a:cubicBezTo>
                <a:lnTo>
                  <a:pt x="284824"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8585" tIns="44292" rIns="88585" bIns="44292" anchor="ctr"/>
          <a:lstStyle/>
          <a:p>
            <a:pPr algn="ctr" defTabSz="885856">
              <a:defRPr/>
            </a:pPr>
            <a:endParaRPr lang="zh-CN" altLang="en-US" sz="1799">
              <a:solidFill>
                <a:schemeClr val="tx2"/>
              </a:solidFill>
              <a:latin typeface="微软雅黑" panose="020B0503020204020204" pitchFamily="34" charset="-122"/>
              <a:ea typeface="微软雅黑" panose="020B0503020204020204" pitchFamily="34" charset="-122"/>
            </a:endParaRPr>
          </a:p>
        </p:txBody>
      </p:sp>
      <p:sp>
        <p:nvSpPr>
          <p:cNvPr id="12" name="矩形 11"/>
          <p:cNvSpPr/>
          <p:nvPr/>
        </p:nvSpPr>
        <p:spPr>
          <a:xfrm>
            <a:off x="3537912" y="1059583"/>
            <a:ext cx="2024989" cy="366235"/>
          </a:xfrm>
          <a:prstGeom prst="rect">
            <a:avLst/>
          </a:prstGeom>
        </p:spPr>
        <p:txBody>
          <a:bodyPr wrap="none" lIns="88585" tIns="44292" rIns="88585" bIns="44292">
            <a:spAutoFit/>
          </a:bodyPr>
          <a:lstStyle/>
          <a:p>
            <a:pPr algn="just" defTabSz="885856">
              <a:defRPr/>
            </a:pPr>
            <a:r>
              <a:rPr lang="zh-CN" altLang="en-US" sz="1799" dirty="0">
                <a:solidFill>
                  <a:schemeClr val="tx2"/>
                </a:solidFill>
                <a:latin typeface="微软雅黑" panose="020B0503020204020204" pitchFamily="34" charset="-122"/>
                <a:ea typeface="微软雅黑" panose="020B0503020204020204" pitchFamily="34" charset="-122"/>
              </a:rPr>
              <a:t>点击此处增加文本</a:t>
            </a:r>
          </a:p>
        </p:txBody>
      </p:sp>
      <p:sp>
        <p:nvSpPr>
          <p:cNvPr id="13" name="矩形 12"/>
          <p:cNvSpPr/>
          <p:nvPr/>
        </p:nvSpPr>
        <p:spPr>
          <a:xfrm>
            <a:off x="5927948" y="1983509"/>
            <a:ext cx="2024989" cy="366235"/>
          </a:xfrm>
          <a:prstGeom prst="rect">
            <a:avLst/>
          </a:prstGeom>
        </p:spPr>
        <p:txBody>
          <a:bodyPr wrap="none" lIns="88585" tIns="44292" rIns="88585" bIns="44292">
            <a:spAutoFit/>
          </a:bodyPr>
          <a:lstStyle/>
          <a:p>
            <a:pPr algn="just" defTabSz="885856">
              <a:defRPr/>
            </a:pPr>
            <a:r>
              <a:rPr lang="zh-CN" altLang="en-US" sz="1799" dirty="0">
                <a:solidFill>
                  <a:schemeClr val="tx2"/>
                </a:solidFill>
                <a:latin typeface="微软雅黑" panose="020B0503020204020204" pitchFamily="34" charset="-122"/>
                <a:ea typeface="微软雅黑" panose="020B0503020204020204" pitchFamily="34" charset="-122"/>
              </a:rPr>
              <a:t>点击此处增加文本</a:t>
            </a:r>
          </a:p>
        </p:txBody>
      </p:sp>
      <p:sp>
        <p:nvSpPr>
          <p:cNvPr id="16" name="矩形 15"/>
          <p:cNvSpPr/>
          <p:nvPr/>
        </p:nvSpPr>
        <p:spPr>
          <a:xfrm>
            <a:off x="5927948" y="3367808"/>
            <a:ext cx="2024989" cy="366235"/>
          </a:xfrm>
          <a:prstGeom prst="rect">
            <a:avLst/>
          </a:prstGeom>
        </p:spPr>
        <p:txBody>
          <a:bodyPr wrap="none" lIns="88585" tIns="44292" rIns="88585" bIns="44292">
            <a:spAutoFit/>
          </a:bodyPr>
          <a:lstStyle/>
          <a:p>
            <a:pPr algn="just" defTabSz="885856">
              <a:defRPr/>
            </a:pPr>
            <a:r>
              <a:rPr lang="zh-CN" altLang="en-US" sz="1799" dirty="0">
                <a:solidFill>
                  <a:schemeClr val="tx2"/>
                </a:solidFill>
                <a:latin typeface="微软雅黑" panose="020B0503020204020204" pitchFamily="34" charset="-122"/>
                <a:ea typeface="微软雅黑" panose="020B0503020204020204" pitchFamily="34" charset="-122"/>
              </a:rPr>
              <a:t>点击此处增加文本</a:t>
            </a:r>
          </a:p>
        </p:txBody>
      </p:sp>
      <p:sp>
        <p:nvSpPr>
          <p:cNvPr id="17" name="矩形 16"/>
          <p:cNvSpPr/>
          <p:nvPr/>
        </p:nvSpPr>
        <p:spPr>
          <a:xfrm>
            <a:off x="1162949" y="1983509"/>
            <a:ext cx="2024989" cy="366235"/>
          </a:xfrm>
          <a:prstGeom prst="rect">
            <a:avLst/>
          </a:prstGeom>
        </p:spPr>
        <p:txBody>
          <a:bodyPr wrap="none" lIns="88585" tIns="44292" rIns="88585" bIns="44292">
            <a:spAutoFit/>
          </a:bodyPr>
          <a:lstStyle/>
          <a:p>
            <a:pPr algn="just" defTabSz="885856">
              <a:defRPr/>
            </a:pPr>
            <a:r>
              <a:rPr lang="zh-CN" altLang="en-US" sz="1799" dirty="0">
                <a:solidFill>
                  <a:schemeClr val="tx2"/>
                </a:solidFill>
                <a:latin typeface="微软雅黑" panose="020B0503020204020204" pitchFamily="34" charset="-122"/>
                <a:ea typeface="微软雅黑" panose="020B0503020204020204" pitchFamily="34" charset="-122"/>
              </a:rPr>
              <a:t>点击此处增加文本</a:t>
            </a:r>
          </a:p>
        </p:txBody>
      </p:sp>
      <p:sp>
        <p:nvSpPr>
          <p:cNvPr id="19" name="矩形 18"/>
          <p:cNvSpPr/>
          <p:nvPr/>
        </p:nvSpPr>
        <p:spPr>
          <a:xfrm>
            <a:off x="1162155" y="3367808"/>
            <a:ext cx="2024989" cy="366235"/>
          </a:xfrm>
          <a:prstGeom prst="rect">
            <a:avLst/>
          </a:prstGeom>
        </p:spPr>
        <p:txBody>
          <a:bodyPr wrap="none" lIns="88585" tIns="44292" rIns="88585" bIns="44292">
            <a:spAutoFit/>
          </a:bodyPr>
          <a:lstStyle/>
          <a:p>
            <a:pPr algn="just" defTabSz="885856">
              <a:defRPr/>
            </a:pPr>
            <a:r>
              <a:rPr lang="zh-CN" altLang="en-US" sz="1799" dirty="0">
                <a:solidFill>
                  <a:schemeClr val="tx2"/>
                </a:solidFill>
                <a:latin typeface="微软雅黑" panose="020B0503020204020204" pitchFamily="34" charset="-122"/>
                <a:ea typeface="微软雅黑" panose="020B0503020204020204" pitchFamily="34" charset="-122"/>
              </a:rPr>
              <a:t>点击此处增加文本</a:t>
            </a:r>
          </a:p>
        </p:txBody>
      </p:sp>
      <p:sp>
        <p:nvSpPr>
          <p:cNvPr id="20" name="矩形 19"/>
          <p:cNvSpPr/>
          <p:nvPr/>
        </p:nvSpPr>
        <p:spPr>
          <a:xfrm>
            <a:off x="3538705" y="4382220"/>
            <a:ext cx="2024989" cy="366235"/>
          </a:xfrm>
          <a:prstGeom prst="rect">
            <a:avLst/>
          </a:prstGeom>
        </p:spPr>
        <p:txBody>
          <a:bodyPr wrap="none" lIns="88585" tIns="44292" rIns="88585" bIns="44292">
            <a:spAutoFit/>
          </a:bodyPr>
          <a:lstStyle/>
          <a:p>
            <a:pPr algn="just" defTabSz="885856">
              <a:defRPr/>
            </a:pPr>
            <a:r>
              <a:rPr lang="zh-CN" altLang="en-US" sz="1799" dirty="0">
                <a:solidFill>
                  <a:schemeClr val="tx2"/>
                </a:solidFill>
                <a:latin typeface="微软雅黑" panose="020B0503020204020204" pitchFamily="34" charset="-122"/>
                <a:ea typeface="微软雅黑" panose="020B0503020204020204" pitchFamily="34" charset="-122"/>
              </a:rPr>
              <a:t>点击此处增加文本</a:t>
            </a:r>
          </a:p>
        </p:txBody>
      </p:sp>
      <p:sp>
        <p:nvSpPr>
          <p:cNvPr id="21" name="TextBox 15"/>
          <p:cNvSpPr txBox="1"/>
          <p:nvPr/>
        </p:nvSpPr>
        <p:spPr>
          <a:xfrm>
            <a:off x="2811463" y="339502"/>
            <a:ext cx="3521075" cy="400110"/>
          </a:xfrm>
          <a:prstGeom prst="rect">
            <a:avLst/>
          </a:prstGeom>
          <a:noFill/>
        </p:spPr>
        <p:txBody>
          <a:bodyPr wrap="square" rtlCol="0">
            <a:spAutoFit/>
          </a:bodyPr>
          <a:lstStyle/>
          <a:p>
            <a:pPr algn="ctr" defTabSz="799860"/>
            <a:r>
              <a:rPr lang="zh-CN" altLang="en-US" sz="2000" b="1" dirty="0" smtClean="0">
                <a:solidFill>
                  <a:schemeClr val="accent1"/>
                </a:solidFill>
                <a:latin typeface="幼圆" panose="02010509060101010101" pitchFamily="49" charset="-122"/>
                <a:ea typeface="幼圆" panose="02010509060101010101" pitchFamily="49" charset="-122"/>
              </a:rPr>
              <a:t>添加标题内容</a:t>
            </a:r>
            <a:endParaRPr lang="zh-CN" altLang="en-US" sz="2000" b="1" dirty="0">
              <a:solidFill>
                <a:schemeClr val="accent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96761934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750" fill="hold"/>
                                        <p:tgtEl>
                                          <p:spTgt spid="11"/>
                                        </p:tgtEl>
                                        <p:attrNameLst>
                                          <p:attrName>ppt_x</p:attrName>
                                        </p:attrNameLst>
                                      </p:cBhvr>
                                      <p:tavLst>
                                        <p:tav tm="0">
                                          <p:val>
                                            <p:strVal val="0-#ppt_w/2"/>
                                          </p:val>
                                        </p:tav>
                                        <p:tav tm="100000">
                                          <p:val>
                                            <p:strVal val="#ppt_x"/>
                                          </p:val>
                                        </p:tav>
                                      </p:tavLst>
                                    </p:anim>
                                    <p:anim calcmode="lin" valueType="num">
                                      <p:cBhvr additive="base">
                                        <p:cTn id="8" dur="75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ppt_x"/>
                                          </p:val>
                                        </p:tav>
                                        <p:tav tm="100000">
                                          <p:val>
                                            <p:strVal val="#ppt_x"/>
                                          </p:val>
                                        </p:tav>
                                      </p:tavLst>
                                    </p:anim>
                                    <p:anim calcmode="lin" valueType="num">
                                      <p:cBhvr additive="base">
                                        <p:cTn id="12" dur="75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750" fill="hold"/>
                                        <p:tgtEl>
                                          <p:spTgt spid="7"/>
                                        </p:tgtEl>
                                        <p:attrNameLst>
                                          <p:attrName>ppt_x</p:attrName>
                                        </p:attrNameLst>
                                      </p:cBhvr>
                                      <p:tavLst>
                                        <p:tav tm="0">
                                          <p:val>
                                            <p:strVal val="1+#ppt_w/2"/>
                                          </p:val>
                                        </p:tav>
                                        <p:tav tm="100000">
                                          <p:val>
                                            <p:strVal val="#ppt_x"/>
                                          </p:val>
                                        </p:tav>
                                      </p:tavLst>
                                    </p:anim>
                                    <p:anim calcmode="lin" valueType="num">
                                      <p:cBhvr additive="base">
                                        <p:cTn id="16" dur="75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750" fill="hold"/>
                                        <p:tgtEl>
                                          <p:spTgt spid="8"/>
                                        </p:tgtEl>
                                        <p:attrNameLst>
                                          <p:attrName>ppt_x</p:attrName>
                                        </p:attrNameLst>
                                      </p:cBhvr>
                                      <p:tavLst>
                                        <p:tav tm="0">
                                          <p:val>
                                            <p:strVal val="1+#ppt_w/2"/>
                                          </p:val>
                                        </p:tav>
                                        <p:tav tm="100000">
                                          <p:val>
                                            <p:strVal val="#ppt_x"/>
                                          </p:val>
                                        </p:tav>
                                      </p:tavLst>
                                    </p:anim>
                                    <p:anim calcmode="lin" valueType="num">
                                      <p:cBhvr additive="base">
                                        <p:cTn id="20" dur="75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750" fill="hold"/>
                                        <p:tgtEl>
                                          <p:spTgt spid="9"/>
                                        </p:tgtEl>
                                        <p:attrNameLst>
                                          <p:attrName>ppt_x</p:attrName>
                                        </p:attrNameLst>
                                      </p:cBhvr>
                                      <p:tavLst>
                                        <p:tav tm="0">
                                          <p:val>
                                            <p:strVal val="#ppt_x"/>
                                          </p:val>
                                        </p:tav>
                                        <p:tav tm="100000">
                                          <p:val>
                                            <p:strVal val="#ppt_x"/>
                                          </p:val>
                                        </p:tav>
                                      </p:tavLst>
                                    </p:anim>
                                    <p:anim calcmode="lin" valueType="num">
                                      <p:cBhvr additive="base">
                                        <p:cTn id="24" dur="75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12"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750" fill="hold"/>
                                        <p:tgtEl>
                                          <p:spTgt spid="10"/>
                                        </p:tgtEl>
                                        <p:attrNameLst>
                                          <p:attrName>ppt_x</p:attrName>
                                        </p:attrNameLst>
                                      </p:cBhvr>
                                      <p:tavLst>
                                        <p:tav tm="0">
                                          <p:val>
                                            <p:strVal val="0-#ppt_w/2"/>
                                          </p:val>
                                        </p:tav>
                                        <p:tav tm="100000">
                                          <p:val>
                                            <p:strVal val="#ppt_x"/>
                                          </p:val>
                                        </p:tav>
                                      </p:tavLst>
                                    </p:anim>
                                    <p:anim calcmode="lin" valueType="num">
                                      <p:cBhvr additive="base">
                                        <p:cTn id="28" dur="750" fill="hold"/>
                                        <p:tgtEl>
                                          <p:spTgt spid="10"/>
                                        </p:tgtEl>
                                        <p:attrNameLst>
                                          <p:attrName>ppt_y</p:attrName>
                                        </p:attrNameLst>
                                      </p:cBhvr>
                                      <p:tavLst>
                                        <p:tav tm="0">
                                          <p:val>
                                            <p:strVal val="1+#ppt_h/2"/>
                                          </p:val>
                                        </p:tav>
                                        <p:tav tm="100000">
                                          <p:val>
                                            <p:strVal val="#ppt_y"/>
                                          </p:val>
                                        </p:tav>
                                      </p:tavLst>
                                    </p:anim>
                                  </p:childTnLst>
                                </p:cTn>
                              </p:par>
                            </p:childTnLst>
                          </p:cTn>
                        </p:par>
                        <p:par>
                          <p:cTn id="29" fill="hold">
                            <p:stCondLst>
                              <p:cond delay="750"/>
                            </p:stCondLst>
                            <p:childTnLst>
                              <p:par>
                                <p:cTn id="30" presetID="53" presetClass="entr" presetSubtype="16"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750" fill="hold"/>
                                        <p:tgtEl>
                                          <p:spTgt spid="17"/>
                                        </p:tgtEl>
                                        <p:attrNameLst>
                                          <p:attrName>ppt_w</p:attrName>
                                        </p:attrNameLst>
                                      </p:cBhvr>
                                      <p:tavLst>
                                        <p:tav tm="0">
                                          <p:val>
                                            <p:fltVal val="0"/>
                                          </p:val>
                                        </p:tav>
                                        <p:tav tm="100000">
                                          <p:val>
                                            <p:strVal val="#ppt_w"/>
                                          </p:val>
                                        </p:tav>
                                      </p:tavLst>
                                    </p:anim>
                                    <p:anim calcmode="lin" valueType="num">
                                      <p:cBhvr>
                                        <p:cTn id="33" dur="750" fill="hold"/>
                                        <p:tgtEl>
                                          <p:spTgt spid="17"/>
                                        </p:tgtEl>
                                        <p:attrNameLst>
                                          <p:attrName>ppt_h</p:attrName>
                                        </p:attrNameLst>
                                      </p:cBhvr>
                                      <p:tavLst>
                                        <p:tav tm="0">
                                          <p:val>
                                            <p:fltVal val="0"/>
                                          </p:val>
                                        </p:tav>
                                        <p:tav tm="100000">
                                          <p:val>
                                            <p:strVal val="#ppt_h"/>
                                          </p:val>
                                        </p:tav>
                                      </p:tavLst>
                                    </p:anim>
                                    <p:animEffect transition="in" filter="fade">
                                      <p:cBhvr>
                                        <p:cTn id="34" dur="750"/>
                                        <p:tgtEl>
                                          <p:spTgt spid="17"/>
                                        </p:tgtEl>
                                      </p:cBhvr>
                                    </p:animEffect>
                                  </p:childTnLst>
                                </p:cTn>
                              </p:par>
                            </p:childTnLst>
                          </p:cTn>
                        </p:par>
                        <p:par>
                          <p:cTn id="35" fill="hold">
                            <p:stCondLst>
                              <p:cond delay="1500"/>
                            </p:stCondLst>
                            <p:childTnLst>
                              <p:par>
                                <p:cTn id="36" presetID="53" presetClass="entr" presetSubtype="16"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750" fill="hold"/>
                                        <p:tgtEl>
                                          <p:spTgt spid="12"/>
                                        </p:tgtEl>
                                        <p:attrNameLst>
                                          <p:attrName>ppt_w</p:attrName>
                                        </p:attrNameLst>
                                      </p:cBhvr>
                                      <p:tavLst>
                                        <p:tav tm="0">
                                          <p:val>
                                            <p:fltVal val="0"/>
                                          </p:val>
                                        </p:tav>
                                        <p:tav tm="100000">
                                          <p:val>
                                            <p:strVal val="#ppt_w"/>
                                          </p:val>
                                        </p:tav>
                                      </p:tavLst>
                                    </p:anim>
                                    <p:anim calcmode="lin" valueType="num">
                                      <p:cBhvr>
                                        <p:cTn id="39" dur="750" fill="hold"/>
                                        <p:tgtEl>
                                          <p:spTgt spid="12"/>
                                        </p:tgtEl>
                                        <p:attrNameLst>
                                          <p:attrName>ppt_h</p:attrName>
                                        </p:attrNameLst>
                                      </p:cBhvr>
                                      <p:tavLst>
                                        <p:tav tm="0">
                                          <p:val>
                                            <p:fltVal val="0"/>
                                          </p:val>
                                        </p:tav>
                                        <p:tav tm="100000">
                                          <p:val>
                                            <p:strVal val="#ppt_h"/>
                                          </p:val>
                                        </p:tav>
                                      </p:tavLst>
                                    </p:anim>
                                    <p:animEffect transition="in" filter="fade">
                                      <p:cBhvr>
                                        <p:cTn id="40" dur="750"/>
                                        <p:tgtEl>
                                          <p:spTgt spid="12"/>
                                        </p:tgtEl>
                                      </p:cBhvr>
                                    </p:animEffect>
                                  </p:childTnLst>
                                </p:cTn>
                              </p:par>
                            </p:childTnLst>
                          </p:cTn>
                        </p:par>
                        <p:par>
                          <p:cTn id="41" fill="hold">
                            <p:stCondLst>
                              <p:cond delay="2250"/>
                            </p:stCondLst>
                            <p:childTnLst>
                              <p:par>
                                <p:cTn id="42" presetID="53" presetClass="entr" presetSubtype="16"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750" fill="hold"/>
                                        <p:tgtEl>
                                          <p:spTgt spid="13"/>
                                        </p:tgtEl>
                                        <p:attrNameLst>
                                          <p:attrName>ppt_w</p:attrName>
                                        </p:attrNameLst>
                                      </p:cBhvr>
                                      <p:tavLst>
                                        <p:tav tm="0">
                                          <p:val>
                                            <p:fltVal val="0"/>
                                          </p:val>
                                        </p:tav>
                                        <p:tav tm="100000">
                                          <p:val>
                                            <p:strVal val="#ppt_w"/>
                                          </p:val>
                                        </p:tav>
                                      </p:tavLst>
                                    </p:anim>
                                    <p:anim calcmode="lin" valueType="num">
                                      <p:cBhvr>
                                        <p:cTn id="45" dur="750" fill="hold"/>
                                        <p:tgtEl>
                                          <p:spTgt spid="13"/>
                                        </p:tgtEl>
                                        <p:attrNameLst>
                                          <p:attrName>ppt_h</p:attrName>
                                        </p:attrNameLst>
                                      </p:cBhvr>
                                      <p:tavLst>
                                        <p:tav tm="0">
                                          <p:val>
                                            <p:fltVal val="0"/>
                                          </p:val>
                                        </p:tav>
                                        <p:tav tm="100000">
                                          <p:val>
                                            <p:strVal val="#ppt_h"/>
                                          </p:val>
                                        </p:tav>
                                      </p:tavLst>
                                    </p:anim>
                                    <p:animEffect transition="in" filter="fade">
                                      <p:cBhvr>
                                        <p:cTn id="46" dur="750"/>
                                        <p:tgtEl>
                                          <p:spTgt spid="13"/>
                                        </p:tgtEl>
                                      </p:cBhvr>
                                    </p:animEffect>
                                  </p:childTnLst>
                                </p:cTn>
                              </p:par>
                            </p:childTnLst>
                          </p:cTn>
                        </p:par>
                        <p:par>
                          <p:cTn id="47" fill="hold">
                            <p:stCondLst>
                              <p:cond delay="3000"/>
                            </p:stCondLst>
                            <p:childTnLst>
                              <p:par>
                                <p:cTn id="48" presetID="53" presetClass="entr" presetSubtype="16"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p:cTn id="50" dur="750" fill="hold"/>
                                        <p:tgtEl>
                                          <p:spTgt spid="16"/>
                                        </p:tgtEl>
                                        <p:attrNameLst>
                                          <p:attrName>ppt_w</p:attrName>
                                        </p:attrNameLst>
                                      </p:cBhvr>
                                      <p:tavLst>
                                        <p:tav tm="0">
                                          <p:val>
                                            <p:fltVal val="0"/>
                                          </p:val>
                                        </p:tav>
                                        <p:tav tm="100000">
                                          <p:val>
                                            <p:strVal val="#ppt_w"/>
                                          </p:val>
                                        </p:tav>
                                      </p:tavLst>
                                    </p:anim>
                                    <p:anim calcmode="lin" valueType="num">
                                      <p:cBhvr>
                                        <p:cTn id="51" dur="750" fill="hold"/>
                                        <p:tgtEl>
                                          <p:spTgt spid="16"/>
                                        </p:tgtEl>
                                        <p:attrNameLst>
                                          <p:attrName>ppt_h</p:attrName>
                                        </p:attrNameLst>
                                      </p:cBhvr>
                                      <p:tavLst>
                                        <p:tav tm="0">
                                          <p:val>
                                            <p:fltVal val="0"/>
                                          </p:val>
                                        </p:tav>
                                        <p:tav tm="100000">
                                          <p:val>
                                            <p:strVal val="#ppt_h"/>
                                          </p:val>
                                        </p:tav>
                                      </p:tavLst>
                                    </p:anim>
                                    <p:animEffect transition="in" filter="fade">
                                      <p:cBhvr>
                                        <p:cTn id="52" dur="750"/>
                                        <p:tgtEl>
                                          <p:spTgt spid="16"/>
                                        </p:tgtEl>
                                      </p:cBhvr>
                                    </p:animEffect>
                                  </p:childTnLst>
                                </p:cTn>
                              </p:par>
                            </p:childTnLst>
                          </p:cTn>
                        </p:par>
                        <p:par>
                          <p:cTn id="53" fill="hold">
                            <p:stCondLst>
                              <p:cond delay="3750"/>
                            </p:stCondLst>
                            <p:childTnLst>
                              <p:par>
                                <p:cTn id="54" presetID="53" presetClass="entr" presetSubtype="16" fill="hold" grpId="0" nodeType="afterEffect">
                                  <p:stCondLst>
                                    <p:cond delay="0"/>
                                  </p:stCondLst>
                                  <p:childTnLst>
                                    <p:set>
                                      <p:cBhvr>
                                        <p:cTn id="55" dur="1" fill="hold">
                                          <p:stCondLst>
                                            <p:cond delay="0"/>
                                          </p:stCondLst>
                                        </p:cTn>
                                        <p:tgtEl>
                                          <p:spTgt spid="20"/>
                                        </p:tgtEl>
                                        <p:attrNameLst>
                                          <p:attrName>style.visibility</p:attrName>
                                        </p:attrNameLst>
                                      </p:cBhvr>
                                      <p:to>
                                        <p:strVal val="visible"/>
                                      </p:to>
                                    </p:set>
                                    <p:anim calcmode="lin" valueType="num">
                                      <p:cBhvr>
                                        <p:cTn id="56" dur="750" fill="hold"/>
                                        <p:tgtEl>
                                          <p:spTgt spid="20"/>
                                        </p:tgtEl>
                                        <p:attrNameLst>
                                          <p:attrName>ppt_w</p:attrName>
                                        </p:attrNameLst>
                                      </p:cBhvr>
                                      <p:tavLst>
                                        <p:tav tm="0">
                                          <p:val>
                                            <p:fltVal val="0"/>
                                          </p:val>
                                        </p:tav>
                                        <p:tav tm="100000">
                                          <p:val>
                                            <p:strVal val="#ppt_w"/>
                                          </p:val>
                                        </p:tav>
                                      </p:tavLst>
                                    </p:anim>
                                    <p:anim calcmode="lin" valueType="num">
                                      <p:cBhvr>
                                        <p:cTn id="57" dur="750" fill="hold"/>
                                        <p:tgtEl>
                                          <p:spTgt spid="20"/>
                                        </p:tgtEl>
                                        <p:attrNameLst>
                                          <p:attrName>ppt_h</p:attrName>
                                        </p:attrNameLst>
                                      </p:cBhvr>
                                      <p:tavLst>
                                        <p:tav tm="0">
                                          <p:val>
                                            <p:fltVal val="0"/>
                                          </p:val>
                                        </p:tav>
                                        <p:tav tm="100000">
                                          <p:val>
                                            <p:strVal val="#ppt_h"/>
                                          </p:val>
                                        </p:tav>
                                      </p:tavLst>
                                    </p:anim>
                                    <p:animEffect transition="in" filter="fade">
                                      <p:cBhvr>
                                        <p:cTn id="58" dur="750"/>
                                        <p:tgtEl>
                                          <p:spTgt spid="20"/>
                                        </p:tgtEl>
                                      </p:cBhvr>
                                    </p:animEffect>
                                  </p:childTnLst>
                                </p:cTn>
                              </p:par>
                            </p:childTnLst>
                          </p:cTn>
                        </p:par>
                        <p:par>
                          <p:cTn id="59" fill="hold">
                            <p:stCondLst>
                              <p:cond delay="4500"/>
                            </p:stCondLst>
                            <p:childTnLst>
                              <p:par>
                                <p:cTn id="60" presetID="53" presetClass="entr" presetSubtype="16"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p:cTn id="62" dur="750" fill="hold"/>
                                        <p:tgtEl>
                                          <p:spTgt spid="19"/>
                                        </p:tgtEl>
                                        <p:attrNameLst>
                                          <p:attrName>ppt_w</p:attrName>
                                        </p:attrNameLst>
                                      </p:cBhvr>
                                      <p:tavLst>
                                        <p:tav tm="0">
                                          <p:val>
                                            <p:fltVal val="0"/>
                                          </p:val>
                                        </p:tav>
                                        <p:tav tm="100000">
                                          <p:val>
                                            <p:strVal val="#ppt_w"/>
                                          </p:val>
                                        </p:tav>
                                      </p:tavLst>
                                    </p:anim>
                                    <p:anim calcmode="lin" valueType="num">
                                      <p:cBhvr>
                                        <p:cTn id="63" dur="750" fill="hold"/>
                                        <p:tgtEl>
                                          <p:spTgt spid="19"/>
                                        </p:tgtEl>
                                        <p:attrNameLst>
                                          <p:attrName>ppt_h</p:attrName>
                                        </p:attrNameLst>
                                      </p:cBhvr>
                                      <p:tavLst>
                                        <p:tav tm="0">
                                          <p:val>
                                            <p:fltVal val="0"/>
                                          </p:val>
                                        </p:tav>
                                        <p:tav tm="100000">
                                          <p:val>
                                            <p:strVal val="#ppt_h"/>
                                          </p:val>
                                        </p:tav>
                                      </p:tavLst>
                                    </p:anim>
                                    <p:animEffect transition="in" filter="fade">
                                      <p:cBhvr>
                                        <p:cTn id="64"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p:bldP spid="13" grpId="0"/>
      <p:bldP spid="16" grpId="0"/>
      <p:bldP spid="17" grpId="0"/>
      <p:bldP spid="19"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5"/>
          <p:cNvSpPr/>
          <p:nvPr/>
        </p:nvSpPr>
        <p:spPr>
          <a:xfrm>
            <a:off x="2029832" y="3546543"/>
            <a:ext cx="5840009" cy="642439"/>
          </a:xfrm>
          <a:prstGeom prst="roundRect">
            <a:avLst/>
          </a:prstGeom>
          <a:noFill/>
          <a:ln w="603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76">
              <a:solidFill>
                <a:schemeClr val="tx2"/>
              </a:solidFill>
            </a:endParaRPr>
          </a:p>
        </p:txBody>
      </p:sp>
      <p:sp>
        <p:nvSpPr>
          <p:cNvPr id="7" name="圆角矩形 6"/>
          <p:cNvSpPr/>
          <p:nvPr/>
        </p:nvSpPr>
        <p:spPr>
          <a:xfrm>
            <a:off x="1394946" y="2567419"/>
            <a:ext cx="5755595" cy="642439"/>
          </a:xfrm>
          <a:prstGeom prst="roundRect">
            <a:avLst/>
          </a:prstGeom>
          <a:noFill/>
          <a:ln w="603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76">
              <a:solidFill>
                <a:schemeClr val="tx2"/>
              </a:solidFill>
            </a:endParaRPr>
          </a:p>
        </p:txBody>
      </p:sp>
      <p:sp>
        <p:nvSpPr>
          <p:cNvPr id="8" name="圆角矩形 7"/>
          <p:cNvSpPr/>
          <p:nvPr/>
        </p:nvSpPr>
        <p:spPr>
          <a:xfrm>
            <a:off x="2029832" y="1568070"/>
            <a:ext cx="5840009" cy="642439"/>
          </a:xfrm>
          <a:prstGeom prst="roundRect">
            <a:avLst/>
          </a:prstGeom>
          <a:noFill/>
          <a:ln w="603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76">
              <a:solidFill>
                <a:schemeClr val="tx2"/>
              </a:solidFill>
            </a:endParaRPr>
          </a:p>
        </p:txBody>
      </p:sp>
      <p:grpSp>
        <p:nvGrpSpPr>
          <p:cNvPr id="9" name="Group 5"/>
          <p:cNvGrpSpPr>
            <a:grpSpLocks/>
          </p:cNvGrpSpPr>
          <p:nvPr/>
        </p:nvGrpSpPr>
        <p:grpSpPr bwMode="auto">
          <a:xfrm>
            <a:off x="1394946" y="1378908"/>
            <a:ext cx="927363" cy="926777"/>
            <a:chOff x="802" y="845"/>
            <a:chExt cx="827" cy="826"/>
          </a:xfrm>
        </p:grpSpPr>
        <p:sp>
          <p:nvSpPr>
            <p:cNvPr id="10" name="Oval 6"/>
            <p:cNvSpPr>
              <a:spLocks noChangeArrowheads="1"/>
            </p:cNvSpPr>
            <p:nvPr/>
          </p:nvSpPr>
          <p:spPr bwMode="ltGray">
            <a:xfrm>
              <a:off x="802" y="845"/>
              <a:ext cx="827" cy="826"/>
            </a:xfrm>
            <a:prstGeom prst="ellipse">
              <a:avLst/>
            </a:prstGeom>
            <a:solidFill>
              <a:srgbClr val="F8F8F8"/>
            </a:solidFill>
            <a:ln w="38100">
              <a:solidFill>
                <a:schemeClr val="accent1"/>
              </a:solidFill>
              <a:round/>
              <a:headEnd/>
              <a:tailEnd/>
            </a:ln>
          </p:spPr>
          <p:txBody>
            <a:bodyPr wrap="none" anchor="ctr"/>
            <a:lstStyle/>
            <a:p>
              <a:endParaRPr lang="zh-CN" altLang="en-US" sz="876">
                <a:solidFill>
                  <a:schemeClr val="tx2"/>
                </a:solidFill>
                <a:latin typeface="Calibri" pitchFamily="34" charset="0"/>
                <a:cs typeface="Arial" charset="0"/>
              </a:endParaRPr>
            </a:p>
          </p:txBody>
        </p:sp>
        <p:sp>
          <p:nvSpPr>
            <p:cNvPr id="11" name="Oval 7"/>
            <p:cNvSpPr>
              <a:spLocks noChangeArrowheads="1"/>
            </p:cNvSpPr>
            <p:nvPr/>
          </p:nvSpPr>
          <p:spPr bwMode="ltGray">
            <a:xfrm>
              <a:off x="836" y="879"/>
              <a:ext cx="758" cy="758"/>
            </a:xfrm>
            <a:prstGeom prst="ellipse">
              <a:avLst/>
            </a:prstGeom>
            <a:solidFill>
              <a:srgbClr val="FFFFFF"/>
            </a:solidFill>
            <a:ln w="38100">
              <a:solidFill>
                <a:schemeClr val="accent1"/>
              </a:solidFill>
              <a:round/>
              <a:headEnd/>
              <a:tailEnd/>
            </a:ln>
            <a:extLst/>
          </p:spPr>
          <p:txBody>
            <a:bodyPr wrap="none" anchor="ctr"/>
            <a:lstStyle/>
            <a:p>
              <a:endParaRPr lang="zh-CN" altLang="en-US" sz="876">
                <a:solidFill>
                  <a:schemeClr val="tx2"/>
                </a:solidFill>
                <a:latin typeface="Calibri" pitchFamily="34" charset="0"/>
                <a:cs typeface="Arial" charset="0"/>
              </a:endParaRPr>
            </a:p>
          </p:txBody>
        </p:sp>
        <p:sp>
          <p:nvSpPr>
            <p:cNvPr id="12" name="Oval 8"/>
            <p:cNvSpPr>
              <a:spLocks noChangeArrowheads="1"/>
            </p:cNvSpPr>
            <p:nvPr/>
          </p:nvSpPr>
          <p:spPr bwMode="ltGray">
            <a:xfrm>
              <a:off x="870" y="915"/>
              <a:ext cx="690" cy="690"/>
            </a:xfrm>
            <a:prstGeom prst="ellipse">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sz="876">
                <a:solidFill>
                  <a:schemeClr val="tx2"/>
                </a:solidFill>
                <a:latin typeface="Calibri" pitchFamily="34" charset="0"/>
                <a:cs typeface="Arial" charset="0"/>
              </a:endParaRPr>
            </a:p>
          </p:txBody>
        </p:sp>
      </p:grpSp>
      <p:grpSp>
        <p:nvGrpSpPr>
          <p:cNvPr id="13" name="Group 12"/>
          <p:cNvGrpSpPr>
            <a:grpSpLocks/>
          </p:cNvGrpSpPr>
          <p:nvPr/>
        </p:nvGrpSpPr>
        <p:grpSpPr bwMode="auto">
          <a:xfrm>
            <a:off x="6897299" y="2393723"/>
            <a:ext cx="927363" cy="926777"/>
            <a:chOff x="802" y="845"/>
            <a:chExt cx="827" cy="826"/>
          </a:xfrm>
        </p:grpSpPr>
        <p:sp>
          <p:nvSpPr>
            <p:cNvPr id="16" name="Oval 13"/>
            <p:cNvSpPr>
              <a:spLocks noChangeArrowheads="1"/>
            </p:cNvSpPr>
            <p:nvPr/>
          </p:nvSpPr>
          <p:spPr bwMode="gray">
            <a:xfrm>
              <a:off x="802" y="845"/>
              <a:ext cx="827" cy="826"/>
            </a:xfrm>
            <a:prstGeom prst="ellipse">
              <a:avLst/>
            </a:prstGeom>
            <a:solidFill>
              <a:srgbClr val="F8F8F8"/>
            </a:solidFill>
            <a:ln w="38100">
              <a:solidFill>
                <a:schemeClr val="accent2"/>
              </a:solidFill>
              <a:round/>
              <a:headEnd/>
              <a:tailEnd/>
            </a:ln>
          </p:spPr>
          <p:txBody>
            <a:bodyPr wrap="none" anchor="ctr"/>
            <a:lstStyle/>
            <a:p>
              <a:endParaRPr lang="zh-CN" altLang="en-US" sz="876">
                <a:solidFill>
                  <a:schemeClr val="tx2"/>
                </a:solidFill>
                <a:latin typeface="Calibri" pitchFamily="34" charset="0"/>
                <a:cs typeface="Arial" charset="0"/>
              </a:endParaRPr>
            </a:p>
          </p:txBody>
        </p:sp>
        <p:sp>
          <p:nvSpPr>
            <p:cNvPr id="17" name="Oval 14"/>
            <p:cNvSpPr>
              <a:spLocks noChangeArrowheads="1"/>
            </p:cNvSpPr>
            <p:nvPr/>
          </p:nvSpPr>
          <p:spPr bwMode="gray">
            <a:xfrm>
              <a:off x="836" y="879"/>
              <a:ext cx="758" cy="758"/>
            </a:xfrm>
            <a:prstGeom prst="ellipse">
              <a:avLst/>
            </a:pr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sz="876">
                <a:solidFill>
                  <a:schemeClr val="tx2"/>
                </a:solidFill>
                <a:latin typeface="Calibri" pitchFamily="34" charset="0"/>
                <a:cs typeface="Arial" charset="0"/>
              </a:endParaRPr>
            </a:p>
          </p:txBody>
        </p:sp>
        <p:sp>
          <p:nvSpPr>
            <p:cNvPr id="19" name="Oval 15"/>
            <p:cNvSpPr>
              <a:spLocks noChangeArrowheads="1"/>
            </p:cNvSpPr>
            <p:nvPr/>
          </p:nvSpPr>
          <p:spPr bwMode="gray">
            <a:xfrm>
              <a:off x="870" y="915"/>
              <a:ext cx="690" cy="690"/>
            </a:xfrm>
            <a:prstGeom prst="ellipse">
              <a:avLst/>
            </a:pr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sz="876">
                <a:solidFill>
                  <a:schemeClr val="tx2"/>
                </a:solidFill>
                <a:latin typeface="Calibri" pitchFamily="34" charset="0"/>
                <a:cs typeface="Arial" charset="0"/>
              </a:endParaRPr>
            </a:p>
          </p:txBody>
        </p:sp>
      </p:grpSp>
      <p:grpSp>
        <p:nvGrpSpPr>
          <p:cNvPr id="20" name="Group 19"/>
          <p:cNvGrpSpPr>
            <a:grpSpLocks/>
          </p:cNvGrpSpPr>
          <p:nvPr/>
        </p:nvGrpSpPr>
        <p:grpSpPr bwMode="auto">
          <a:xfrm>
            <a:off x="1387812" y="3426385"/>
            <a:ext cx="927363" cy="926777"/>
            <a:chOff x="802" y="845"/>
            <a:chExt cx="827" cy="826"/>
          </a:xfrm>
        </p:grpSpPr>
        <p:sp>
          <p:nvSpPr>
            <p:cNvPr id="21" name="Oval 20"/>
            <p:cNvSpPr>
              <a:spLocks noChangeArrowheads="1"/>
            </p:cNvSpPr>
            <p:nvPr/>
          </p:nvSpPr>
          <p:spPr bwMode="ltGray">
            <a:xfrm>
              <a:off x="802" y="845"/>
              <a:ext cx="827" cy="826"/>
            </a:xfrm>
            <a:prstGeom prst="ellipse">
              <a:avLst/>
            </a:prstGeom>
            <a:solidFill>
              <a:srgbClr val="F8F8F8"/>
            </a:solidFill>
            <a:ln w="38100">
              <a:solidFill>
                <a:schemeClr val="accent1"/>
              </a:solidFill>
              <a:round/>
              <a:headEnd/>
              <a:tailEnd/>
            </a:ln>
          </p:spPr>
          <p:txBody>
            <a:bodyPr wrap="none" anchor="ctr"/>
            <a:lstStyle/>
            <a:p>
              <a:endParaRPr lang="zh-CN" altLang="en-US" sz="876">
                <a:solidFill>
                  <a:schemeClr val="tx2"/>
                </a:solidFill>
                <a:latin typeface="Calibri" pitchFamily="34" charset="0"/>
                <a:cs typeface="Arial" charset="0"/>
              </a:endParaRPr>
            </a:p>
          </p:txBody>
        </p:sp>
        <p:sp>
          <p:nvSpPr>
            <p:cNvPr id="22" name="Oval 21"/>
            <p:cNvSpPr>
              <a:spLocks noChangeArrowheads="1"/>
            </p:cNvSpPr>
            <p:nvPr/>
          </p:nvSpPr>
          <p:spPr bwMode="ltGray">
            <a:xfrm>
              <a:off x="836" y="879"/>
              <a:ext cx="758" cy="758"/>
            </a:xfrm>
            <a:prstGeom prst="ellipse">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sz="876">
                <a:solidFill>
                  <a:schemeClr val="tx2"/>
                </a:solidFill>
                <a:latin typeface="Calibri" pitchFamily="34" charset="0"/>
                <a:cs typeface="Arial" charset="0"/>
              </a:endParaRPr>
            </a:p>
          </p:txBody>
        </p:sp>
        <p:sp>
          <p:nvSpPr>
            <p:cNvPr id="23" name="Oval 22"/>
            <p:cNvSpPr>
              <a:spLocks noChangeArrowheads="1"/>
            </p:cNvSpPr>
            <p:nvPr/>
          </p:nvSpPr>
          <p:spPr bwMode="ltGray">
            <a:xfrm>
              <a:off x="870" y="915"/>
              <a:ext cx="690" cy="690"/>
            </a:xfrm>
            <a:prstGeom prst="ellipse">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sz="876">
                <a:solidFill>
                  <a:schemeClr val="tx2"/>
                </a:solidFill>
                <a:latin typeface="Calibri" pitchFamily="34" charset="0"/>
                <a:cs typeface="Arial" charset="0"/>
              </a:endParaRPr>
            </a:p>
          </p:txBody>
        </p:sp>
      </p:grpSp>
      <p:sp>
        <p:nvSpPr>
          <p:cNvPr id="24" name="TextBox 69"/>
          <p:cNvSpPr txBox="1"/>
          <p:nvPr/>
        </p:nvSpPr>
        <p:spPr>
          <a:xfrm>
            <a:off x="1404348" y="1693380"/>
            <a:ext cx="909529" cy="323065"/>
          </a:xfrm>
          <a:prstGeom prst="rect">
            <a:avLst/>
          </a:prstGeom>
          <a:noFill/>
        </p:spPr>
        <p:txBody>
          <a:bodyPr>
            <a:spAutoFit/>
          </a:bodyPr>
          <a:lstStyle/>
          <a:p>
            <a:pPr algn="ctr">
              <a:defRPr/>
            </a:pPr>
            <a:r>
              <a:rPr lang="zh-CN" altLang="en-US" sz="1500" b="1" dirty="0">
                <a:solidFill>
                  <a:schemeClr val="tx2"/>
                </a:solidFill>
                <a:latin typeface="微软雅黑" pitchFamily="34" charset="-122"/>
                <a:ea typeface="微软雅黑" pitchFamily="34" charset="-122"/>
              </a:rPr>
              <a:t>标题</a:t>
            </a:r>
          </a:p>
        </p:txBody>
      </p:sp>
      <p:sp>
        <p:nvSpPr>
          <p:cNvPr id="25" name="TextBox 70"/>
          <p:cNvSpPr txBox="1"/>
          <p:nvPr/>
        </p:nvSpPr>
        <p:spPr>
          <a:xfrm>
            <a:off x="7111455" y="2697982"/>
            <a:ext cx="749024" cy="323065"/>
          </a:xfrm>
          <a:prstGeom prst="rect">
            <a:avLst/>
          </a:prstGeom>
          <a:noFill/>
        </p:spPr>
        <p:txBody>
          <a:bodyPr>
            <a:spAutoFit/>
          </a:bodyPr>
          <a:lstStyle/>
          <a:p>
            <a:pPr>
              <a:defRPr/>
            </a:pPr>
            <a:r>
              <a:rPr lang="zh-CN" altLang="en-US" sz="1500" b="1" dirty="0">
                <a:solidFill>
                  <a:schemeClr val="tx2"/>
                </a:solidFill>
                <a:latin typeface="微软雅黑" pitchFamily="34" charset="-122"/>
                <a:ea typeface="微软雅黑" pitchFamily="34" charset="-122"/>
              </a:rPr>
              <a:t>标题</a:t>
            </a:r>
          </a:p>
        </p:txBody>
      </p:sp>
      <p:sp>
        <p:nvSpPr>
          <p:cNvPr id="26" name="TextBox 71"/>
          <p:cNvSpPr txBox="1"/>
          <p:nvPr/>
        </p:nvSpPr>
        <p:spPr>
          <a:xfrm>
            <a:off x="1578654" y="3760691"/>
            <a:ext cx="856027" cy="323065"/>
          </a:xfrm>
          <a:prstGeom prst="rect">
            <a:avLst/>
          </a:prstGeom>
          <a:noFill/>
        </p:spPr>
        <p:txBody>
          <a:bodyPr>
            <a:spAutoFit/>
          </a:bodyPr>
          <a:lstStyle/>
          <a:p>
            <a:pPr>
              <a:defRPr/>
            </a:pPr>
            <a:r>
              <a:rPr lang="zh-CN" altLang="en-US" sz="1500" b="1" dirty="0">
                <a:solidFill>
                  <a:schemeClr val="tx2"/>
                </a:solidFill>
                <a:latin typeface="微软雅黑" pitchFamily="34" charset="-122"/>
                <a:ea typeface="微软雅黑" pitchFamily="34" charset="-122"/>
              </a:rPr>
              <a:t>标题</a:t>
            </a:r>
          </a:p>
        </p:txBody>
      </p:sp>
      <p:sp>
        <p:nvSpPr>
          <p:cNvPr id="27" name="TextBox 73"/>
          <p:cNvSpPr txBox="1"/>
          <p:nvPr/>
        </p:nvSpPr>
        <p:spPr>
          <a:xfrm>
            <a:off x="2411479" y="1648730"/>
            <a:ext cx="5353738" cy="511905"/>
          </a:xfrm>
          <a:prstGeom prst="rect">
            <a:avLst/>
          </a:prstGeom>
          <a:noFill/>
        </p:spPr>
        <p:txBody>
          <a:bodyPr>
            <a:spAutoFit/>
          </a:bodyPr>
          <a:lstStyle/>
          <a:p>
            <a:pPr>
              <a:lnSpc>
                <a:spcPct val="130000"/>
              </a:lnSpc>
            </a:pPr>
            <a:r>
              <a:rPr lang="zh-CN" altLang="en-US" sz="1049" dirty="0">
                <a:solidFill>
                  <a:schemeClr val="tx2"/>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28" name="TextBox 74"/>
          <p:cNvSpPr txBox="1"/>
          <p:nvPr/>
        </p:nvSpPr>
        <p:spPr>
          <a:xfrm>
            <a:off x="1486492" y="2615008"/>
            <a:ext cx="5370382" cy="696514"/>
          </a:xfrm>
          <a:prstGeom prst="rect">
            <a:avLst/>
          </a:prstGeom>
          <a:noFill/>
          <a:ln>
            <a:noFill/>
          </a:ln>
        </p:spPr>
        <p:txBody>
          <a:bodyPr>
            <a:spAutoFit/>
          </a:bodyPr>
          <a:lstStyle/>
          <a:p>
            <a:pPr>
              <a:lnSpc>
                <a:spcPct val="130000"/>
              </a:lnSpc>
            </a:pPr>
            <a:r>
              <a:rPr lang="zh-CN" altLang="en-US" sz="1049" dirty="0">
                <a:solidFill>
                  <a:schemeClr val="tx2"/>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a:p>
            <a:pPr>
              <a:defRPr/>
            </a:pPr>
            <a:endParaRPr lang="zh-CN" altLang="en-US" sz="1200" dirty="0">
              <a:solidFill>
                <a:schemeClr val="tx2"/>
              </a:solidFill>
              <a:latin typeface="微软雅黑" pitchFamily="34" charset="-122"/>
              <a:ea typeface="微软雅黑" pitchFamily="34" charset="-122"/>
            </a:endParaRPr>
          </a:p>
        </p:txBody>
      </p:sp>
      <p:sp>
        <p:nvSpPr>
          <p:cNvPr id="29" name="TextBox 75"/>
          <p:cNvSpPr txBox="1">
            <a:spLocks noChangeArrowheads="1"/>
          </p:cNvSpPr>
          <p:nvPr/>
        </p:nvSpPr>
        <p:spPr bwMode="auto">
          <a:xfrm>
            <a:off x="2308041" y="3590564"/>
            <a:ext cx="5554667" cy="511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nSpc>
                <a:spcPct val="130000"/>
              </a:lnSpc>
            </a:pPr>
            <a:r>
              <a:rPr lang="zh-CN" altLang="en-US" sz="1049" dirty="0">
                <a:solidFill>
                  <a:schemeClr val="tx2"/>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30" name="TextBox 15"/>
          <p:cNvSpPr txBox="1"/>
          <p:nvPr/>
        </p:nvSpPr>
        <p:spPr>
          <a:xfrm>
            <a:off x="2811463" y="339502"/>
            <a:ext cx="3521075" cy="400110"/>
          </a:xfrm>
          <a:prstGeom prst="rect">
            <a:avLst/>
          </a:prstGeom>
          <a:noFill/>
        </p:spPr>
        <p:txBody>
          <a:bodyPr wrap="square" rtlCol="0">
            <a:spAutoFit/>
          </a:bodyPr>
          <a:lstStyle/>
          <a:p>
            <a:pPr algn="ctr" defTabSz="799860"/>
            <a:r>
              <a:rPr lang="zh-CN" altLang="en-US" sz="2000" b="1" dirty="0" smtClean="0">
                <a:solidFill>
                  <a:schemeClr val="accent1"/>
                </a:solidFill>
                <a:latin typeface="幼圆" panose="02010509060101010101" pitchFamily="49" charset="-122"/>
                <a:ea typeface="幼圆" panose="02010509060101010101" pitchFamily="49" charset="-122"/>
              </a:rPr>
              <a:t>添加标题内容</a:t>
            </a:r>
            <a:endParaRPr lang="zh-CN" altLang="en-US" sz="2000" b="1" dirty="0">
              <a:solidFill>
                <a:schemeClr val="accent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1251342811"/>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0-#ppt_w/2"/>
                                          </p:val>
                                        </p:tav>
                                        <p:tav tm="100000">
                                          <p:val>
                                            <p:strVal val="#ppt_x"/>
                                          </p:val>
                                        </p:tav>
                                      </p:tavLst>
                                    </p:anim>
                                    <p:anim calcmode="lin" valueType="num">
                                      <p:cBhvr additive="base">
                                        <p:cTn id="16" dur="500" fill="hold"/>
                                        <p:tgtEl>
                                          <p:spTgt spid="2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0-#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2"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1+#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1+#ppt_w/2"/>
                                          </p:val>
                                        </p:tav>
                                        <p:tav tm="100000">
                                          <p:val>
                                            <p:strVal val="#ppt_x"/>
                                          </p:val>
                                        </p:tav>
                                      </p:tavLst>
                                    </p:anim>
                                    <p:anim calcmode="lin" valueType="num">
                                      <p:cBhvr additive="base">
                                        <p:cTn id="29" dur="500" fill="hold"/>
                                        <p:tgtEl>
                                          <p:spTgt spid="13"/>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fill="hold"/>
                                        <p:tgtEl>
                                          <p:spTgt spid="25"/>
                                        </p:tgtEl>
                                        <p:attrNameLst>
                                          <p:attrName>ppt_x</p:attrName>
                                        </p:attrNameLst>
                                      </p:cBhvr>
                                      <p:tavLst>
                                        <p:tav tm="0">
                                          <p:val>
                                            <p:strVal val="1+#ppt_w/2"/>
                                          </p:val>
                                        </p:tav>
                                        <p:tav tm="100000">
                                          <p:val>
                                            <p:strVal val="#ppt_x"/>
                                          </p:val>
                                        </p:tav>
                                      </p:tavLst>
                                    </p:anim>
                                    <p:anim calcmode="lin" valueType="num">
                                      <p:cBhvr additive="base">
                                        <p:cTn id="33" dur="500" fill="hold"/>
                                        <p:tgtEl>
                                          <p:spTgt spid="25"/>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500" fill="hold"/>
                                        <p:tgtEl>
                                          <p:spTgt spid="28"/>
                                        </p:tgtEl>
                                        <p:attrNameLst>
                                          <p:attrName>ppt_x</p:attrName>
                                        </p:attrNameLst>
                                      </p:cBhvr>
                                      <p:tavLst>
                                        <p:tav tm="0">
                                          <p:val>
                                            <p:strVal val="1+#ppt_w/2"/>
                                          </p:val>
                                        </p:tav>
                                        <p:tav tm="100000">
                                          <p:val>
                                            <p:strVal val="#ppt_x"/>
                                          </p:val>
                                        </p:tav>
                                      </p:tavLst>
                                    </p:anim>
                                    <p:anim calcmode="lin" valueType="num">
                                      <p:cBhvr additive="base">
                                        <p:cTn id="37" dur="500" fill="hold"/>
                                        <p:tgtEl>
                                          <p:spTgt spid="28"/>
                                        </p:tgtEl>
                                        <p:attrNameLst>
                                          <p:attrName>ppt_y</p:attrName>
                                        </p:attrNameLst>
                                      </p:cBhvr>
                                      <p:tavLst>
                                        <p:tav tm="0">
                                          <p:val>
                                            <p:strVal val="#ppt_y"/>
                                          </p:val>
                                        </p:tav>
                                        <p:tav tm="100000">
                                          <p:val>
                                            <p:strVal val="#ppt_y"/>
                                          </p:val>
                                        </p:tav>
                                      </p:tavLst>
                                    </p:anim>
                                  </p:childTnLst>
                                </p:cTn>
                              </p:par>
                            </p:childTnLst>
                          </p:cTn>
                        </p:par>
                        <p:par>
                          <p:cTn id="38" fill="hold">
                            <p:stCondLst>
                              <p:cond delay="1000"/>
                            </p:stCondLst>
                            <p:childTnLst>
                              <p:par>
                                <p:cTn id="39" presetID="2" presetClass="entr" presetSubtype="8"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fill="hold"/>
                                        <p:tgtEl>
                                          <p:spTgt spid="6"/>
                                        </p:tgtEl>
                                        <p:attrNameLst>
                                          <p:attrName>ppt_x</p:attrName>
                                        </p:attrNameLst>
                                      </p:cBhvr>
                                      <p:tavLst>
                                        <p:tav tm="0">
                                          <p:val>
                                            <p:strVal val="0-#ppt_w/2"/>
                                          </p:val>
                                        </p:tav>
                                        <p:tav tm="100000">
                                          <p:val>
                                            <p:strVal val="#ppt_x"/>
                                          </p:val>
                                        </p:tav>
                                      </p:tavLst>
                                    </p:anim>
                                    <p:anim calcmode="lin" valueType="num">
                                      <p:cBhvr additive="base">
                                        <p:cTn id="42" dur="500" fill="hold"/>
                                        <p:tgtEl>
                                          <p:spTgt spid="6"/>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500" fill="hold"/>
                                        <p:tgtEl>
                                          <p:spTgt spid="20"/>
                                        </p:tgtEl>
                                        <p:attrNameLst>
                                          <p:attrName>ppt_x</p:attrName>
                                        </p:attrNameLst>
                                      </p:cBhvr>
                                      <p:tavLst>
                                        <p:tav tm="0">
                                          <p:val>
                                            <p:strVal val="0-#ppt_w/2"/>
                                          </p:val>
                                        </p:tav>
                                        <p:tav tm="100000">
                                          <p:val>
                                            <p:strVal val="#ppt_x"/>
                                          </p:val>
                                        </p:tav>
                                      </p:tavLst>
                                    </p:anim>
                                    <p:anim calcmode="lin" valueType="num">
                                      <p:cBhvr additive="base">
                                        <p:cTn id="46" dur="500" fill="hold"/>
                                        <p:tgtEl>
                                          <p:spTgt spid="20"/>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additive="base">
                                        <p:cTn id="49" dur="500" fill="hold"/>
                                        <p:tgtEl>
                                          <p:spTgt spid="26"/>
                                        </p:tgtEl>
                                        <p:attrNameLst>
                                          <p:attrName>ppt_x</p:attrName>
                                        </p:attrNameLst>
                                      </p:cBhvr>
                                      <p:tavLst>
                                        <p:tav tm="0">
                                          <p:val>
                                            <p:strVal val="0-#ppt_w/2"/>
                                          </p:val>
                                        </p:tav>
                                        <p:tav tm="100000">
                                          <p:val>
                                            <p:strVal val="#ppt_x"/>
                                          </p:val>
                                        </p:tav>
                                      </p:tavLst>
                                    </p:anim>
                                    <p:anim calcmode="lin" valueType="num">
                                      <p:cBhvr additive="base">
                                        <p:cTn id="50" dur="500" fill="hold"/>
                                        <p:tgtEl>
                                          <p:spTgt spid="26"/>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additive="base">
                                        <p:cTn id="53" dur="500" fill="hold"/>
                                        <p:tgtEl>
                                          <p:spTgt spid="29"/>
                                        </p:tgtEl>
                                        <p:attrNameLst>
                                          <p:attrName>ppt_x</p:attrName>
                                        </p:attrNameLst>
                                      </p:cBhvr>
                                      <p:tavLst>
                                        <p:tav tm="0">
                                          <p:val>
                                            <p:strVal val="0-#ppt_w/2"/>
                                          </p:val>
                                        </p:tav>
                                        <p:tav tm="100000">
                                          <p:val>
                                            <p:strVal val="#ppt_x"/>
                                          </p:val>
                                        </p:tav>
                                      </p:tavLst>
                                    </p:anim>
                                    <p:anim calcmode="lin" valueType="num">
                                      <p:cBhvr additive="base">
                                        <p:cTn id="54"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24" grpId="0"/>
      <p:bldP spid="25" grpId="0"/>
      <p:bldP spid="26" grpId="0"/>
      <p:bldP spid="27" grpId="0"/>
      <p:bldP spid="28"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1308023" y="1695667"/>
            <a:ext cx="4127179" cy="512659"/>
            <a:chOff x="11027753" y="2126774"/>
            <a:chExt cx="5508613" cy="684076"/>
          </a:xfrm>
        </p:grpSpPr>
        <p:cxnSp>
          <p:nvCxnSpPr>
            <p:cNvPr id="27" name="直接连接符 26"/>
            <p:cNvCxnSpPr/>
            <p:nvPr/>
          </p:nvCxnSpPr>
          <p:spPr>
            <a:xfrm>
              <a:off x="11711830" y="2468812"/>
              <a:ext cx="4824536" cy="0"/>
            </a:xfrm>
            <a:prstGeom prst="lin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sp>
          <p:nvSpPr>
            <p:cNvPr id="28" name="椭圆 27"/>
            <p:cNvSpPr/>
            <p:nvPr/>
          </p:nvSpPr>
          <p:spPr>
            <a:xfrm>
              <a:off x="11027753" y="2126774"/>
              <a:ext cx="684075" cy="684076"/>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97" dirty="0">
                  <a:solidFill>
                    <a:schemeClr val="bg1"/>
                  </a:solidFill>
                  <a:latin typeface="Impact" panose="020B0806030902050204" pitchFamily="34" charset="0"/>
                </a:rPr>
                <a:t>1</a:t>
              </a:r>
              <a:endParaRPr lang="zh-CN" altLang="en-US" sz="2697" dirty="0">
                <a:solidFill>
                  <a:schemeClr val="bg1"/>
                </a:solidFill>
                <a:latin typeface="Impact" panose="020B0806030902050204" pitchFamily="34" charset="0"/>
              </a:endParaRPr>
            </a:p>
          </p:txBody>
        </p:sp>
      </p:grpSp>
      <p:grpSp>
        <p:nvGrpSpPr>
          <p:cNvPr id="29" name="组合 28"/>
          <p:cNvGrpSpPr/>
          <p:nvPr/>
        </p:nvGrpSpPr>
        <p:grpSpPr>
          <a:xfrm>
            <a:off x="1308026" y="3723878"/>
            <a:ext cx="4228984" cy="512659"/>
            <a:chOff x="11027754" y="2126774"/>
            <a:chExt cx="5644495" cy="684076"/>
          </a:xfrm>
          <a:solidFill>
            <a:srgbClr val="AECD7A"/>
          </a:solidFill>
        </p:grpSpPr>
        <p:cxnSp>
          <p:nvCxnSpPr>
            <p:cNvPr id="30" name="直接连接符 29"/>
            <p:cNvCxnSpPr/>
            <p:nvPr/>
          </p:nvCxnSpPr>
          <p:spPr>
            <a:xfrm>
              <a:off x="11747661" y="2423445"/>
              <a:ext cx="4924588" cy="1696"/>
            </a:xfrm>
            <a:prstGeom prst="lin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sp>
          <p:nvSpPr>
            <p:cNvPr id="31" name="椭圆 30"/>
            <p:cNvSpPr/>
            <p:nvPr/>
          </p:nvSpPr>
          <p:spPr>
            <a:xfrm>
              <a:off x="11027754" y="2126774"/>
              <a:ext cx="684076" cy="684076"/>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97" dirty="0">
                  <a:solidFill>
                    <a:schemeClr val="bg1"/>
                  </a:solidFill>
                  <a:latin typeface="Impact" panose="020B0806030902050204" pitchFamily="34" charset="0"/>
                </a:rPr>
                <a:t>4</a:t>
              </a:r>
              <a:endParaRPr lang="zh-CN" altLang="en-US" sz="2697" dirty="0">
                <a:solidFill>
                  <a:schemeClr val="bg1"/>
                </a:solidFill>
                <a:latin typeface="Impact" panose="020B0806030902050204" pitchFamily="34" charset="0"/>
              </a:endParaRPr>
            </a:p>
          </p:txBody>
        </p:sp>
      </p:grpSp>
      <p:grpSp>
        <p:nvGrpSpPr>
          <p:cNvPr id="32" name="组合 31"/>
          <p:cNvGrpSpPr/>
          <p:nvPr/>
        </p:nvGrpSpPr>
        <p:grpSpPr>
          <a:xfrm>
            <a:off x="1308024" y="3047807"/>
            <a:ext cx="3803477" cy="512659"/>
            <a:chOff x="11027754" y="2126774"/>
            <a:chExt cx="5076564" cy="684076"/>
          </a:xfrm>
          <a:solidFill>
            <a:srgbClr val="AECD7A"/>
          </a:solidFill>
        </p:grpSpPr>
        <p:cxnSp>
          <p:nvCxnSpPr>
            <p:cNvPr id="33" name="直接连接符 32"/>
            <p:cNvCxnSpPr/>
            <p:nvPr/>
          </p:nvCxnSpPr>
          <p:spPr>
            <a:xfrm>
              <a:off x="11711830" y="2468812"/>
              <a:ext cx="4392488" cy="0"/>
            </a:xfrm>
            <a:prstGeom prst="lin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sp>
          <p:nvSpPr>
            <p:cNvPr id="34" name="椭圆 33"/>
            <p:cNvSpPr/>
            <p:nvPr/>
          </p:nvSpPr>
          <p:spPr>
            <a:xfrm>
              <a:off x="11027754" y="2126774"/>
              <a:ext cx="684076" cy="684076"/>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97" dirty="0">
                  <a:solidFill>
                    <a:schemeClr val="bg1"/>
                  </a:solidFill>
                  <a:latin typeface="Impact" panose="020B0806030902050204" pitchFamily="34" charset="0"/>
                </a:rPr>
                <a:t>3</a:t>
              </a:r>
              <a:endParaRPr lang="zh-CN" altLang="en-US" sz="2697" dirty="0">
                <a:solidFill>
                  <a:schemeClr val="bg1"/>
                </a:solidFill>
                <a:latin typeface="Impact" panose="020B0806030902050204" pitchFamily="34" charset="0"/>
              </a:endParaRPr>
            </a:p>
          </p:txBody>
        </p:sp>
      </p:grpSp>
      <p:grpSp>
        <p:nvGrpSpPr>
          <p:cNvPr id="35" name="组合 34"/>
          <p:cNvGrpSpPr/>
          <p:nvPr/>
        </p:nvGrpSpPr>
        <p:grpSpPr>
          <a:xfrm>
            <a:off x="1308024" y="2371737"/>
            <a:ext cx="3803477" cy="512659"/>
            <a:chOff x="11027754" y="2126774"/>
            <a:chExt cx="5076564" cy="684076"/>
          </a:xfrm>
        </p:grpSpPr>
        <p:cxnSp>
          <p:nvCxnSpPr>
            <p:cNvPr id="36" name="直接连接符 35"/>
            <p:cNvCxnSpPr/>
            <p:nvPr/>
          </p:nvCxnSpPr>
          <p:spPr>
            <a:xfrm>
              <a:off x="11711830" y="2468812"/>
              <a:ext cx="4392488" cy="0"/>
            </a:xfrm>
            <a:prstGeom prst="lin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sp>
          <p:nvSpPr>
            <p:cNvPr id="37" name="椭圆 36"/>
            <p:cNvSpPr/>
            <p:nvPr/>
          </p:nvSpPr>
          <p:spPr>
            <a:xfrm>
              <a:off x="11027754" y="2126774"/>
              <a:ext cx="684076" cy="684076"/>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97" dirty="0">
                  <a:solidFill>
                    <a:schemeClr val="bg1"/>
                  </a:solidFill>
                  <a:latin typeface="Impact" panose="020B0806030902050204" pitchFamily="34" charset="0"/>
                </a:rPr>
                <a:t>2</a:t>
              </a:r>
              <a:endParaRPr lang="zh-CN" altLang="en-US" sz="2697" dirty="0">
                <a:solidFill>
                  <a:schemeClr val="bg1"/>
                </a:solidFill>
                <a:latin typeface="Impact" panose="020B0806030902050204" pitchFamily="34" charset="0"/>
              </a:endParaRPr>
            </a:p>
          </p:txBody>
        </p:sp>
      </p:grpSp>
      <p:sp>
        <p:nvSpPr>
          <p:cNvPr id="38" name="椭圆 37"/>
          <p:cNvSpPr/>
          <p:nvPr/>
        </p:nvSpPr>
        <p:spPr>
          <a:xfrm>
            <a:off x="5075667" y="1448392"/>
            <a:ext cx="2966923" cy="29676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09" tIns="34253" rIns="68509" bIns="34253" rtlCol="0" anchor="ctr"/>
          <a:lstStyle/>
          <a:p>
            <a:pPr algn="ctr"/>
            <a:endParaRPr lang="zh-CN" altLang="en-US" sz="2398"/>
          </a:p>
        </p:txBody>
      </p:sp>
      <p:sp>
        <p:nvSpPr>
          <p:cNvPr id="39" name="TextBox 103"/>
          <p:cNvSpPr txBox="1"/>
          <p:nvPr/>
        </p:nvSpPr>
        <p:spPr>
          <a:xfrm>
            <a:off x="5399203" y="1916021"/>
            <a:ext cx="2319850" cy="2033210"/>
          </a:xfrm>
          <a:prstGeom prst="rect">
            <a:avLst/>
          </a:prstGeom>
          <a:noFill/>
        </p:spPr>
        <p:txBody>
          <a:bodyPr wrap="square" lIns="68509" tIns="34253" rIns="68509" bIns="34253">
            <a:spAutoFit/>
          </a:bodyPr>
          <a:lstStyle/>
          <a:p>
            <a:pPr indent="72820">
              <a:lnSpc>
                <a:spcPct val="133000"/>
              </a:lnSpc>
              <a:defRPr/>
            </a:pPr>
            <a:r>
              <a:rPr lang="zh-CN" altLang="en-US" sz="1200" dirty="0">
                <a:solidFill>
                  <a:schemeClr val="bg1"/>
                </a:solidFill>
                <a:latin typeface="微软雅黑" pitchFamily="34" charset="-122"/>
                <a:ea typeface="微软雅黑" pitchFamily="34" charset="-122"/>
              </a:rPr>
              <a:t>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a:t>
            </a:r>
          </a:p>
        </p:txBody>
      </p:sp>
      <p:sp>
        <p:nvSpPr>
          <p:cNvPr id="40" name="TextBox 104"/>
          <p:cNvSpPr txBox="1"/>
          <p:nvPr/>
        </p:nvSpPr>
        <p:spPr>
          <a:xfrm>
            <a:off x="1871029" y="1601480"/>
            <a:ext cx="3564173" cy="290005"/>
          </a:xfrm>
          <a:prstGeom prst="rect">
            <a:avLst/>
          </a:prstGeom>
          <a:noFill/>
        </p:spPr>
        <p:txBody>
          <a:bodyPr wrap="square" lIns="68509" tIns="34253" rIns="68509" bIns="34253">
            <a:spAutoFit/>
          </a:bodyPr>
          <a:lstStyle/>
          <a:p>
            <a:pPr>
              <a:lnSpc>
                <a:spcPct val="133000"/>
              </a:lnSpc>
              <a:defRPr/>
            </a:pPr>
            <a:r>
              <a:rPr lang="zh-CN" altLang="en-US" sz="1200" dirty="0">
                <a:solidFill>
                  <a:schemeClr val="tx2"/>
                </a:solidFill>
                <a:latin typeface="微软雅黑" pitchFamily="34" charset="-122"/>
                <a:ea typeface="微软雅黑" pitchFamily="34" charset="-122"/>
                <a:sym typeface="微软雅黑" pitchFamily="34" charset="-122"/>
              </a:rPr>
              <a:t>点击此处添加文字描述，点击此处添加文字描述</a:t>
            </a:r>
            <a:endParaRPr lang="zh-CN" altLang="en-US" sz="1200" dirty="0">
              <a:solidFill>
                <a:schemeClr val="tx2"/>
              </a:solidFill>
              <a:latin typeface="微软雅黑" pitchFamily="34" charset="-122"/>
              <a:ea typeface="微软雅黑" pitchFamily="34" charset="-122"/>
            </a:endParaRPr>
          </a:p>
        </p:txBody>
      </p:sp>
      <p:sp>
        <p:nvSpPr>
          <p:cNvPr id="41" name="TextBox 105"/>
          <p:cNvSpPr txBox="1"/>
          <p:nvPr/>
        </p:nvSpPr>
        <p:spPr>
          <a:xfrm>
            <a:off x="1871031" y="2291736"/>
            <a:ext cx="3240471" cy="290005"/>
          </a:xfrm>
          <a:prstGeom prst="rect">
            <a:avLst/>
          </a:prstGeom>
          <a:noFill/>
        </p:spPr>
        <p:txBody>
          <a:bodyPr wrap="square" lIns="68509" tIns="34253" rIns="68509" bIns="34253">
            <a:spAutoFit/>
          </a:bodyPr>
          <a:lstStyle/>
          <a:p>
            <a:pPr>
              <a:lnSpc>
                <a:spcPct val="133000"/>
              </a:lnSpc>
              <a:defRPr/>
            </a:pPr>
            <a:r>
              <a:rPr lang="zh-CN" altLang="en-US" sz="1200" dirty="0">
                <a:solidFill>
                  <a:schemeClr val="tx2"/>
                </a:solidFill>
                <a:latin typeface="微软雅黑" pitchFamily="34" charset="-122"/>
                <a:ea typeface="微软雅黑" pitchFamily="34" charset="-122"/>
                <a:sym typeface="微软雅黑" pitchFamily="34" charset="-122"/>
              </a:rPr>
              <a:t>点击此处添加文字描述，点击此处添加文字描</a:t>
            </a:r>
            <a:endParaRPr lang="zh-CN" altLang="en-US" sz="1200" dirty="0">
              <a:solidFill>
                <a:schemeClr val="tx2"/>
              </a:solidFill>
              <a:latin typeface="微软雅黑" pitchFamily="34" charset="-122"/>
              <a:ea typeface="微软雅黑" pitchFamily="34" charset="-122"/>
            </a:endParaRPr>
          </a:p>
        </p:txBody>
      </p:sp>
      <p:sp>
        <p:nvSpPr>
          <p:cNvPr id="42" name="TextBox 106"/>
          <p:cNvSpPr txBox="1"/>
          <p:nvPr/>
        </p:nvSpPr>
        <p:spPr>
          <a:xfrm>
            <a:off x="1847395" y="2948804"/>
            <a:ext cx="3240474" cy="314680"/>
          </a:xfrm>
          <a:prstGeom prst="rect">
            <a:avLst/>
          </a:prstGeom>
          <a:noFill/>
        </p:spPr>
        <p:txBody>
          <a:bodyPr wrap="square" lIns="68509" tIns="34253" rIns="68509" bIns="34253">
            <a:spAutoFit/>
          </a:bodyPr>
          <a:lstStyle/>
          <a:p>
            <a:pPr>
              <a:lnSpc>
                <a:spcPct val="133000"/>
              </a:lnSpc>
              <a:defRPr/>
            </a:pPr>
            <a:r>
              <a:rPr lang="zh-CN" altLang="en-US" sz="1200" dirty="0">
                <a:solidFill>
                  <a:schemeClr val="tx2"/>
                </a:solidFill>
                <a:latin typeface="微软雅黑" pitchFamily="34" charset="-122"/>
                <a:ea typeface="微软雅黑" pitchFamily="34" charset="-122"/>
                <a:sym typeface="微软雅黑" pitchFamily="34" charset="-122"/>
              </a:rPr>
              <a:t>点击此处添加文字描述，点击此处添加文字描</a:t>
            </a:r>
          </a:p>
        </p:txBody>
      </p:sp>
      <p:sp>
        <p:nvSpPr>
          <p:cNvPr id="43" name="TextBox 107"/>
          <p:cNvSpPr txBox="1"/>
          <p:nvPr/>
        </p:nvSpPr>
        <p:spPr>
          <a:xfrm>
            <a:off x="1871030" y="3606955"/>
            <a:ext cx="3726023" cy="314680"/>
          </a:xfrm>
          <a:prstGeom prst="rect">
            <a:avLst/>
          </a:prstGeom>
          <a:noFill/>
        </p:spPr>
        <p:txBody>
          <a:bodyPr wrap="square" lIns="68509" tIns="34253" rIns="68509" bIns="34253">
            <a:spAutoFit/>
          </a:bodyPr>
          <a:lstStyle/>
          <a:p>
            <a:pPr>
              <a:lnSpc>
                <a:spcPct val="133000"/>
              </a:lnSpc>
              <a:defRPr/>
            </a:pPr>
            <a:r>
              <a:rPr lang="zh-CN" altLang="en-US" sz="1200" dirty="0">
                <a:solidFill>
                  <a:schemeClr val="tx2"/>
                </a:solidFill>
                <a:latin typeface="微软雅黑" pitchFamily="34" charset="-122"/>
                <a:ea typeface="微软雅黑" pitchFamily="34" charset="-122"/>
                <a:sym typeface="微软雅黑" pitchFamily="34" charset="-122"/>
              </a:rPr>
              <a:t>点击此处添加文字描述，点击此处添加文字描</a:t>
            </a:r>
          </a:p>
        </p:txBody>
      </p:sp>
      <p:sp>
        <p:nvSpPr>
          <p:cNvPr id="24" name="TextBox 15"/>
          <p:cNvSpPr txBox="1"/>
          <p:nvPr/>
        </p:nvSpPr>
        <p:spPr>
          <a:xfrm>
            <a:off x="2811463" y="339502"/>
            <a:ext cx="3521075" cy="400110"/>
          </a:xfrm>
          <a:prstGeom prst="rect">
            <a:avLst/>
          </a:prstGeom>
          <a:noFill/>
        </p:spPr>
        <p:txBody>
          <a:bodyPr wrap="square" rtlCol="0">
            <a:spAutoFit/>
          </a:bodyPr>
          <a:lstStyle/>
          <a:p>
            <a:pPr algn="ctr" defTabSz="799860"/>
            <a:r>
              <a:rPr lang="zh-CN" altLang="en-US" sz="2000" b="1" dirty="0" smtClean="0">
                <a:solidFill>
                  <a:schemeClr val="accent1"/>
                </a:solidFill>
                <a:latin typeface="幼圆" panose="02010509060101010101" pitchFamily="49" charset="-122"/>
                <a:ea typeface="幼圆" panose="02010509060101010101" pitchFamily="49" charset="-122"/>
              </a:rPr>
              <a:t>添加标题内容</a:t>
            </a:r>
            <a:endParaRPr lang="zh-CN" altLang="en-US" sz="2000" b="1" dirty="0">
              <a:solidFill>
                <a:schemeClr val="accent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669931884"/>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heel(1)">
                                      <p:cBhvr>
                                        <p:cTn id="7" dur="2000"/>
                                        <p:tgtEl>
                                          <p:spTgt spid="38"/>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p:cTn id="11" dur="500" fill="hold"/>
                                        <p:tgtEl>
                                          <p:spTgt spid="39"/>
                                        </p:tgtEl>
                                        <p:attrNameLst>
                                          <p:attrName>ppt_w</p:attrName>
                                        </p:attrNameLst>
                                      </p:cBhvr>
                                      <p:tavLst>
                                        <p:tav tm="0">
                                          <p:val>
                                            <p:fltVal val="0"/>
                                          </p:val>
                                        </p:tav>
                                        <p:tav tm="100000">
                                          <p:val>
                                            <p:strVal val="#ppt_w"/>
                                          </p:val>
                                        </p:tav>
                                      </p:tavLst>
                                    </p:anim>
                                    <p:anim calcmode="lin" valueType="num">
                                      <p:cBhvr>
                                        <p:cTn id="12" dur="500" fill="hold"/>
                                        <p:tgtEl>
                                          <p:spTgt spid="39"/>
                                        </p:tgtEl>
                                        <p:attrNameLst>
                                          <p:attrName>ppt_h</p:attrName>
                                        </p:attrNameLst>
                                      </p:cBhvr>
                                      <p:tavLst>
                                        <p:tav tm="0">
                                          <p:val>
                                            <p:fltVal val="0"/>
                                          </p:val>
                                        </p:tav>
                                        <p:tav tm="100000">
                                          <p:val>
                                            <p:strVal val="#ppt_h"/>
                                          </p:val>
                                        </p:tav>
                                      </p:tavLst>
                                    </p:anim>
                                    <p:animEffect transition="in" filter="fade">
                                      <p:cBhvr>
                                        <p:cTn id="13" dur="500"/>
                                        <p:tgtEl>
                                          <p:spTgt spid="39"/>
                                        </p:tgtEl>
                                      </p:cBhvr>
                                    </p:animEffect>
                                  </p:childTnLst>
                                </p:cTn>
                              </p:par>
                              <p:par>
                                <p:cTn id="14" presetID="8" presetClass="emph" presetSubtype="0" fill="hold" grpId="1" nodeType="withEffect">
                                  <p:stCondLst>
                                    <p:cond delay="0"/>
                                  </p:stCondLst>
                                  <p:childTnLst>
                                    <p:animRot by="21600000">
                                      <p:cBhvr>
                                        <p:cTn id="15" dur="500" fill="hold"/>
                                        <p:tgtEl>
                                          <p:spTgt spid="39"/>
                                        </p:tgtEl>
                                        <p:attrNameLst>
                                          <p:attrName>r</p:attrName>
                                        </p:attrNameLst>
                                      </p:cBhvr>
                                    </p:animRot>
                                  </p:childTnLst>
                                </p:cTn>
                              </p:par>
                            </p:childTnLst>
                          </p:cTn>
                        </p:par>
                        <p:par>
                          <p:cTn id="16" fill="hold">
                            <p:stCondLst>
                              <p:cond delay="2500"/>
                            </p:stCondLst>
                            <p:childTnLst>
                              <p:par>
                                <p:cTn id="17" presetID="12" presetClass="entr" presetSubtype="2"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p:tgtEl>
                                          <p:spTgt spid="26"/>
                                        </p:tgtEl>
                                        <p:attrNameLst>
                                          <p:attrName>ppt_x</p:attrName>
                                        </p:attrNameLst>
                                      </p:cBhvr>
                                      <p:tavLst>
                                        <p:tav tm="0">
                                          <p:val>
                                            <p:strVal val="#ppt_x+#ppt_w*1.125000"/>
                                          </p:val>
                                        </p:tav>
                                        <p:tav tm="100000">
                                          <p:val>
                                            <p:strVal val="#ppt_x"/>
                                          </p:val>
                                        </p:tav>
                                      </p:tavLst>
                                    </p:anim>
                                    <p:animEffect transition="in" filter="wipe(left)">
                                      <p:cBhvr>
                                        <p:cTn id="20" dur="500"/>
                                        <p:tgtEl>
                                          <p:spTgt spid="26"/>
                                        </p:tgtEl>
                                      </p:cBhvr>
                                    </p:animEffect>
                                  </p:childTnLst>
                                </p:cTn>
                              </p:par>
                            </p:childTnLst>
                          </p:cTn>
                        </p:par>
                        <p:par>
                          <p:cTn id="21" fill="hold">
                            <p:stCondLst>
                              <p:cond delay="3000"/>
                            </p:stCondLst>
                            <p:childTnLst>
                              <p:par>
                                <p:cTn id="22" presetID="12" presetClass="entr" presetSubtype="2"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500"/>
                                        <p:tgtEl>
                                          <p:spTgt spid="35"/>
                                        </p:tgtEl>
                                        <p:attrNameLst>
                                          <p:attrName>ppt_x</p:attrName>
                                        </p:attrNameLst>
                                      </p:cBhvr>
                                      <p:tavLst>
                                        <p:tav tm="0">
                                          <p:val>
                                            <p:strVal val="#ppt_x+#ppt_w*1.125000"/>
                                          </p:val>
                                        </p:tav>
                                        <p:tav tm="100000">
                                          <p:val>
                                            <p:strVal val="#ppt_x"/>
                                          </p:val>
                                        </p:tav>
                                      </p:tavLst>
                                    </p:anim>
                                    <p:animEffect transition="in" filter="wipe(left)">
                                      <p:cBhvr>
                                        <p:cTn id="25" dur="500"/>
                                        <p:tgtEl>
                                          <p:spTgt spid="35"/>
                                        </p:tgtEl>
                                      </p:cBhvr>
                                    </p:animEffect>
                                  </p:childTnLst>
                                </p:cTn>
                              </p:par>
                            </p:childTnLst>
                          </p:cTn>
                        </p:par>
                        <p:par>
                          <p:cTn id="26" fill="hold">
                            <p:stCondLst>
                              <p:cond delay="3500"/>
                            </p:stCondLst>
                            <p:childTnLst>
                              <p:par>
                                <p:cTn id="27" presetID="12" presetClass="entr" presetSubtype="2"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additive="base">
                                        <p:cTn id="29" dur="500"/>
                                        <p:tgtEl>
                                          <p:spTgt spid="32"/>
                                        </p:tgtEl>
                                        <p:attrNameLst>
                                          <p:attrName>ppt_x</p:attrName>
                                        </p:attrNameLst>
                                      </p:cBhvr>
                                      <p:tavLst>
                                        <p:tav tm="0">
                                          <p:val>
                                            <p:strVal val="#ppt_x+#ppt_w*1.125000"/>
                                          </p:val>
                                        </p:tav>
                                        <p:tav tm="100000">
                                          <p:val>
                                            <p:strVal val="#ppt_x"/>
                                          </p:val>
                                        </p:tav>
                                      </p:tavLst>
                                    </p:anim>
                                    <p:animEffect transition="in" filter="wipe(left)">
                                      <p:cBhvr>
                                        <p:cTn id="30" dur="500"/>
                                        <p:tgtEl>
                                          <p:spTgt spid="32"/>
                                        </p:tgtEl>
                                      </p:cBhvr>
                                    </p:animEffect>
                                  </p:childTnLst>
                                </p:cTn>
                              </p:par>
                            </p:childTnLst>
                          </p:cTn>
                        </p:par>
                        <p:par>
                          <p:cTn id="31" fill="hold">
                            <p:stCondLst>
                              <p:cond delay="4000"/>
                            </p:stCondLst>
                            <p:childTnLst>
                              <p:par>
                                <p:cTn id="32" presetID="12" presetClass="entr" presetSubtype="2" fill="hold" nodeType="after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p:tgtEl>
                                          <p:spTgt spid="29"/>
                                        </p:tgtEl>
                                        <p:attrNameLst>
                                          <p:attrName>ppt_x</p:attrName>
                                        </p:attrNameLst>
                                      </p:cBhvr>
                                      <p:tavLst>
                                        <p:tav tm="0">
                                          <p:val>
                                            <p:strVal val="#ppt_x+#ppt_w*1.125000"/>
                                          </p:val>
                                        </p:tav>
                                        <p:tav tm="100000">
                                          <p:val>
                                            <p:strVal val="#ppt_x"/>
                                          </p:val>
                                        </p:tav>
                                      </p:tavLst>
                                    </p:anim>
                                    <p:animEffect transition="in" filter="wipe(left)">
                                      <p:cBhvr>
                                        <p:cTn id="35" dur="500"/>
                                        <p:tgtEl>
                                          <p:spTgt spid="29"/>
                                        </p:tgtEl>
                                      </p:cBhvr>
                                    </p:animEffect>
                                  </p:childTnLst>
                                </p:cTn>
                              </p:par>
                            </p:childTnLst>
                          </p:cTn>
                        </p:par>
                        <p:par>
                          <p:cTn id="36" fill="hold">
                            <p:stCondLst>
                              <p:cond delay="4500"/>
                            </p:stCondLst>
                            <p:childTnLst>
                              <p:par>
                                <p:cTn id="37" presetID="14" presetClass="entr" presetSubtype="10"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randombar(horizontal)">
                                      <p:cBhvr>
                                        <p:cTn id="39" dur="500"/>
                                        <p:tgtEl>
                                          <p:spTgt spid="40"/>
                                        </p:tgtEl>
                                      </p:cBhvr>
                                    </p:animEffect>
                                  </p:childTnLst>
                                </p:cTn>
                              </p:par>
                            </p:childTnLst>
                          </p:cTn>
                        </p:par>
                        <p:par>
                          <p:cTn id="40" fill="hold">
                            <p:stCondLst>
                              <p:cond delay="5000"/>
                            </p:stCondLst>
                            <p:childTnLst>
                              <p:par>
                                <p:cTn id="41" presetID="14" presetClass="entr" presetSubtype="10" fill="hold" grpId="0" nodeType="after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randombar(horizontal)">
                                      <p:cBhvr>
                                        <p:cTn id="43" dur="500"/>
                                        <p:tgtEl>
                                          <p:spTgt spid="41"/>
                                        </p:tgtEl>
                                      </p:cBhvr>
                                    </p:animEffect>
                                  </p:childTnLst>
                                </p:cTn>
                              </p:par>
                            </p:childTnLst>
                          </p:cTn>
                        </p:par>
                        <p:par>
                          <p:cTn id="44" fill="hold">
                            <p:stCondLst>
                              <p:cond delay="5500"/>
                            </p:stCondLst>
                            <p:childTnLst>
                              <p:par>
                                <p:cTn id="45" presetID="14" presetClass="entr" presetSubtype="10" fill="hold" grpId="0"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randombar(horizontal)">
                                      <p:cBhvr>
                                        <p:cTn id="47" dur="500"/>
                                        <p:tgtEl>
                                          <p:spTgt spid="42"/>
                                        </p:tgtEl>
                                      </p:cBhvr>
                                    </p:animEffect>
                                  </p:childTnLst>
                                </p:cTn>
                              </p:par>
                            </p:childTnLst>
                          </p:cTn>
                        </p:par>
                        <p:par>
                          <p:cTn id="48" fill="hold">
                            <p:stCondLst>
                              <p:cond delay="6000"/>
                            </p:stCondLst>
                            <p:childTnLst>
                              <p:par>
                                <p:cTn id="49" presetID="14" presetClass="entr" presetSubtype="10" fill="hold" grpId="0"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randombar(horizontal)">
                                      <p:cBhvr>
                                        <p:cTn id="5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P spid="39" grpId="1"/>
      <p:bldP spid="40" grpId="0"/>
      <p:bldP spid="41" grpId="0"/>
      <p:bldP spid="42" grpId="0"/>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0" y="0"/>
            <a:ext cx="9144000" cy="5143500"/>
          </a:xfrm>
        </p:spPr>
      </p:pic>
      <p:sp>
        <p:nvSpPr>
          <p:cNvPr id="8" name="TextBox 15"/>
          <p:cNvSpPr txBox="1"/>
          <p:nvPr/>
        </p:nvSpPr>
        <p:spPr>
          <a:xfrm>
            <a:off x="863080" y="2052876"/>
            <a:ext cx="3521075" cy="646331"/>
          </a:xfrm>
          <a:prstGeom prst="rect">
            <a:avLst/>
          </a:prstGeom>
          <a:noFill/>
        </p:spPr>
        <p:txBody>
          <a:bodyPr wrap="square" rtlCol="0">
            <a:spAutoFit/>
          </a:bodyPr>
          <a:lstStyle/>
          <a:p>
            <a:pPr defTabSz="799860"/>
            <a:r>
              <a:rPr lang="zh-CN" altLang="en-US" sz="3600" b="1" dirty="0" smtClean="0">
                <a:solidFill>
                  <a:schemeClr val="accent1"/>
                </a:solidFill>
                <a:latin typeface="幼圆" panose="02010509060101010101" pitchFamily="49" charset="-122"/>
                <a:ea typeface="幼圆" panose="02010509060101010101" pitchFamily="49" charset="-122"/>
              </a:rPr>
              <a:t>添加标题内容</a:t>
            </a:r>
            <a:endParaRPr lang="zh-CN" altLang="en-US" sz="3600" b="1" dirty="0">
              <a:solidFill>
                <a:schemeClr val="accent1"/>
              </a:solidFill>
              <a:latin typeface="幼圆" panose="02010509060101010101" pitchFamily="49" charset="-122"/>
              <a:ea typeface="幼圆" panose="02010509060101010101" pitchFamily="49" charset="-122"/>
            </a:endParaRPr>
          </a:p>
        </p:txBody>
      </p:sp>
      <p:sp>
        <p:nvSpPr>
          <p:cNvPr id="19" name="TextBox 76"/>
          <p:cNvSpPr txBox="1"/>
          <p:nvPr/>
        </p:nvSpPr>
        <p:spPr>
          <a:xfrm>
            <a:off x="799707" y="1799407"/>
            <a:ext cx="1107997" cy="338554"/>
          </a:xfrm>
          <a:prstGeom prst="rect">
            <a:avLst/>
          </a:prstGeom>
          <a:noFill/>
          <a:effectLst/>
        </p:spPr>
        <p:txBody>
          <a:bodyPr wrap="none" rtlCol="0">
            <a:spAutoFit/>
          </a:bodyPr>
          <a:lstStyle/>
          <a:p>
            <a:r>
              <a:rPr lang="en-US" altLang="zh-CN" sz="1600" dirty="0">
                <a:solidFill>
                  <a:schemeClr val="accent2"/>
                </a:solidFill>
                <a:latin typeface="幼圆" panose="02010509060101010101" pitchFamily="49" charset="-122"/>
                <a:ea typeface="幼圆" panose="02010509060101010101" pitchFamily="49" charset="-122"/>
              </a:rPr>
              <a:t> PART </a:t>
            </a:r>
            <a:r>
              <a:rPr lang="en-US" altLang="zh-CN" sz="1600" dirty="0" smtClean="0">
                <a:solidFill>
                  <a:schemeClr val="accent2"/>
                </a:solidFill>
                <a:latin typeface="幼圆" panose="02010509060101010101" pitchFamily="49" charset="-122"/>
                <a:ea typeface="幼圆" panose="02010509060101010101" pitchFamily="49" charset="-122"/>
              </a:rPr>
              <a:t>02 </a:t>
            </a:r>
            <a:endParaRPr lang="zh-CN" altLang="en-US" sz="1600" dirty="0">
              <a:solidFill>
                <a:schemeClr val="accent2"/>
              </a:solidFill>
              <a:latin typeface="幼圆" panose="02010509060101010101" pitchFamily="49" charset="-122"/>
              <a:ea typeface="幼圆" panose="02010509060101010101" pitchFamily="49" charset="-122"/>
            </a:endParaRPr>
          </a:p>
        </p:txBody>
      </p:sp>
      <p:sp>
        <p:nvSpPr>
          <p:cNvPr id="6" name="矩形 5"/>
          <p:cNvSpPr/>
          <p:nvPr/>
        </p:nvSpPr>
        <p:spPr>
          <a:xfrm>
            <a:off x="899592" y="2787774"/>
            <a:ext cx="4572000" cy="307777"/>
          </a:xfrm>
          <a:prstGeom prst="rect">
            <a:avLst/>
          </a:prstGeom>
        </p:spPr>
        <p:txBody>
          <a:bodyPr>
            <a:spAutoFit/>
          </a:bodyPr>
          <a:lstStyle/>
          <a:p>
            <a:r>
              <a:rPr lang="zh-CN" altLang="en-US" sz="700" dirty="0">
                <a:solidFill>
                  <a:schemeClr val="tx2"/>
                </a:solidFill>
              </a:rPr>
              <a:t>Your content to play here, or through your copy, paste in this box, and select only the text. Your content to play here, or through your copy, paste in this box, and select only the text.</a:t>
            </a:r>
          </a:p>
        </p:txBody>
      </p:sp>
      <p:cxnSp>
        <p:nvCxnSpPr>
          <p:cNvPr id="11" name="直接连接符 10"/>
          <p:cNvCxnSpPr/>
          <p:nvPr/>
        </p:nvCxnSpPr>
        <p:spPr>
          <a:xfrm>
            <a:off x="1007096" y="2735511"/>
            <a:ext cx="44644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291498" y="0"/>
            <a:ext cx="3852502" cy="5143500"/>
          </a:xfrm>
          <a:prstGeom prst="rect">
            <a:avLst/>
          </a:prstGeom>
        </p:spPr>
      </p:pic>
    </p:spTree>
    <p:extLst>
      <p:ext uri="{BB962C8B-B14F-4D97-AF65-F5344CB8AC3E}">
        <p14:creationId xmlns:p14="http://schemas.microsoft.com/office/powerpoint/2010/main" val="68110594"/>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by="(-#ppt_w*2)" calcmode="lin" valueType="num">
                                      <p:cBhvr rctx="PPT">
                                        <p:cTn id="7" dur="500" autoRev="1" fill="hold">
                                          <p:stCondLst>
                                            <p:cond delay="0"/>
                                          </p:stCondLst>
                                        </p:cTn>
                                        <p:tgtEl>
                                          <p:spTgt spid="8"/>
                                        </p:tgtEl>
                                        <p:attrNameLst>
                                          <p:attrName>ppt_w</p:attrName>
                                        </p:attrNameLst>
                                      </p:cBhvr>
                                    </p:anim>
                                    <p:anim by="(#ppt_w*0.50)" calcmode="lin" valueType="num">
                                      <p:cBhvr>
                                        <p:cTn id="8" dur="500" decel="50000" autoRev="1" fill="hold">
                                          <p:stCondLst>
                                            <p:cond delay="0"/>
                                          </p:stCondLst>
                                        </p:cTn>
                                        <p:tgtEl>
                                          <p:spTgt spid="8"/>
                                        </p:tgtEl>
                                        <p:attrNameLst>
                                          <p:attrName>ppt_x</p:attrName>
                                        </p:attrNameLst>
                                      </p:cBhvr>
                                    </p:anim>
                                    <p:anim from="(-#ppt_h/2)" to="(#ppt_y)" calcmode="lin" valueType="num">
                                      <p:cBhvr>
                                        <p:cTn id="9" dur="1000" fill="hold">
                                          <p:stCondLst>
                                            <p:cond delay="0"/>
                                          </p:stCondLst>
                                        </p:cTn>
                                        <p:tgtEl>
                                          <p:spTgt spid="8"/>
                                        </p:tgtEl>
                                        <p:attrNameLst>
                                          <p:attrName>ppt_y</p:attrName>
                                        </p:attrNameLst>
                                      </p:cBhvr>
                                    </p:anim>
                                    <p:animRot by="21600000">
                                      <p:cBhvr>
                                        <p:cTn id="10" dur="1000" fill="hold">
                                          <p:stCondLst>
                                            <p:cond delay="0"/>
                                          </p:stCondLst>
                                        </p:cTn>
                                        <p:tgtEl>
                                          <p:spTgt spid="8"/>
                                        </p:tgtEl>
                                        <p:attrNameLst>
                                          <p:attrName>r</p:attrName>
                                        </p:attrNameLst>
                                      </p:cBhvr>
                                    </p:animRot>
                                  </p:childTnLst>
                                </p:cTn>
                              </p:par>
                            </p:childTnLst>
                          </p:cTn>
                        </p:par>
                        <p:par>
                          <p:cTn id="11" fill="hold">
                            <p:stCondLst>
                              <p:cond delay="1500"/>
                            </p:stCondLst>
                            <p:childTnLst>
                              <p:par>
                                <p:cTn id="12" presetID="26" presetClass="emph" presetSubtype="0" fill="hold" grpId="1" nodeType="afterEffect">
                                  <p:stCondLst>
                                    <p:cond delay="0"/>
                                  </p:stCondLst>
                                  <p:iterate type="lt">
                                    <p:tmPct val="0"/>
                                  </p:iterate>
                                  <p:childTnLst>
                                    <p:animEffect transition="out" filter="fade">
                                      <p:cBhvr>
                                        <p:cTn id="13" dur="500" tmFilter="0, 0; .2, .5; .8, .5; 1, 0"/>
                                        <p:tgtEl>
                                          <p:spTgt spid="8"/>
                                        </p:tgtEl>
                                      </p:cBhvr>
                                    </p:animEffect>
                                    <p:animScale>
                                      <p:cBhvr>
                                        <p:cTn id="14" dur="250" autoRev="1" fill="hold"/>
                                        <p:tgtEl>
                                          <p:spTgt spid="8"/>
                                        </p:tgtEl>
                                      </p:cBhvr>
                                      <p:by x="105000" y="105000"/>
                                    </p:animScale>
                                  </p:childTnLst>
                                </p:cTn>
                              </p:par>
                            </p:childTnLst>
                          </p:cTn>
                        </p:par>
                        <p:par>
                          <p:cTn id="15" fill="hold">
                            <p:stCondLst>
                              <p:cond delay="2000"/>
                            </p:stCondLst>
                            <p:childTnLst>
                              <p:par>
                                <p:cTn id="16" presetID="42"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87976" y="1386398"/>
            <a:ext cx="1895996" cy="850425"/>
            <a:chOff x="687976" y="1386398"/>
            <a:chExt cx="1895996" cy="850425"/>
          </a:xfrm>
        </p:grpSpPr>
        <p:sp>
          <p:nvSpPr>
            <p:cNvPr id="8" name="矩形 46"/>
            <p:cNvSpPr>
              <a:spLocks noChangeArrowheads="1"/>
            </p:cNvSpPr>
            <p:nvPr/>
          </p:nvSpPr>
          <p:spPr bwMode="auto">
            <a:xfrm>
              <a:off x="687976" y="1386398"/>
              <a:ext cx="1895996" cy="850425"/>
            </a:xfrm>
            <a:prstGeom prst="rect">
              <a:avLst/>
            </a:prstGeom>
            <a:solidFill>
              <a:schemeClr val="accent1"/>
            </a:solidFill>
            <a:ln w="28575">
              <a:noFill/>
            </a:ln>
            <a:effec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350">
                <a:solidFill>
                  <a:schemeClr val="tx2"/>
                </a:solidFill>
              </a:endParaRPr>
            </a:p>
          </p:txBody>
        </p:sp>
        <p:sp>
          <p:nvSpPr>
            <p:cNvPr id="12" name="Freeform 5"/>
            <p:cNvSpPr>
              <a:spLocks noEditPoints="1"/>
            </p:cNvSpPr>
            <p:nvPr/>
          </p:nvSpPr>
          <p:spPr bwMode="auto">
            <a:xfrm>
              <a:off x="1283667" y="1592310"/>
              <a:ext cx="704617" cy="483562"/>
            </a:xfrm>
            <a:custGeom>
              <a:avLst/>
              <a:gdLst>
                <a:gd name="T0" fmla="*/ 134 w 256"/>
                <a:gd name="T1" fmla="*/ 1 h 174"/>
                <a:gd name="T2" fmla="*/ 121 w 256"/>
                <a:gd name="T3" fmla="*/ 1 h 174"/>
                <a:gd name="T4" fmla="*/ 0 w 256"/>
                <a:gd name="T5" fmla="*/ 66 h 174"/>
                <a:gd name="T6" fmla="*/ 12 w 256"/>
                <a:gd name="T7" fmla="*/ 84 h 174"/>
                <a:gd name="T8" fmla="*/ 12 w 256"/>
                <a:gd name="T9" fmla="*/ 93 h 174"/>
                <a:gd name="T10" fmla="*/ 12 w 256"/>
                <a:gd name="T11" fmla="*/ 120 h 174"/>
                <a:gd name="T12" fmla="*/ 6 w 256"/>
                <a:gd name="T13" fmla="*/ 133 h 174"/>
                <a:gd name="T14" fmla="*/ 6 w 256"/>
                <a:gd name="T15" fmla="*/ 163 h 174"/>
                <a:gd name="T16" fmla="*/ 29 w 256"/>
                <a:gd name="T17" fmla="*/ 167 h 174"/>
                <a:gd name="T18" fmla="*/ 40 w 256"/>
                <a:gd name="T19" fmla="*/ 155 h 174"/>
                <a:gd name="T20" fmla="*/ 27 w 256"/>
                <a:gd name="T21" fmla="*/ 124 h 174"/>
                <a:gd name="T22" fmla="*/ 15 w 256"/>
                <a:gd name="T23" fmla="*/ 107 h 174"/>
                <a:gd name="T24" fmla="*/ 27 w 256"/>
                <a:gd name="T25" fmla="*/ 89 h 174"/>
                <a:gd name="T26" fmla="*/ 46 w 256"/>
                <a:gd name="T27" fmla="*/ 97 h 174"/>
                <a:gd name="T28" fmla="*/ 45 w 256"/>
                <a:gd name="T29" fmla="*/ 141 h 174"/>
                <a:gd name="T30" fmla="*/ 212 w 256"/>
                <a:gd name="T31" fmla="*/ 141 h 174"/>
                <a:gd name="T32" fmla="*/ 212 w 256"/>
                <a:gd name="T33" fmla="*/ 96 h 174"/>
                <a:gd name="T34" fmla="*/ 256 w 256"/>
                <a:gd name="T35" fmla="*/ 66 h 174"/>
                <a:gd name="T36" fmla="*/ 14 w 256"/>
                <a:gd name="T37" fmla="*/ 156 h 174"/>
                <a:gd name="T38" fmla="*/ 26 w 256"/>
                <a:gd name="T39" fmla="*/ 134 h 174"/>
                <a:gd name="T40" fmla="*/ 14 w 256"/>
                <a:gd name="T41" fmla="*/ 156 h 174"/>
                <a:gd name="T42" fmla="*/ 174 w 256"/>
                <a:gd name="T43" fmla="*/ 134 h 174"/>
                <a:gd name="T44" fmla="*/ 164 w 256"/>
                <a:gd name="T45" fmla="*/ 142 h 174"/>
                <a:gd name="T46" fmla="*/ 170 w 256"/>
                <a:gd name="T47" fmla="*/ 146 h 174"/>
                <a:gd name="T48" fmla="*/ 196 w 256"/>
                <a:gd name="T49" fmla="*/ 137 h 174"/>
                <a:gd name="T50" fmla="*/ 129 w 256"/>
                <a:gd name="T51" fmla="*/ 158 h 174"/>
                <a:gd name="T52" fmla="*/ 61 w 256"/>
                <a:gd name="T53" fmla="*/ 136 h 174"/>
                <a:gd name="T54" fmla="*/ 147 w 256"/>
                <a:gd name="T55" fmla="*/ 150 h 174"/>
                <a:gd name="T56" fmla="*/ 146 w 256"/>
                <a:gd name="T57" fmla="*/ 139 h 174"/>
                <a:gd name="T58" fmla="*/ 61 w 256"/>
                <a:gd name="T59" fmla="*/ 122 h 174"/>
                <a:gd name="T60" fmla="*/ 121 w 256"/>
                <a:gd name="T61" fmla="*/ 130 h 174"/>
                <a:gd name="T62" fmla="*/ 134 w 256"/>
                <a:gd name="T63" fmla="*/ 130 h 174"/>
                <a:gd name="T64" fmla="*/ 196 w 256"/>
                <a:gd name="T65" fmla="*/ 123 h 174"/>
                <a:gd name="T66" fmla="*/ 16 w 256"/>
                <a:gd name="T67" fmla="*/ 66 h 174"/>
                <a:gd name="T68" fmla="*/ 240 w 256"/>
                <a:gd name="T69" fmla="*/ 6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6" h="174">
                  <a:moveTo>
                    <a:pt x="246" y="51"/>
                  </a:moveTo>
                  <a:cubicBezTo>
                    <a:pt x="134" y="1"/>
                    <a:pt x="134" y="1"/>
                    <a:pt x="134" y="1"/>
                  </a:cubicBezTo>
                  <a:cubicBezTo>
                    <a:pt x="132" y="0"/>
                    <a:pt x="130" y="0"/>
                    <a:pt x="128" y="0"/>
                  </a:cubicBezTo>
                  <a:cubicBezTo>
                    <a:pt x="125" y="0"/>
                    <a:pt x="123" y="0"/>
                    <a:pt x="121" y="1"/>
                  </a:cubicBezTo>
                  <a:cubicBezTo>
                    <a:pt x="9" y="51"/>
                    <a:pt x="9" y="51"/>
                    <a:pt x="9" y="51"/>
                  </a:cubicBezTo>
                  <a:cubicBezTo>
                    <a:pt x="3" y="54"/>
                    <a:pt x="0" y="60"/>
                    <a:pt x="0" y="66"/>
                  </a:cubicBezTo>
                  <a:cubicBezTo>
                    <a:pt x="0" y="72"/>
                    <a:pt x="3" y="77"/>
                    <a:pt x="8" y="80"/>
                  </a:cubicBezTo>
                  <a:cubicBezTo>
                    <a:pt x="9" y="81"/>
                    <a:pt x="11" y="83"/>
                    <a:pt x="12" y="84"/>
                  </a:cubicBezTo>
                  <a:cubicBezTo>
                    <a:pt x="15" y="86"/>
                    <a:pt x="16" y="87"/>
                    <a:pt x="16" y="89"/>
                  </a:cubicBezTo>
                  <a:cubicBezTo>
                    <a:pt x="16" y="90"/>
                    <a:pt x="15" y="91"/>
                    <a:pt x="12" y="93"/>
                  </a:cubicBezTo>
                  <a:cubicBezTo>
                    <a:pt x="9" y="96"/>
                    <a:pt x="4" y="99"/>
                    <a:pt x="4" y="107"/>
                  </a:cubicBezTo>
                  <a:cubicBezTo>
                    <a:pt x="4" y="114"/>
                    <a:pt x="9" y="118"/>
                    <a:pt x="12" y="120"/>
                  </a:cubicBezTo>
                  <a:cubicBezTo>
                    <a:pt x="14" y="122"/>
                    <a:pt x="15" y="123"/>
                    <a:pt x="16" y="124"/>
                  </a:cubicBezTo>
                  <a:cubicBezTo>
                    <a:pt x="11" y="124"/>
                    <a:pt x="7" y="128"/>
                    <a:pt x="6" y="133"/>
                  </a:cubicBezTo>
                  <a:cubicBezTo>
                    <a:pt x="3" y="155"/>
                    <a:pt x="3" y="155"/>
                    <a:pt x="3" y="155"/>
                  </a:cubicBezTo>
                  <a:cubicBezTo>
                    <a:pt x="3" y="158"/>
                    <a:pt x="4" y="161"/>
                    <a:pt x="6" y="163"/>
                  </a:cubicBezTo>
                  <a:cubicBezTo>
                    <a:pt x="8" y="166"/>
                    <a:pt x="11" y="167"/>
                    <a:pt x="14" y="167"/>
                  </a:cubicBezTo>
                  <a:cubicBezTo>
                    <a:pt x="29" y="167"/>
                    <a:pt x="29" y="167"/>
                    <a:pt x="29" y="167"/>
                  </a:cubicBezTo>
                  <a:cubicBezTo>
                    <a:pt x="32" y="167"/>
                    <a:pt x="35" y="166"/>
                    <a:pt x="37" y="163"/>
                  </a:cubicBezTo>
                  <a:cubicBezTo>
                    <a:pt x="39" y="161"/>
                    <a:pt x="40" y="158"/>
                    <a:pt x="40" y="155"/>
                  </a:cubicBezTo>
                  <a:cubicBezTo>
                    <a:pt x="37" y="133"/>
                    <a:pt x="37" y="133"/>
                    <a:pt x="37" y="133"/>
                  </a:cubicBezTo>
                  <a:cubicBezTo>
                    <a:pt x="36" y="128"/>
                    <a:pt x="32" y="124"/>
                    <a:pt x="27" y="124"/>
                  </a:cubicBezTo>
                  <a:cubicBezTo>
                    <a:pt x="26" y="117"/>
                    <a:pt x="22" y="114"/>
                    <a:pt x="19" y="111"/>
                  </a:cubicBezTo>
                  <a:cubicBezTo>
                    <a:pt x="16" y="109"/>
                    <a:pt x="15" y="108"/>
                    <a:pt x="15" y="107"/>
                  </a:cubicBezTo>
                  <a:cubicBezTo>
                    <a:pt x="15" y="105"/>
                    <a:pt x="16" y="104"/>
                    <a:pt x="19" y="102"/>
                  </a:cubicBezTo>
                  <a:cubicBezTo>
                    <a:pt x="22" y="99"/>
                    <a:pt x="27" y="96"/>
                    <a:pt x="27" y="89"/>
                  </a:cubicBezTo>
                  <a:cubicBezTo>
                    <a:pt x="27" y="88"/>
                    <a:pt x="27" y="88"/>
                    <a:pt x="27" y="88"/>
                  </a:cubicBezTo>
                  <a:cubicBezTo>
                    <a:pt x="46" y="97"/>
                    <a:pt x="46" y="97"/>
                    <a:pt x="46" y="97"/>
                  </a:cubicBezTo>
                  <a:cubicBezTo>
                    <a:pt x="46" y="97"/>
                    <a:pt x="45" y="98"/>
                    <a:pt x="45" y="99"/>
                  </a:cubicBezTo>
                  <a:cubicBezTo>
                    <a:pt x="45" y="141"/>
                    <a:pt x="45" y="141"/>
                    <a:pt x="45" y="141"/>
                  </a:cubicBezTo>
                  <a:cubicBezTo>
                    <a:pt x="45" y="171"/>
                    <a:pt x="104" y="174"/>
                    <a:pt x="129" y="174"/>
                  </a:cubicBezTo>
                  <a:cubicBezTo>
                    <a:pt x="154" y="174"/>
                    <a:pt x="212" y="171"/>
                    <a:pt x="212" y="141"/>
                  </a:cubicBezTo>
                  <a:cubicBezTo>
                    <a:pt x="212" y="98"/>
                    <a:pt x="212" y="98"/>
                    <a:pt x="212" y="98"/>
                  </a:cubicBezTo>
                  <a:cubicBezTo>
                    <a:pt x="212" y="97"/>
                    <a:pt x="212" y="96"/>
                    <a:pt x="212" y="96"/>
                  </a:cubicBezTo>
                  <a:cubicBezTo>
                    <a:pt x="246" y="80"/>
                    <a:pt x="246" y="80"/>
                    <a:pt x="246" y="80"/>
                  </a:cubicBezTo>
                  <a:cubicBezTo>
                    <a:pt x="252" y="78"/>
                    <a:pt x="256" y="72"/>
                    <a:pt x="256" y="66"/>
                  </a:cubicBezTo>
                  <a:cubicBezTo>
                    <a:pt x="256" y="60"/>
                    <a:pt x="252" y="54"/>
                    <a:pt x="246" y="51"/>
                  </a:cubicBezTo>
                  <a:close/>
                  <a:moveTo>
                    <a:pt x="14" y="156"/>
                  </a:moveTo>
                  <a:cubicBezTo>
                    <a:pt x="17" y="134"/>
                    <a:pt x="17" y="134"/>
                    <a:pt x="17" y="134"/>
                  </a:cubicBezTo>
                  <a:cubicBezTo>
                    <a:pt x="26" y="134"/>
                    <a:pt x="26" y="134"/>
                    <a:pt x="26" y="134"/>
                  </a:cubicBezTo>
                  <a:cubicBezTo>
                    <a:pt x="29" y="156"/>
                    <a:pt x="29" y="156"/>
                    <a:pt x="29" y="156"/>
                  </a:cubicBezTo>
                  <a:lnTo>
                    <a:pt x="14" y="156"/>
                  </a:lnTo>
                  <a:close/>
                  <a:moveTo>
                    <a:pt x="196" y="123"/>
                  </a:moveTo>
                  <a:cubicBezTo>
                    <a:pt x="193" y="127"/>
                    <a:pt x="186" y="131"/>
                    <a:pt x="174" y="134"/>
                  </a:cubicBezTo>
                  <a:cubicBezTo>
                    <a:pt x="172" y="135"/>
                    <a:pt x="170" y="135"/>
                    <a:pt x="168" y="136"/>
                  </a:cubicBezTo>
                  <a:cubicBezTo>
                    <a:pt x="165" y="136"/>
                    <a:pt x="163" y="139"/>
                    <a:pt x="164" y="142"/>
                  </a:cubicBezTo>
                  <a:cubicBezTo>
                    <a:pt x="164" y="145"/>
                    <a:pt x="166" y="146"/>
                    <a:pt x="169" y="146"/>
                  </a:cubicBezTo>
                  <a:cubicBezTo>
                    <a:pt x="169" y="146"/>
                    <a:pt x="170" y="146"/>
                    <a:pt x="170" y="146"/>
                  </a:cubicBezTo>
                  <a:cubicBezTo>
                    <a:pt x="173" y="146"/>
                    <a:pt x="175" y="145"/>
                    <a:pt x="177" y="144"/>
                  </a:cubicBezTo>
                  <a:cubicBezTo>
                    <a:pt x="185" y="142"/>
                    <a:pt x="191" y="140"/>
                    <a:pt x="196" y="137"/>
                  </a:cubicBezTo>
                  <a:cubicBezTo>
                    <a:pt x="196" y="141"/>
                    <a:pt x="196" y="141"/>
                    <a:pt x="196" y="141"/>
                  </a:cubicBezTo>
                  <a:cubicBezTo>
                    <a:pt x="196" y="150"/>
                    <a:pt x="166" y="158"/>
                    <a:pt x="129" y="158"/>
                  </a:cubicBezTo>
                  <a:cubicBezTo>
                    <a:pt x="92" y="158"/>
                    <a:pt x="61" y="150"/>
                    <a:pt x="61" y="141"/>
                  </a:cubicBezTo>
                  <a:cubicBezTo>
                    <a:pt x="61" y="136"/>
                    <a:pt x="61" y="136"/>
                    <a:pt x="61" y="136"/>
                  </a:cubicBezTo>
                  <a:cubicBezTo>
                    <a:pt x="76" y="146"/>
                    <a:pt x="103" y="150"/>
                    <a:pt x="129" y="150"/>
                  </a:cubicBezTo>
                  <a:cubicBezTo>
                    <a:pt x="135" y="150"/>
                    <a:pt x="141" y="150"/>
                    <a:pt x="147" y="150"/>
                  </a:cubicBezTo>
                  <a:cubicBezTo>
                    <a:pt x="150" y="149"/>
                    <a:pt x="152" y="147"/>
                    <a:pt x="152" y="144"/>
                  </a:cubicBezTo>
                  <a:cubicBezTo>
                    <a:pt x="152" y="141"/>
                    <a:pt x="149" y="139"/>
                    <a:pt x="146" y="139"/>
                  </a:cubicBezTo>
                  <a:cubicBezTo>
                    <a:pt x="141" y="139"/>
                    <a:pt x="135" y="140"/>
                    <a:pt x="129" y="140"/>
                  </a:cubicBezTo>
                  <a:cubicBezTo>
                    <a:pt x="92" y="140"/>
                    <a:pt x="66" y="130"/>
                    <a:pt x="61" y="122"/>
                  </a:cubicBezTo>
                  <a:cubicBezTo>
                    <a:pt x="61" y="104"/>
                    <a:pt x="61" y="104"/>
                    <a:pt x="61" y="104"/>
                  </a:cubicBezTo>
                  <a:cubicBezTo>
                    <a:pt x="121" y="130"/>
                    <a:pt x="121" y="130"/>
                    <a:pt x="121" y="130"/>
                  </a:cubicBezTo>
                  <a:cubicBezTo>
                    <a:pt x="123" y="131"/>
                    <a:pt x="125" y="132"/>
                    <a:pt x="128" y="132"/>
                  </a:cubicBezTo>
                  <a:cubicBezTo>
                    <a:pt x="130" y="132"/>
                    <a:pt x="132" y="131"/>
                    <a:pt x="134" y="130"/>
                  </a:cubicBezTo>
                  <a:cubicBezTo>
                    <a:pt x="196" y="103"/>
                    <a:pt x="196" y="103"/>
                    <a:pt x="196" y="103"/>
                  </a:cubicBezTo>
                  <a:lnTo>
                    <a:pt x="196" y="123"/>
                  </a:lnTo>
                  <a:close/>
                  <a:moveTo>
                    <a:pt x="128" y="116"/>
                  </a:moveTo>
                  <a:cubicBezTo>
                    <a:pt x="16" y="66"/>
                    <a:pt x="16" y="66"/>
                    <a:pt x="16" y="66"/>
                  </a:cubicBezTo>
                  <a:cubicBezTo>
                    <a:pt x="128" y="16"/>
                    <a:pt x="128" y="16"/>
                    <a:pt x="128" y="16"/>
                  </a:cubicBezTo>
                  <a:cubicBezTo>
                    <a:pt x="240" y="66"/>
                    <a:pt x="240" y="66"/>
                    <a:pt x="240" y="66"/>
                  </a:cubicBezTo>
                  <a:lnTo>
                    <a:pt x="128" y="116"/>
                  </a:lnTo>
                  <a:close/>
                </a:path>
              </a:pathLst>
            </a:custGeom>
            <a:solidFill>
              <a:schemeClr val="bg1"/>
            </a:solidFill>
            <a:ln>
              <a:noFill/>
            </a:ln>
            <a:effectLst/>
          </p:spPr>
          <p:txBody>
            <a:bodyPr vert="horz" wrap="square" lIns="68580" tIns="34290" rIns="68580" bIns="34290" numCol="1" anchor="t" anchorCtr="0" compatLnSpc="1"/>
            <a:lstStyle/>
            <a:p>
              <a:endParaRPr lang="zh-CN" altLang="en-US" sz="1350">
                <a:solidFill>
                  <a:schemeClr val="tx2"/>
                </a:solidFill>
              </a:endParaRPr>
            </a:p>
          </p:txBody>
        </p:sp>
      </p:grpSp>
      <p:grpSp>
        <p:nvGrpSpPr>
          <p:cNvPr id="33" name="组合 32"/>
          <p:cNvGrpSpPr/>
          <p:nvPr/>
        </p:nvGrpSpPr>
        <p:grpSpPr>
          <a:xfrm>
            <a:off x="2646250" y="2236823"/>
            <a:ext cx="1894611" cy="850425"/>
            <a:chOff x="2646250" y="2236823"/>
            <a:chExt cx="1894611" cy="850425"/>
          </a:xfrm>
        </p:grpSpPr>
        <p:sp>
          <p:nvSpPr>
            <p:cNvPr id="9" name="矩形 58"/>
            <p:cNvSpPr>
              <a:spLocks noChangeArrowheads="1"/>
            </p:cNvSpPr>
            <p:nvPr/>
          </p:nvSpPr>
          <p:spPr bwMode="auto">
            <a:xfrm>
              <a:off x="2646250" y="2236823"/>
              <a:ext cx="1894611" cy="850425"/>
            </a:xfrm>
            <a:prstGeom prst="rect">
              <a:avLst/>
            </a:prstGeom>
            <a:solidFill>
              <a:schemeClr val="accent2"/>
            </a:solidFill>
            <a:ln w="28575">
              <a:noFill/>
            </a:ln>
            <a:effec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350">
                <a:solidFill>
                  <a:schemeClr val="tx2"/>
                </a:solidFill>
              </a:endParaRPr>
            </a:p>
          </p:txBody>
        </p:sp>
        <p:sp>
          <p:nvSpPr>
            <p:cNvPr id="13" name="Freeform 9"/>
            <p:cNvSpPr>
              <a:spLocks noEditPoints="1"/>
            </p:cNvSpPr>
            <p:nvPr/>
          </p:nvSpPr>
          <p:spPr bwMode="auto">
            <a:xfrm>
              <a:off x="3264983" y="2473983"/>
              <a:ext cx="657146" cy="408844"/>
            </a:xfrm>
            <a:custGeom>
              <a:avLst/>
              <a:gdLst>
                <a:gd name="T0" fmla="*/ 253 w 257"/>
                <a:gd name="T1" fmla="*/ 41 h 159"/>
                <a:gd name="T2" fmla="*/ 224 w 257"/>
                <a:gd name="T3" fmla="*/ 24 h 159"/>
                <a:gd name="T4" fmla="*/ 220 w 257"/>
                <a:gd name="T5" fmla="*/ 25 h 159"/>
                <a:gd name="T6" fmla="*/ 220 w 257"/>
                <a:gd name="T7" fmla="*/ 12 h 159"/>
                <a:gd name="T8" fmla="*/ 220 w 257"/>
                <a:gd name="T9" fmla="*/ 8 h 159"/>
                <a:gd name="T10" fmla="*/ 212 w 257"/>
                <a:gd name="T11" fmla="*/ 0 h 159"/>
                <a:gd name="T12" fmla="*/ 8 w 257"/>
                <a:gd name="T13" fmla="*/ 0 h 159"/>
                <a:gd name="T14" fmla="*/ 0 w 257"/>
                <a:gd name="T15" fmla="*/ 8 h 159"/>
                <a:gd name="T16" fmla="*/ 0 w 257"/>
                <a:gd name="T17" fmla="*/ 12 h 159"/>
                <a:gd name="T18" fmla="*/ 51 w 257"/>
                <a:gd name="T19" fmla="*/ 134 h 159"/>
                <a:gd name="T20" fmla="*/ 51 w 257"/>
                <a:gd name="T21" fmla="*/ 151 h 159"/>
                <a:gd name="T22" fmla="*/ 59 w 257"/>
                <a:gd name="T23" fmla="*/ 159 h 159"/>
                <a:gd name="T24" fmla="*/ 161 w 257"/>
                <a:gd name="T25" fmla="*/ 159 h 159"/>
                <a:gd name="T26" fmla="*/ 169 w 257"/>
                <a:gd name="T27" fmla="*/ 151 h 159"/>
                <a:gd name="T28" fmla="*/ 169 w 257"/>
                <a:gd name="T29" fmla="*/ 134 h 159"/>
                <a:gd name="T30" fmla="*/ 195 w 257"/>
                <a:gd name="T31" fmla="*/ 114 h 159"/>
                <a:gd name="T32" fmla="*/ 252 w 257"/>
                <a:gd name="T33" fmla="*/ 73 h 159"/>
                <a:gd name="T34" fmla="*/ 253 w 257"/>
                <a:gd name="T35" fmla="*/ 41 h 159"/>
                <a:gd name="T36" fmla="*/ 158 w 257"/>
                <a:gd name="T37" fmla="*/ 121 h 159"/>
                <a:gd name="T38" fmla="*/ 157 w 257"/>
                <a:gd name="T39" fmla="*/ 122 h 159"/>
                <a:gd name="T40" fmla="*/ 146 w 257"/>
                <a:gd name="T41" fmla="*/ 122 h 159"/>
                <a:gd name="T42" fmla="*/ 141 w 257"/>
                <a:gd name="T43" fmla="*/ 127 h 159"/>
                <a:gd name="T44" fmla="*/ 146 w 257"/>
                <a:gd name="T45" fmla="*/ 132 h 159"/>
                <a:gd name="T46" fmla="*/ 153 w 257"/>
                <a:gd name="T47" fmla="*/ 132 h 159"/>
                <a:gd name="T48" fmla="*/ 153 w 257"/>
                <a:gd name="T49" fmla="*/ 143 h 159"/>
                <a:gd name="T50" fmla="*/ 67 w 257"/>
                <a:gd name="T51" fmla="*/ 143 h 159"/>
                <a:gd name="T52" fmla="*/ 67 w 257"/>
                <a:gd name="T53" fmla="*/ 132 h 159"/>
                <a:gd name="T54" fmla="*/ 119 w 257"/>
                <a:gd name="T55" fmla="*/ 132 h 159"/>
                <a:gd name="T56" fmla="*/ 125 w 257"/>
                <a:gd name="T57" fmla="*/ 127 h 159"/>
                <a:gd name="T58" fmla="*/ 119 w 257"/>
                <a:gd name="T59" fmla="*/ 122 h 159"/>
                <a:gd name="T60" fmla="*/ 63 w 257"/>
                <a:gd name="T61" fmla="*/ 122 h 159"/>
                <a:gd name="T62" fmla="*/ 62 w 257"/>
                <a:gd name="T63" fmla="*/ 121 h 159"/>
                <a:gd name="T64" fmla="*/ 16 w 257"/>
                <a:gd name="T65" fmla="*/ 39 h 159"/>
                <a:gd name="T66" fmla="*/ 145 w 257"/>
                <a:gd name="T67" fmla="*/ 39 h 159"/>
                <a:gd name="T68" fmla="*/ 150 w 257"/>
                <a:gd name="T69" fmla="*/ 34 h 159"/>
                <a:gd name="T70" fmla="*/ 145 w 257"/>
                <a:gd name="T71" fmla="*/ 28 h 159"/>
                <a:gd name="T72" fmla="*/ 16 w 257"/>
                <a:gd name="T73" fmla="*/ 28 h 159"/>
                <a:gd name="T74" fmla="*/ 16 w 257"/>
                <a:gd name="T75" fmla="*/ 16 h 159"/>
                <a:gd name="T76" fmla="*/ 204 w 257"/>
                <a:gd name="T77" fmla="*/ 16 h 159"/>
                <a:gd name="T78" fmla="*/ 204 w 257"/>
                <a:gd name="T79" fmla="*/ 28 h 159"/>
                <a:gd name="T80" fmla="*/ 174 w 257"/>
                <a:gd name="T81" fmla="*/ 28 h 159"/>
                <a:gd name="T82" fmla="*/ 169 w 257"/>
                <a:gd name="T83" fmla="*/ 34 h 159"/>
                <a:gd name="T84" fmla="*/ 174 w 257"/>
                <a:gd name="T85" fmla="*/ 39 h 159"/>
                <a:gd name="T86" fmla="*/ 203 w 257"/>
                <a:gd name="T87" fmla="*/ 39 h 159"/>
                <a:gd name="T88" fmla="*/ 158 w 257"/>
                <a:gd name="T89" fmla="*/ 121 h 159"/>
                <a:gd name="T90" fmla="*/ 238 w 257"/>
                <a:gd name="T91" fmla="*/ 66 h 159"/>
                <a:gd name="T92" fmla="*/ 211 w 257"/>
                <a:gd name="T93" fmla="*/ 90 h 159"/>
                <a:gd name="T94" fmla="*/ 220 w 257"/>
                <a:gd name="T95" fmla="*/ 41 h 159"/>
                <a:gd name="T96" fmla="*/ 224 w 257"/>
                <a:gd name="T97" fmla="*/ 40 h 159"/>
                <a:gd name="T98" fmla="*/ 238 w 257"/>
                <a:gd name="T99" fmla="*/ 48 h 159"/>
                <a:gd name="T100" fmla="*/ 238 w 257"/>
                <a:gd name="T101" fmla="*/ 6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7" h="159">
                  <a:moveTo>
                    <a:pt x="253" y="41"/>
                  </a:moveTo>
                  <a:cubicBezTo>
                    <a:pt x="248" y="31"/>
                    <a:pt x="237" y="24"/>
                    <a:pt x="224" y="24"/>
                  </a:cubicBezTo>
                  <a:cubicBezTo>
                    <a:pt x="223" y="24"/>
                    <a:pt x="221" y="24"/>
                    <a:pt x="220" y="25"/>
                  </a:cubicBezTo>
                  <a:cubicBezTo>
                    <a:pt x="220" y="20"/>
                    <a:pt x="220" y="16"/>
                    <a:pt x="220" y="12"/>
                  </a:cubicBezTo>
                  <a:cubicBezTo>
                    <a:pt x="220" y="8"/>
                    <a:pt x="220" y="8"/>
                    <a:pt x="220" y="8"/>
                  </a:cubicBezTo>
                  <a:cubicBezTo>
                    <a:pt x="220" y="3"/>
                    <a:pt x="216" y="0"/>
                    <a:pt x="212" y="0"/>
                  </a:cubicBezTo>
                  <a:cubicBezTo>
                    <a:pt x="8" y="0"/>
                    <a:pt x="8" y="0"/>
                    <a:pt x="8" y="0"/>
                  </a:cubicBezTo>
                  <a:cubicBezTo>
                    <a:pt x="4" y="0"/>
                    <a:pt x="0" y="3"/>
                    <a:pt x="0" y="8"/>
                  </a:cubicBezTo>
                  <a:cubicBezTo>
                    <a:pt x="0" y="12"/>
                    <a:pt x="0" y="12"/>
                    <a:pt x="0" y="12"/>
                  </a:cubicBezTo>
                  <a:cubicBezTo>
                    <a:pt x="0" y="57"/>
                    <a:pt x="0" y="108"/>
                    <a:pt x="51" y="134"/>
                  </a:cubicBezTo>
                  <a:cubicBezTo>
                    <a:pt x="51" y="151"/>
                    <a:pt x="51" y="151"/>
                    <a:pt x="51" y="151"/>
                  </a:cubicBezTo>
                  <a:cubicBezTo>
                    <a:pt x="51" y="155"/>
                    <a:pt x="54" y="159"/>
                    <a:pt x="59" y="159"/>
                  </a:cubicBezTo>
                  <a:cubicBezTo>
                    <a:pt x="161" y="159"/>
                    <a:pt x="161" y="159"/>
                    <a:pt x="161" y="159"/>
                  </a:cubicBezTo>
                  <a:cubicBezTo>
                    <a:pt x="165" y="159"/>
                    <a:pt x="169" y="155"/>
                    <a:pt x="169" y="151"/>
                  </a:cubicBezTo>
                  <a:cubicBezTo>
                    <a:pt x="169" y="134"/>
                    <a:pt x="169" y="134"/>
                    <a:pt x="169" y="134"/>
                  </a:cubicBezTo>
                  <a:cubicBezTo>
                    <a:pt x="180" y="128"/>
                    <a:pt x="189" y="121"/>
                    <a:pt x="195" y="114"/>
                  </a:cubicBezTo>
                  <a:cubicBezTo>
                    <a:pt x="225" y="104"/>
                    <a:pt x="245" y="91"/>
                    <a:pt x="252" y="73"/>
                  </a:cubicBezTo>
                  <a:cubicBezTo>
                    <a:pt x="257" y="62"/>
                    <a:pt x="257" y="50"/>
                    <a:pt x="253" y="41"/>
                  </a:cubicBezTo>
                  <a:close/>
                  <a:moveTo>
                    <a:pt x="158" y="121"/>
                  </a:moveTo>
                  <a:cubicBezTo>
                    <a:pt x="157" y="121"/>
                    <a:pt x="157" y="122"/>
                    <a:pt x="157" y="122"/>
                  </a:cubicBezTo>
                  <a:cubicBezTo>
                    <a:pt x="146" y="122"/>
                    <a:pt x="146" y="122"/>
                    <a:pt x="146" y="122"/>
                  </a:cubicBezTo>
                  <a:cubicBezTo>
                    <a:pt x="143" y="122"/>
                    <a:pt x="141" y="124"/>
                    <a:pt x="141" y="127"/>
                  </a:cubicBezTo>
                  <a:cubicBezTo>
                    <a:pt x="141" y="130"/>
                    <a:pt x="143" y="132"/>
                    <a:pt x="146" y="132"/>
                  </a:cubicBezTo>
                  <a:cubicBezTo>
                    <a:pt x="153" y="132"/>
                    <a:pt x="153" y="132"/>
                    <a:pt x="153" y="132"/>
                  </a:cubicBezTo>
                  <a:cubicBezTo>
                    <a:pt x="153" y="143"/>
                    <a:pt x="153" y="143"/>
                    <a:pt x="153" y="143"/>
                  </a:cubicBezTo>
                  <a:cubicBezTo>
                    <a:pt x="67" y="143"/>
                    <a:pt x="67" y="143"/>
                    <a:pt x="67" y="143"/>
                  </a:cubicBezTo>
                  <a:cubicBezTo>
                    <a:pt x="67" y="132"/>
                    <a:pt x="67" y="132"/>
                    <a:pt x="67" y="132"/>
                  </a:cubicBezTo>
                  <a:cubicBezTo>
                    <a:pt x="119" y="132"/>
                    <a:pt x="119" y="132"/>
                    <a:pt x="119" y="132"/>
                  </a:cubicBezTo>
                  <a:cubicBezTo>
                    <a:pt x="122" y="132"/>
                    <a:pt x="125" y="130"/>
                    <a:pt x="125" y="127"/>
                  </a:cubicBezTo>
                  <a:cubicBezTo>
                    <a:pt x="125" y="124"/>
                    <a:pt x="122" y="122"/>
                    <a:pt x="119" y="122"/>
                  </a:cubicBezTo>
                  <a:cubicBezTo>
                    <a:pt x="63" y="122"/>
                    <a:pt x="63" y="122"/>
                    <a:pt x="63" y="122"/>
                  </a:cubicBezTo>
                  <a:cubicBezTo>
                    <a:pt x="63" y="122"/>
                    <a:pt x="62" y="121"/>
                    <a:pt x="62" y="121"/>
                  </a:cubicBezTo>
                  <a:cubicBezTo>
                    <a:pt x="25" y="105"/>
                    <a:pt x="18" y="74"/>
                    <a:pt x="16" y="39"/>
                  </a:cubicBezTo>
                  <a:cubicBezTo>
                    <a:pt x="145" y="39"/>
                    <a:pt x="145" y="39"/>
                    <a:pt x="145" y="39"/>
                  </a:cubicBezTo>
                  <a:cubicBezTo>
                    <a:pt x="148" y="39"/>
                    <a:pt x="150" y="37"/>
                    <a:pt x="150" y="34"/>
                  </a:cubicBezTo>
                  <a:cubicBezTo>
                    <a:pt x="150" y="31"/>
                    <a:pt x="148" y="28"/>
                    <a:pt x="145" y="28"/>
                  </a:cubicBezTo>
                  <a:cubicBezTo>
                    <a:pt x="16" y="28"/>
                    <a:pt x="16" y="28"/>
                    <a:pt x="16" y="28"/>
                  </a:cubicBezTo>
                  <a:cubicBezTo>
                    <a:pt x="16" y="24"/>
                    <a:pt x="16" y="20"/>
                    <a:pt x="16" y="16"/>
                  </a:cubicBezTo>
                  <a:cubicBezTo>
                    <a:pt x="204" y="16"/>
                    <a:pt x="204" y="16"/>
                    <a:pt x="204" y="16"/>
                  </a:cubicBezTo>
                  <a:cubicBezTo>
                    <a:pt x="204" y="20"/>
                    <a:pt x="204" y="24"/>
                    <a:pt x="204" y="28"/>
                  </a:cubicBezTo>
                  <a:cubicBezTo>
                    <a:pt x="174" y="28"/>
                    <a:pt x="174" y="28"/>
                    <a:pt x="174" y="28"/>
                  </a:cubicBezTo>
                  <a:cubicBezTo>
                    <a:pt x="171" y="28"/>
                    <a:pt x="169" y="31"/>
                    <a:pt x="169" y="34"/>
                  </a:cubicBezTo>
                  <a:cubicBezTo>
                    <a:pt x="169" y="37"/>
                    <a:pt x="171" y="39"/>
                    <a:pt x="174" y="39"/>
                  </a:cubicBezTo>
                  <a:cubicBezTo>
                    <a:pt x="203" y="39"/>
                    <a:pt x="203" y="39"/>
                    <a:pt x="203" y="39"/>
                  </a:cubicBezTo>
                  <a:cubicBezTo>
                    <a:pt x="202" y="74"/>
                    <a:pt x="195" y="105"/>
                    <a:pt x="158" y="121"/>
                  </a:cubicBezTo>
                  <a:close/>
                  <a:moveTo>
                    <a:pt x="238" y="66"/>
                  </a:moveTo>
                  <a:cubicBezTo>
                    <a:pt x="235" y="73"/>
                    <a:pt x="228" y="82"/>
                    <a:pt x="211" y="90"/>
                  </a:cubicBezTo>
                  <a:cubicBezTo>
                    <a:pt x="218" y="74"/>
                    <a:pt x="219" y="57"/>
                    <a:pt x="220" y="41"/>
                  </a:cubicBezTo>
                  <a:cubicBezTo>
                    <a:pt x="221" y="40"/>
                    <a:pt x="223" y="40"/>
                    <a:pt x="224" y="40"/>
                  </a:cubicBezTo>
                  <a:cubicBezTo>
                    <a:pt x="234" y="40"/>
                    <a:pt x="237" y="46"/>
                    <a:pt x="238" y="48"/>
                  </a:cubicBezTo>
                  <a:cubicBezTo>
                    <a:pt x="240" y="52"/>
                    <a:pt x="241" y="59"/>
                    <a:pt x="238" y="66"/>
                  </a:cubicBezTo>
                  <a:close/>
                </a:path>
              </a:pathLst>
            </a:custGeom>
            <a:solidFill>
              <a:schemeClr val="bg1"/>
            </a:solidFill>
            <a:ln>
              <a:noFill/>
            </a:ln>
            <a:effectLst/>
          </p:spPr>
          <p:txBody>
            <a:bodyPr vert="horz" wrap="square" lIns="68580" tIns="34290" rIns="68580" bIns="34290" numCol="1" anchor="t" anchorCtr="0" compatLnSpc="1"/>
            <a:lstStyle/>
            <a:p>
              <a:endParaRPr lang="zh-CN" altLang="en-US" sz="1350">
                <a:solidFill>
                  <a:schemeClr val="tx2"/>
                </a:solidFill>
              </a:endParaRPr>
            </a:p>
          </p:txBody>
        </p:sp>
      </p:grpSp>
      <p:grpSp>
        <p:nvGrpSpPr>
          <p:cNvPr id="34" name="组合 33"/>
          <p:cNvGrpSpPr/>
          <p:nvPr/>
        </p:nvGrpSpPr>
        <p:grpSpPr>
          <a:xfrm>
            <a:off x="4603430" y="1386398"/>
            <a:ext cx="1895705" cy="850425"/>
            <a:chOff x="4603430" y="1386398"/>
            <a:chExt cx="1895705" cy="850425"/>
          </a:xfrm>
        </p:grpSpPr>
        <p:sp>
          <p:nvSpPr>
            <p:cNvPr id="11" name="矩形 80"/>
            <p:cNvSpPr>
              <a:spLocks noChangeArrowheads="1"/>
            </p:cNvSpPr>
            <p:nvPr/>
          </p:nvSpPr>
          <p:spPr bwMode="auto">
            <a:xfrm>
              <a:off x="4603430" y="1386398"/>
              <a:ext cx="1895705" cy="850425"/>
            </a:xfrm>
            <a:prstGeom prst="rect">
              <a:avLst/>
            </a:prstGeom>
            <a:solidFill>
              <a:schemeClr val="accent1"/>
            </a:solidFill>
            <a:ln w="28575">
              <a:noFill/>
            </a:ln>
            <a:effec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350">
                <a:solidFill>
                  <a:schemeClr val="tx2"/>
                </a:solidFill>
              </a:endParaRPr>
            </a:p>
          </p:txBody>
        </p:sp>
        <p:sp>
          <p:nvSpPr>
            <p:cNvPr id="14" name="Freeform 13"/>
            <p:cNvSpPr>
              <a:spLocks noEditPoints="1"/>
            </p:cNvSpPr>
            <p:nvPr/>
          </p:nvSpPr>
          <p:spPr bwMode="auto">
            <a:xfrm>
              <a:off x="5206543" y="1563230"/>
              <a:ext cx="689478" cy="529501"/>
            </a:xfrm>
            <a:custGeom>
              <a:avLst/>
              <a:gdLst>
                <a:gd name="T0" fmla="*/ 181 w 256"/>
                <a:gd name="T1" fmla="*/ 27 h 196"/>
                <a:gd name="T2" fmla="*/ 156 w 256"/>
                <a:gd name="T3" fmla="*/ 0 h 196"/>
                <a:gd name="T4" fmla="*/ 75 w 256"/>
                <a:gd name="T5" fmla="*/ 25 h 196"/>
                <a:gd name="T6" fmla="*/ 25 w 256"/>
                <a:gd name="T7" fmla="*/ 27 h 196"/>
                <a:gd name="T8" fmla="*/ 0 w 256"/>
                <a:gd name="T9" fmla="*/ 171 h 196"/>
                <a:gd name="T10" fmla="*/ 231 w 256"/>
                <a:gd name="T11" fmla="*/ 196 h 196"/>
                <a:gd name="T12" fmla="*/ 256 w 256"/>
                <a:gd name="T13" fmla="*/ 52 h 196"/>
                <a:gd name="T14" fmla="*/ 91 w 256"/>
                <a:gd name="T15" fmla="*/ 25 h 196"/>
                <a:gd name="T16" fmla="*/ 156 w 256"/>
                <a:gd name="T17" fmla="*/ 16 h 196"/>
                <a:gd name="T18" fmla="*/ 165 w 256"/>
                <a:gd name="T19" fmla="*/ 27 h 196"/>
                <a:gd name="T20" fmla="*/ 91 w 256"/>
                <a:gd name="T21" fmla="*/ 25 h 196"/>
                <a:gd name="T22" fmla="*/ 231 w 256"/>
                <a:gd name="T23" fmla="*/ 43 h 196"/>
                <a:gd name="T24" fmla="*/ 240 w 256"/>
                <a:gd name="T25" fmla="*/ 69 h 196"/>
                <a:gd name="T26" fmla="*/ 227 w 256"/>
                <a:gd name="T27" fmla="*/ 84 h 196"/>
                <a:gd name="T28" fmla="*/ 148 w 256"/>
                <a:gd name="T29" fmla="*/ 85 h 196"/>
                <a:gd name="T30" fmla="*/ 90 w 256"/>
                <a:gd name="T31" fmla="*/ 100 h 196"/>
                <a:gd name="T32" fmla="*/ 16 w 256"/>
                <a:gd name="T33" fmla="*/ 72 h 196"/>
                <a:gd name="T34" fmla="*/ 25 w 256"/>
                <a:gd name="T35" fmla="*/ 43 h 196"/>
                <a:gd name="T36" fmla="*/ 155 w 256"/>
                <a:gd name="T37" fmla="*/ 112 h 196"/>
                <a:gd name="T38" fmla="*/ 108 w 256"/>
                <a:gd name="T39" fmla="*/ 117 h 196"/>
                <a:gd name="T40" fmla="*/ 101 w 256"/>
                <a:gd name="T41" fmla="*/ 101 h 196"/>
                <a:gd name="T42" fmla="*/ 148 w 256"/>
                <a:gd name="T43" fmla="*/ 96 h 196"/>
                <a:gd name="T44" fmla="*/ 231 w 256"/>
                <a:gd name="T45" fmla="*/ 180 h 196"/>
                <a:gd name="T46" fmla="*/ 16 w 256"/>
                <a:gd name="T47" fmla="*/ 171 h 196"/>
                <a:gd name="T48" fmla="*/ 27 w 256"/>
                <a:gd name="T49" fmla="*/ 172 h 196"/>
                <a:gd name="T50" fmla="*/ 183 w 256"/>
                <a:gd name="T51" fmla="*/ 167 h 196"/>
                <a:gd name="T52" fmla="*/ 27 w 256"/>
                <a:gd name="T53" fmla="*/ 161 h 196"/>
                <a:gd name="T54" fmla="*/ 16 w 256"/>
                <a:gd name="T55" fmla="*/ 90 h 196"/>
                <a:gd name="T56" fmla="*/ 25 w 256"/>
                <a:gd name="T57" fmla="*/ 94 h 196"/>
                <a:gd name="T58" fmla="*/ 90 w 256"/>
                <a:gd name="T59" fmla="*/ 112 h 196"/>
                <a:gd name="T60" fmla="*/ 148 w 256"/>
                <a:gd name="T61" fmla="*/ 128 h 196"/>
                <a:gd name="T62" fmla="*/ 166 w 256"/>
                <a:gd name="T63" fmla="*/ 111 h 196"/>
                <a:gd name="T64" fmla="*/ 231 w 256"/>
                <a:gd name="T65" fmla="*/ 94 h 196"/>
                <a:gd name="T66" fmla="*/ 240 w 256"/>
                <a:gd name="T67" fmla="*/ 152 h 196"/>
                <a:gd name="T68" fmla="*/ 203 w 256"/>
                <a:gd name="T69" fmla="*/ 161 h 196"/>
                <a:gd name="T70" fmla="*/ 203 w 256"/>
                <a:gd name="T71" fmla="*/ 172 h 196"/>
                <a:gd name="T72" fmla="*/ 240 w 256"/>
                <a:gd name="T73" fmla="*/ 169 h 196"/>
                <a:gd name="T74" fmla="*/ 231 w 256"/>
                <a:gd name="T75" fmla="*/ 18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6" h="196">
                  <a:moveTo>
                    <a:pt x="231" y="27"/>
                  </a:moveTo>
                  <a:cubicBezTo>
                    <a:pt x="181" y="27"/>
                    <a:pt x="181" y="27"/>
                    <a:pt x="181" y="27"/>
                  </a:cubicBezTo>
                  <a:cubicBezTo>
                    <a:pt x="181" y="25"/>
                    <a:pt x="181" y="25"/>
                    <a:pt x="181" y="25"/>
                  </a:cubicBezTo>
                  <a:cubicBezTo>
                    <a:pt x="181" y="12"/>
                    <a:pt x="170" y="0"/>
                    <a:pt x="156" y="0"/>
                  </a:cubicBezTo>
                  <a:cubicBezTo>
                    <a:pt x="100" y="0"/>
                    <a:pt x="100" y="0"/>
                    <a:pt x="100" y="0"/>
                  </a:cubicBezTo>
                  <a:cubicBezTo>
                    <a:pt x="86" y="0"/>
                    <a:pt x="75" y="12"/>
                    <a:pt x="75" y="25"/>
                  </a:cubicBezTo>
                  <a:cubicBezTo>
                    <a:pt x="75" y="27"/>
                    <a:pt x="75" y="27"/>
                    <a:pt x="75" y="27"/>
                  </a:cubicBezTo>
                  <a:cubicBezTo>
                    <a:pt x="25" y="27"/>
                    <a:pt x="25" y="27"/>
                    <a:pt x="25" y="27"/>
                  </a:cubicBezTo>
                  <a:cubicBezTo>
                    <a:pt x="11" y="27"/>
                    <a:pt x="0" y="38"/>
                    <a:pt x="0" y="52"/>
                  </a:cubicBezTo>
                  <a:cubicBezTo>
                    <a:pt x="0" y="171"/>
                    <a:pt x="0" y="171"/>
                    <a:pt x="0" y="171"/>
                  </a:cubicBezTo>
                  <a:cubicBezTo>
                    <a:pt x="0" y="185"/>
                    <a:pt x="11" y="196"/>
                    <a:pt x="25" y="196"/>
                  </a:cubicBezTo>
                  <a:cubicBezTo>
                    <a:pt x="231" y="196"/>
                    <a:pt x="231" y="196"/>
                    <a:pt x="231" y="196"/>
                  </a:cubicBezTo>
                  <a:cubicBezTo>
                    <a:pt x="245" y="196"/>
                    <a:pt x="256" y="185"/>
                    <a:pt x="256" y="171"/>
                  </a:cubicBezTo>
                  <a:cubicBezTo>
                    <a:pt x="256" y="52"/>
                    <a:pt x="256" y="52"/>
                    <a:pt x="256" y="52"/>
                  </a:cubicBezTo>
                  <a:cubicBezTo>
                    <a:pt x="256" y="38"/>
                    <a:pt x="245" y="27"/>
                    <a:pt x="231" y="27"/>
                  </a:cubicBezTo>
                  <a:close/>
                  <a:moveTo>
                    <a:pt x="91" y="25"/>
                  </a:moveTo>
                  <a:cubicBezTo>
                    <a:pt x="91" y="20"/>
                    <a:pt x="95" y="16"/>
                    <a:pt x="100" y="16"/>
                  </a:cubicBezTo>
                  <a:cubicBezTo>
                    <a:pt x="156" y="16"/>
                    <a:pt x="156" y="16"/>
                    <a:pt x="156" y="16"/>
                  </a:cubicBezTo>
                  <a:cubicBezTo>
                    <a:pt x="161" y="16"/>
                    <a:pt x="165" y="20"/>
                    <a:pt x="165" y="25"/>
                  </a:cubicBezTo>
                  <a:cubicBezTo>
                    <a:pt x="165" y="27"/>
                    <a:pt x="165" y="27"/>
                    <a:pt x="165" y="27"/>
                  </a:cubicBezTo>
                  <a:cubicBezTo>
                    <a:pt x="91" y="27"/>
                    <a:pt x="91" y="27"/>
                    <a:pt x="91" y="27"/>
                  </a:cubicBezTo>
                  <a:lnTo>
                    <a:pt x="91" y="25"/>
                  </a:lnTo>
                  <a:close/>
                  <a:moveTo>
                    <a:pt x="25" y="43"/>
                  </a:moveTo>
                  <a:cubicBezTo>
                    <a:pt x="231" y="43"/>
                    <a:pt x="231" y="43"/>
                    <a:pt x="231" y="43"/>
                  </a:cubicBezTo>
                  <a:cubicBezTo>
                    <a:pt x="236" y="43"/>
                    <a:pt x="240" y="47"/>
                    <a:pt x="240" y="52"/>
                  </a:cubicBezTo>
                  <a:cubicBezTo>
                    <a:pt x="240" y="69"/>
                    <a:pt x="240" y="69"/>
                    <a:pt x="240" y="69"/>
                  </a:cubicBezTo>
                  <a:cubicBezTo>
                    <a:pt x="240" y="69"/>
                    <a:pt x="240" y="70"/>
                    <a:pt x="240" y="70"/>
                  </a:cubicBezTo>
                  <a:cubicBezTo>
                    <a:pt x="240" y="75"/>
                    <a:pt x="238" y="80"/>
                    <a:pt x="227" y="84"/>
                  </a:cubicBezTo>
                  <a:cubicBezTo>
                    <a:pt x="166" y="100"/>
                    <a:pt x="166" y="100"/>
                    <a:pt x="166" y="100"/>
                  </a:cubicBezTo>
                  <a:cubicBezTo>
                    <a:pt x="165" y="91"/>
                    <a:pt x="157" y="85"/>
                    <a:pt x="148" y="85"/>
                  </a:cubicBezTo>
                  <a:cubicBezTo>
                    <a:pt x="108" y="85"/>
                    <a:pt x="108" y="85"/>
                    <a:pt x="108" y="85"/>
                  </a:cubicBezTo>
                  <a:cubicBezTo>
                    <a:pt x="99" y="85"/>
                    <a:pt x="91" y="91"/>
                    <a:pt x="90" y="100"/>
                  </a:cubicBezTo>
                  <a:cubicBezTo>
                    <a:pt x="28" y="84"/>
                    <a:pt x="28" y="84"/>
                    <a:pt x="28" y="84"/>
                  </a:cubicBezTo>
                  <a:cubicBezTo>
                    <a:pt x="19" y="81"/>
                    <a:pt x="16" y="76"/>
                    <a:pt x="16" y="72"/>
                  </a:cubicBezTo>
                  <a:cubicBezTo>
                    <a:pt x="16" y="52"/>
                    <a:pt x="16" y="52"/>
                    <a:pt x="16" y="52"/>
                  </a:cubicBezTo>
                  <a:cubicBezTo>
                    <a:pt x="16" y="47"/>
                    <a:pt x="20" y="43"/>
                    <a:pt x="25" y="43"/>
                  </a:cubicBezTo>
                  <a:close/>
                  <a:moveTo>
                    <a:pt x="155" y="101"/>
                  </a:moveTo>
                  <a:cubicBezTo>
                    <a:pt x="155" y="112"/>
                    <a:pt x="155" y="112"/>
                    <a:pt x="155" y="112"/>
                  </a:cubicBezTo>
                  <a:cubicBezTo>
                    <a:pt x="155" y="115"/>
                    <a:pt x="152" y="117"/>
                    <a:pt x="148" y="117"/>
                  </a:cubicBezTo>
                  <a:cubicBezTo>
                    <a:pt x="108" y="117"/>
                    <a:pt x="108" y="117"/>
                    <a:pt x="108" y="117"/>
                  </a:cubicBezTo>
                  <a:cubicBezTo>
                    <a:pt x="104" y="117"/>
                    <a:pt x="101" y="115"/>
                    <a:pt x="101" y="112"/>
                  </a:cubicBezTo>
                  <a:cubicBezTo>
                    <a:pt x="101" y="101"/>
                    <a:pt x="101" y="101"/>
                    <a:pt x="101" y="101"/>
                  </a:cubicBezTo>
                  <a:cubicBezTo>
                    <a:pt x="101" y="98"/>
                    <a:pt x="104" y="96"/>
                    <a:pt x="108" y="96"/>
                  </a:cubicBezTo>
                  <a:cubicBezTo>
                    <a:pt x="148" y="96"/>
                    <a:pt x="148" y="96"/>
                    <a:pt x="148" y="96"/>
                  </a:cubicBezTo>
                  <a:cubicBezTo>
                    <a:pt x="152" y="96"/>
                    <a:pt x="155" y="98"/>
                    <a:pt x="155" y="101"/>
                  </a:cubicBezTo>
                  <a:close/>
                  <a:moveTo>
                    <a:pt x="231" y="180"/>
                  </a:moveTo>
                  <a:cubicBezTo>
                    <a:pt x="25" y="180"/>
                    <a:pt x="25" y="180"/>
                    <a:pt x="25" y="180"/>
                  </a:cubicBezTo>
                  <a:cubicBezTo>
                    <a:pt x="20" y="180"/>
                    <a:pt x="16" y="176"/>
                    <a:pt x="16" y="171"/>
                  </a:cubicBezTo>
                  <a:cubicBezTo>
                    <a:pt x="16" y="169"/>
                    <a:pt x="16" y="169"/>
                    <a:pt x="16" y="169"/>
                  </a:cubicBezTo>
                  <a:cubicBezTo>
                    <a:pt x="19" y="171"/>
                    <a:pt x="23" y="172"/>
                    <a:pt x="27" y="172"/>
                  </a:cubicBezTo>
                  <a:cubicBezTo>
                    <a:pt x="177" y="172"/>
                    <a:pt x="177" y="172"/>
                    <a:pt x="177" y="172"/>
                  </a:cubicBezTo>
                  <a:cubicBezTo>
                    <a:pt x="180" y="172"/>
                    <a:pt x="183" y="169"/>
                    <a:pt x="183" y="167"/>
                  </a:cubicBezTo>
                  <a:cubicBezTo>
                    <a:pt x="183" y="164"/>
                    <a:pt x="180" y="161"/>
                    <a:pt x="177" y="161"/>
                  </a:cubicBezTo>
                  <a:cubicBezTo>
                    <a:pt x="27" y="161"/>
                    <a:pt x="27" y="161"/>
                    <a:pt x="27" y="161"/>
                  </a:cubicBezTo>
                  <a:cubicBezTo>
                    <a:pt x="22" y="161"/>
                    <a:pt x="17" y="157"/>
                    <a:pt x="16" y="152"/>
                  </a:cubicBezTo>
                  <a:cubicBezTo>
                    <a:pt x="16" y="90"/>
                    <a:pt x="16" y="90"/>
                    <a:pt x="16" y="90"/>
                  </a:cubicBezTo>
                  <a:cubicBezTo>
                    <a:pt x="18" y="91"/>
                    <a:pt x="21" y="93"/>
                    <a:pt x="25" y="94"/>
                  </a:cubicBezTo>
                  <a:cubicBezTo>
                    <a:pt x="25" y="94"/>
                    <a:pt x="25" y="94"/>
                    <a:pt x="25" y="94"/>
                  </a:cubicBezTo>
                  <a:cubicBezTo>
                    <a:pt x="90" y="111"/>
                    <a:pt x="90" y="111"/>
                    <a:pt x="90" y="111"/>
                  </a:cubicBezTo>
                  <a:cubicBezTo>
                    <a:pt x="90" y="112"/>
                    <a:pt x="90" y="112"/>
                    <a:pt x="90" y="112"/>
                  </a:cubicBezTo>
                  <a:cubicBezTo>
                    <a:pt x="90" y="121"/>
                    <a:pt x="98" y="128"/>
                    <a:pt x="108" y="128"/>
                  </a:cubicBezTo>
                  <a:cubicBezTo>
                    <a:pt x="148" y="128"/>
                    <a:pt x="148" y="128"/>
                    <a:pt x="148" y="128"/>
                  </a:cubicBezTo>
                  <a:cubicBezTo>
                    <a:pt x="158" y="128"/>
                    <a:pt x="166" y="121"/>
                    <a:pt x="166" y="112"/>
                  </a:cubicBezTo>
                  <a:cubicBezTo>
                    <a:pt x="166" y="111"/>
                    <a:pt x="166" y="111"/>
                    <a:pt x="166" y="111"/>
                  </a:cubicBezTo>
                  <a:cubicBezTo>
                    <a:pt x="230" y="94"/>
                    <a:pt x="230" y="94"/>
                    <a:pt x="230" y="94"/>
                  </a:cubicBezTo>
                  <a:cubicBezTo>
                    <a:pt x="230" y="94"/>
                    <a:pt x="231" y="94"/>
                    <a:pt x="231" y="94"/>
                  </a:cubicBezTo>
                  <a:cubicBezTo>
                    <a:pt x="234" y="93"/>
                    <a:pt x="237" y="91"/>
                    <a:pt x="240" y="90"/>
                  </a:cubicBezTo>
                  <a:cubicBezTo>
                    <a:pt x="240" y="152"/>
                    <a:pt x="240" y="152"/>
                    <a:pt x="240" y="152"/>
                  </a:cubicBezTo>
                  <a:cubicBezTo>
                    <a:pt x="239" y="157"/>
                    <a:pt x="234" y="161"/>
                    <a:pt x="229" y="161"/>
                  </a:cubicBezTo>
                  <a:cubicBezTo>
                    <a:pt x="203" y="161"/>
                    <a:pt x="203" y="161"/>
                    <a:pt x="203" y="161"/>
                  </a:cubicBezTo>
                  <a:cubicBezTo>
                    <a:pt x="200" y="161"/>
                    <a:pt x="198" y="164"/>
                    <a:pt x="198" y="167"/>
                  </a:cubicBezTo>
                  <a:cubicBezTo>
                    <a:pt x="198" y="169"/>
                    <a:pt x="200" y="172"/>
                    <a:pt x="203" y="172"/>
                  </a:cubicBezTo>
                  <a:cubicBezTo>
                    <a:pt x="229" y="172"/>
                    <a:pt x="229" y="172"/>
                    <a:pt x="229" y="172"/>
                  </a:cubicBezTo>
                  <a:cubicBezTo>
                    <a:pt x="233" y="172"/>
                    <a:pt x="237" y="171"/>
                    <a:pt x="240" y="169"/>
                  </a:cubicBezTo>
                  <a:cubicBezTo>
                    <a:pt x="240" y="171"/>
                    <a:pt x="240" y="171"/>
                    <a:pt x="240" y="171"/>
                  </a:cubicBezTo>
                  <a:cubicBezTo>
                    <a:pt x="240" y="176"/>
                    <a:pt x="236" y="180"/>
                    <a:pt x="231" y="180"/>
                  </a:cubicBezTo>
                  <a:close/>
                </a:path>
              </a:pathLst>
            </a:custGeom>
            <a:solidFill>
              <a:schemeClr val="bg1"/>
            </a:solidFill>
            <a:ln>
              <a:noFill/>
            </a:ln>
            <a:effectLst/>
          </p:spPr>
          <p:txBody>
            <a:bodyPr vert="horz" wrap="square" lIns="68580" tIns="34290" rIns="68580" bIns="34290" numCol="1" anchor="t" anchorCtr="0" compatLnSpc="1"/>
            <a:lstStyle/>
            <a:p>
              <a:endParaRPr lang="zh-CN" altLang="en-US" sz="1350">
                <a:solidFill>
                  <a:schemeClr val="tx2"/>
                </a:solidFill>
              </a:endParaRPr>
            </a:p>
          </p:txBody>
        </p:sp>
      </p:grpSp>
      <p:grpSp>
        <p:nvGrpSpPr>
          <p:cNvPr id="35" name="组合 34"/>
          <p:cNvGrpSpPr/>
          <p:nvPr/>
        </p:nvGrpSpPr>
        <p:grpSpPr>
          <a:xfrm>
            <a:off x="6560028" y="2236823"/>
            <a:ext cx="1895996" cy="850425"/>
            <a:chOff x="6560028" y="2236823"/>
            <a:chExt cx="1895996" cy="850425"/>
          </a:xfrm>
        </p:grpSpPr>
        <p:sp>
          <p:nvSpPr>
            <p:cNvPr id="10" name="矩形 68"/>
            <p:cNvSpPr>
              <a:spLocks noChangeArrowheads="1"/>
            </p:cNvSpPr>
            <p:nvPr/>
          </p:nvSpPr>
          <p:spPr bwMode="auto">
            <a:xfrm>
              <a:off x="6560028" y="2236823"/>
              <a:ext cx="1895996" cy="850425"/>
            </a:xfrm>
            <a:prstGeom prst="rect">
              <a:avLst/>
            </a:prstGeom>
            <a:solidFill>
              <a:schemeClr val="accent2"/>
            </a:solidFill>
            <a:ln w="28575">
              <a:noFill/>
            </a:ln>
            <a:effec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350">
                <a:solidFill>
                  <a:schemeClr val="tx2"/>
                </a:solidFill>
              </a:endParaRPr>
            </a:p>
          </p:txBody>
        </p:sp>
        <p:grpSp>
          <p:nvGrpSpPr>
            <p:cNvPr id="15" name="Group 16"/>
            <p:cNvGrpSpPr>
              <a:grpSpLocks noChangeAspect="1"/>
            </p:cNvGrpSpPr>
            <p:nvPr/>
          </p:nvGrpSpPr>
          <p:grpSpPr bwMode="auto">
            <a:xfrm>
              <a:off x="7243681" y="2358071"/>
              <a:ext cx="528690" cy="608884"/>
              <a:chOff x="4720" y="688"/>
              <a:chExt cx="534" cy="615"/>
            </a:xfrm>
            <a:solidFill>
              <a:schemeClr val="bg1"/>
            </a:solidFill>
            <a:effectLst/>
          </p:grpSpPr>
          <p:sp>
            <p:nvSpPr>
              <p:cNvPr id="16" name="Freeform 17"/>
              <p:cNvSpPr>
                <a:spLocks noEditPoints="1"/>
              </p:cNvSpPr>
              <p:nvPr/>
            </p:nvSpPr>
            <p:spPr bwMode="auto">
              <a:xfrm>
                <a:off x="4737" y="970"/>
                <a:ext cx="517" cy="218"/>
              </a:xfrm>
              <a:custGeom>
                <a:avLst/>
                <a:gdLst>
                  <a:gd name="T0" fmla="*/ 208 w 216"/>
                  <a:gd name="T1" fmla="*/ 14 h 91"/>
                  <a:gd name="T2" fmla="*/ 185 w 216"/>
                  <a:gd name="T3" fmla="*/ 14 h 91"/>
                  <a:gd name="T4" fmla="*/ 181 w 216"/>
                  <a:gd name="T5" fmla="*/ 14 h 91"/>
                  <a:gd name="T6" fmla="*/ 163 w 216"/>
                  <a:gd name="T7" fmla="*/ 23 h 91"/>
                  <a:gd name="T8" fmla="*/ 163 w 216"/>
                  <a:gd name="T9" fmla="*/ 8 h 91"/>
                  <a:gd name="T10" fmla="*/ 155 w 216"/>
                  <a:gd name="T11" fmla="*/ 0 h 91"/>
                  <a:gd name="T12" fmla="*/ 8 w 216"/>
                  <a:gd name="T13" fmla="*/ 0 h 91"/>
                  <a:gd name="T14" fmla="*/ 0 w 216"/>
                  <a:gd name="T15" fmla="*/ 8 h 91"/>
                  <a:gd name="T16" fmla="*/ 0 w 216"/>
                  <a:gd name="T17" fmla="*/ 35 h 91"/>
                  <a:gd name="T18" fmla="*/ 8 w 216"/>
                  <a:gd name="T19" fmla="*/ 43 h 91"/>
                  <a:gd name="T20" fmla="*/ 24 w 216"/>
                  <a:gd name="T21" fmla="*/ 43 h 91"/>
                  <a:gd name="T22" fmla="*/ 24 w 216"/>
                  <a:gd name="T23" fmla="*/ 83 h 91"/>
                  <a:gd name="T24" fmla="*/ 32 w 216"/>
                  <a:gd name="T25" fmla="*/ 91 h 91"/>
                  <a:gd name="T26" fmla="*/ 155 w 216"/>
                  <a:gd name="T27" fmla="*/ 91 h 91"/>
                  <a:gd name="T28" fmla="*/ 163 w 216"/>
                  <a:gd name="T29" fmla="*/ 83 h 91"/>
                  <a:gd name="T30" fmla="*/ 163 w 216"/>
                  <a:gd name="T31" fmla="*/ 72 h 91"/>
                  <a:gd name="T32" fmla="*/ 181 w 216"/>
                  <a:gd name="T33" fmla="*/ 80 h 91"/>
                  <a:gd name="T34" fmla="*/ 185 w 216"/>
                  <a:gd name="T35" fmla="*/ 81 h 91"/>
                  <a:gd name="T36" fmla="*/ 208 w 216"/>
                  <a:gd name="T37" fmla="*/ 81 h 91"/>
                  <a:gd name="T38" fmla="*/ 216 w 216"/>
                  <a:gd name="T39" fmla="*/ 73 h 91"/>
                  <a:gd name="T40" fmla="*/ 216 w 216"/>
                  <a:gd name="T41" fmla="*/ 22 h 91"/>
                  <a:gd name="T42" fmla="*/ 208 w 216"/>
                  <a:gd name="T43" fmla="*/ 14 h 91"/>
                  <a:gd name="T44" fmla="*/ 40 w 216"/>
                  <a:gd name="T45" fmla="*/ 75 h 91"/>
                  <a:gd name="T46" fmla="*/ 40 w 216"/>
                  <a:gd name="T47" fmla="*/ 37 h 91"/>
                  <a:gd name="T48" fmla="*/ 106 w 216"/>
                  <a:gd name="T49" fmla="*/ 37 h 91"/>
                  <a:gd name="T50" fmla="*/ 112 w 216"/>
                  <a:gd name="T51" fmla="*/ 32 h 91"/>
                  <a:gd name="T52" fmla="*/ 106 w 216"/>
                  <a:gd name="T53" fmla="*/ 27 h 91"/>
                  <a:gd name="T54" fmla="*/ 16 w 216"/>
                  <a:gd name="T55" fmla="*/ 27 h 91"/>
                  <a:gd name="T56" fmla="*/ 16 w 216"/>
                  <a:gd name="T57" fmla="*/ 16 h 91"/>
                  <a:gd name="T58" fmla="*/ 147 w 216"/>
                  <a:gd name="T59" fmla="*/ 16 h 91"/>
                  <a:gd name="T60" fmla="*/ 147 w 216"/>
                  <a:gd name="T61" fmla="*/ 27 h 91"/>
                  <a:gd name="T62" fmla="*/ 131 w 216"/>
                  <a:gd name="T63" fmla="*/ 27 h 91"/>
                  <a:gd name="T64" fmla="*/ 125 w 216"/>
                  <a:gd name="T65" fmla="*/ 32 h 91"/>
                  <a:gd name="T66" fmla="*/ 131 w 216"/>
                  <a:gd name="T67" fmla="*/ 37 h 91"/>
                  <a:gd name="T68" fmla="*/ 147 w 216"/>
                  <a:gd name="T69" fmla="*/ 37 h 91"/>
                  <a:gd name="T70" fmla="*/ 147 w 216"/>
                  <a:gd name="T71" fmla="*/ 75 h 91"/>
                  <a:gd name="T72" fmla="*/ 40 w 216"/>
                  <a:gd name="T73" fmla="*/ 75 h 91"/>
                  <a:gd name="T74" fmla="*/ 200 w 216"/>
                  <a:gd name="T75" fmla="*/ 65 h 91"/>
                  <a:gd name="T76" fmla="*/ 189 w 216"/>
                  <a:gd name="T77" fmla="*/ 65 h 91"/>
                  <a:gd name="T78" fmla="*/ 189 w 216"/>
                  <a:gd name="T79" fmla="*/ 45 h 91"/>
                  <a:gd name="T80" fmla="*/ 184 w 216"/>
                  <a:gd name="T81" fmla="*/ 40 h 91"/>
                  <a:gd name="T82" fmla="*/ 178 w 216"/>
                  <a:gd name="T83" fmla="*/ 45 h 91"/>
                  <a:gd name="T84" fmla="*/ 178 w 216"/>
                  <a:gd name="T85" fmla="*/ 61 h 91"/>
                  <a:gd name="T86" fmla="*/ 166 w 216"/>
                  <a:gd name="T87" fmla="*/ 56 h 91"/>
                  <a:gd name="T88" fmla="*/ 166 w 216"/>
                  <a:gd name="T89" fmla="*/ 39 h 91"/>
                  <a:gd name="T90" fmla="*/ 187 w 216"/>
                  <a:gd name="T91" fmla="*/ 30 h 91"/>
                  <a:gd name="T92" fmla="*/ 200 w 216"/>
                  <a:gd name="T93" fmla="*/ 30 h 91"/>
                  <a:gd name="T94" fmla="*/ 200 w 216"/>
                  <a:gd name="T95" fmla="*/ 6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6" h="91">
                    <a:moveTo>
                      <a:pt x="208" y="14"/>
                    </a:moveTo>
                    <a:cubicBezTo>
                      <a:pt x="185" y="14"/>
                      <a:pt x="185" y="14"/>
                      <a:pt x="185" y="14"/>
                    </a:cubicBezTo>
                    <a:cubicBezTo>
                      <a:pt x="184" y="14"/>
                      <a:pt x="183" y="14"/>
                      <a:pt x="181" y="14"/>
                    </a:cubicBezTo>
                    <a:cubicBezTo>
                      <a:pt x="163" y="23"/>
                      <a:pt x="163" y="23"/>
                      <a:pt x="163" y="23"/>
                    </a:cubicBezTo>
                    <a:cubicBezTo>
                      <a:pt x="163" y="8"/>
                      <a:pt x="163" y="8"/>
                      <a:pt x="163" y="8"/>
                    </a:cubicBezTo>
                    <a:cubicBezTo>
                      <a:pt x="163" y="4"/>
                      <a:pt x="159" y="0"/>
                      <a:pt x="155" y="0"/>
                    </a:cubicBezTo>
                    <a:cubicBezTo>
                      <a:pt x="8" y="0"/>
                      <a:pt x="8" y="0"/>
                      <a:pt x="8" y="0"/>
                    </a:cubicBezTo>
                    <a:cubicBezTo>
                      <a:pt x="3" y="0"/>
                      <a:pt x="0" y="4"/>
                      <a:pt x="0" y="8"/>
                    </a:cubicBezTo>
                    <a:cubicBezTo>
                      <a:pt x="0" y="35"/>
                      <a:pt x="0" y="35"/>
                      <a:pt x="0" y="35"/>
                    </a:cubicBezTo>
                    <a:cubicBezTo>
                      <a:pt x="0" y="40"/>
                      <a:pt x="3" y="43"/>
                      <a:pt x="8" y="43"/>
                    </a:cubicBezTo>
                    <a:cubicBezTo>
                      <a:pt x="24" y="43"/>
                      <a:pt x="24" y="43"/>
                      <a:pt x="24" y="43"/>
                    </a:cubicBezTo>
                    <a:cubicBezTo>
                      <a:pt x="24" y="83"/>
                      <a:pt x="24" y="83"/>
                      <a:pt x="24" y="83"/>
                    </a:cubicBezTo>
                    <a:cubicBezTo>
                      <a:pt x="24" y="87"/>
                      <a:pt x="28" y="91"/>
                      <a:pt x="32" y="91"/>
                    </a:cubicBezTo>
                    <a:cubicBezTo>
                      <a:pt x="155" y="91"/>
                      <a:pt x="155" y="91"/>
                      <a:pt x="155" y="91"/>
                    </a:cubicBezTo>
                    <a:cubicBezTo>
                      <a:pt x="159" y="91"/>
                      <a:pt x="163" y="87"/>
                      <a:pt x="163" y="83"/>
                    </a:cubicBezTo>
                    <a:cubicBezTo>
                      <a:pt x="163" y="72"/>
                      <a:pt x="163" y="72"/>
                      <a:pt x="163" y="72"/>
                    </a:cubicBezTo>
                    <a:cubicBezTo>
                      <a:pt x="181" y="80"/>
                      <a:pt x="181" y="80"/>
                      <a:pt x="181" y="80"/>
                    </a:cubicBezTo>
                    <a:cubicBezTo>
                      <a:pt x="183" y="81"/>
                      <a:pt x="184" y="81"/>
                      <a:pt x="185" y="81"/>
                    </a:cubicBezTo>
                    <a:cubicBezTo>
                      <a:pt x="208" y="81"/>
                      <a:pt x="208" y="81"/>
                      <a:pt x="208" y="81"/>
                    </a:cubicBezTo>
                    <a:cubicBezTo>
                      <a:pt x="213" y="81"/>
                      <a:pt x="216" y="78"/>
                      <a:pt x="216" y="73"/>
                    </a:cubicBezTo>
                    <a:cubicBezTo>
                      <a:pt x="216" y="22"/>
                      <a:pt x="216" y="22"/>
                      <a:pt x="216" y="22"/>
                    </a:cubicBezTo>
                    <a:cubicBezTo>
                      <a:pt x="216" y="17"/>
                      <a:pt x="213" y="14"/>
                      <a:pt x="208" y="14"/>
                    </a:cubicBezTo>
                    <a:close/>
                    <a:moveTo>
                      <a:pt x="40" y="75"/>
                    </a:moveTo>
                    <a:cubicBezTo>
                      <a:pt x="40" y="37"/>
                      <a:pt x="40" y="37"/>
                      <a:pt x="40" y="37"/>
                    </a:cubicBezTo>
                    <a:cubicBezTo>
                      <a:pt x="106" y="37"/>
                      <a:pt x="106" y="37"/>
                      <a:pt x="106" y="37"/>
                    </a:cubicBezTo>
                    <a:cubicBezTo>
                      <a:pt x="109" y="37"/>
                      <a:pt x="112" y="35"/>
                      <a:pt x="112" y="32"/>
                    </a:cubicBezTo>
                    <a:cubicBezTo>
                      <a:pt x="112" y="29"/>
                      <a:pt x="109" y="27"/>
                      <a:pt x="106" y="27"/>
                    </a:cubicBezTo>
                    <a:cubicBezTo>
                      <a:pt x="16" y="27"/>
                      <a:pt x="16" y="27"/>
                      <a:pt x="16" y="27"/>
                    </a:cubicBezTo>
                    <a:cubicBezTo>
                      <a:pt x="16" y="16"/>
                      <a:pt x="16" y="16"/>
                      <a:pt x="16" y="16"/>
                    </a:cubicBezTo>
                    <a:cubicBezTo>
                      <a:pt x="147" y="16"/>
                      <a:pt x="147" y="16"/>
                      <a:pt x="147" y="16"/>
                    </a:cubicBezTo>
                    <a:cubicBezTo>
                      <a:pt x="147" y="27"/>
                      <a:pt x="147" y="27"/>
                      <a:pt x="147" y="27"/>
                    </a:cubicBezTo>
                    <a:cubicBezTo>
                      <a:pt x="131" y="27"/>
                      <a:pt x="131" y="27"/>
                      <a:pt x="131" y="27"/>
                    </a:cubicBezTo>
                    <a:cubicBezTo>
                      <a:pt x="128" y="27"/>
                      <a:pt x="125" y="29"/>
                      <a:pt x="125" y="32"/>
                    </a:cubicBezTo>
                    <a:cubicBezTo>
                      <a:pt x="125" y="35"/>
                      <a:pt x="128" y="37"/>
                      <a:pt x="131" y="37"/>
                    </a:cubicBezTo>
                    <a:cubicBezTo>
                      <a:pt x="147" y="37"/>
                      <a:pt x="147" y="37"/>
                      <a:pt x="147" y="37"/>
                    </a:cubicBezTo>
                    <a:cubicBezTo>
                      <a:pt x="147" y="75"/>
                      <a:pt x="147" y="75"/>
                      <a:pt x="147" y="75"/>
                    </a:cubicBezTo>
                    <a:lnTo>
                      <a:pt x="40" y="75"/>
                    </a:lnTo>
                    <a:close/>
                    <a:moveTo>
                      <a:pt x="200" y="65"/>
                    </a:moveTo>
                    <a:cubicBezTo>
                      <a:pt x="189" y="65"/>
                      <a:pt x="189" y="65"/>
                      <a:pt x="189" y="65"/>
                    </a:cubicBezTo>
                    <a:cubicBezTo>
                      <a:pt x="189" y="45"/>
                      <a:pt x="189" y="45"/>
                      <a:pt x="189" y="45"/>
                    </a:cubicBezTo>
                    <a:cubicBezTo>
                      <a:pt x="189" y="43"/>
                      <a:pt x="187" y="40"/>
                      <a:pt x="184" y="40"/>
                    </a:cubicBezTo>
                    <a:cubicBezTo>
                      <a:pt x="181" y="40"/>
                      <a:pt x="178" y="43"/>
                      <a:pt x="178" y="45"/>
                    </a:cubicBezTo>
                    <a:cubicBezTo>
                      <a:pt x="178" y="61"/>
                      <a:pt x="178" y="61"/>
                      <a:pt x="178" y="61"/>
                    </a:cubicBezTo>
                    <a:cubicBezTo>
                      <a:pt x="166" y="56"/>
                      <a:pt x="166" y="56"/>
                      <a:pt x="166" y="56"/>
                    </a:cubicBezTo>
                    <a:cubicBezTo>
                      <a:pt x="166" y="39"/>
                      <a:pt x="166" y="39"/>
                      <a:pt x="166" y="39"/>
                    </a:cubicBezTo>
                    <a:cubicBezTo>
                      <a:pt x="187" y="30"/>
                      <a:pt x="187" y="30"/>
                      <a:pt x="187" y="30"/>
                    </a:cubicBezTo>
                    <a:cubicBezTo>
                      <a:pt x="200" y="30"/>
                      <a:pt x="200" y="30"/>
                      <a:pt x="200" y="30"/>
                    </a:cubicBezTo>
                    <a:lnTo>
                      <a:pt x="200" y="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tx2"/>
                  </a:solidFill>
                </a:endParaRPr>
              </a:p>
            </p:txBody>
          </p:sp>
          <p:sp>
            <p:nvSpPr>
              <p:cNvPr id="20" name="Freeform 18"/>
              <p:cNvSpPr/>
              <p:nvPr/>
            </p:nvSpPr>
            <p:spPr bwMode="auto">
              <a:xfrm>
                <a:off x="4881" y="1210"/>
                <a:ext cx="160" cy="93"/>
              </a:xfrm>
              <a:custGeom>
                <a:avLst/>
                <a:gdLst>
                  <a:gd name="T0" fmla="*/ 39 w 67"/>
                  <a:gd name="T1" fmla="*/ 3 h 39"/>
                  <a:gd name="T2" fmla="*/ 28 w 67"/>
                  <a:gd name="T3" fmla="*/ 3 h 39"/>
                  <a:gd name="T4" fmla="*/ 4 w 67"/>
                  <a:gd name="T5" fmla="*/ 24 h 39"/>
                  <a:gd name="T6" fmla="*/ 3 w 67"/>
                  <a:gd name="T7" fmla="*/ 35 h 39"/>
                  <a:gd name="T8" fmla="*/ 14 w 67"/>
                  <a:gd name="T9" fmla="*/ 36 h 39"/>
                  <a:gd name="T10" fmla="*/ 33 w 67"/>
                  <a:gd name="T11" fmla="*/ 19 h 39"/>
                  <a:gd name="T12" fmla="*/ 53 w 67"/>
                  <a:gd name="T13" fmla="*/ 36 h 39"/>
                  <a:gd name="T14" fmla="*/ 58 w 67"/>
                  <a:gd name="T15" fmla="*/ 38 h 39"/>
                  <a:gd name="T16" fmla="*/ 64 w 67"/>
                  <a:gd name="T17" fmla="*/ 35 h 39"/>
                  <a:gd name="T18" fmla="*/ 63 w 67"/>
                  <a:gd name="T19" fmla="*/ 24 h 39"/>
                  <a:gd name="T20" fmla="*/ 39 w 67"/>
                  <a:gd name="T21" fmla="*/ 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39">
                    <a:moveTo>
                      <a:pt x="39" y="3"/>
                    </a:moveTo>
                    <a:cubicBezTo>
                      <a:pt x="36" y="0"/>
                      <a:pt x="31" y="0"/>
                      <a:pt x="28" y="3"/>
                    </a:cubicBezTo>
                    <a:cubicBezTo>
                      <a:pt x="4" y="24"/>
                      <a:pt x="4" y="24"/>
                      <a:pt x="4" y="24"/>
                    </a:cubicBezTo>
                    <a:cubicBezTo>
                      <a:pt x="0" y="27"/>
                      <a:pt x="0" y="32"/>
                      <a:pt x="3" y="35"/>
                    </a:cubicBezTo>
                    <a:cubicBezTo>
                      <a:pt x="6" y="39"/>
                      <a:pt x="11" y="39"/>
                      <a:pt x="14" y="36"/>
                    </a:cubicBezTo>
                    <a:cubicBezTo>
                      <a:pt x="33" y="19"/>
                      <a:pt x="33" y="19"/>
                      <a:pt x="33" y="19"/>
                    </a:cubicBezTo>
                    <a:cubicBezTo>
                      <a:pt x="53" y="36"/>
                      <a:pt x="53" y="36"/>
                      <a:pt x="53" y="36"/>
                    </a:cubicBezTo>
                    <a:cubicBezTo>
                      <a:pt x="55" y="37"/>
                      <a:pt x="56" y="38"/>
                      <a:pt x="58" y="38"/>
                    </a:cubicBezTo>
                    <a:cubicBezTo>
                      <a:pt x="60" y="38"/>
                      <a:pt x="63" y="37"/>
                      <a:pt x="64" y="35"/>
                    </a:cubicBezTo>
                    <a:cubicBezTo>
                      <a:pt x="67" y="32"/>
                      <a:pt x="67" y="27"/>
                      <a:pt x="63" y="24"/>
                    </a:cubicBezTo>
                    <a:lnTo>
                      <a:pt x="3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tx2"/>
                  </a:solidFill>
                </a:endParaRPr>
              </a:p>
            </p:txBody>
          </p:sp>
          <p:sp>
            <p:nvSpPr>
              <p:cNvPr id="21" name="Freeform 19"/>
              <p:cNvSpPr>
                <a:spLocks noEditPoints="1"/>
              </p:cNvSpPr>
              <p:nvPr/>
            </p:nvSpPr>
            <p:spPr bwMode="auto">
              <a:xfrm>
                <a:off x="4720" y="688"/>
                <a:ext cx="482" cy="258"/>
              </a:xfrm>
              <a:custGeom>
                <a:avLst/>
                <a:gdLst>
                  <a:gd name="T0" fmla="*/ 54 w 201"/>
                  <a:gd name="T1" fmla="*/ 108 h 108"/>
                  <a:gd name="T2" fmla="*/ 100 w 201"/>
                  <a:gd name="T3" fmla="*/ 82 h 108"/>
                  <a:gd name="T4" fmla="*/ 147 w 201"/>
                  <a:gd name="T5" fmla="*/ 108 h 108"/>
                  <a:gd name="T6" fmla="*/ 201 w 201"/>
                  <a:gd name="T7" fmla="*/ 54 h 108"/>
                  <a:gd name="T8" fmla="*/ 147 w 201"/>
                  <a:gd name="T9" fmla="*/ 0 h 108"/>
                  <a:gd name="T10" fmla="*/ 100 w 201"/>
                  <a:gd name="T11" fmla="*/ 26 h 108"/>
                  <a:gd name="T12" fmla="*/ 54 w 201"/>
                  <a:gd name="T13" fmla="*/ 0 h 108"/>
                  <a:gd name="T14" fmla="*/ 0 w 201"/>
                  <a:gd name="T15" fmla="*/ 54 h 108"/>
                  <a:gd name="T16" fmla="*/ 54 w 201"/>
                  <a:gd name="T17" fmla="*/ 108 h 108"/>
                  <a:gd name="T18" fmla="*/ 147 w 201"/>
                  <a:gd name="T19" fmla="*/ 16 h 108"/>
                  <a:gd name="T20" fmla="*/ 185 w 201"/>
                  <a:gd name="T21" fmla="*/ 54 h 108"/>
                  <a:gd name="T22" fmla="*/ 147 w 201"/>
                  <a:gd name="T23" fmla="*/ 92 h 108"/>
                  <a:gd name="T24" fmla="*/ 108 w 201"/>
                  <a:gd name="T25" fmla="*/ 54 h 108"/>
                  <a:gd name="T26" fmla="*/ 147 w 201"/>
                  <a:gd name="T27" fmla="*/ 16 h 108"/>
                  <a:gd name="T28" fmla="*/ 54 w 201"/>
                  <a:gd name="T29" fmla="*/ 16 h 108"/>
                  <a:gd name="T30" fmla="*/ 92 w 201"/>
                  <a:gd name="T31" fmla="*/ 54 h 108"/>
                  <a:gd name="T32" fmla="*/ 54 w 201"/>
                  <a:gd name="T33" fmla="*/ 92 h 108"/>
                  <a:gd name="T34" fmla="*/ 16 w 201"/>
                  <a:gd name="T35" fmla="*/ 54 h 108"/>
                  <a:gd name="T36" fmla="*/ 54 w 201"/>
                  <a:gd name="T37" fmla="*/ 1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1" h="108">
                    <a:moveTo>
                      <a:pt x="54" y="108"/>
                    </a:moveTo>
                    <a:cubicBezTo>
                      <a:pt x="74" y="108"/>
                      <a:pt x="91" y="98"/>
                      <a:pt x="100" y="82"/>
                    </a:cubicBezTo>
                    <a:cubicBezTo>
                      <a:pt x="110" y="98"/>
                      <a:pt x="127" y="108"/>
                      <a:pt x="147" y="108"/>
                    </a:cubicBezTo>
                    <a:cubicBezTo>
                      <a:pt x="176" y="108"/>
                      <a:pt x="201" y="84"/>
                      <a:pt x="201" y="54"/>
                    </a:cubicBezTo>
                    <a:cubicBezTo>
                      <a:pt x="201" y="24"/>
                      <a:pt x="176" y="0"/>
                      <a:pt x="147" y="0"/>
                    </a:cubicBezTo>
                    <a:cubicBezTo>
                      <a:pt x="127" y="0"/>
                      <a:pt x="110" y="10"/>
                      <a:pt x="100" y="26"/>
                    </a:cubicBezTo>
                    <a:cubicBezTo>
                      <a:pt x="91" y="10"/>
                      <a:pt x="74" y="0"/>
                      <a:pt x="54" y="0"/>
                    </a:cubicBezTo>
                    <a:cubicBezTo>
                      <a:pt x="24" y="0"/>
                      <a:pt x="0" y="24"/>
                      <a:pt x="0" y="54"/>
                    </a:cubicBezTo>
                    <a:cubicBezTo>
                      <a:pt x="0" y="84"/>
                      <a:pt x="24" y="108"/>
                      <a:pt x="54" y="108"/>
                    </a:cubicBezTo>
                    <a:close/>
                    <a:moveTo>
                      <a:pt x="147" y="16"/>
                    </a:moveTo>
                    <a:cubicBezTo>
                      <a:pt x="168" y="16"/>
                      <a:pt x="185" y="33"/>
                      <a:pt x="185" y="54"/>
                    </a:cubicBezTo>
                    <a:cubicBezTo>
                      <a:pt x="185" y="75"/>
                      <a:pt x="168" y="92"/>
                      <a:pt x="147" y="92"/>
                    </a:cubicBezTo>
                    <a:cubicBezTo>
                      <a:pt x="126" y="92"/>
                      <a:pt x="108" y="75"/>
                      <a:pt x="108" y="54"/>
                    </a:cubicBezTo>
                    <a:cubicBezTo>
                      <a:pt x="108" y="33"/>
                      <a:pt x="126" y="16"/>
                      <a:pt x="147" y="16"/>
                    </a:cubicBezTo>
                    <a:close/>
                    <a:moveTo>
                      <a:pt x="54" y="16"/>
                    </a:moveTo>
                    <a:cubicBezTo>
                      <a:pt x="75" y="16"/>
                      <a:pt x="92" y="33"/>
                      <a:pt x="92" y="54"/>
                    </a:cubicBezTo>
                    <a:cubicBezTo>
                      <a:pt x="92" y="75"/>
                      <a:pt x="75" y="92"/>
                      <a:pt x="54" y="92"/>
                    </a:cubicBezTo>
                    <a:cubicBezTo>
                      <a:pt x="33" y="92"/>
                      <a:pt x="16" y="75"/>
                      <a:pt x="16" y="54"/>
                    </a:cubicBezTo>
                    <a:cubicBezTo>
                      <a:pt x="16" y="33"/>
                      <a:pt x="33" y="16"/>
                      <a:pt x="54"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tx2"/>
                  </a:solidFill>
                </a:endParaRPr>
              </a:p>
            </p:txBody>
          </p:sp>
          <p:sp>
            <p:nvSpPr>
              <p:cNvPr id="22" name="Freeform 20"/>
              <p:cNvSpPr>
                <a:spLocks noEditPoints="1"/>
              </p:cNvSpPr>
              <p:nvPr/>
            </p:nvSpPr>
            <p:spPr bwMode="auto">
              <a:xfrm>
                <a:off x="4809" y="777"/>
                <a:ext cx="81" cy="81"/>
              </a:xfrm>
              <a:custGeom>
                <a:avLst/>
                <a:gdLst>
                  <a:gd name="T0" fmla="*/ 17 w 34"/>
                  <a:gd name="T1" fmla="*/ 34 h 34"/>
                  <a:gd name="T2" fmla="*/ 34 w 34"/>
                  <a:gd name="T3" fmla="*/ 17 h 34"/>
                  <a:gd name="T4" fmla="*/ 17 w 34"/>
                  <a:gd name="T5" fmla="*/ 0 h 34"/>
                  <a:gd name="T6" fmla="*/ 0 w 34"/>
                  <a:gd name="T7" fmla="*/ 17 h 34"/>
                  <a:gd name="T8" fmla="*/ 17 w 34"/>
                  <a:gd name="T9" fmla="*/ 34 h 34"/>
                  <a:gd name="T10" fmla="*/ 17 w 34"/>
                  <a:gd name="T11" fmla="*/ 11 h 34"/>
                  <a:gd name="T12" fmla="*/ 24 w 34"/>
                  <a:gd name="T13" fmla="*/ 17 h 34"/>
                  <a:gd name="T14" fmla="*/ 17 w 34"/>
                  <a:gd name="T15" fmla="*/ 24 h 34"/>
                  <a:gd name="T16" fmla="*/ 11 w 34"/>
                  <a:gd name="T17" fmla="*/ 17 h 34"/>
                  <a:gd name="T18" fmla="*/ 17 w 34"/>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34"/>
                    </a:moveTo>
                    <a:cubicBezTo>
                      <a:pt x="27" y="34"/>
                      <a:pt x="34" y="27"/>
                      <a:pt x="34" y="17"/>
                    </a:cubicBezTo>
                    <a:cubicBezTo>
                      <a:pt x="34" y="8"/>
                      <a:pt x="27" y="0"/>
                      <a:pt x="17" y="0"/>
                    </a:cubicBezTo>
                    <a:cubicBezTo>
                      <a:pt x="8" y="0"/>
                      <a:pt x="0" y="8"/>
                      <a:pt x="0" y="17"/>
                    </a:cubicBezTo>
                    <a:cubicBezTo>
                      <a:pt x="0" y="27"/>
                      <a:pt x="8" y="34"/>
                      <a:pt x="17" y="34"/>
                    </a:cubicBezTo>
                    <a:close/>
                    <a:moveTo>
                      <a:pt x="17" y="11"/>
                    </a:moveTo>
                    <a:cubicBezTo>
                      <a:pt x="21" y="11"/>
                      <a:pt x="24" y="14"/>
                      <a:pt x="24" y="17"/>
                    </a:cubicBezTo>
                    <a:cubicBezTo>
                      <a:pt x="24" y="21"/>
                      <a:pt x="21" y="24"/>
                      <a:pt x="17" y="24"/>
                    </a:cubicBezTo>
                    <a:cubicBezTo>
                      <a:pt x="14" y="24"/>
                      <a:pt x="11" y="21"/>
                      <a:pt x="11" y="17"/>
                    </a:cubicBezTo>
                    <a:cubicBezTo>
                      <a:pt x="11" y="14"/>
                      <a:pt x="14" y="11"/>
                      <a:pt x="17"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tx2"/>
                  </a:solidFill>
                </a:endParaRPr>
              </a:p>
            </p:txBody>
          </p:sp>
          <p:sp>
            <p:nvSpPr>
              <p:cNvPr id="23" name="Freeform 21"/>
              <p:cNvSpPr>
                <a:spLocks noEditPoints="1"/>
              </p:cNvSpPr>
              <p:nvPr/>
            </p:nvSpPr>
            <p:spPr bwMode="auto">
              <a:xfrm>
                <a:off x="5029" y="777"/>
                <a:ext cx="84" cy="81"/>
              </a:xfrm>
              <a:custGeom>
                <a:avLst/>
                <a:gdLst>
                  <a:gd name="T0" fmla="*/ 18 w 35"/>
                  <a:gd name="T1" fmla="*/ 34 h 34"/>
                  <a:gd name="T2" fmla="*/ 35 w 35"/>
                  <a:gd name="T3" fmla="*/ 17 h 34"/>
                  <a:gd name="T4" fmla="*/ 18 w 35"/>
                  <a:gd name="T5" fmla="*/ 0 h 34"/>
                  <a:gd name="T6" fmla="*/ 0 w 35"/>
                  <a:gd name="T7" fmla="*/ 17 h 34"/>
                  <a:gd name="T8" fmla="*/ 18 w 35"/>
                  <a:gd name="T9" fmla="*/ 34 h 34"/>
                  <a:gd name="T10" fmla="*/ 18 w 35"/>
                  <a:gd name="T11" fmla="*/ 11 h 34"/>
                  <a:gd name="T12" fmla="*/ 24 w 35"/>
                  <a:gd name="T13" fmla="*/ 17 h 34"/>
                  <a:gd name="T14" fmla="*/ 18 w 35"/>
                  <a:gd name="T15" fmla="*/ 24 h 34"/>
                  <a:gd name="T16" fmla="*/ 11 w 35"/>
                  <a:gd name="T17" fmla="*/ 17 h 34"/>
                  <a:gd name="T18" fmla="*/ 18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8" y="34"/>
                    </a:moveTo>
                    <a:cubicBezTo>
                      <a:pt x="27" y="34"/>
                      <a:pt x="35" y="27"/>
                      <a:pt x="35" y="17"/>
                    </a:cubicBezTo>
                    <a:cubicBezTo>
                      <a:pt x="35" y="8"/>
                      <a:pt x="27" y="0"/>
                      <a:pt x="18" y="0"/>
                    </a:cubicBezTo>
                    <a:cubicBezTo>
                      <a:pt x="8" y="0"/>
                      <a:pt x="0" y="8"/>
                      <a:pt x="0" y="17"/>
                    </a:cubicBezTo>
                    <a:cubicBezTo>
                      <a:pt x="0" y="27"/>
                      <a:pt x="8" y="34"/>
                      <a:pt x="18" y="34"/>
                    </a:cubicBezTo>
                    <a:close/>
                    <a:moveTo>
                      <a:pt x="18" y="11"/>
                    </a:moveTo>
                    <a:cubicBezTo>
                      <a:pt x="21" y="11"/>
                      <a:pt x="24" y="14"/>
                      <a:pt x="24" y="17"/>
                    </a:cubicBezTo>
                    <a:cubicBezTo>
                      <a:pt x="24" y="21"/>
                      <a:pt x="21" y="24"/>
                      <a:pt x="18" y="24"/>
                    </a:cubicBezTo>
                    <a:cubicBezTo>
                      <a:pt x="14" y="24"/>
                      <a:pt x="11" y="21"/>
                      <a:pt x="11" y="17"/>
                    </a:cubicBezTo>
                    <a:cubicBezTo>
                      <a:pt x="11" y="14"/>
                      <a:pt x="14" y="11"/>
                      <a:pt x="1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solidFill>
                    <a:schemeClr val="tx2"/>
                  </a:solidFill>
                </a:endParaRPr>
              </a:p>
            </p:txBody>
          </p:sp>
        </p:grpSp>
      </p:grpSp>
      <p:sp>
        <p:nvSpPr>
          <p:cNvPr id="24" name="文本框 50"/>
          <p:cNvSpPr txBox="1">
            <a:spLocks noChangeArrowheads="1"/>
          </p:cNvSpPr>
          <p:nvPr/>
        </p:nvSpPr>
        <p:spPr bwMode="auto">
          <a:xfrm>
            <a:off x="1063440" y="2366449"/>
            <a:ext cx="1145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a:solidFill>
                  <a:schemeClr val="tx2"/>
                </a:solidFill>
                <a:latin typeface="微软雅黑" panose="020B0503020204020204" pitchFamily="34" charset="-122"/>
                <a:ea typeface="微软雅黑" panose="020B0503020204020204" pitchFamily="34" charset="-122"/>
              </a:rPr>
              <a:t>您的标题</a:t>
            </a:r>
          </a:p>
        </p:txBody>
      </p:sp>
      <p:sp>
        <p:nvSpPr>
          <p:cNvPr id="25" name="文本框 24"/>
          <p:cNvSpPr txBox="1"/>
          <p:nvPr/>
        </p:nvSpPr>
        <p:spPr>
          <a:xfrm>
            <a:off x="765770" y="2702149"/>
            <a:ext cx="1740408" cy="392415"/>
          </a:xfrm>
          <a:prstGeom prst="rect">
            <a:avLst/>
          </a:prstGeom>
          <a:noFill/>
        </p:spPr>
        <p:txBody>
          <a:bodyPr wrap="square" rtlCol="0">
            <a:spAutoFit/>
          </a:bodyPr>
          <a:lstStyle/>
          <a:p>
            <a:pPr algn="ctr">
              <a:lnSpc>
                <a:spcPct val="130000"/>
              </a:lnSpc>
            </a:pPr>
            <a:r>
              <a:rPr lang="zh-CN" altLang="en-US" sz="750" dirty="0">
                <a:solidFill>
                  <a:schemeClr val="tx2"/>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26" name="文本框 50"/>
          <p:cNvSpPr txBox="1">
            <a:spLocks noChangeArrowheads="1"/>
          </p:cNvSpPr>
          <p:nvPr/>
        </p:nvSpPr>
        <p:spPr bwMode="auto">
          <a:xfrm>
            <a:off x="3021021" y="3216874"/>
            <a:ext cx="1145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a:solidFill>
                  <a:schemeClr val="tx2"/>
                </a:solidFill>
                <a:latin typeface="微软雅黑" panose="020B0503020204020204" pitchFamily="34" charset="-122"/>
                <a:ea typeface="微软雅黑" panose="020B0503020204020204" pitchFamily="34" charset="-122"/>
              </a:rPr>
              <a:t>您的标题</a:t>
            </a:r>
          </a:p>
        </p:txBody>
      </p:sp>
      <p:sp>
        <p:nvSpPr>
          <p:cNvPr id="27" name="文本框 26"/>
          <p:cNvSpPr txBox="1"/>
          <p:nvPr/>
        </p:nvSpPr>
        <p:spPr>
          <a:xfrm>
            <a:off x="2723351" y="3552574"/>
            <a:ext cx="1740408" cy="392415"/>
          </a:xfrm>
          <a:prstGeom prst="rect">
            <a:avLst/>
          </a:prstGeom>
          <a:noFill/>
        </p:spPr>
        <p:txBody>
          <a:bodyPr wrap="square" rtlCol="0">
            <a:spAutoFit/>
          </a:bodyPr>
          <a:lstStyle/>
          <a:p>
            <a:pPr algn="ctr">
              <a:lnSpc>
                <a:spcPct val="130000"/>
              </a:lnSpc>
            </a:pPr>
            <a:r>
              <a:rPr lang="zh-CN" altLang="en-US" sz="750" dirty="0">
                <a:solidFill>
                  <a:schemeClr val="tx2"/>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28" name="文本框 50"/>
          <p:cNvSpPr txBox="1">
            <a:spLocks noChangeArrowheads="1"/>
          </p:cNvSpPr>
          <p:nvPr/>
        </p:nvSpPr>
        <p:spPr bwMode="auto">
          <a:xfrm>
            <a:off x="4978748" y="2366449"/>
            <a:ext cx="1145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a:solidFill>
                  <a:schemeClr val="tx2"/>
                </a:solidFill>
                <a:latin typeface="微软雅黑" panose="020B0503020204020204" pitchFamily="34" charset="-122"/>
                <a:ea typeface="微软雅黑" panose="020B0503020204020204" pitchFamily="34" charset="-122"/>
              </a:rPr>
              <a:t>您的标题</a:t>
            </a:r>
          </a:p>
        </p:txBody>
      </p:sp>
      <p:sp>
        <p:nvSpPr>
          <p:cNvPr id="29" name="文本框 28"/>
          <p:cNvSpPr txBox="1"/>
          <p:nvPr/>
        </p:nvSpPr>
        <p:spPr>
          <a:xfrm>
            <a:off x="4681078" y="2702149"/>
            <a:ext cx="1740408" cy="392415"/>
          </a:xfrm>
          <a:prstGeom prst="rect">
            <a:avLst/>
          </a:prstGeom>
          <a:noFill/>
        </p:spPr>
        <p:txBody>
          <a:bodyPr wrap="square" rtlCol="0">
            <a:spAutoFit/>
          </a:bodyPr>
          <a:lstStyle/>
          <a:p>
            <a:pPr algn="ctr">
              <a:lnSpc>
                <a:spcPct val="130000"/>
              </a:lnSpc>
            </a:pPr>
            <a:r>
              <a:rPr lang="zh-CN" altLang="en-US" sz="750" dirty="0">
                <a:solidFill>
                  <a:schemeClr val="tx2"/>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30" name="文本框 50"/>
          <p:cNvSpPr txBox="1">
            <a:spLocks noChangeArrowheads="1"/>
          </p:cNvSpPr>
          <p:nvPr/>
        </p:nvSpPr>
        <p:spPr bwMode="auto">
          <a:xfrm>
            <a:off x="6935492" y="3216874"/>
            <a:ext cx="11450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a:solidFill>
                  <a:schemeClr val="tx2"/>
                </a:solidFill>
                <a:latin typeface="微软雅黑" panose="020B0503020204020204" pitchFamily="34" charset="-122"/>
                <a:ea typeface="微软雅黑" panose="020B0503020204020204" pitchFamily="34" charset="-122"/>
              </a:rPr>
              <a:t>您的标题</a:t>
            </a:r>
          </a:p>
        </p:txBody>
      </p:sp>
      <p:sp>
        <p:nvSpPr>
          <p:cNvPr id="31" name="文本框 30"/>
          <p:cNvSpPr txBox="1"/>
          <p:nvPr/>
        </p:nvSpPr>
        <p:spPr>
          <a:xfrm>
            <a:off x="6637822" y="3552574"/>
            <a:ext cx="1740408" cy="392415"/>
          </a:xfrm>
          <a:prstGeom prst="rect">
            <a:avLst/>
          </a:prstGeom>
          <a:noFill/>
        </p:spPr>
        <p:txBody>
          <a:bodyPr wrap="square" rtlCol="0">
            <a:spAutoFit/>
          </a:bodyPr>
          <a:lstStyle/>
          <a:p>
            <a:pPr algn="ctr">
              <a:lnSpc>
                <a:spcPct val="130000"/>
              </a:lnSpc>
            </a:pPr>
            <a:r>
              <a:rPr lang="zh-CN" altLang="en-US" sz="750" dirty="0">
                <a:solidFill>
                  <a:schemeClr val="tx2"/>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32" name="TextBox 15"/>
          <p:cNvSpPr txBox="1"/>
          <p:nvPr/>
        </p:nvSpPr>
        <p:spPr>
          <a:xfrm>
            <a:off x="2811463" y="339502"/>
            <a:ext cx="3521075" cy="400110"/>
          </a:xfrm>
          <a:prstGeom prst="rect">
            <a:avLst/>
          </a:prstGeom>
          <a:noFill/>
        </p:spPr>
        <p:txBody>
          <a:bodyPr wrap="square" rtlCol="0">
            <a:spAutoFit/>
          </a:bodyPr>
          <a:lstStyle/>
          <a:p>
            <a:pPr algn="ctr" defTabSz="799860"/>
            <a:r>
              <a:rPr lang="zh-CN" altLang="en-US" sz="2000" b="1" dirty="0" smtClean="0">
                <a:solidFill>
                  <a:schemeClr val="accent1"/>
                </a:solidFill>
                <a:latin typeface="幼圆" panose="02010509060101010101" pitchFamily="49" charset="-122"/>
                <a:ea typeface="幼圆" panose="02010509060101010101" pitchFamily="49" charset="-122"/>
              </a:rPr>
              <a:t>添加标题内容</a:t>
            </a:r>
            <a:endParaRPr lang="zh-CN" altLang="en-US" sz="2000" b="1" dirty="0">
              <a:solidFill>
                <a:schemeClr val="accent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587386170"/>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00"/>
                                        <p:tgtEl>
                                          <p:spTgt spid="7"/>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300"/>
                                        <p:tgtEl>
                                          <p:spTgt spid="24"/>
                                        </p:tgtEl>
                                      </p:cBhvr>
                                    </p:animEffect>
                                  </p:childTnLst>
                                </p:cTn>
                              </p:par>
                            </p:childTnLst>
                          </p:cTn>
                        </p:par>
                        <p:par>
                          <p:cTn id="12" fill="hold">
                            <p:stCondLst>
                              <p:cond delay="600"/>
                            </p:stCondLst>
                            <p:childTnLst>
                              <p:par>
                                <p:cTn id="13" presetID="10"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300"/>
                                        <p:tgtEl>
                                          <p:spTgt spid="25"/>
                                        </p:tgtEl>
                                      </p:cBhvr>
                                    </p:animEffect>
                                  </p:childTnLst>
                                </p:cTn>
                              </p:par>
                            </p:childTnLst>
                          </p:cTn>
                        </p:par>
                        <p:par>
                          <p:cTn id="16" fill="hold">
                            <p:stCondLst>
                              <p:cond delay="900"/>
                            </p:stCondLst>
                            <p:childTnLst>
                              <p:par>
                                <p:cTn id="17" presetID="10" presetClass="entr" presetSubtype="0"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300"/>
                                        <p:tgtEl>
                                          <p:spTgt spid="33"/>
                                        </p:tgtEl>
                                      </p:cBhvr>
                                    </p:animEffect>
                                  </p:childTnLst>
                                </p:cTn>
                              </p:par>
                            </p:childTnLst>
                          </p:cTn>
                        </p:par>
                        <p:par>
                          <p:cTn id="20" fill="hold">
                            <p:stCondLst>
                              <p:cond delay="1200"/>
                            </p:stCondLst>
                            <p:childTnLst>
                              <p:par>
                                <p:cTn id="21" presetID="10" presetClass="entr" presetSubtype="0"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300"/>
                                        <p:tgtEl>
                                          <p:spTgt spid="26"/>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300"/>
                                        <p:tgtEl>
                                          <p:spTgt spid="27"/>
                                        </p:tgtEl>
                                      </p:cBhvr>
                                    </p:animEffect>
                                  </p:childTnLst>
                                </p:cTn>
                              </p:par>
                            </p:childTnLst>
                          </p:cTn>
                        </p:par>
                        <p:par>
                          <p:cTn id="28" fill="hold">
                            <p:stCondLst>
                              <p:cond delay="1800"/>
                            </p:stCondLst>
                            <p:childTnLst>
                              <p:par>
                                <p:cTn id="29" presetID="10" presetClass="entr" presetSubtype="0"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300"/>
                                        <p:tgtEl>
                                          <p:spTgt spid="34"/>
                                        </p:tgtEl>
                                      </p:cBhvr>
                                    </p:animEffect>
                                  </p:childTnLst>
                                </p:cTn>
                              </p:par>
                            </p:childTnLst>
                          </p:cTn>
                        </p:par>
                        <p:par>
                          <p:cTn id="32" fill="hold">
                            <p:stCondLst>
                              <p:cond delay="2100"/>
                            </p:stCondLst>
                            <p:childTnLst>
                              <p:par>
                                <p:cTn id="33" presetID="10" presetClass="entr" presetSubtype="0"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300"/>
                                        <p:tgtEl>
                                          <p:spTgt spid="28"/>
                                        </p:tgtEl>
                                      </p:cBhvr>
                                    </p:animEffect>
                                  </p:childTnLst>
                                </p:cTn>
                              </p:par>
                            </p:childTnLst>
                          </p:cTn>
                        </p:par>
                        <p:par>
                          <p:cTn id="36" fill="hold">
                            <p:stCondLst>
                              <p:cond delay="2400"/>
                            </p:stCondLst>
                            <p:childTnLst>
                              <p:par>
                                <p:cTn id="37" presetID="10" presetClass="entr" presetSubtype="0"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300"/>
                                        <p:tgtEl>
                                          <p:spTgt spid="29"/>
                                        </p:tgtEl>
                                      </p:cBhvr>
                                    </p:animEffect>
                                  </p:childTnLst>
                                </p:cTn>
                              </p:par>
                            </p:childTnLst>
                          </p:cTn>
                        </p:par>
                        <p:par>
                          <p:cTn id="40" fill="hold">
                            <p:stCondLst>
                              <p:cond delay="2700"/>
                            </p:stCondLst>
                            <p:childTnLst>
                              <p:par>
                                <p:cTn id="41" presetID="10" presetClass="entr" presetSubtype="0" fill="hold"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300"/>
                                        <p:tgtEl>
                                          <p:spTgt spid="35"/>
                                        </p:tgtEl>
                                      </p:cBhvr>
                                    </p:animEffect>
                                  </p:childTnLst>
                                </p:cTn>
                              </p:par>
                            </p:childTnLst>
                          </p:cTn>
                        </p:par>
                        <p:par>
                          <p:cTn id="44" fill="hold">
                            <p:stCondLst>
                              <p:cond delay="3000"/>
                            </p:stCondLst>
                            <p:childTnLst>
                              <p:par>
                                <p:cTn id="45" presetID="10" presetClass="entr" presetSubtype="0"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300"/>
                                        <p:tgtEl>
                                          <p:spTgt spid="30"/>
                                        </p:tgtEl>
                                      </p:cBhvr>
                                    </p:animEffect>
                                  </p:childTnLst>
                                </p:cTn>
                              </p:par>
                            </p:childTnLst>
                          </p:cTn>
                        </p:par>
                        <p:par>
                          <p:cTn id="48" fill="hold">
                            <p:stCondLst>
                              <p:cond delay="3300"/>
                            </p:stCondLst>
                            <p:childTnLst>
                              <p:par>
                                <p:cTn id="49" presetID="10" presetClass="entr" presetSubtype="0"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3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1343821" y="2875590"/>
            <a:ext cx="611981" cy="611981"/>
            <a:chOff x="1343821" y="2875590"/>
            <a:chExt cx="611981" cy="611981"/>
          </a:xfrm>
        </p:grpSpPr>
        <p:sp>
          <p:nvSpPr>
            <p:cNvPr id="8" name="Shape 697"/>
            <p:cNvSpPr/>
            <p:nvPr/>
          </p:nvSpPr>
          <p:spPr>
            <a:xfrm>
              <a:off x="1343821" y="2875590"/>
              <a:ext cx="611981" cy="611981"/>
            </a:xfrm>
            <a:prstGeom prst="diamond">
              <a:avLst/>
            </a:prstGeom>
            <a:solidFill>
              <a:schemeClr val="accent1"/>
            </a:solidFill>
            <a:ln w="12700" cap="flat">
              <a:noFill/>
              <a:miter lim="400000"/>
            </a:ln>
            <a:effectLst/>
          </p:spPr>
          <p:txBody>
            <a:bodyPr wrap="square" lIns="38100" tIns="38100" rIns="38100" bIns="38100" numCol="1" anchor="ctr">
              <a:noAutofit/>
            </a:bodyPr>
            <a:lstStyle/>
            <a:p>
              <a:pPr>
                <a:defRPr sz="3200">
                  <a:solidFill>
                    <a:srgbClr val="FFFFFF"/>
                  </a:solidFill>
                  <a:latin typeface="+mn-lt"/>
                  <a:ea typeface="+mn-ea"/>
                  <a:cs typeface="+mn-cs"/>
                  <a:sym typeface="Helvetica Light"/>
                </a:defRPr>
              </a:pPr>
              <a:endParaRPr sz="2400" kern="0">
                <a:solidFill>
                  <a:schemeClr val="tx2"/>
                </a:solidFill>
                <a:latin typeface="微软雅黑" panose="020B0503020204020204" pitchFamily="34" charset="-122"/>
                <a:ea typeface="微软雅黑" panose="020B0503020204020204" pitchFamily="34" charset="-122"/>
                <a:sym typeface="Helvetica Light"/>
              </a:endParaRPr>
            </a:p>
          </p:txBody>
        </p:sp>
        <p:sp>
          <p:nvSpPr>
            <p:cNvPr id="9" name="Shape 698"/>
            <p:cNvSpPr/>
            <p:nvPr/>
          </p:nvSpPr>
          <p:spPr>
            <a:xfrm>
              <a:off x="1512574" y="3085603"/>
              <a:ext cx="274474" cy="223409"/>
            </a:xfrm>
            <a:custGeom>
              <a:avLst/>
              <a:gdLst/>
              <a:ahLst/>
              <a:cxnLst>
                <a:cxn ang="0">
                  <a:pos x="wd2" y="hd2"/>
                </a:cxn>
                <a:cxn ang="5400000">
                  <a:pos x="wd2" y="hd2"/>
                </a:cxn>
                <a:cxn ang="10800000">
                  <a:pos x="wd2" y="hd2"/>
                </a:cxn>
                <a:cxn ang="16200000">
                  <a:pos x="wd2" y="hd2"/>
                </a:cxn>
              </a:cxnLst>
              <a:rect l="0" t="0" r="r" b="b"/>
              <a:pathLst>
                <a:path w="20480" h="21024" extrusionOk="0">
                  <a:moveTo>
                    <a:pt x="18800" y="1728"/>
                  </a:moveTo>
                  <a:cubicBezTo>
                    <a:pt x="16810" y="-576"/>
                    <a:pt x="13583" y="-576"/>
                    <a:pt x="11591" y="1728"/>
                  </a:cubicBezTo>
                  <a:lnTo>
                    <a:pt x="10239" y="3293"/>
                  </a:lnTo>
                  <a:lnTo>
                    <a:pt x="8887" y="1728"/>
                  </a:lnTo>
                  <a:cubicBezTo>
                    <a:pt x="6897" y="-576"/>
                    <a:pt x="3670" y="-576"/>
                    <a:pt x="1680" y="1728"/>
                  </a:cubicBezTo>
                  <a:cubicBezTo>
                    <a:pt x="-560" y="4320"/>
                    <a:pt x="-560" y="8522"/>
                    <a:pt x="1680" y="11115"/>
                  </a:cubicBezTo>
                  <a:lnTo>
                    <a:pt x="10239" y="21024"/>
                  </a:lnTo>
                  <a:lnTo>
                    <a:pt x="18800" y="11115"/>
                  </a:lnTo>
                  <a:cubicBezTo>
                    <a:pt x="21040" y="8522"/>
                    <a:pt x="21040" y="4320"/>
                    <a:pt x="18800" y="1728"/>
                  </a:cubicBezTo>
                  <a:close/>
                </a:path>
              </a:pathLst>
            </a:custGeom>
            <a:solidFill>
              <a:schemeClr val="bg1"/>
            </a:solidFill>
            <a:ln w="12700" cap="flat">
              <a:noFill/>
              <a:miter lim="400000"/>
            </a:ln>
            <a:effectLst/>
          </p:spPr>
          <p:txBody>
            <a:bodyPr wrap="square" lIns="28575" tIns="28575" rIns="28575" bIns="28575" numCol="1" anchor="ctr">
              <a:noAutofit/>
            </a:bodyPr>
            <a:lstStyle/>
            <a:p>
              <a:pPr>
                <a:defRPr sz="3100" b="1">
                  <a:latin typeface="Kontrapunkt Bob Bold"/>
                  <a:ea typeface="Kontrapunkt Bob Bold"/>
                  <a:cs typeface="Kontrapunkt Bob Bold"/>
                  <a:sym typeface="Kontrapunkt Bob Bold"/>
                </a:defRPr>
              </a:pPr>
              <a:endParaRPr sz="2325" b="1" kern="0">
                <a:solidFill>
                  <a:schemeClr val="tx2"/>
                </a:solidFill>
                <a:latin typeface="微软雅黑" panose="020B0503020204020204" pitchFamily="34" charset="-122"/>
                <a:ea typeface="Kontrapunkt Bob Bold"/>
                <a:cs typeface="Kontrapunkt Bob Bold"/>
                <a:sym typeface="Kontrapunkt Bob Bold"/>
              </a:endParaRPr>
            </a:p>
          </p:txBody>
        </p:sp>
      </p:grpSp>
      <p:grpSp>
        <p:nvGrpSpPr>
          <p:cNvPr id="49" name="组合 48"/>
          <p:cNvGrpSpPr/>
          <p:nvPr/>
        </p:nvGrpSpPr>
        <p:grpSpPr>
          <a:xfrm>
            <a:off x="3295800" y="2875590"/>
            <a:ext cx="611981" cy="611981"/>
            <a:chOff x="3295800" y="2875590"/>
            <a:chExt cx="611981" cy="611981"/>
          </a:xfrm>
        </p:grpSpPr>
        <p:sp>
          <p:nvSpPr>
            <p:cNvPr id="10" name="Shape 700"/>
            <p:cNvSpPr/>
            <p:nvPr/>
          </p:nvSpPr>
          <p:spPr>
            <a:xfrm>
              <a:off x="3295800" y="2875590"/>
              <a:ext cx="611981" cy="611981"/>
            </a:xfrm>
            <a:prstGeom prst="diamond">
              <a:avLst/>
            </a:prstGeom>
            <a:solidFill>
              <a:schemeClr val="accent2"/>
            </a:solidFill>
            <a:ln w="12700" cap="flat">
              <a:noFill/>
              <a:miter lim="400000"/>
            </a:ln>
            <a:effectLst/>
          </p:spPr>
          <p:txBody>
            <a:bodyPr wrap="square" lIns="38100" tIns="38100" rIns="38100" bIns="38100" numCol="1" anchor="ctr">
              <a:noAutofit/>
            </a:bodyPr>
            <a:lstStyle/>
            <a:p>
              <a:pPr>
                <a:defRPr sz="3200">
                  <a:solidFill>
                    <a:srgbClr val="FFFFFF"/>
                  </a:solidFill>
                  <a:latin typeface="+mn-lt"/>
                  <a:ea typeface="+mn-ea"/>
                  <a:cs typeface="+mn-cs"/>
                  <a:sym typeface="Helvetica Light"/>
                </a:defRPr>
              </a:pPr>
              <a:endParaRPr sz="2400" kern="0">
                <a:solidFill>
                  <a:schemeClr val="tx2"/>
                </a:solidFill>
                <a:latin typeface="微软雅黑" panose="020B0503020204020204" pitchFamily="34" charset="-122"/>
                <a:ea typeface="微软雅黑" panose="020B0503020204020204" pitchFamily="34" charset="-122"/>
                <a:sym typeface="Helvetica Light"/>
              </a:endParaRPr>
            </a:p>
          </p:txBody>
        </p:sp>
        <p:sp>
          <p:nvSpPr>
            <p:cNvPr id="11" name="Shape 701"/>
            <p:cNvSpPr/>
            <p:nvPr/>
          </p:nvSpPr>
          <p:spPr>
            <a:xfrm>
              <a:off x="3512550" y="3034790"/>
              <a:ext cx="178481" cy="325034"/>
            </a:xfrm>
            <a:custGeom>
              <a:avLst/>
              <a:gdLst/>
              <a:ahLst/>
              <a:cxnLst>
                <a:cxn ang="0">
                  <a:pos x="wd2" y="hd2"/>
                </a:cxn>
                <a:cxn ang="5400000">
                  <a:pos x="wd2" y="hd2"/>
                </a:cxn>
                <a:cxn ang="10800000">
                  <a:pos x="wd2" y="hd2"/>
                </a:cxn>
                <a:cxn ang="16200000">
                  <a:pos x="wd2" y="hd2"/>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solidFill>
              <a:schemeClr val="bg1"/>
            </a:solidFill>
            <a:ln w="12700" cap="flat">
              <a:noFill/>
              <a:miter lim="400000"/>
            </a:ln>
            <a:effectLst/>
          </p:spPr>
          <p:txBody>
            <a:bodyPr wrap="square" lIns="0" tIns="0" rIns="0" bIns="0" numCol="1" anchor="t">
              <a:noAutofit/>
            </a:bodyPr>
            <a:lstStyle/>
            <a:p>
              <a:pPr>
                <a:defRPr sz="3100" b="1">
                  <a:latin typeface="Kontrapunkt Bob Bold"/>
                  <a:ea typeface="Kontrapunkt Bob Bold"/>
                  <a:cs typeface="Kontrapunkt Bob Bold"/>
                  <a:sym typeface="Kontrapunkt Bob Bold"/>
                </a:defRPr>
              </a:pPr>
              <a:endParaRPr sz="2325" b="1" kern="0">
                <a:solidFill>
                  <a:schemeClr val="tx2"/>
                </a:solidFill>
                <a:latin typeface="微软雅黑" panose="020B0503020204020204" pitchFamily="34" charset="-122"/>
                <a:ea typeface="Kontrapunkt Bob Bold"/>
                <a:cs typeface="Kontrapunkt Bob Bold"/>
                <a:sym typeface="Kontrapunkt Bob Bold"/>
              </a:endParaRPr>
            </a:p>
          </p:txBody>
        </p:sp>
      </p:grpSp>
      <p:grpSp>
        <p:nvGrpSpPr>
          <p:cNvPr id="48" name="组合 47"/>
          <p:cNvGrpSpPr/>
          <p:nvPr/>
        </p:nvGrpSpPr>
        <p:grpSpPr>
          <a:xfrm>
            <a:off x="5247780" y="2875590"/>
            <a:ext cx="611981" cy="611981"/>
            <a:chOff x="5247780" y="2875590"/>
            <a:chExt cx="611981" cy="611981"/>
          </a:xfrm>
        </p:grpSpPr>
        <p:sp>
          <p:nvSpPr>
            <p:cNvPr id="12" name="Shape 703"/>
            <p:cNvSpPr/>
            <p:nvPr/>
          </p:nvSpPr>
          <p:spPr>
            <a:xfrm>
              <a:off x="5247780" y="2875590"/>
              <a:ext cx="611981" cy="611981"/>
            </a:xfrm>
            <a:prstGeom prst="diamond">
              <a:avLst/>
            </a:prstGeom>
            <a:solidFill>
              <a:schemeClr val="accent1"/>
            </a:solidFill>
            <a:ln w="12700" cap="flat">
              <a:noFill/>
              <a:miter lim="400000"/>
            </a:ln>
            <a:effectLst/>
          </p:spPr>
          <p:txBody>
            <a:bodyPr wrap="square" lIns="38100" tIns="38100" rIns="38100" bIns="38100" numCol="1" anchor="ctr">
              <a:noAutofit/>
            </a:bodyPr>
            <a:lstStyle/>
            <a:p>
              <a:pPr>
                <a:defRPr sz="3200">
                  <a:solidFill>
                    <a:srgbClr val="FFFFFF"/>
                  </a:solidFill>
                  <a:latin typeface="+mn-lt"/>
                  <a:ea typeface="+mn-ea"/>
                  <a:cs typeface="+mn-cs"/>
                  <a:sym typeface="Helvetica Light"/>
                </a:defRPr>
              </a:pPr>
              <a:endParaRPr sz="2400" kern="0">
                <a:solidFill>
                  <a:schemeClr val="tx2"/>
                </a:solidFill>
                <a:latin typeface="微软雅黑" panose="020B0503020204020204" pitchFamily="34" charset="-122"/>
                <a:ea typeface="微软雅黑" panose="020B0503020204020204" pitchFamily="34" charset="-122"/>
                <a:sym typeface="Helvetica Light"/>
              </a:endParaRPr>
            </a:p>
          </p:txBody>
        </p:sp>
        <p:sp>
          <p:nvSpPr>
            <p:cNvPr id="13" name="Shape 704"/>
            <p:cNvSpPr/>
            <p:nvPr/>
          </p:nvSpPr>
          <p:spPr>
            <a:xfrm>
              <a:off x="5413386" y="3034790"/>
              <a:ext cx="280768" cy="251138"/>
            </a:xfrm>
            <a:custGeom>
              <a:avLst/>
              <a:gdLst/>
              <a:ahLst/>
              <a:cxnLst>
                <a:cxn ang="0">
                  <a:pos x="wd2" y="hd2"/>
                </a:cxn>
                <a:cxn ang="5400000">
                  <a:pos x="wd2" y="hd2"/>
                </a:cxn>
                <a:cxn ang="10800000">
                  <a:pos x="wd2" y="hd2"/>
                </a:cxn>
                <a:cxn ang="16200000">
                  <a:pos x="wd2" y="hd2"/>
                </a:cxn>
              </a:cxnLst>
              <a:rect l="0" t="0" r="r" b="b"/>
              <a:pathLst>
                <a:path w="21177" h="21458" extrusionOk="0">
                  <a:moveTo>
                    <a:pt x="20906" y="11130"/>
                  </a:moveTo>
                  <a:lnTo>
                    <a:pt x="11466" y="425"/>
                  </a:lnTo>
                  <a:cubicBezTo>
                    <a:pt x="10983" y="-142"/>
                    <a:pt x="10193" y="-142"/>
                    <a:pt x="9710" y="425"/>
                  </a:cubicBezTo>
                  <a:lnTo>
                    <a:pt x="271" y="11130"/>
                  </a:lnTo>
                  <a:cubicBezTo>
                    <a:pt x="-212" y="11696"/>
                    <a:pt x="-32" y="12160"/>
                    <a:pt x="671" y="12160"/>
                  </a:cubicBezTo>
                  <a:lnTo>
                    <a:pt x="2638" y="12160"/>
                  </a:lnTo>
                  <a:lnTo>
                    <a:pt x="2638" y="20381"/>
                  </a:lnTo>
                  <a:cubicBezTo>
                    <a:pt x="2638" y="20976"/>
                    <a:pt x="2661" y="21458"/>
                    <a:pt x="3609" y="21458"/>
                  </a:cubicBezTo>
                  <a:lnTo>
                    <a:pt x="8190" y="21458"/>
                  </a:lnTo>
                  <a:lnTo>
                    <a:pt x="8190" y="13214"/>
                  </a:lnTo>
                  <a:lnTo>
                    <a:pt x="12986" y="13214"/>
                  </a:lnTo>
                  <a:lnTo>
                    <a:pt x="12986" y="21458"/>
                  </a:lnTo>
                  <a:lnTo>
                    <a:pt x="17795" y="21458"/>
                  </a:lnTo>
                  <a:cubicBezTo>
                    <a:pt x="18518" y="21458"/>
                    <a:pt x="18538" y="20976"/>
                    <a:pt x="18538" y="20381"/>
                  </a:cubicBezTo>
                  <a:lnTo>
                    <a:pt x="18538" y="12160"/>
                  </a:lnTo>
                  <a:lnTo>
                    <a:pt x="20505" y="12160"/>
                  </a:lnTo>
                  <a:cubicBezTo>
                    <a:pt x="21208" y="12160"/>
                    <a:pt x="21388" y="11696"/>
                    <a:pt x="20906" y="11130"/>
                  </a:cubicBezTo>
                  <a:close/>
                </a:path>
              </a:pathLst>
            </a:custGeom>
            <a:solidFill>
              <a:schemeClr val="bg1"/>
            </a:solidFill>
            <a:ln w="12700" cap="flat">
              <a:noFill/>
              <a:miter lim="400000"/>
            </a:ln>
            <a:effectLst/>
          </p:spPr>
          <p:txBody>
            <a:bodyPr wrap="square" lIns="28575" tIns="28575" rIns="28575" bIns="28575" numCol="1" anchor="ctr">
              <a:noAutofit/>
            </a:bodyPr>
            <a:lstStyle/>
            <a:p>
              <a:pPr>
                <a:defRPr sz="3100" b="1">
                  <a:latin typeface="Kontrapunkt Bob Bold"/>
                  <a:ea typeface="Kontrapunkt Bob Bold"/>
                  <a:cs typeface="Kontrapunkt Bob Bold"/>
                  <a:sym typeface="Kontrapunkt Bob Bold"/>
                </a:defRPr>
              </a:pPr>
              <a:endParaRPr sz="2325" b="1" kern="0">
                <a:solidFill>
                  <a:schemeClr val="tx2"/>
                </a:solidFill>
                <a:latin typeface="微软雅黑" panose="020B0503020204020204" pitchFamily="34" charset="-122"/>
                <a:ea typeface="Kontrapunkt Bob Bold"/>
                <a:cs typeface="Kontrapunkt Bob Bold"/>
                <a:sym typeface="Kontrapunkt Bob Bold"/>
              </a:endParaRPr>
            </a:p>
          </p:txBody>
        </p:sp>
      </p:grpSp>
      <p:grpSp>
        <p:nvGrpSpPr>
          <p:cNvPr id="47" name="组合 46"/>
          <p:cNvGrpSpPr/>
          <p:nvPr/>
        </p:nvGrpSpPr>
        <p:grpSpPr>
          <a:xfrm>
            <a:off x="7199759" y="2875590"/>
            <a:ext cx="611981" cy="611981"/>
            <a:chOff x="7199759" y="2875590"/>
            <a:chExt cx="611981" cy="611981"/>
          </a:xfrm>
        </p:grpSpPr>
        <p:sp>
          <p:nvSpPr>
            <p:cNvPr id="14" name="Shape 706"/>
            <p:cNvSpPr/>
            <p:nvPr/>
          </p:nvSpPr>
          <p:spPr>
            <a:xfrm>
              <a:off x="7199759" y="2875590"/>
              <a:ext cx="611981" cy="611981"/>
            </a:xfrm>
            <a:prstGeom prst="diamond">
              <a:avLst/>
            </a:prstGeom>
            <a:solidFill>
              <a:schemeClr val="accent2"/>
            </a:solidFill>
            <a:ln w="12700" cap="flat">
              <a:noFill/>
              <a:miter lim="400000"/>
            </a:ln>
            <a:effectLst/>
          </p:spPr>
          <p:txBody>
            <a:bodyPr wrap="square" lIns="38100" tIns="38100" rIns="38100" bIns="38100" numCol="1" anchor="ctr">
              <a:noAutofit/>
            </a:bodyPr>
            <a:lstStyle/>
            <a:p>
              <a:pPr>
                <a:defRPr sz="3200">
                  <a:solidFill>
                    <a:srgbClr val="FFFFFF"/>
                  </a:solidFill>
                  <a:latin typeface="+mn-lt"/>
                  <a:ea typeface="+mn-ea"/>
                  <a:cs typeface="+mn-cs"/>
                  <a:sym typeface="Helvetica Light"/>
                </a:defRPr>
              </a:pPr>
              <a:endParaRPr sz="2400" kern="0">
                <a:solidFill>
                  <a:schemeClr val="tx2"/>
                </a:solidFill>
                <a:latin typeface="微软雅黑" panose="020B0503020204020204" pitchFamily="34" charset="-122"/>
                <a:ea typeface="微软雅黑" panose="020B0503020204020204" pitchFamily="34" charset="-122"/>
                <a:sym typeface="Helvetica Light"/>
              </a:endParaRPr>
            </a:p>
          </p:txBody>
        </p:sp>
        <p:sp>
          <p:nvSpPr>
            <p:cNvPr id="15" name="Shape 707"/>
            <p:cNvSpPr/>
            <p:nvPr/>
          </p:nvSpPr>
          <p:spPr>
            <a:xfrm>
              <a:off x="7385761" y="3051197"/>
              <a:ext cx="239975" cy="251138"/>
            </a:xfrm>
            <a:custGeom>
              <a:avLst/>
              <a:gdLst/>
              <a:ahLst/>
              <a:cxnLst>
                <a:cxn ang="0">
                  <a:pos x="wd2" y="hd2"/>
                </a:cxn>
                <a:cxn ang="5400000">
                  <a:pos x="wd2" y="hd2"/>
                </a:cxn>
                <a:cxn ang="10800000">
                  <a:pos x="wd2" y="hd2"/>
                </a:cxn>
                <a:cxn ang="16200000">
                  <a:pos x="wd2" y="hd2"/>
                </a:cxn>
              </a:cxnLst>
              <a:rect l="0" t="0" r="r" b="b"/>
              <a:pathLst>
                <a:path w="20781" h="20933" extrusionOk="0">
                  <a:moveTo>
                    <a:pt x="18450" y="13962"/>
                  </a:moveTo>
                  <a:cubicBezTo>
                    <a:pt x="18104" y="14098"/>
                    <a:pt x="15778" y="12331"/>
                    <a:pt x="14291" y="9001"/>
                  </a:cubicBezTo>
                  <a:cubicBezTo>
                    <a:pt x="12804" y="5669"/>
                    <a:pt x="12992" y="2625"/>
                    <a:pt x="13337" y="2491"/>
                  </a:cubicBezTo>
                  <a:cubicBezTo>
                    <a:pt x="13683" y="2355"/>
                    <a:pt x="15952" y="4486"/>
                    <a:pt x="17438" y="7816"/>
                  </a:cubicBezTo>
                  <a:cubicBezTo>
                    <a:pt x="18925" y="11146"/>
                    <a:pt x="18797" y="13826"/>
                    <a:pt x="18450" y="13962"/>
                  </a:cubicBezTo>
                  <a:close/>
                  <a:moveTo>
                    <a:pt x="19117" y="7012"/>
                  </a:moveTo>
                  <a:cubicBezTo>
                    <a:pt x="17204" y="2727"/>
                    <a:pt x="14125" y="-537"/>
                    <a:pt x="12567" y="74"/>
                  </a:cubicBezTo>
                  <a:cubicBezTo>
                    <a:pt x="9922" y="1108"/>
                    <a:pt x="14143" y="6078"/>
                    <a:pt x="1154" y="11160"/>
                  </a:cubicBezTo>
                  <a:cubicBezTo>
                    <a:pt x="32" y="11600"/>
                    <a:pt x="-253" y="13356"/>
                    <a:pt x="217" y="14406"/>
                  </a:cubicBezTo>
                  <a:cubicBezTo>
                    <a:pt x="685" y="15456"/>
                    <a:pt x="2220" y="16502"/>
                    <a:pt x="3342" y="16062"/>
                  </a:cubicBezTo>
                  <a:cubicBezTo>
                    <a:pt x="3537" y="15987"/>
                    <a:pt x="4250" y="15766"/>
                    <a:pt x="4250" y="15766"/>
                  </a:cubicBezTo>
                  <a:cubicBezTo>
                    <a:pt x="5051" y="16802"/>
                    <a:pt x="5889" y="16187"/>
                    <a:pt x="6186" y="16845"/>
                  </a:cubicBezTo>
                  <a:cubicBezTo>
                    <a:pt x="6544" y="17635"/>
                    <a:pt x="7322" y="19353"/>
                    <a:pt x="7586" y="19939"/>
                  </a:cubicBezTo>
                  <a:cubicBezTo>
                    <a:pt x="7850" y="20522"/>
                    <a:pt x="8450" y="21063"/>
                    <a:pt x="8885" y="20905"/>
                  </a:cubicBezTo>
                  <a:cubicBezTo>
                    <a:pt x="9318" y="20745"/>
                    <a:pt x="10797" y="20203"/>
                    <a:pt x="11362" y="19997"/>
                  </a:cubicBezTo>
                  <a:cubicBezTo>
                    <a:pt x="11927" y="19790"/>
                    <a:pt x="12062" y="19306"/>
                    <a:pt x="11889" y="18922"/>
                  </a:cubicBezTo>
                  <a:cubicBezTo>
                    <a:pt x="11703" y="18510"/>
                    <a:pt x="10939" y="18390"/>
                    <a:pt x="10721" y="17908"/>
                  </a:cubicBezTo>
                  <a:cubicBezTo>
                    <a:pt x="10503" y="17428"/>
                    <a:pt x="9791" y="15886"/>
                    <a:pt x="9586" y="15400"/>
                  </a:cubicBezTo>
                  <a:cubicBezTo>
                    <a:pt x="9308" y="14739"/>
                    <a:pt x="9899" y="14201"/>
                    <a:pt x="10759" y="14116"/>
                  </a:cubicBezTo>
                  <a:cubicBezTo>
                    <a:pt x="16671" y="13522"/>
                    <a:pt x="17775" y="17037"/>
                    <a:pt x="19789" y="16249"/>
                  </a:cubicBezTo>
                  <a:cubicBezTo>
                    <a:pt x="21347" y="15640"/>
                    <a:pt x="21030" y="11296"/>
                    <a:pt x="19117" y="7012"/>
                  </a:cubicBezTo>
                  <a:close/>
                </a:path>
              </a:pathLst>
            </a:custGeom>
            <a:solidFill>
              <a:schemeClr val="bg1"/>
            </a:solidFill>
            <a:ln w="12700" cap="flat">
              <a:noFill/>
              <a:miter lim="400000"/>
            </a:ln>
            <a:effectLst/>
          </p:spPr>
          <p:txBody>
            <a:bodyPr wrap="square" lIns="28575" tIns="28575" rIns="28575" bIns="28575" numCol="1" anchor="ctr">
              <a:noAutofit/>
            </a:bodyPr>
            <a:lstStyle/>
            <a:p>
              <a:pPr>
                <a:defRPr sz="3100" b="1">
                  <a:latin typeface="Kontrapunkt Bob Bold"/>
                  <a:ea typeface="Kontrapunkt Bob Bold"/>
                  <a:cs typeface="Kontrapunkt Bob Bold"/>
                  <a:sym typeface="Kontrapunkt Bob Bold"/>
                </a:defRPr>
              </a:pPr>
              <a:endParaRPr sz="2325" b="1" kern="0">
                <a:solidFill>
                  <a:schemeClr val="tx2"/>
                </a:solidFill>
                <a:latin typeface="微软雅黑" panose="020B0503020204020204" pitchFamily="34" charset="-122"/>
                <a:ea typeface="Kontrapunkt Bob Bold"/>
                <a:cs typeface="Kontrapunkt Bob Bold"/>
                <a:sym typeface="Kontrapunkt Bob Bold"/>
              </a:endParaRPr>
            </a:p>
          </p:txBody>
        </p:sp>
      </p:grpSp>
      <p:sp>
        <p:nvSpPr>
          <p:cNvPr id="16" name="Text Placeholder 2"/>
          <p:cNvSpPr txBox="1"/>
          <p:nvPr/>
        </p:nvSpPr>
        <p:spPr>
          <a:xfrm>
            <a:off x="958690" y="3569836"/>
            <a:ext cx="1382165" cy="234908"/>
          </a:xfrm>
          <a:prstGeom prst="rect">
            <a:avLst/>
          </a:prstGeom>
          <a:noFill/>
          <a:effectLst/>
        </p:spPr>
        <p:txBody>
          <a:bodyPr vert="horz" lIns="0" tIns="34290" rIns="0" bIns="3429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350" dirty="0">
                <a:solidFill>
                  <a:schemeClr val="tx2"/>
                </a:solidFill>
                <a:latin typeface="微软雅黑" panose="020B0503020204020204" pitchFamily="34" charset="-122"/>
                <a:ea typeface="微软雅黑" panose="020B0503020204020204" pitchFamily="34" charset="-122"/>
              </a:rPr>
              <a:t>添加标题</a:t>
            </a:r>
            <a:endParaRPr lang="en-GB" sz="1350" dirty="0">
              <a:solidFill>
                <a:schemeClr val="tx2"/>
              </a:solidFill>
              <a:latin typeface="微软雅黑" panose="020B0503020204020204" pitchFamily="34" charset="-122"/>
              <a:ea typeface="微软雅黑" panose="020B0503020204020204" pitchFamily="34" charset="-122"/>
            </a:endParaRPr>
          </a:p>
        </p:txBody>
      </p:sp>
      <p:sp>
        <p:nvSpPr>
          <p:cNvPr id="20" name="Text Placeholder 2"/>
          <p:cNvSpPr txBox="1"/>
          <p:nvPr/>
        </p:nvSpPr>
        <p:spPr>
          <a:xfrm>
            <a:off x="2894212" y="3569836"/>
            <a:ext cx="1382165" cy="234908"/>
          </a:xfrm>
          <a:prstGeom prst="rect">
            <a:avLst/>
          </a:prstGeom>
          <a:noFill/>
          <a:effectLst/>
        </p:spPr>
        <p:txBody>
          <a:bodyPr vert="horz" lIns="0" tIns="34290" rIns="0" bIns="3429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350" dirty="0">
                <a:solidFill>
                  <a:schemeClr val="tx2"/>
                </a:solidFill>
                <a:latin typeface="微软雅黑" panose="020B0503020204020204" pitchFamily="34" charset="-122"/>
                <a:ea typeface="微软雅黑" panose="020B0503020204020204" pitchFamily="34" charset="-122"/>
              </a:rPr>
              <a:t>添加标题</a:t>
            </a:r>
            <a:endParaRPr lang="en-GB" sz="1350" dirty="0">
              <a:solidFill>
                <a:schemeClr val="tx2"/>
              </a:solidFill>
              <a:latin typeface="微软雅黑" panose="020B0503020204020204" pitchFamily="34" charset="-122"/>
              <a:ea typeface="微软雅黑" panose="020B0503020204020204" pitchFamily="34" charset="-122"/>
            </a:endParaRPr>
          </a:p>
        </p:txBody>
      </p:sp>
      <p:sp>
        <p:nvSpPr>
          <p:cNvPr id="21" name="Text Placeholder 2"/>
          <p:cNvSpPr txBox="1"/>
          <p:nvPr/>
        </p:nvSpPr>
        <p:spPr>
          <a:xfrm>
            <a:off x="4867623" y="3569836"/>
            <a:ext cx="1382165" cy="234908"/>
          </a:xfrm>
          <a:prstGeom prst="rect">
            <a:avLst/>
          </a:prstGeom>
          <a:noFill/>
          <a:effectLst/>
        </p:spPr>
        <p:txBody>
          <a:bodyPr vert="horz" lIns="0" tIns="34290" rIns="0" bIns="3429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350" dirty="0">
                <a:solidFill>
                  <a:schemeClr val="tx2"/>
                </a:solidFill>
                <a:latin typeface="微软雅黑" panose="020B0503020204020204" pitchFamily="34" charset="-122"/>
                <a:ea typeface="微软雅黑" panose="020B0503020204020204" pitchFamily="34" charset="-122"/>
              </a:rPr>
              <a:t>添加标题</a:t>
            </a:r>
            <a:endParaRPr lang="en-GB" sz="1350" dirty="0">
              <a:solidFill>
                <a:schemeClr val="tx2"/>
              </a:solidFill>
              <a:latin typeface="微软雅黑" panose="020B0503020204020204" pitchFamily="34" charset="-122"/>
              <a:ea typeface="微软雅黑" panose="020B0503020204020204" pitchFamily="34" charset="-122"/>
            </a:endParaRPr>
          </a:p>
        </p:txBody>
      </p:sp>
      <p:sp>
        <p:nvSpPr>
          <p:cNvPr id="22" name="Text Placeholder 2"/>
          <p:cNvSpPr txBox="1"/>
          <p:nvPr/>
        </p:nvSpPr>
        <p:spPr>
          <a:xfrm>
            <a:off x="6803146" y="3569836"/>
            <a:ext cx="1382165" cy="234908"/>
          </a:xfrm>
          <a:prstGeom prst="rect">
            <a:avLst/>
          </a:prstGeom>
          <a:noFill/>
          <a:effectLst/>
        </p:spPr>
        <p:txBody>
          <a:bodyPr vert="horz" lIns="0" tIns="34290" rIns="0" bIns="3429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350" dirty="0">
                <a:solidFill>
                  <a:schemeClr val="tx2"/>
                </a:solidFill>
                <a:latin typeface="微软雅黑" panose="020B0503020204020204" pitchFamily="34" charset="-122"/>
                <a:ea typeface="微软雅黑" panose="020B0503020204020204" pitchFamily="34" charset="-122"/>
              </a:rPr>
              <a:t>添加标题</a:t>
            </a:r>
            <a:endParaRPr lang="en-GB" sz="1350" dirty="0">
              <a:solidFill>
                <a:schemeClr val="tx2"/>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900817" y="3804745"/>
            <a:ext cx="1497910" cy="362407"/>
          </a:xfrm>
          <a:prstGeom prst="rect">
            <a:avLst/>
          </a:prstGeom>
          <a:noFill/>
          <a:effectLst/>
        </p:spPr>
        <p:txBody>
          <a:bodyPr wrap="square" rtlCol="0">
            <a:spAutoFit/>
          </a:bodyPr>
          <a:lstStyle/>
          <a:p>
            <a:pPr algn="ctr">
              <a:lnSpc>
                <a:spcPct val="130000"/>
              </a:lnSpc>
            </a:pPr>
            <a:r>
              <a:rPr lang="zh-CN" altLang="en-US" sz="675" dirty="0">
                <a:solidFill>
                  <a:schemeClr val="tx2"/>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24" name="文本框 23"/>
          <p:cNvSpPr txBox="1"/>
          <p:nvPr/>
        </p:nvSpPr>
        <p:spPr>
          <a:xfrm>
            <a:off x="2852835" y="3804745"/>
            <a:ext cx="1497910" cy="362407"/>
          </a:xfrm>
          <a:prstGeom prst="rect">
            <a:avLst/>
          </a:prstGeom>
          <a:noFill/>
          <a:effectLst/>
        </p:spPr>
        <p:txBody>
          <a:bodyPr wrap="square" rtlCol="0">
            <a:spAutoFit/>
          </a:bodyPr>
          <a:lstStyle/>
          <a:p>
            <a:pPr algn="ctr">
              <a:lnSpc>
                <a:spcPct val="130000"/>
              </a:lnSpc>
            </a:pPr>
            <a:r>
              <a:rPr lang="zh-CN" altLang="en-US" sz="675" dirty="0">
                <a:solidFill>
                  <a:schemeClr val="tx2"/>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25" name="文本框 24"/>
          <p:cNvSpPr txBox="1"/>
          <p:nvPr/>
        </p:nvSpPr>
        <p:spPr>
          <a:xfrm>
            <a:off x="4809750" y="3804745"/>
            <a:ext cx="1497910" cy="362407"/>
          </a:xfrm>
          <a:prstGeom prst="rect">
            <a:avLst/>
          </a:prstGeom>
          <a:noFill/>
          <a:effectLst/>
        </p:spPr>
        <p:txBody>
          <a:bodyPr wrap="square" rtlCol="0">
            <a:spAutoFit/>
          </a:bodyPr>
          <a:lstStyle/>
          <a:p>
            <a:pPr algn="ctr">
              <a:lnSpc>
                <a:spcPct val="130000"/>
              </a:lnSpc>
            </a:pPr>
            <a:r>
              <a:rPr lang="zh-CN" altLang="en-US" sz="675" dirty="0">
                <a:solidFill>
                  <a:schemeClr val="tx2"/>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26" name="文本框 25"/>
          <p:cNvSpPr txBox="1"/>
          <p:nvPr/>
        </p:nvSpPr>
        <p:spPr>
          <a:xfrm>
            <a:off x="6745272" y="3804745"/>
            <a:ext cx="1497910" cy="362407"/>
          </a:xfrm>
          <a:prstGeom prst="rect">
            <a:avLst/>
          </a:prstGeom>
          <a:noFill/>
          <a:effectLst/>
        </p:spPr>
        <p:txBody>
          <a:bodyPr wrap="square" rtlCol="0">
            <a:spAutoFit/>
          </a:bodyPr>
          <a:lstStyle/>
          <a:p>
            <a:pPr algn="ctr">
              <a:lnSpc>
                <a:spcPct val="130000"/>
              </a:lnSpc>
            </a:pPr>
            <a:r>
              <a:rPr lang="zh-CN" altLang="en-US" sz="675" dirty="0">
                <a:solidFill>
                  <a:schemeClr val="tx2"/>
                </a:solidFill>
                <a:latin typeface="微软雅黑" panose="020B0503020204020204" pitchFamily="34" charset="-122"/>
                <a:ea typeface="微软雅黑" panose="020B0503020204020204" pitchFamily="34" charset="-122"/>
              </a:rPr>
              <a:t>请在此添加文字说明，模板。请在此添加文字说明，模板。</a:t>
            </a:r>
          </a:p>
        </p:txBody>
      </p:sp>
      <p:grpSp>
        <p:nvGrpSpPr>
          <p:cNvPr id="7" name="组合 6"/>
          <p:cNvGrpSpPr/>
          <p:nvPr/>
        </p:nvGrpSpPr>
        <p:grpSpPr>
          <a:xfrm>
            <a:off x="1343821" y="1280478"/>
            <a:ext cx="611981" cy="611981"/>
            <a:chOff x="1343821" y="1280478"/>
            <a:chExt cx="611981" cy="611981"/>
          </a:xfrm>
        </p:grpSpPr>
        <p:sp>
          <p:nvSpPr>
            <p:cNvPr id="27" name="Shape 697"/>
            <p:cNvSpPr/>
            <p:nvPr/>
          </p:nvSpPr>
          <p:spPr>
            <a:xfrm>
              <a:off x="1343821" y="1280478"/>
              <a:ext cx="611981" cy="611981"/>
            </a:xfrm>
            <a:prstGeom prst="diamond">
              <a:avLst/>
            </a:prstGeom>
            <a:solidFill>
              <a:schemeClr val="accent1"/>
            </a:solidFill>
            <a:ln w="12700" cap="flat">
              <a:noFill/>
              <a:miter lim="400000"/>
            </a:ln>
            <a:effectLst/>
          </p:spPr>
          <p:txBody>
            <a:bodyPr wrap="square" lIns="38100" tIns="38100" rIns="38100" bIns="38100" numCol="1" anchor="ctr">
              <a:noAutofit/>
            </a:bodyPr>
            <a:lstStyle/>
            <a:p>
              <a:pPr>
                <a:defRPr sz="3200">
                  <a:solidFill>
                    <a:srgbClr val="FFFFFF"/>
                  </a:solidFill>
                  <a:latin typeface="+mn-lt"/>
                  <a:ea typeface="+mn-ea"/>
                  <a:cs typeface="+mn-cs"/>
                  <a:sym typeface="Helvetica Light"/>
                </a:defRPr>
              </a:pPr>
              <a:endParaRPr sz="2400" kern="0">
                <a:solidFill>
                  <a:schemeClr val="tx2"/>
                </a:solidFill>
                <a:latin typeface="微软雅黑" panose="020B0503020204020204" pitchFamily="34" charset="-122"/>
                <a:ea typeface="微软雅黑" panose="020B0503020204020204" pitchFamily="34" charset="-122"/>
                <a:sym typeface="Helvetica Light"/>
              </a:endParaRPr>
            </a:p>
          </p:txBody>
        </p:sp>
        <p:sp>
          <p:nvSpPr>
            <p:cNvPr id="28" name="Shape 698"/>
            <p:cNvSpPr/>
            <p:nvPr/>
          </p:nvSpPr>
          <p:spPr>
            <a:xfrm>
              <a:off x="1512574" y="1490491"/>
              <a:ext cx="274474" cy="223409"/>
            </a:xfrm>
            <a:custGeom>
              <a:avLst/>
              <a:gdLst/>
              <a:ahLst/>
              <a:cxnLst>
                <a:cxn ang="0">
                  <a:pos x="wd2" y="hd2"/>
                </a:cxn>
                <a:cxn ang="5400000">
                  <a:pos x="wd2" y="hd2"/>
                </a:cxn>
                <a:cxn ang="10800000">
                  <a:pos x="wd2" y="hd2"/>
                </a:cxn>
                <a:cxn ang="16200000">
                  <a:pos x="wd2" y="hd2"/>
                </a:cxn>
              </a:cxnLst>
              <a:rect l="0" t="0" r="r" b="b"/>
              <a:pathLst>
                <a:path w="20480" h="21024" extrusionOk="0">
                  <a:moveTo>
                    <a:pt x="18800" y="1728"/>
                  </a:moveTo>
                  <a:cubicBezTo>
                    <a:pt x="16810" y="-576"/>
                    <a:pt x="13583" y="-576"/>
                    <a:pt x="11591" y="1728"/>
                  </a:cubicBezTo>
                  <a:lnTo>
                    <a:pt x="10239" y="3293"/>
                  </a:lnTo>
                  <a:lnTo>
                    <a:pt x="8887" y="1728"/>
                  </a:lnTo>
                  <a:cubicBezTo>
                    <a:pt x="6897" y="-576"/>
                    <a:pt x="3670" y="-576"/>
                    <a:pt x="1680" y="1728"/>
                  </a:cubicBezTo>
                  <a:cubicBezTo>
                    <a:pt x="-560" y="4320"/>
                    <a:pt x="-560" y="8522"/>
                    <a:pt x="1680" y="11115"/>
                  </a:cubicBezTo>
                  <a:lnTo>
                    <a:pt x="10239" y="21024"/>
                  </a:lnTo>
                  <a:lnTo>
                    <a:pt x="18800" y="11115"/>
                  </a:lnTo>
                  <a:cubicBezTo>
                    <a:pt x="21040" y="8522"/>
                    <a:pt x="21040" y="4320"/>
                    <a:pt x="18800" y="1728"/>
                  </a:cubicBezTo>
                  <a:close/>
                </a:path>
              </a:pathLst>
            </a:custGeom>
            <a:solidFill>
              <a:schemeClr val="bg1"/>
            </a:solidFill>
            <a:ln w="12700" cap="flat">
              <a:noFill/>
              <a:miter lim="400000"/>
            </a:ln>
            <a:effectLst/>
          </p:spPr>
          <p:txBody>
            <a:bodyPr wrap="square" lIns="28575" tIns="28575" rIns="28575" bIns="28575" numCol="1" anchor="ctr">
              <a:noAutofit/>
            </a:bodyPr>
            <a:lstStyle/>
            <a:p>
              <a:pPr>
                <a:defRPr sz="3100" b="1">
                  <a:latin typeface="Kontrapunkt Bob Bold"/>
                  <a:ea typeface="Kontrapunkt Bob Bold"/>
                  <a:cs typeface="Kontrapunkt Bob Bold"/>
                  <a:sym typeface="Kontrapunkt Bob Bold"/>
                </a:defRPr>
              </a:pPr>
              <a:endParaRPr sz="2325" b="1" kern="0">
                <a:solidFill>
                  <a:schemeClr val="tx2"/>
                </a:solidFill>
                <a:latin typeface="微软雅黑" panose="020B0503020204020204" pitchFamily="34" charset="-122"/>
                <a:ea typeface="Kontrapunkt Bob Bold"/>
                <a:cs typeface="Kontrapunkt Bob Bold"/>
                <a:sym typeface="Kontrapunkt Bob Bold"/>
              </a:endParaRPr>
            </a:p>
          </p:txBody>
        </p:sp>
      </p:grpSp>
      <p:grpSp>
        <p:nvGrpSpPr>
          <p:cNvPr id="44" name="组合 43"/>
          <p:cNvGrpSpPr/>
          <p:nvPr/>
        </p:nvGrpSpPr>
        <p:grpSpPr>
          <a:xfrm>
            <a:off x="3295800" y="1280478"/>
            <a:ext cx="611981" cy="611981"/>
            <a:chOff x="3295800" y="1280478"/>
            <a:chExt cx="611981" cy="611981"/>
          </a:xfrm>
        </p:grpSpPr>
        <p:sp>
          <p:nvSpPr>
            <p:cNvPr id="29" name="Shape 700"/>
            <p:cNvSpPr/>
            <p:nvPr/>
          </p:nvSpPr>
          <p:spPr>
            <a:xfrm>
              <a:off x="3295800" y="1280478"/>
              <a:ext cx="611981" cy="611981"/>
            </a:xfrm>
            <a:prstGeom prst="diamond">
              <a:avLst/>
            </a:prstGeom>
            <a:solidFill>
              <a:schemeClr val="accent2"/>
            </a:solidFill>
            <a:ln w="12700" cap="flat">
              <a:noFill/>
              <a:miter lim="400000"/>
            </a:ln>
            <a:effectLst/>
          </p:spPr>
          <p:txBody>
            <a:bodyPr wrap="square" lIns="38100" tIns="38100" rIns="38100" bIns="38100" numCol="1" anchor="ctr">
              <a:noAutofit/>
            </a:bodyPr>
            <a:lstStyle/>
            <a:p>
              <a:pPr>
                <a:defRPr sz="3200">
                  <a:solidFill>
                    <a:srgbClr val="FFFFFF"/>
                  </a:solidFill>
                  <a:latin typeface="+mn-lt"/>
                  <a:ea typeface="+mn-ea"/>
                  <a:cs typeface="+mn-cs"/>
                  <a:sym typeface="Helvetica Light"/>
                </a:defRPr>
              </a:pPr>
              <a:endParaRPr sz="2400" kern="0">
                <a:solidFill>
                  <a:schemeClr val="tx2"/>
                </a:solidFill>
                <a:latin typeface="微软雅黑" panose="020B0503020204020204" pitchFamily="34" charset="-122"/>
                <a:ea typeface="微软雅黑" panose="020B0503020204020204" pitchFamily="34" charset="-122"/>
                <a:sym typeface="Helvetica Light"/>
              </a:endParaRPr>
            </a:p>
          </p:txBody>
        </p:sp>
        <p:sp>
          <p:nvSpPr>
            <p:cNvPr id="30" name="Shape 701"/>
            <p:cNvSpPr/>
            <p:nvPr/>
          </p:nvSpPr>
          <p:spPr>
            <a:xfrm>
              <a:off x="3512550" y="1439678"/>
              <a:ext cx="178481" cy="325034"/>
            </a:xfrm>
            <a:custGeom>
              <a:avLst/>
              <a:gdLst/>
              <a:ahLst/>
              <a:cxnLst>
                <a:cxn ang="0">
                  <a:pos x="wd2" y="hd2"/>
                </a:cxn>
                <a:cxn ang="5400000">
                  <a:pos x="wd2" y="hd2"/>
                </a:cxn>
                <a:cxn ang="10800000">
                  <a:pos x="wd2" y="hd2"/>
                </a:cxn>
                <a:cxn ang="16200000">
                  <a:pos x="wd2" y="hd2"/>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solidFill>
              <a:schemeClr val="bg1"/>
            </a:solidFill>
            <a:ln w="12700" cap="flat">
              <a:noFill/>
              <a:miter lim="400000"/>
            </a:ln>
            <a:effectLst/>
          </p:spPr>
          <p:txBody>
            <a:bodyPr wrap="square" lIns="0" tIns="0" rIns="0" bIns="0" numCol="1" anchor="t">
              <a:noAutofit/>
            </a:bodyPr>
            <a:lstStyle/>
            <a:p>
              <a:pPr>
                <a:defRPr sz="3100" b="1">
                  <a:latin typeface="Kontrapunkt Bob Bold"/>
                  <a:ea typeface="Kontrapunkt Bob Bold"/>
                  <a:cs typeface="Kontrapunkt Bob Bold"/>
                  <a:sym typeface="Kontrapunkt Bob Bold"/>
                </a:defRPr>
              </a:pPr>
              <a:endParaRPr sz="2325" b="1" kern="0">
                <a:solidFill>
                  <a:schemeClr val="tx2"/>
                </a:solidFill>
                <a:latin typeface="微软雅黑" panose="020B0503020204020204" pitchFamily="34" charset="-122"/>
                <a:ea typeface="Kontrapunkt Bob Bold"/>
                <a:cs typeface="Kontrapunkt Bob Bold"/>
                <a:sym typeface="Kontrapunkt Bob Bold"/>
              </a:endParaRPr>
            </a:p>
          </p:txBody>
        </p:sp>
      </p:grpSp>
      <p:grpSp>
        <p:nvGrpSpPr>
          <p:cNvPr id="45" name="组合 44"/>
          <p:cNvGrpSpPr/>
          <p:nvPr/>
        </p:nvGrpSpPr>
        <p:grpSpPr>
          <a:xfrm>
            <a:off x="5247780" y="1280478"/>
            <a:ext cx="611981" cy="611981"/>
            <a:chOff x="5247780" y="1280478"/>
            <a:chExt cx="611981" cy="611981"/>
          </a:xfrm>
        </p:grpSpPr>
        <p:sp>
          <p:nvSpPr>
            <p:cNvPr id="31" name="Shape 703"/>
            <p:cNvSpPr/>
            <p:nvPr/>
          </p:nvSpPr>
          <p:spPr>
            <a:xfrm>
              <a:off x="5247780" y="1280478"/>
              <a:ext cx="611981" cy="611981"/>
            </a:xfrm>
            <a:prstGeom prst="diamond">
              <a:avLst/>
            </a:prstGeom>
            <a:solidFill>
              <a:schemeClr val="accent1"/>
            </a:solidFill>
            <a:ln w="12700" cap="flat">
              <a:noFill/>
              <a:miter lim="400000"/>
            </a:ln>
            <a:effectLst/>
          </p:spPr>
          <p:txBody>
            <a:bodyPr wrap="square" lIns="38100" tIns="38100" rIns="38100" bIns="38100" numCol="1" anchor="ctr">
              <a:noAutofit/>
            </a:bodyPr>
            <a:lstStyle/>
            <a:p>
              <a:pPr>
                <a:defRPr sz="3200">
                  <a:solidFill>
                    <a:srgbClr val="FFFFFF"/>
                  </a:solidFill>
                  <a:latin typeface="+mn-lt"/>
                  <a:ea typeface="+mn-ea"/>
                  <a:cs typeface="+mn-cs"/>
                  <a:sym typeface="Helvetica Light"/>
                </a:defRPr>
              </a:pPr>
              <a:endParaRPr sz="2400" kern="0">
                <a:solidFill>
                  <a:schemeClr val="tx2"/>
                </a:solidFill>
                <a:latin typeface="微软雅黑" panose="020B0503020204020204" pitchFamily="34" charset="-122"/>
                <a:ea typeface="微软雅黑" panose="020B0503020204020204" pitchFamily="34" charset="-122"/>
                <a:sym typeface="Helvetica Light"/>
              </a:endParaRPr>
            </a:p>
          </p:txBody>
        </p:sp>
        <p:sp>
          <p:nvSpPr>
            <p:cNvPr id="32" name="Shape 704"/>
            <p:cNvSpPr/>
            <p:nvPr/>
          </p:nvSpPr>
          <p:spPr>
            <a:xfrm>
              <a:off x="5413386" y="1439678"/>
              <a:ext cx="280768" cy="251138"/>
            </a:xfrm>
            <a:custGeom>
              <a:avLst/>
              <a:gdLst/>
              <a:ahLst/>
              <a:cxnLst>
                <a:cxn ang="0">
                  <a:pos x="wd2" y="hd2"/>
                </a:cxn>
                <a:cxn ang="5400000">
                  <a:pos x="wd2" y="hd2"/>
                </a:cxn>
                <a:cxn ang="10800000">
                  <a:pos x="wd2" y="hd2"/>
                </a:cxn>
                <a:cxn ang="16200000">
                  <a:pos x="wd2" y="hd2"/>
                </a:cxn>
              </a:cxnLst>
              <a:rect l="0" t="0" r="r" b="b"/>
              <a:pathLst>
                <a:path w="21177" h="21458" extrusionOk="0">
                  <a:moveTo>
                    <a:pt x="20906" y="11130"/>
                  </a:moveTo>
                  <a:lnTo>
                    <a:pt x="11466" y="425"/>
                  </a:lnTo>
                  <a:cubicBezTo>
                    <a:pt x="10983" y="-142"/>
                    <a:pt x="10193" y="-142"/>
                    <a:pt x="9710" y="425"/>
                  </a:cubicBezTo>
                  <a:lnTo>
                    <a:pt x="271" y="11130"/>
                  </a:lnTo>
                  <a:cubicBezTo>
                    <a:pt x="-212" y="11696"/>
                    <a:pt x="-32" y="12160"/>
                    <a:pt x="671" y="12160"/>
                  </a:cubicBezTo>
                  <a:lnTo>
                    <a:pt x="2638" y="12160"/>
                  </a:lnTo>
                  <a:lnTo>
                    <a:pt x="2638" y="20381"/>
                  </a:lnTo>
                  <a:cubicBezTo>
                    <a:pt x="2638" y="20976"/>
                    <a:pt x="2661" y="21458"/>
                    <a:pt x="3609" y="21458"/>
                  </a:cubicBezTo>
                  <a:lnTo>
                    <a:pt x="8190" y="21458"/>
                  </a:lnTo>
                  <a:lnTo>
                    <a:pt x="8190" y="13214"/>
                  </a:lnTo>
                  <a:lnTo>
                    <a:pt x="12986" y="13214"/>
                  </a:lnTo>
                  <a:lnTo>
                    <a:pt x="12986" y="21458"/>
                  </a:lnTo>
                  <a:lnTo>
                    <a:pt x="17795" y="21458"/>
                  </a:lnTo>
                  <a:cubicBezTo>
                    <a:pt x="18518" y="21458"/>
                    <a:pt x="18538" y="20976"/>
                    <a:pt x="18538" y="20381"/>
                  </a:cubicBezTo>
                  <a:lnTo>
                    <a:pt x="18538" y="12160"/>
                  </a:lnTo>
                  <a:lnTo>
                    <a:pt x="20505" y="12160"/>
                  </a:lnTo>
                  <a:cubicBezTo>
                    <a:pt x="21208" y="12160"/>
                    <a:pt x="21388" y="11696"/>
                    <a:pt x="20906" y="11130"/>
                  </a:cubicBezTo>
                  <a:close/>
                </a:path>
              </a:pathLst>
            </a:custGeom>
            <a:solidFill>
              <a:schemeClr val="bg1"/>
            </a:solidFill>
            <a:ln w="12700" cap="flat">
              <a:noFill/>
              <a:miter lim="400000"/>
            </a:ln>
            <a:effectLst/>
          </p:spPr>
          <p:txBody>
            <a:bodyPr wrap="square" lIns="28575" tIns="28575" rIns="28575" bIns="28575" numCol="1" anchor="ctr">
              <a:noAutofit/>
            </a:bodyPr>
            <a:lstStyle/>
            <a:p>
              <a:pPr>
                <a:defRPr sz="3100" b="1">
                  <a:latin typeface="Kontrapunkt Bob Bold"/>
                  <a:ea typeface="Kontrapunkt Bob Bold"/>
                  <a:cs typeface="Kontrapunkt Bob Bold"/>
                  <a:sym typeface="Kontrapunkt Bob Bold"/>
                </a:defRPr>
              </a:pPr>
              <a:endParaRPr sz="2325" b="1" kern="0">
                <a:solidFill>
                  <a:schemeClr val="tx2"/>
                </a:solidFill>
                <a:latin typeface="微软雅黑" panose="020B0503020204020204" pitchFamily="34" charset="-122"/>
                <a:ea typeface="Kontrapunkt Bob Bold"/>
                <a:cs typeface="Kontrapunkt Bob Bold"/>
                <a:sym typeface="Kontrapunkt Bob Bold"/>
              </a:endParaRPr>
            </a:p>
          </p:txBody>
        </p:sp>
      </p:grpSp>
      <p:grpSp>
        <p:nvGrpSpPr>
          <p:cNvPr id="46" name="组合 45"/>
          <p:cNvGrpSpPr/>
          <p:nvPr/>
        </p:nvGrpSpPr>
        <p:grpSpPr>
          <a:xfrm>
            <a:off x="7199759" y="1280478"/>
            <a:ext cx="611981" cy="611981"/>
            <a:chOff x="7199759" y="1280478"/>
            <a:chExt cx="611981" cy="611981"/>
          </a:xfrm>
        </p:grpSpPr>
        <p:sp>
          <p:nvSpPr>
            <p:cNvPr id="33" name="Shape 706"/>
            <p:cNvSpPr/>
            <p:nvPr/>
          </p:nvSpPr>
          <p:spPr>
            <a:xfrm>
              <a:off x="7199759" y="1280478"/>
              <a:ext cx="611981" cy="611981"/>
            </a:xfrm>
            <a:prstGeom prst="diamond">
              <a:avLst/>
            </a:prstGeom>
            <a:solidFill>
              <a:schemeClr val="accent2"/>
            </a:solidFill>
            <a:ln w="12700" cap="flat">
              <a:noFill/>
              <a:miter lim="400000"/>
            </a:ln>
            <a:effectLst/>
          </p:spPr>
          <p:txBody>
            <a:bodyPr wrap="square" lIns="38100" tIns="38100" rIns="38100" bIns="38100" numCol="1" anchor="ctr">
              <a:noAutofit/>
            </a:bodyPr>
            <a:lstStyle/>
            <a:p>
              <a:pPr>
                <a:defRPr sz="3200">
                  <a:solidFill>
                    <a:srgbClr val="FFFFFF"/>
                  </a:solidFill>
                  <a:latin typeface="+mn-lt"/>
                  <a:ea typeface="+mn-ea"/>
                  <a:cs typeface="+mn-cs"/>
                  <a:sym typeface="Helvetica Light"/>
                </a:defRPr>
              </a:pPr>
              <a:endParaRPr sz="2400" kern="0">
                <a:solidFill>
                  <a:schemeClr val="tx2"/>
                </a:solidFill>
                <a:latin typeface="微软雅黑" panose="020B0503020204020204" pitchFamily="34" charset="-122"/>
                <a:ea typeface="微软雅黑" panose="020B0503020204020204" pitchFamily="34" charset="-122"/>
                <a:sym typeface="Helvetica Light"/>
              </a:endParaRPr>
            </a:p>
          </p:txBody>
        </p:sp>
        <p:sp>
          <p:nvSpPr>
            <p:cNvPr id="34" name="Shape 707"/>
            <p:cNvSpPr/>
            <p:nvPr/>
          </p:nvSpPr>
          <p:spPr>
            <a:xfrm>
              <a:off x="7385761" y="1456085"/>
              <a:ext cx="239975" cy="251138"/>
            </a:xfrm>
            <a:custGeom>
              <a:avLst/>
              <a:gdLst/>
              <a:ahLst/>
              <a:cxnLst>
                <a:cxn ang="0">
                  <a:pos x="wd2" y="hd2"/>
                </a:cxn>
                <a:cxn ang="5400000">
                  <a:pos x="wd2" y="hd2"/>
                </a:cxn>
                <a:cxn ang="10800000">
                  <a:pos x="wd2" y="hd2"/>
                </a:cxn>
                <a:cxn ang="16200000">
                  <a:pos x="wd2" y="hd2"/>
                </a:cxn>
              </a:cxnLst>
              <a:rect l="0" t="0" r="r" b="b"/>
              <a:pathLst>
                <a:path w="20781" h="20933" extrusionOk="0">
                  <a:moveTo>
                    <a:pt x="18450" y="13962"/>
                  </a:moveTo>
                  <a:cubicBezTo>
                    <a:pt x="18104" y="14098"/>
                    <a:pt x="15778" y="12331"/>
                    <a:pt x="14291" y="9001"/>
                  </a:cubicBezTo>
                  <a:cubicBezTo>
                    <a:pt x="12804" y="5669"/>
                    <a:pt x="12992" y="2625"/>
                    <a:pt x="13337" y="2491"/>
                  </a:cubicBezTo>
                  <a:cubicBezTo>
                    <a:pt x="13683" y="2355"/>
                    <a:pt x="15952" y="4486"/>
                    <a:pt x="17438" y="7816"/>
                  </a:cubicBezTo>
                  <a:cubicBezTo>
                    <a:pt x="18925" y="11146"/>
                    <a:pt x="18797" y="13826"/>
                    <a:pt x="18450" y="13962"/>
                  </a:cubicBezTo>
                  <a:close/>
                  <a:moveTo>
                    <a:pt x="19117" y="7012"/>
                  </a:moveTo>
                  <a:cubicBezTo>
                    <a:pt x="17204" y="2727"/>
                    <a:pt x="14125" y="-537"/>
                    <a:pt x="12567" y="74"/>
                  </a:cubicBezTo>
                  <a:cubicBezTo>
                    <a:pt x="9922" y="1108"/>
                    <a:pt x="14143" y="6078"/>
                    <a:pt x="1154" y="11160"/>
                  </a:cubicBezTo>
                  <a:cubicBezTo>
                    <a:pt x="32" y="11600"/>
                    <a:pt x="-253" y="13356"/>
                    <a:pt x="217" y="14406"/>
                  </a:cubicBezTo>
                  <a:cubicBezTo>
                    <a:pt x="685" y="15456"/>
                    <a:pt x="2220" y="16502"/>
                    <a:pt x="3342" y="16062"/>
                  </a:cubicBezTo>
                  <a:cubicBezTo>
                    <a:pt x="3537" y="15987"/>
                    <a:pt x="4250" y="15766"/>
                    <a:pt x="4250" y="15766"/>
                  </a:cubicBezTo>
                  <a:cubicBezTo>
                    <a:pt x="5051" y="16802"/>
                    <a:pt x="5889" y="16187"/>
                    <a:pt x="6186" y="16845"/>
                  </a:cubicBezTo>
                  <a:cubicBezTo>
                    <a:pt x="6544" y="17635"/>
                    <a:pt x="7322" y="19353"/>
                    <a:pt x="7586" y="19939"/>
                  </a:cubicBezTo>
                  <a:cubicBezTo>
                    <a:pt x="7850" y="20522"/>
                    <a:pt x="8450" y="21063"/>
                    <a:pt x="8885" y="20905"/>
                  </a:cubicBezTo>
                  <a:cubicBezTo>
                    <a:pt x="9318" y="20745"/>
                    <a:pt x="10797" y="20203"/>
                    <a:pt x="11362" y="19997"/>
                  </a:cubicBezTo>
                  <a:cubicBezTo>
                    <a:pt x="11927" y="19790"/>
                    <a:pt x="12062" y="19306"/>
                    <a:pt x="11889" y="18922"/>
                  </a:cubicBezTo>
                  <a:cubicBezTo>
                    <a:pt x="11703" y="18510"/>
                    <a:pt x="10939" y="18390"/>
                    <a:pt x="10721" y="17908"/>
                  </a:cubicBezTo>
                  <a:cubicBezTo>
                    <a:pt x="10503" y="17428"/>
                    <a:pt x="9791" y="15886"/>
                    <a:pt x="9586" y="15400"/>
                  </a:cubicBezTo>
                  <a:cubicBezTo>
                    <a:pt x="9308" y="14739"/>
                    <a:pt x="9899" y="14201"/>
                    <a:pt x="10759" y="14116"/>
                  </a:cubicBezTo>
                  <a:cubicBezTo>
                    <a:pt x="16671" y="13522"/>
                    <a:pt x="17775" y="17037"/>
                    <a:pt x="19789" y="16249"/>
                  </a:cubicBezTo>
                  <a:cubicBezTo>
                    <a:pt x="21347" y="15640"/>
                    <a:pt x="21030" y="11296"/>
                    <a:pt x="19117" y="7012"/>
                  </a:cubicBezTo>
                  <a:close/>
                </a:path>
              </a:pathLst>
            </a:custGeom>
            <a:solidFill>
              <a:schemeClr val="bg1"/>
            </a:solidFill>
            <a:ln w="12700" cap="flat">
              <a:noFill/>
              <a:miter lim="400000"/>
            </a:ln>
            <a:effectLst/>
          </p:spPr>
          <p:txBody>
            <a:bodyPr wrap="square" lIns="28575" tIns="28575" rIns="28575" bIns="28575" numCol="1" anchor="ctr">
              <a:noAutofit/>
            </a:bodyPr>
            <a:lstStyle/>
            <a:p>
              <a:pPr>
                <a:defRPr sz="3100" b="1">
                  <a:latin typeface="Kontrapunkt Bob Bold"/>
                  <a:ea typeface="Kontrapunkt Bob Bold"/>
                  <a:cs typeface="Kontrapunkt Bob Bold"/>
                  <a:sym typeface="Kontrapunkt Bob Bold"/>
                </a:defRPr>
              </a:pPr>
              <a:endParaRPr sz="2325" b="1" kern="0">
                <a:solidFill>
                  <a:schemeClr val="tx2"/>
                </a:solidFill>
                <a:latin typeface="微软雅黑" panose="020B0503020204020204" pitchFamily="34" charset="-122"/>
                <a:ea typeface="Kontrapunkt Bob Bold"/>
                <a:cs typeface="Kontrapunkt Bob Bold"/>
                <a:sym typeface="Kontrapunkt Bob Bold"/>
              </a:endParaRPr>
            </a:p>
          </p:txBody>
        </p:sp>
      </p:grpSp>
      <p:sp>
        <p:nvSpPr>
          <p:cNvPr id="35" name="Text Placeholder 2"/>
          <p:cNvSpPr txBox="1"/>
          <p:nvPr/>
        </p:nvSpPr>
        <p:spPr>
          <a:xfrm>
            <a:off x="958690" y="1974724"/>
            <a:ext cx="1382165" cy="234908"/>
          </a:xfrm>
          <a:prstGeom prst="rect">
            <a:avLst/>
          </a:prstGeom>
          <a:noFill/>
          <a:effectLst/>
        </p:spPr>
        <p:txBody>
          <a:bodyPr vert="horz" lIns="0" tIns="34290" rIns="0" bIns="3429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350" dirty="0">
                <a:solidFill>
                  <a:schemeClr val="tx2"/>
                </a:solidFill>
                <a:latin typeface="微软雅黑" panose="020B0503020204020204" pitchFamily="34" charset="-122"/>
                <a:ea typeface="微软雅黑" panose="020B0503020204020204" pitchFamily="34" charset="-122"/>
              </a:rPr>
              <a:t>添加标题</a:t>
            </a:r>
            <a:endParaRPr lang="en-GB" sz="1350" dirty="0">
              <a:solidFill>
                <a:schemeClr val="tx2"/>
              </a:solidFill>
              <a:latin typeface="微软雅黑" panose="020B0503020204020204" pitchFamily="34" charset="-122"/>
              <a:ea typeface="微软雅黑" panose="020B0503020204020204" pitchFamily="34" charset="-122"/>
            </a:endParaRPr>
          </a:p>
        </p:txBody>
      </p:sp>
      <p:sp>
        <p:nvSpPr>
          <p:cNvPr id="36" name="Text Placeholder 2"/>
          <p:cNvSpPr txBox="1"/>
          <p:nvPr/>
        </p:nvSpPr>
        <p:spPr>
          <a:xfrm>
            <a:off x="2894212" y="1974724"/>
            <a:ext cx="1382165" cy="234908"/>
          </a:xfrm>
          <a:prstGeom prst="rect">
            <a:avLst/>
          </a:prstGeom>
          <a:noFill/>
          <a:effectLst/>
        </p:spPr>
        <p:txBody>
          <a:bodyPr vert="horz" lIns="0" tIns="34290" rIns="0" bIns="3429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350" dirty="0">
                <a:solidFill>
                  <a:schemeClr val="tx2"/>
                </a:solidFill>
                <a:latin typeface="微软雅黑" panose="020B0503020204020204" pitchFamily="34" charset="-122"/>
                <a:ea typeface="微软雅黑" panose="020B0503020204020204" pitchFamily="34" charset="-122"/>
              </a:rPr>
              <a:t>添加标题</a:t>
            </a:r>
            <a:endParaRPr lang="en-GB" sz="1350" dirty="0">
              <a:solidFill>
                <a:schemeClr val="tx2"/>
              </a:solidFill>
              <a:latin typeface="微软雅黑" panose="020B0503020204020204" pitchFamily="34" charset="-122"/>
              <a:ea typeface="微软雅黑" panose="020B0503020204020204" pitchFamily="34" charset="-122"/>
            </a:endParaRPr>
          </a:p>
        </p:txBody>
      </p:sp>
      <p:sp>
        <p:nvSpPr>
          <p:cNvPr id="37" name="Text Placeholder 2"/>
          <p:cNvSpPr txBox="1"/>
          <p:nvPr/>
        </p:nvSpPr>
        <p:spPr>
          <a:xfrm>
            <a:off x="4867623" y="1974724"/>
            <a:ext cx="1382165" cy="234908"/>
          </a:xfrm>
          <a:prstGeom prst="rect">
            <a:avLst/>
          </a:prstGeom>
          <a:noFill/>
          <a:effectLst/>
        </p:spPr>
        <p:txBody>
          <a:bodyPr vert="horz" lIns="0" tIns="34290" rIns="0" bIns="3429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350" dirty="0">
                <a:solidFill>
                  <a:schemeClr val="tx2"/>
                </a:solidFill>
                <a:latin typeface="微软雅黑" panose="020B0503020204020204" pitchFamily="34" charset="-122"/>
                <a:ea typeface="微软雅黑" panose="020B0503020204020204" pitchFamily="34" charset="-122"/>
              </a:rPr>
              <a:t>添加标题</a:t>
            </a:r>
            <a:endParaRPr lang="en-GB" sz="1350" dirty="0">
              <a:solidFill>
                <a:schemeClr val="tx2"/>
              </a:solidFill>
              <a:latin typeface="微软雅黑" panose="020B0503020204020204" pitchFamily="34" charset="-122"/>
              <a:ea typeface="微软雅黑" panose="020B0503020204020204" pitchFamily="34" charset="-122"/>
            </a:endParaRPr>
          </a:p>
        </p:txBody>
      </p:sp>
      <p:sp>
        <p:nvSpPr>
          <p:cNvPr id="38" name="Text Placeholder 2"/>
          <p:cNvSpPr txBox="1"/>
          <p:nvPr/>
        </p:nvSpPr>
        <p:spPr>
          <a:xfrm>
            <a:off x="6803146" y="1974724"/>
            <a:ext cx="1382165" cy="234908"/>
          </a:xfrm>
          <a:prstGeom prst="rect">
            <a:avLst/>
          </a:prstGeom>
          <a:noFill/>
          <a:effectLst/>
        </p:spPr>
        <p:txBody>
          <a:bodyPr vert="horz" lIns="0" tIns="34290" rIns="0" bIns="3429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1350" dirty="0">
                <a:solidFill>
                  <a:schemeClr val="tx2"/>
                </a:solidFill>
                <a:latin typeface="微软雅黑" panose="020B0503020204020204" pitchFamily="34" charset="-122"/>
                <a:ea typeface="微软雅黑" panose="020B0503020204020204" pitchFamily="34" charset="-122"/>
              </a:rPr>
              <a:t>添加标题</a:t>
            </a:r>
            <a:endParaRPr lang="en-GB" sz="1350" dirty="0">
              <a:solidFill>
                <a:schemeClr val="tx2"/>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900817" y="2209633"/>
            <a:ext cx="1497910" cy="362407"/>
          </a:xfrm>
          <a:prstGeom prst="rect">
            <a:avLst/>
          </a:prstGeom>
          <a:noFill/>
          <a:effectLst/>
        </p:spPr>
        <p:txBody>
          <a:bodyPr wrap="square" rtlCol="0">
            <a:spAutoFit/>
          </a:bodyPr>
          <a:lstStyle/>
          <a:p>
            <a:pPr algn="ctr">
              <a:lnSpc>
                <a:spcPct val="130000"/>
              </a:lnSpc>
            </a:pPr>
            <a:r>
              <a:rPr lang="zh-CN" altLang="en-US" sz="675" dirty="0">
                <a:solidFill>
                  <a:schemeClr val="tx2"/>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40" name="文本框 39"/>
          <p:cNvSpPr txBox="1"/>
          <p:nvPr/>
        </p:nvSpPr>
        <p:spPr>
          <a:xfrm>
            <a:off x="2852835" y="2209633"/>
            <a:ext cx="1497910" cy="362407"/>
          </a:xfrm>
          <a:prstGeom prst="rect">
            <a:avLst/>
          </a:prstGeom>
          <a:noFill/>
          <a:effectLst/>
        </p:spPr>
        <p:txBody>
          <a:bodyPr wrap="square" rtlCol="0">
            <a:spAutoFit/>
          </a:bodyPr>
          <a:lstStyle/>
          <a:p>
            <a:pPr algn="ctr">
              <a:lnSpc>
                <a:spcPct val="130000"/>
              </a:lnSpc>
            </a:pPr>
            <a:r>
              <a:rPr lang="zh-CN" altLang="en-US" sz="675" dirty="0">
                <a:solidFill>
                  <a:schemeClr val="tx2"/>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41" name="文本框 40"/>
          <p:cNvSpPr txBox="1"/>
          <p:nvPr/>
        </p:nvSpPr>
        <p:spPr>
          <a:xfrm>
            <a:off x="4809750" y="2209633"/>
            <a:ext cx="1497910" cy="362407"/>
          </a:xfrm>
          <a:prstGeom prst="rect">
            <a:avLst/>
          </a:prstGeom>
          <a:noFill/>
          <a:effectLst/>
        </p:spPr>
        <p:txBody>
          <a:bodyPr wrap="square" rtlCol="0">
            <a:spAutoFit/>
          </a:bodyPr>
          <a:lstStyle/>
          <a:p>
            <a:pPr algn="ctr">
              <a:lnSpc>
                <a:spcPct val="130000"/>
              </a:lnSpc>
            </a:pPr>
            <a:r>
              <a:rPr lang="zh-CN" altLang="en-US" sz="675" dirty="0">
                <a:solidFill>
                  <a:schemeClr val="tx2"/>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42" name="文本框 41"/>
          <p:cNvSpPr txBox="1"/>
          <p:nvPr/>
        </p:nvSpPr>
        <p:spPr>
          <a:xfrm>
            <a:off x="6745272" y="2209633"/>
            <a:ext cx="1497910" cy="362407"/>
          </a:xfrm>
          <a:prstGeom prst="rect">
            <a:avLst/>
          </a:prstGeom>
          <a:noFill/>
          <a:effectLst/>
        </p:spPr>
        <p:txBody>
          <a:bodyPr wrap="square" rtlCol="0">
            <a:spAutoFit/>
          </a:bodyPr>
          <a:lstStyle/>
          <a:p>
            <a:pPr algn="ctr">
              <a:lnSpc>
                <a:spcPct val="130000"/>
              </a:lnSpc>
            </a:pPr>
            <a:r>
              <a:rPr lang="zh-CN" altLang="en-US" sz="675" dirty="0">
                <a:solidFill>
                  <a:schemeClr val="tx2"/>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43" name="TextBox 15"/>
          <p:cNvSpPr txBox="1"/>
          <p:nvPr/>
        </p:nvSpPr>
        <p:spPr>
          <a:xfrm>
            <a:off x="2811463" y="339502"/>
            <a:ext cx="3521075" cy="400110"/>
          </a:xfrm>
          <a:prstGeom prst="rect">
            <a:avLst/>
          </a:prstGeom>
          <a:noFill/>
        </p:spPr>
        <p:txBody>
          <a:bodyPr wrap="square" rtlCol="0">
            <a:spAutoFit/>
          </a:bodyPr>
          <a:lstStyle/>
          <a:p>
            <a:pPr algn="ctr" defTabSz="799860"/>
            <a:r>
              <a:rPr lang="zh-CN" altLang="en-US" sz="2000" b="1" dirty="0" smtClean="0">
                <a:solidFill>
                  <a:schemeClr val="accent1"/>
                </a:solidFill>
                <a:latin typeface="幼圆" panose="02010509060101010101" pitchFamily="49" charset="-122"/>
                <a:ea typeface="幼圆" panose="02010509060101010101" pitchFamily="49" charset="-122"/>
              </a:rPr>
              <a:t>添加标题内容</a:t>
            </a:r>
            <a:endParaRPr lang="zh-CN" altLang="en-US" sz="2000" b="1" dirty="0">
              <a:solidFill>
                <a:schemeClr val="accent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3798257034"/>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00"/>
                                        <p:tgtEl>
                                          <p:spTgt spid="7"/>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300"/>
                                        <p:tgtEl>
                                          <p:spTgt spid="35"/>
                                        </p:tgtEl>
                                      </p:cBhvr>
                                    </p:animEffect>
                                  </p:childTnLst>
                                </p:cTn>
                              </p:par>
                            </p:childTnLst>
                          </p:cTn>
                        </p:par>
                        <p:par>
                          <p:cTn id="12" fill="hold">
                            <p:stCondLst>
                              <p:cond delay="600"/>
                            </p:stCondLst>
                            <p:childTnLst>
                              <p:par>
                                <p:cTn id="13" presetID="10" presetClass="entr" presetSubtype="0"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300"/>
                                        <p:tgtEl>
                                          <p:spTgt spid="39"/>
                                        </p:tgtEl>
                                      </p:cBhvr>
                                    </p:animEffect>
                                  </p:childTnLst>
                                </p:cTn>
                              </p:par>
                            </p:childTnLst>
                          </p:cTn>
                        </p:par>
                        <p:par>
                          <p:cTn id="16" fill="hold">
                            <p:stCondLst>
                              <p:cond delay="900"/>
                            </p:stCondLst>
                            <p:childTnLst>
                              <p:par>
                                <p:cTn id="17" presetID="10" presetClass="entr" presetSubtype="0"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300"/>
                                        <p:tgtEl>
                                          <p:spTgt spid="44"/>
                                        </p:tgtEl>
                                      </p:cBhvr>
                                    </p:animEffect>
                                  </p:childTnLst>
                                </p:cTn>
                              </p:par>
                            </p:childTnLst>
                          </p:cTn>
                        </p:par>
                        <p:par>
                          <p:cTn id="20" fill="hold">
                            <p:stCondLst>
                              <p:cond delay="1200"/>
                            </p:stCondLst>
                            <p:childTnLst>
                              <p:par>
                                <p:cTn id="21" presetID="10" presetClass="entr" presetSubtype="0"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300"/>
                                        <p:tgtEl>
                                          <p:spTgt spid="36"/>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300"/>
                                        <p:tgtEl>
                                          <p:spTgt spid="40"/>
                                        </p:tgtEl>
                                      </p:cBhvr>
                                    </p:animEffect>
                                  </p:childTnLst>
                                </p:cTn>
                              </p:par>
                            </p:childTnLst>
                          </p:cTn>
                        </p:par>
                        <p:par>
                          <p:cTn id="28" fill="hold">
                            <p:stCondLst>
                              <p:cond delay="1800"/>
                            </p:stCondLst>
                            <p:childTnLst>
                              <p:par>
                                <p:cTn id="29" presetID="10" presetClass="entr" presetSubtype="0"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300"/>
                                        <p:tgtEl>
                                          <p:spTgt spid="45"/>
                                        </p:tgtEl>
                                      </p:cBhvr>
                                    </p:animEffect>
                                  </p:childTnLst>
                                </p:cTn>
                              </p:par>
                            </p:childTnLst>
                          </p:cTn>
                        </p:par>
                        <p:par>
                          <p:cTn id="32" fill="hold">
                            <p:stCondLst>
                              <p:cond delay="2100"/>
                            </p:stCondLst>
                            <p:childTnLst>
                              <p:par>
                                <p:cTn id="33" presetID="10" presetClass="entr" presetSubtype="0"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300"/>
                                        <p:tgtEl>
                                          <p:spTgt spid="37"/>
                                        </p:tgtEl>
                                      </p:cBhvr>
                                    </p:animEffect>
                                  </p:childTnLst>
                                </p:cTn>
                              </p:par>
                            </p:childTnLst>
                          </p:cTn>
                        </p:par>
                        <p:par>
                          <p:cTn id="36" fill="hold">
                            <p:stCondLst>
                              <p:cond delay="2400"/>
                            </p:stCondLst>
                            <p:childTnLst>
                              <p:par>
                                <p:cTn id="37" presetID="10" presetClass="entr" presetSubtype="0" fill="hold" grpId="0" nodeType="after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fade">
                                      <p:cBhvr>
                                        <p:cTn id="39" dur="300"/>
                                        <p:tgtEl>
                                          <p:spTgt spid="41"/>
                                        </p:tgtEl>
                                      </p:cBhvr>
                                    </p:animEffect>
                                  </p:childTnLst>
                                </p:cTn>
                              </p:par>
                            </p:childTnLst>
                          </p:cTn>
                        </p:par>
                        <p:par>
                          <p:cTn id="40" fill="hold">
                            <p:stCondLst>
                              <p:cond delay="2700"/>
                            </p:stCondLst>
                            <p:childTnLst>
                              <p:par>
                                <p:cTn id="41" presetID="10" presetClass="entr" presetSubtype="0"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300"/>
                                        <p:tgtEl>
                                          <p:spTgt spid="46"/>
                                        </p:tgtEl>
                                      </p:cBhvr>
                                    </p:animEffect>
                                  </p:childTnLst>
                                </p:cTn>
                              </p:par>
                            </p:childTnLst>
                          </p:cTn>
                        </p:par>
                        <p:par>
                          <p:cTn id="44" fill="hold">
                            <p:stCondLst>
                              <p:cond delay="3000"/>
                            </p:stCondLst>
                            <p:childTnLst>
                              <p:par>
                                <p:cTn id="45" presetID="10" presetClass="entr" presetSubtype="0" fill="hold" grpId="0" nodeType="after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fade">
                                      <p:cBhvr>
                                        <p:cTn id="47" dur="300"/>
                                        <p:tgtEl>
                                          <p:spTgt spid="38"/>
                                        </p:tgtEl>
                                      </p:cBhvr>
                                    </p:animEffect>
                                  </p:childTnLst>
                                </p:cTn>
                              </p:par>
                            </p:childTnLst>
                          </p:cTn>
                        </p:par>
                        <p:par>
                          <p:cTn id="48" fill="hold">
                            <p:stCondLst>
                              <p:cond delay="3300"/>
                            </p:stCondLst>
                            <p:childTnLst>
                              <p:par>
                                <p:cTn id="49" presetID="10" presetClass="entr" presetSubtype="0"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fade">
                                      <p:cBhvr>
                                        <p:cTn id="51" dur="300"/>
                                        <p:tgtEl>
                                          <p:spTgt spid="42"/>
                                        </p:tgtEl>
                                      </p:cBhvr>
                                    </p:animEffect>
                                  </p:childTnLst>
                                </p:cTn>
                              </p:par>
                            </p:childTnLst>
                          </p:cTn>
                        </p:par>
                        <p:par>
                          <p:cTn id="52" fill="hold">
                            <p:stCondLst>
                              <p:cond delay="3600"/>
                            </p:stCondLst>
                            <p:childTnLst>
                              <p:par>
                                <p:cTn id="53" presetID="10" presetClass="entr" presetSubtype="0" fill="hold"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300"/>
                                        <p:tgtEl>
                                          <p:spTgt spid="50"/>
                                        </p:tgtEl>
                                      </p:cBhvr>
                                    </p:animEffect>
                                  </p:childTnLst>
                                </p:cTn>
                              </p:par>
                            </p:childTnLst>
                          </p:cTn>
                        </p:par>
                        <p:par>
                          <p:cTn id="56" fill="hold">
                            <p:stCondLst>
                              <p:cond delay="3900"/>
                            </p:stCondLst>
                            <p:childTnLst>
                              <p:par>
                                <p:cTn id="57" presetID="10" presetClass="entr" presetSubtype="0"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300"/>
                                        <p:tgtEl>
                                          <p:spTgt spid="16"/>
                                        </p:tgtEl>
                                      </p:cBhvr>
                                    </p:animEffect>
                                  </p:childTnLst>
                                </p:cTn>
                              </p:par>
                            </p:childTnLst>
                          </p:cTn>
                        </p:par>
                        <p:par>
                          <p:cTn id="60" fill="hold">
                            <p:stCondLst>
                              <p:cond delay="420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300"/>
                                        <p:tgtEl>
                                          <p:spTgt spid="23"/>
                                        </p:tgtEl>
                                      </p:cBhvr>
                                    </p:animEffect>
                                  </p:childTnLst>
                                </p:cTn>
                              </p:par>
                            </p:childTnLst>
                          </p:cTn>
                        </p:par>
                        <p:par>
                          <p:cTn id="64" fill="hold">
                            <p:stCondLst>
                              <p:cond delay="4500"/>
                            </p:stCondLst>
                            <p:childTnLst>
                              <p:par>
                                <p:cTn id="65" presetID="10" presetClass="entr" presetSubtype="0" fill="hold" nodeType="after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300"/>
                                        <p:tgtEl>
                                          <p:spTgt spid="49"/>
                                        </p:tgtEl>
                                      </p:cBhvr>
                                    </p:animEffect>
                                  </p:childTnLst>
                                </p:cTn>
                              </p:par>
                            </p:childTnLst>
                          </p:cTn>
                        </p:par>
                        <p:par>
                          <p:cTn id="68" fill="hold">
                            <p:stCondLst>
                              <p:cond delay="4800"/>
                            </p:stCondLst>
                            <p:childTnLst>
                              <p:par>
                                <p:cTn id="69" presetID="10" presetClass="entr" presetSubtype="0"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300"/>
                                        <p:tgtEl>
                                          <p:spTgt spid="20"/>
                                        </p:tgtEl>
                                      </p:cBhvr>
                                    </p:animEffect>
                                  </p:childTnLst>
                                </p:cTn>
                              </p:par>
                            </p:childTnLst>
                          </p:cTn>
                        </p:par>
                        <p:par>
                          <p:cTn id="72" fill="hold">
                            <p:stCondLst>
                              <p:cond delay="5100"/>
                            </p:stCondLst>
                            <p:childTnLst>
                              <p:par>
                                <p:cTn id="73" presetID="10" presetClass="entr" presetSubtype="0" fill="hold" grpId="0" nodeType="after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300"/>
                                        <p:tgtEl>
                                          <p:spTgt spid="24"/>
                                        </p:tgtEl>
                                      </p:cBhvr>
                                    </p:animEffect>
                                  </p:childTnLst>
                                </p:cTn>
                              </p:par>
                            </p:childTnLst>
                          </p:cTn>
                        </p:par>
                        <p:par>
                          <p:cTn id="76" fill="hold">
                            <p:stCondLst>
                              <p:cond delay="5400"/>
                            </p:stCondLst>
                            <p:childTnLst>
                              <p:par>
                                <p:cTn id="77" presetID="10" presetClass="entr" presetSubtype="0" fill="hold" nodeType="after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fade">
                                      <p:cBhvr>
                                        <p:cTn id="79" dur="300"/>
                                        <p:tgtEl>
                                          <p:spTgt spid="48"/>
                                        </p:tgtEl>
                                      </p:cBhvr>
                                    </p:animEffect>
                                  </p:childTnLst>
                                </p:cTn>
                              </p:par>
                            </p:childTnLst>
                          </p:cTn>
                        </p:par>
                        <p:par>
                          <p:cTn id="80" fill="hold">
                            <p:stCondLst>
                              <p:cond delay="5700"/>
                            </p:stCondLst>
                            <p:childTnLst>
                              <p:par>
                                <p:cTn id="81" presetID="10" presetClass="entr" presetSubtype="0"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300"/>
                                        <p:tgtEl>
                                          <p:spTgt spid="21"/>
                                        </p:tgtEl>
                                      </p:cBhvr>
                                    </p:animEffect>
                                  </p:childTnLst>
                                </p:cTn>
                              </p:par>
                            </p:childTnLst>
                          </p:cTn>
                        </p:par>
                        <p:par>
                          <p:cTn id="84" fill="hold">
                            <p:stCondLst>
                              <p:cond delay="6000"/>
                            </p:stCondLst>
                            <p:childTnLst>
                              <p:par>
                                <p:cTn id="85" presetID="10" presetClass="entr" presetSubtype="0"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fade">
                                      <p:cBhvr>
                                        <p:cTn id="87" dur="300"/>
                                        <p:tgtEl>
                                          <p:spTgt spid="25"/>
                                        </p:tgtEl>
                                      </p:cBhvr>
                                    </p:animEffect>
                                  </p:childTnLst>
                                </p:cTn>
                              </p:par>
                            </p:childTnLst>
                          </p:cTn>
                        </p:par>
                        <p:par>
                          <p:cTn id="88" fill="hold">
                            <p:stCondLst>
                              <p:cond delay="6300"/>
                            </p:stCondLst>
                            <p:childTnLst>
                              <p:par>
                                <p:cTn id="89" presetID="10" presetClass="entr" presetSubtype="0" fill="hold" nodeType="after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fade">
                                      <p:cBhvr>
                                        <p:cTn id="91" dur="300"/>
                                        <p:tgtEl>
                                          <p:spTgt spid="47"/>
                                        </p:tgtEl>
                                      </p:cBhvr>
                                    </p:animEffect>
                                  </p:childTnLst>
                                </p:cTn>
                              </p:par>
                            </p:childTnLst>
                          </p:cTn>
                        </p:par>
                        <p:par>
                          <p:cTn id="92" fill="hold">
                            <p:stCondLst>
                              <p:cond delay="6600"/>
                            </p:stCondLst>
                            <p:childTnLst>
                              <p:par>
                                <p:cTn id="93" presetID="10" presetClass="entr" presetSubtype="0" fill="hold" grpId="0" nodeType="after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fade">
                                      <p:cBhvr>
                                        <p:cTn id="95" dur="300"/>
                                        <p:tgtEl>
                                          <p:spTgt spid="22"/>
                                        </p:tgtEl>
                                      </p:cBhvr>
                                    </p:animEffect>
                                  </p:childTnLst>
                                </p:cTn>
                              </p:par>
                            </p:childTnLst>
                          </p:cTn>
                        </p:par>
                        <p:par>
                          <p:cTn id="96" fill="hold">
                            <p:stCondLst>
                              <p:cond delay="6900"/>
                            </p:stCondLst>
                            <p:childTnLst>
                              <p:par>
                                <p:cTn id="97" presetID="10" presetClass="entr" presetSubtype="0" fill="hold" grpId="0" nodeType="afterEffect">
                                  <p:stCondLst>
                                    <p:cond delay="0"/>
                                  </p:stCondLst>
                                  <p:childTnLst>
                                    <p:set>
                                      <p:cBhvr>
                                        <p:cTn id="98" dur="1" fill="hold">
                                          <p:stCondLst>
                                            <p:cond delay="0"/>
                                          </p:stCondLst>
                                        </p:cTn>
                                        <p:tgtEl>
                                          <p:spTgt spid="26"/>
                                        </p:tgtEl>
                                        <p:attrNameLst>
                                          <p:attrName>style.visibility</p:attrName>
                                        </p:attrNameLst>
                                      </p:cBhvr>
                                      <p:to>
                                        <p:strVal val="visible"/>
                                      </p:to>
                                    </p:set>
                                    <p:animEffect transition="in" filter="fade">
                                      <p:cBhvr>
                                        <p:cTn id="99" dur="3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0" grpId="0"/>
      <p:bldP spid="21" grpId="0"/>
      <p:bldP spid="22" grpId="0"/>
      <p:bldP spid="23" grpId="0"/>
      <p:bldP spid="24" grpId="0"/>
      <p:bldP spid="25" grpId="0"/>
      <p:bldP spid="26" grpId="0"/>
      <p:bldP spid="35" grpId="0"/>
      <p:bldP spid="36" grpId="0"/>
      <p:bldP spid="37" grpId="0"/>
      <p:bldP spid="38" grpId="0"/>
      <p:bldP spid="39" grpId="0"/>
      <p:bldP spid="40" grpId="0"/>
      <p:bldP spid="41" grpId="0"/>
      <p:bldP spid="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076099" y="1694033"/>
            <a:ext cx="473515" cy="476735"/>
            <a:chOff x="1076099" y="1694033"/>
            <a:chExt cx="473515" cy="476735"/>
          </a:xfrm>
        </p:grpSpPr>
        <p:sp>
          <p:nvSpPr>
            <p:cNvPr id="8" name="Oval 4"/>
            <p:cNvSpPr>
              <a:spLocks noChangeArrowheads="1"/>
            </p:cNvSpPr>
            <p:nvPr/>
          </p:nvSpPr>
          <p:spPr bwMode="auto">
            <a:xfrm>
              <a:off x="1076099" y="1694033"/>
              <a:ext cx="473515" cy="476735"/>
            </a:xfrm>
            <a:prstGeom prst="rect">
              <a:avLst/>
            </a:prstGeom>
            <a:solidFill>
              <a:srgbClr val="6A9470"/>
            </a:solidFill>
            <a:ln>
              <a:noFill/>
            </a:ln>
          </p:spPr>
          <p:txBody>
            <a:bodyPr/>
            <a:lstStyle/>
            <a:p>
              <a:endParaRPr lang="zh-CN" altLang="en-US" sz="1350">
                <a:solidFill>
                  <a:schemeClr val="tx1">
                    <a:lumMod val="75000"/>
                    <a:lumOff val="25000"/>
                  </a:schemeClr>
                </a:solidFill>
              </a:endParaRPr>
            </a:p>
          </p:txBody>
        </p:sp>
        <p:grpSp>
          <p:nvGrpSpPr>
            <p:cNvPr id="14" name="Group 12"/>
            <p:cNvGrpSpPr/>
            <p:nvPr/>
          </p:nvGrpSpPr>
          <p:grpSpPr bwMode="auto">
            <a:xfrm>
              <a:off x="1219442" y="1809189"/>
              <a:ext cx="193271" cy="246422"/>
              <a:chOff x="0" y="0"/>
              <a:chExt cx="120" cy="153"/>
            </a:xfrm>
            <a:solidFill>
              <a:schemeClr val="bg1"/>
            </a:solidFill>
          </p:grpSpPr>
          <p:sp>
            <p:nvSpPr>
              <p:cNvPr id="15" name="Freeform 13"/>
              <p:cNvSpPr>
                <a:spLocks noEditPoints="1"/>
              </p:cNvSpPr>
              <p:nvPr/>
            </p:nvSpPr>
            <p:spPr bwMode="auto">
              <a:xfrm>
                <a:off x="0" y="0"/>
                <a:ext cx="116" cy="116"/>
              </a:xfrm>
              <a:custGeom>
                <a:avLst/>
                <a:gdLst>
                  <a:gd name="T0" fmla="*/ 10 w 66"/>
                  <a:gd name="T1" fmla="*/ 57 h 66"/>
                  <a:gd name="T2" fmla="*/ 9 w 66"/>
                  <a:gd name="T3" fmla="*/ 64 h 66"/>
                  <a:gd name="T4" fmla="*/ 7 w 66"/>
                  <a:gd name="T5" fmla="*/ 57 h 66"/>
                  <a:gd name="T6" fmla="*/ 12 w 66"/>
                  <a:gd name="T7" fmla="*/ 52 h 66"/>
                  <a:gd name="T8" fmla="*/ 53 w 66"/>
                  <a:gd name="T9" fmla="*/ 12 h 66"/>
                  <a:gd name="T10" fmla="*/ 57 w 66"/>
                  <a:gd name="T11" fmla="*/ 2 h 66"/>
                  <a:gd name="T12" fmla="*/ 59 w 66"/>
                  <a:gd name="T13" fmla="*/ 10 h 66"/>
                  <a:gd name="T14" fmla="*/ 57 w 66"/>
                  <a:gd name="T15" fmla="*/ 12 h 66"/>
                  <a:gd name="T16" fmla="*/ 56 w 66"/>
                  <a:gd name="T17" fmla="*/ 13 h 66"/>
                  <a:gd name="T18" fmla="*/ 54 w 66"/>
                  <a:gd name="T19" fmla="*/ 14 h 66"/>
                  <a:gd name="T20" fmla="*/ 56 w 66"/>
                  <a:gd name="T21" fmla="*/ 21 h 66"/>
                  <a:gd name="T22" fmla="*/ 53 w 66"/>
                  <a:gd name="T23" fmla="*/ 16 h 66"/>
                  <a:gd name="T24" fmla="*/ 43 w 66"/>
                  <a:gd name="T25" fmla="*/ 25 h 66"/>
                  <a:gd name="T26" fmla="*/ 46 w 66"/>
                  <a:gd name="T27" fmla="*/ 31 h 66"/>
                  <a:gd name="T28" fmla="*/ 35 w 66"/>
                  <a:gd name="T29" fmla="*/ 33 h 66"/>
                  <a:gd name="T30" fmla="*/ 38 w 66"/>
                  <a:gd name="T31" fmla="*/ 39 h 66"/>
                  <a:gd name="T32" fmla="*/ 27 w 66"/>
                  <a:gd name="T33" fmla="*/ 41 h 66"/>
                  <a:gd name="T34" fmla="*/ 29 w 66"/>
                  <a:gd name="T35" fmla="*/ 48 h 66"/>
                  <a:gd name="T36" fmla="*/ 16 w 66"/>
                  <a:gd name="T37" fmla="*/ 52 h 66"/>
                  <a:gd name="T38" fmla="*/ 21 w 66"/>
                  <a:gd name="T39" fmla="*/ 56 h 66"/>
                  <a:gd name="T40" fmla="*/ 14 w 66"/>
                  <a:gd name="T41" fmla="*/ 54 h 66"/>
                  <a:gd name="T42" fmla="*/ 13 w 66"/>
                  <a:gd name="T43" fmla="*/ 55 h 66"/>
                  <a:gd name="T44" fmla="*/ 16 w 66"/>
                  <a:gd name="T45" fmla="*/ 61 h 66"/>
                  <a:gd name="T46" fmla="*/ 32 w 66"/>
                  <a:gd name="T47" fmla="*/ 17 h 66"/>
                  <a:gd name="T48" fmla="*/ 25 w 66"/>
                  <a:gd name="T49" fmla="*/ 24 h 66"/>
                  <a:gd name="T50" fmla="*/ 39 w 66"/>
                  <a:gd name="T51" fmla="*/ 26 h 66"/>
                  <a:gd name="T52" fmla="*/ 29 w 66"/>
                  <a:gd name="T53" fmla="*/ 8 h 66"/>
                  <a:gd name="T54" fmla="*/ 16 w 66"/>
                  <a:gd name="T55" fmla="*/ 15 h 66"/>
                  <a:gd name="T56" fmla="*/ 31 w 66"/>
                  <a:gd name="T57" fmla="*/ 16 h 66"/>
                  <a:gd name="T58" fmla="*/ 33 w 66"/>
                  <a:gd name="T59" fmla="*/ 13 h 66"/>
                  <a:gd name="T60" fmla="*/ 45 w 66"/>
                  <a:gd name="T61" fmla="*/ 10 h 66"/>
                  <a:gd name="T62" fmla="*/ 35 w 66"/>
                  <a:gd name="T63" fmla="*/ 17 h 66"/>
                  <a:gd name="T64" fmla="*/ 50 w 66"/>
                  <a:gd name="T65" fmla="*/ 15 h 66"/>
                  <a:gd name="T66" fmla="*/ 36 w 66"/>
                  <a:gd name="T67" fmla="*/ 15 h 66"/>
                  <a:gd name="T68" fmla="*/ 14 w 66"/>
                  <a:gd name="T69" fmla="*/ 32 h 66"/>
                  <a:gd name="T70" fmla="*/ 21 w 66"/>
                  <a:gd name="T71" fmla="*/ 23 h 66"/>
                  <a:gd name="T72" fmla="*/ 7 w 66"/>
                  <a:gd name="T73" fmla="*/ 28 h 66"/>
                  <a:gd name="T74" fmla="*/ 10 w 66"/>
                  <a:gd name="T75" fmla="*/ 46 h 66"/>
                  <a:gd name="T76" fmla="*/ 13 w 66"/>
                  <a:gd name="T77" fmla="*/ 34 h 66"/>
                  <a:gd name="T78" fmla="*/ 17 w 66"/>
                  <a:gd name="T79" fmla="*/ 34 h 66"/>
                  <a:gd name="T80" fmla="*/ 31 w 66"/>
                  <a:gd name="T81" fmla="*/ 34 h 66"/>
                  <a:gd name="T82" fmla="*/ 22 w 66"/>
                  <a:gd name="T83" fmla="*/ 25 h 66"/>
                  <a:gd name="T84" fmla="*/ 23 w 66"/>
                  <a:gd name="T85" fmla="*/ 41 h 66"/>
                  <a:gd name="T86" fmla="*/ 13 w 66"/>
                  <a:gd name="T87" fmla="*/ 50 h 66"/>
                  <a:gd name="T88" fmla="*/ 23 w 66"/>
                  <a:gd name="T89" fmla="*/ 4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 h="66">
                    <a:moveTo>
                      <a:pt x="16" y="61"/>
                    </a:moveTo>
                    <a:cubicBezTo>
                      <a:pt x="14" y="60"/>
                      <a:pt x="13" y="59"/>
                      <a:pt x="11" y="57"/>
                    </a:cubicBezTo>
                    <a:cubicBezTo>
                      <a:pt x="11" y="57"/>
                      <a:pt x="11" y="57"/>
                      <a:pt x="10" y="57"/>
                    </a:cubicBezTo>
                    <a:cubicBezTo>
                      <a:pt x="10" y="58"/>
                      <a:pt x="10" y="58"/>
                      <a:pt x="10" y="58"/>
                    </a:cubicBezTo>
                    <a:cubicBezTo>
                      <a:pt x="9" y="58"/>
                      <a:pt x="9" y="59"/>
                      <a:pt x="9" y="59"/>
                    </a:cubicBezTo>
                    <a:cubicBezTo>
                      <a:pt x="10" y="61"/>
                      <a:pt x="10" y="63"/>
                      <a:pt x="9" y="64"/>
                    </a:cubicBezTo>
                    <a:cubicBezTo>
                      <a:pt x="7" y="66"/>
                      <a:pt x="4" y="66"/>
                      <a:pt x="2" y="64"/>
                    </a:cubicBezTo>
                    <a:cubicBezTo>
                      <a:pt x="0" y="63"/>
                      <a:pt x="0" y="60"/>
                      <a:pt x="2" y="58"/>
                    </a:cubicBezTo>
                    <a:cubicBezTo>
                      <a:pt x="3" y="56"/>
                      <a:pt x="6" y="56"/>
                      <a:pt x="7" y="57"/>
                    </a:cubicBezTo>
                    <a:cubicBezTo>
                      <a:pt x="8" y="57"/>
                      <a:pt x="8" y="57"/>
                      <a:pt x="8" y="57"/>
                    </a:cubicBezTo>
                    <a:cubicBezTo>
                      <a:pt x="9" y="55"/>
                      <a:pt x="11" y="54"/>
                      <a:pt x="12" y="53"/>
                    </a:cubicBezTo>
                    <a:cubicBezTo>
                      <a:pt x="12" y="53"/>
                      <a:pt x="12" y="52"/>
                      <a:pt x="12" y="52"/>
                    </a:cubicBezTo>
                    <a:cubicBezTo>
                      <a:pt x="2" y="41"/>
                      <a:pt x="2" y="24"/>
                      <a:pt x="13" y="13"/>
                    </a:cubicBezTo>
                    <a:cubicBezTo>
                      <a:pt x="24" y="2"/>
                      <a:pt x="41" y="3"/>
                      <a:pt x="52" y="12"/>
                    </a:cubicBezTo>
                    <a:cubicBezTo>
                      <a:pt x="52" y="12"/>
                      <a:pt x="53" y="12"/>
                      <a:pt x="53" y="12"/>
                    </a:cubicBezTo>
                    <a:cubicBezTo>
                      <a:pt x="56" y="9"/>
                      <a:pt x="56" y="9"/>
                      <a:pt x="56" y="9"/>
                    </a:cubicBezTo>
                    <a:cubicBezTo>
                      <a:pt x="57" y="8"/>
                      <a:pt x="57" y="8"/>
                      <a:pt x="57" y="8"/>
                    </a:cubicBezTo>
                    <a:cubicBezTo>
                      <a:pt x="56" y="6"/>
                      <a:pt x="56" y="4"/>
                      <a:pt x="57" y="2"/>
                    </a:cubicBezTo>
                    <a:cubicBezTo>
                      <a:pt x="59" y="0"/>
                      <a:pt x="62" y="0"/>
                      <a:pt x="64" y="2"/>
                    </a:cubicBezTo>
                    <a:cubicBezTo>
                      <a:pt x="66" y="4"/>
                      <a:pt x="66" y="7"/>
                      <a:pt x="64" y="9"/>
                    </a:cubicBezTo>
                    <a:cubicBezTo>
                      <a:pt x="63" y="10"/>
                      <a:pt x="60" y="11"/>
                      <a:pt x="59" y="10"/>
                    </a:cubicBezTo>
                    <a:cubicBezTo>
                      <a:pt x="58" y="10"/>
                      <a:pt x="58" y="10"/>
                      <a:pt x="58" y="10"/>
                    </a:cubicBezTo>
                    <a:cubicBezTo>
                      <a:pt x="57" y="11"/>
                      <a:pt x="57" y="11"/>
                      <a:pt x="57" y="11"/>
                    </a:cubicBezTo>
                    <a:cubicBezTo>
                      <a:pt x="57" y="11"/>
                      <a:pt x="57" y="11"/>
                      <a:pt x="57" y="12"/>
                    </a:cubicBezTo>
                    <a:cubicBezTo>
                      <a:pt x="58" y="13"/>
                      <a:pt x="60" y="15"/>
                      <a:pt x="61" y="16"/>
                    </a:cubicBezTo>
                    <a:cubicBezTo>
                      <a:pt x="59" y="18"/>
                      <a:pt x="59" y="18"/>
                      <a:pt x="59" y="18"/>
                    </a:cubicBezTo>
                    <a:cubicBezTo>
                      <a:pt x="58" y="16"/>
                      <a:pt x="57" y="15"/>
                      <a:pt x="56" y="13"/>
                    </a:cubicBezTo>
                    <a:cubicBezTo>
                      <a:pt x="56" y="13"/>
                      <a:pt x="55" y="13"/>
                      <a:pt x="55" y="13"/>
                    </a:cubicBezTo>
                    <a:cubicBezTo>
                      <a:pt x="55" y="13"/>
                      <a:pt x="55" y="13"/>
                      <a:pt x="55" y="13"/>
                    </a:cubicBezTo>
                    <a:cubicBezTo>
                      <a:pt x="54" y="14"/>
                      <a:pt x="54" y="14"/>
                      <a:pt x="54" y="14"/>
                    </a:cubicBezTo>
                    <a:cubicBezTo>
                      <a:pt x="54" y="14"/>
                      <a:pt x="54" y="14"/>
                      <a:pt x="54" y="15"/>
                    </a:cubicBezTo>
                    <a:cubicBezTo>
                      <a:pt x="55" y="16"/>
                      <a:pt x="57" y="18"/>
                      <a:pt x="57" y="19"/>
                    </a:cubicBezTo>
                    <a:cubicBezTo>
                      <a:pt x="56" y="21"/>
                      <a:pt x="56" y="21"/>
                      <a:pt x="56" y="21"/>
                    </a:cubicBezTo>
                    <a:cubicBezTo>
                      <a:pt x="56" y="21"/>
                      <a:pt x="56" y="21"/>
                      <a:pt x="56" y="21"/>
                    </a:cubicBezTo>
                    <a:cubicBezTo>
                      <a:pt x="53" y="23"/>
                      <a:pt x="53" y="23"/>
                      <a:pt x="53" y="23"/>
                    </a:cubicBezTo>
                    <a:cubicBezTo>
                      <a:pt x="54" y="21"/>
                      <a:pt x="54" y="18"/>
                      <a:pt x="53" y="16"/>
                    </a:cubicBezTo>
                    <a:cubicBezTo>
                      <a:pt x="53" y="16"/>
                      <a:pt x="52" y="16"/>
                      <a:pt x="52" y="16"/>
                    </a:cubicBezTo>
                    <a:cubicBezTo>
                      <a:pt x="52" y="16"/>
                      <a:pt x="52" y="16"/>
                      <a:pt x="51" y="16"/>
                    </a:cubicBezTo>
                    <a:cubicBezTo>
                      <a:pt x="43" y="25"/>
                      <a:pt x="43" y="25"/>
                      <a:pt x="43" y="25"/>
                    </a:cubicBezTo>
                    <a:cubicBezTo>
                      <a:pt x="43" y="25"/>
                      <a:pt x="43" y="25"/>
                      <a:pt x="43" y="25"/>
                    </a:cubicBezTo>
                    <a:cubicBezTo>
                      <a:pt x="43" y="26"/>
                      <a:pt x="45" y="28"/>
                      <a:pt x="47" y="29"/>
                    </a:cubicBezTo>
                    <a:cubicBezTo>
                      <a:pt x="46" y="31"/>
                      <a:pt x="46" y="31"/>
                      <a:pt x="46" y="31"/>
                    </a:cubicBezTo>
                    <a:cubicBezTo>
                      <a:pt x="44" y="30"/>
                      <a:pt x="43" y="29"/>
                      <a:pt x="42" y="27"/>
                    </a:cubicBezTo>
                    <a:cubicBezTo>
                      <a:pt x="41" y="27"/>
                      <a:pt x="41" y="27"/>
                      <a:pt x="40" y="27"/>
                    </a:cubicBezTo>
                    <a:cubicBezTo>
                      <a:pt x="35" y="33"/>
                      <a:pt x="35" y="33"/>
                      <a:pt x="35" y="33"/>
                    </a:cubicBezTo>
                    <a:cubicBezTo>
                      <a:pt x="35" y="33"/>
                      <a:pt x="35" y="34"/>
                      <a:pt x="35" y="34"/>
                    </a:cubicBezTo>
                    <a:cubicBezTo>
                      <a:pt x="39" y="38"/>
                      <a:pt x="39" y="38"/>
                      <a:pt x="39" y="38"/>
                    </a:cubicBezTo>
                    <a:cubicBezTo>
                      <a:pt x="38" y="39"/>
                      <a:pt x="38" y="39"/>
                      <a:pt x="38" y="39"/>
                    </a:cubicBezTo>
                    <a:cubicBezTo>
                      <a:pt x="34" y="35"/>
                      <a:pt x="34" y="35"/>
                      <a:pt x="34" y="35"/>
                    </a:cubicBezTo>
                    <a:cubicBezTo>
                      <a:pt x="33" y="35"/>
                      <a:pt x="33" y="35"/>
                      <a:pt x="32" y="35"/>
                    </a:cubicBezTo>
                    <a:cubicBezTo>
                      <a:pt x="27" y="41"/>
                      <a:pt x="27" y="41"/>
                      <a:pt x="27" y="41"/>
                    </a:cubicBezTo>
                    <a:cubicBezTo>
                      <a:pt x="27" y="41"/>
                      <a:pt x="27" y="42"/>
                      <a:pt x="27" y="42"/>
                    </a:cubicBezTo>
                    <a:cubicBezTo>
                      <a:pt x="28" y="43"/>
                      <a:pt x="30" y="45"/>
                      <a:pt x="31" y="46"/>
                    </a:cubicBezTo>
                    <a:cubicBezTo>
                      <a:pt x="29" y="48"/>
                      <a:pt x="29" y="48"/>
                      <a:pt x="29" y="48"/>
                    </a:cubicBezTo>
                    <a:cubicBezTo>
                      <a:pt x="28" y="46"/>
                      <a:pt x="27" y="45"/>
                      <a:pt x="26" y="43"/>
                    </a:cubicBezTo>
                    <a:cubicBezTo>
                      <a:pt x="25" y="43"/>
                      <a:pt x="25" y="43"/>
                      <a:pt x="24" y="43"/>
                    </a:cubicBezTo>
                    <a:cubicBezTo>
                      <a:pt x="16" y="52"/>
                      <a:pt x="16" y="52"/>
                      <a:pt x="16" y="52"/>
                    </a:cubicBezTo>
                    <a:cubicBezTo>
                      <a:pt x="16" y="52"/>
                      <a:pt x="16" y="53"/>
                      <a:pt x="16" y="53"/>
                    </a:cubicBezTo>
                    <a:cubicBezTo>
                      <a:pt x="18" y="54"/>
                      <a:pt x="21" y="54"/>
                      <a:pt x="23" y="54"/>
                    </a:cubicBezTo>
                    <a:cubicBezTo>
                      <a:pt x="21" y="56"/>
                      <a:pt x="21" y="56"/>
                      <a:pt x="21" y="56"/>
                    </a:cubicBezTo>
                    <a:cubicBezTo>
                      <a:pt x="21" y="56"/>
                      <a:pt x="21" y="56"/>
                      <a:pt x="21" y="56"/>
                    </a:cubicBezTo>
                    <a:cubicBezTo>
                      <a:pt x="19" y="58"/>
                      <a:pt x="19" y="58"/>
                      <a:pt x="19" y="58"/>
                    </a:cubicBezTo>
                    <a:cubicBezTo>
                      <a:pt x="17" y="57"/>
                      <a:pt x="16" y="56"/>
                      <a:pt x="14" y="54"/>
                    </a:cubicBezTo>
                    <a:cubicBezTo>
                      <a:pt x="14" y="54"/>
                      <a:pt x="14" y="54"/>
                      <a:pt x="13" y="55"/>
                    </a:cubicBezTo>
                    <a:cubicBezTo>
                      <a:pt x="13" y="55"/>
                      <a:pt x="13" y="55"/>
                      <a:pt x="13" y="55"/>
                    </a:cubicBezTo>
                    <a:cubicBezTo>
                      <a:pt x="13" y="55"/>
                      <a:pt x="13" y="55"/>
                      <a:pt x="13" y="55"/>
                    </a:cubicBezTo>
                    <a:cubicBezTo>
                      <a:pt x="13" y="56"/>
                      <a:pt x="13" y="56"/>
                      <a:pt x="13" y="56"/>
                    </a:cubicBezTo>
                    <a:cubicBezTo>
                      <a:pt x="14" y="57"/>
                      <a:pt x="16" y="58"/>
                      <a:pt x="17" y="59"/>
                    </a:cubicBezTo>
                    <a:lnTo>
                      <a:pt x="16" y="61"/>
                    </a:lnTo>
                    <a:close/>
                    <a:moveTo>
                      <a:pt x="39" y="25"/>
                    </a:moveTo>
                    <a:cubicBezTo>
                      <a:pt x="37" y="22"/>
                      <a:pt x="35" y="20"/>
                      <a:pt x="33" y="18"/>
                    </a:cubicBezTo>
                    <a:cubicBezTo>
                      <a:pt x="33" y="17"/>
                      <a:pt x="33" y="17"/>
                      <a:pt x="32" y="17"/>
                    </a:cubicBezTo>
                    <a:cubicBezTo>
                      <a:pt x="30" y="19"/>
                      <a:pt x="27" y="21"/>
                      <a:pt x="25" y="23"/>
                    </a:cubicBezTo>
                    <a:cubicBezTo>
                      <a:pt x="25" y="23"/>
                      <a:pt x="25" y="23"/>
                      <a:pt x="25" y="23"/>
                    </a:cubicBezTo>
                    <a:cubicBezTo>
                      <a:pt x="25" y="24"/>
                      <a:pt x="25" y="24"/>
                      <a:pt x="25" y="24"/>
                    </a:cubicBezTo>
                    <a:cubicBezTo>
                      <a:pt x="32" y="31"/>
                      <a:pt x="32" y="31"/>
                      <a:pt x="32" y="31"/>
                    </a:cubicBezTo>
                    <a:cubicBezTo>
                      <a:pt x="33" y="32"/>
                      <a:pt x="33" y="32"/>
                      <a:pt x="34" y="31"/>
                    </a:cubicBezTo>
                    <a:cubicBezTo>
                      <a:pt x="39" y="26"/>
                      <a:pt x="39" y="26"/>
                      <a:pt x="39" y="26"/>
                    </a:cubicBezTo>
                    <a:cubicBezTo>
                      <a:pt x="39" y="26"/>
                      <a:pt x="39" y="25"/>
                      <a:pt x="39" y="25"/>
                    </a:cubicBezTo>
                    <a:close/>
                    <a:moveTo>
                      <a:pt x="32" y="14"/>
                    </a:moveTo>
                    <a:cubicBezTo>
                      <a:pt x="31" y="12"/>
                      <a:pt x="30" y="10"/>
                      <a:pt x="29" y="8"/>
                    </a:cubicBezTo>
                    <a:cubicBezTo>
                      <a:pt x="29" y="8"/>
                      <a:pt x="29" y="7"/>
                      <a:pt x="28" y="8"/>
                    </a:cubicBezTo>
                    <a:cubicBezTo>
                      <a:pt x="24" y="8"/>
                      <a:pt x="19" y="10"/>
                      <a:pt x="16" y="13"/>
                    </a:cubicBezTo>
                    <a:cubicBezTo>
                      <a:pt x="15" y="14"/>
                      <a:pt x="15" y="14"/>
                      <a:pt x="16" y="15"/>
                    </a:cubicBezTo>
                    <a:cubicBezTo>
                      <a:pt x="23" y="21"/>
                      <a:pt x="23" y="21"/>
                      <a:pt x="23" y="21"/>
                    </a:cubicBezTo>
                    <a:cubicBezTo>
                      <a:pt x="23" y="22"/>
                      <a:pt x="23" y="22"/>
                      <a:pt x="24" y="21"/>
                    </a:cubicBezTo>
                    <a:cubicBezTo>
                      <a:pt x="26" y="19"/>
                      <a:pt x="29" y="17"/>
                      <a:pt x="31" y="16"/>
                    </a:cubicBezTo>
                    <a:cubicBezTo>
                      <a:pt x="32" y="15"/>
                      <a:pt x="32" y="15"/>
                      <a:pt x="32" y="14"/>
                    </a:cubicBezTo>
                    <a:close/>
                    <a:moveTo>
                      <a:pt x="31" y="8"/>
                    </a:moveTo>
                    <a:cubicBezTo>
                      <a:pt x="32" y="10"/>
                      <a:pt x="32" y="12"/>
                      <a:pt x="33" y="13"/>
                    </a:cubicBezTo>
                    <a:cubicBezTo>
                      <a:pt x="34" y="14"/>
                      <a:pt x="34" y="14"/>
                      <a:pt x="34" y="14"/>
                    </a:cubicBezTo>
                    <a:cubicBezTo>
                      <a:pt x="38" y="12"/>
                      <a:pt x="42" y="11"/>
                      <a:pt x="45" y="11"/>
                    </a:cubicBezTo>
                    <a:cubicBezTo>
                      <a:pt x="45" y="11"/>
                      <a:pt x="46" y="10"/>
                      <a:pt x="45" y="10"/>
                    </a:cubicBezTo>
                    <a:cubicBezTo>
                      <a:pt x="41" y="8"/>
                      <a:pt x="37" y="7"/>
                      <a:pt x="32" y="7"/>
                    </a:cubicBezTo>
                    <a:cubicBezTo>
                      <a:pt x="31" y="7"/>
                      <a:pt x="31" y="8"/>
                      <a:pt x="31" y="8"/>
                    </a:cubicBezTo>
                    <a:close/>
                    <a:moveTo>
                      <a:pt x="35" y="17"/>
                    </a:moveTo>
                    <a:cubicBezTo>
                      <a:pt x="37" y="19"/>
                      <a:pt x="38" y="21"/>
                      <a:pt x="40" y="23"/>
                    </a:cubicBezTo>
                    <a:cubicBezTo>
                      <a:pt x="41" y="24"/>
                      <a:pt x="41" y="24"/>
                      <a:pt x="42" y="23"/>
                    </a:cubicBezTo>
                    <a:cubicBezTo>
                      <a:pt x="50" y="15"/>
                      <a:pt x="50" y="15"/>
                      <a:pt x="50" y="15"/>
                    </a:cubicBezTo>
                    <a:cubicBezTo>
                      <a:pt x="50" y="15"/>
                      <a:pt x="50" y="14"/>
                      <a:pt x="50" y="14"/>
                    </a:cubicBezTo>
                    <a:cubicBezTo>
                      <a:pt x="50" y="14"/>
                      <a:pt x="50" y="14"/>
                      <a:pt x="50" y="14"/>
                    </a:cubicBezTo>
                    <a:cubicBezTo>
                      <a:pt x="46" y="11"/>
                      <a:pt x="40" y="13"/>
                      <a:pt x="36" y="15"/>
                    </a:cubicBezTo>
                    <a:cubicBezTo>
                      <a:pt x="35" y="16"/>
                      <a:pt x="35" y="16"/>
                      <a:pt x="35" y="17"/>
                    </a:cubicBezTo>
                    <a:close/>
                    <a:moveTo>
                      <a:pt x="8" y="29"/>
                    </a:moveTo>
                    <a:cubicBezTo>
                      <a:pt x="10" y="30"/>
                      <a:pt x="12" y="31"/>
                      <a:pt x="14" y="32"/>
                    </a:cubicBezTo>
                    <a:cubicBezTo>
                      <a:pt x="15" y="32"/>
                      <a:pt x="15" y="32"/>
                      <a:pt x="15" y="32"/>
                    </a:cubicBezTo>
                    <a:cubicBezTo>
                      <a:pt x="17" y="29"/>
                      <a:pt x="19" y="26"/>
                      <a:pt x="21" y="24"/>
                    </a:cubicBezTo>
                    <a:cubicBezTo>
                      <a:pt x="21" y="24"/>
                      <a:pt x="21" y="23"/>
                      <a:pt x="21" y="23"/>
                    </a:cubicBezTo>
                    <a:cubicBezTo>
                      <a:pt x="14" y="16"/>
                      <a:pt x="14" y="16"/>
                      <a:pt x="14" y="16"/>
                    </a:cubicBezTo>
                    <a:cubicBezTo>
                      <a:pt x="14" y="16"/>
                      <a:pt x="14" y="16"/>
                      <a:pt x="13" y="16"/>
                    </a:cubicBezTo>
                    <a:cubicBezTo>
                      <a:pt x="10" y="20"/>
                      <a:pt x="8" y="24"/>
                      <a:pt x="7" y="28"/>
                    </a:cubicBezTo>
                    <a:cubicBezTo>
                      <a:pt x="7" y="29"/>
                      <a:pt x="7" y="29"/>
                      <a:pt x="8" y="29"/>
                    </a:cubicBezTo>
                    <a:close/>
                    <a:moveTo>
                      <a:pt x="7" y="32"/>
                    </a:moveTo>
                    <a:cubicBezTo>
                      <a:pt x="7" y="37"/>
                      <a:pt x="8" y="41"/>
                      <a:pt x="10" y="46"/>
                    </a:cubicBezTo>
                    <a:cubicBezTo>
                      <a:pt x="10" y="46"/>
                      <a:pt x="10" y="46"/>
                      <a:pt x="10" y="45"/>
                    </a:cubicBezTo>
                    <a:cubicBezTo>
                      <a:pt x="10" y="42"/>
                      <a:pt x="12" y="38"/>
                      <a:pt x="13" y="35"/>
                    </a:cubicBezTo>
                    <a:cubicBezTo>
                      <a:pt x="14" y="34"/>
                      <a:pt x="14" y="34"/>
                      <a:pt x="13" y="34"/>
                    </a:cubicBezTo>
                    <a:cubicBezTo>
                      <a:pt x="11" y="33"/>
                      <a:pt x="10" y="32"/>
                      <a:pt x="8" y="31"/>
                    </a:cubicBezTo>
                    <a:cubicBezTo>
                      <a:pt x="7" y="31"/>
                      <a:pt x="7" y="32"/>
                      <a:pt x="7" y="32"/>
                    </a:cubicBezTo>
                    <a:close/>
                    <a:moveTo>
                      <a:pt x="17" y="34"/>
                    </a:moveTo>
                    <a:cubicBezTo>
                      <a:pt x="20" y="35"/>
                      <a:pt x="22" y="37"/>
                      <a:pt x="24" y="39"/>
                    </a:cubicBezTo>
                    <a:cubicBezTo>
                      <a:pt x="25" y="40"/>
                      <a:pt x="25" y="40"/>
                      <a:pt x="26" y="39"/>
                    </a:cubicBezTo>
                    <a:cubicBezTo>
                      <a:pt x="31" y="34"/>
                      <a:pt x="31" y="34"/>
                      <a:pt x="31" y="34"/>
                    </a:cubicBezTo>
                    <a:cubicBezTo>
                      <a:pt x="31" y="34"/>
                      <a:pt x="31" y="33"/>
                      <a:pt x="31" y="33"/>
                    </a:cubicBezTo>
                    <a:cubicBezTo>
                      <a:pt x="24" y="25"/>
                      <a:pt x="24" y="25"/>
                      <a:pt x="24" y="25"/>
                    </a:cubicBezTo>
                    <a:cubicBezTo>
                      <a:pt x="23" y="25"/>
                      <a:pt x="23" y="25"/>
                      <a:pt x="22" y="25"/>
                    </a:cubicBezTo>
                    <a:cubicBezTo>
                      <a:pt x="20" y="28"/>
                      <a:pt x="18" y="30"/>
                      <a:pt x="17" y="33"/>
                    </a:cubicBezTo>
                    <a:cubicBezTo>
                      <a:pt x="17" y="33"/>
                      <a:pt x="17" y="33"/>
                      <a:pt x="17" y="34"/>
                    </a:cubicBezTo>
                    <a:close/>
                    <a:moveTo>
                      <a:pt x="23" y="41"/>
                    </a:moveTo>
                    <a:cubicBezTo>
                      <a:pt x="21" y="39"/>
                      <a:pt x="19" y="37"/>
                      <a:pt x="16" y="36"/>
                    </a:cubicBezTo>
                    <a:cubicBezTo>
                      <a:pt x="16" y="35"/>
                      <a:pt x="15" y="35"/>
                      <a:pt x="15" y="36"/>
                    </a:cubicBezTo>
                    <a:cubicBezTo>
                      <a:pt x="13" y="40"/>
                      <a:pt x="11" y="46"/>
                      <a:pt x="13" y="50"/>
                    </a:cubicBezTo>
                    <a:cubicBezTo>
                      <a:pt x="13" y="51"/>
                      <a:pt x="14" y="51"/>
                      <a:pt x="15" y="50"/>
                    </a:cubicBezTo>
                    <a:cubicBezTo>
                      <a:pt x="23" y="42"/>
                      <a:pt x="23" y="42"/>
                      <a:pt x="23" y="42"/>
                    </a:cubicBezTo>
                    <a:cubicBezTo>
                      <a:pt x="23" y="42"/>
                      <a:pt x="23" y="41"/>
                      <a:pt x="23"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solidFill>
                    <a:schemeClr val="tx1">
                      <a:lumMod val="75000"/>
                      <a:lumOff val="25000"/>
                    </a:schemeClr>
                  </a:solidFill>
                </a:endParaRPr>
              </a:p>
            </p:txBody>
          </p:sp>
          <p:sp>
            <p:nvSpPr>
              <p:cNvPr id="16" name="Freeform 14"/>
              <p:cNvSpPr>
                <a:spLocks noEditPoints="1"/>
              </p:cNvSpPr>
              <p:nvPr/>
            </p:nvSpPr>
            <p:spPr bwMode="auto">
              <a:xfrm>
                <a:off x="18" y="28"/>
                <a:ext cx="102" cy="125"/>
              </a:xfrm>
              <a:custGeom>
                <a:avLst/>
                <a:gdLst>
                  <a:gd name="T0" fmla="*/ 34 w 58"/>
                  <a:gd name="T1" fmla="*/ 29 h 71"/>
                  <a:gd name="T2" fmla="*/ 25 w 58"/>
                  <a:gd name="T3" fmla="*/ 35 h 71"/>
                  <a:gd name="T4" fmla="*/ 27 w 58"/>
                  <a:gd name="T5" fmla="*/ 42 h 71"/>
                  <a:gd name="T6" fmla="*/ 40 w 58"/>
                  <a:gd name="T7" fmla="*/ 37 h 71"/>
                  <a:gd name="T8" fmla="*/ 6 w 58"/>
                  <a:gd name="T9" fmla="*/ 45 h 71"/>
                  <a:gd name="T10" fmla="*/ 44 w 58"/>
                  <a:gd name="T11" fmla="*/ 39 h 71"/>
                  <a:gd name="T12" fmla="*/ 51 w 58"/>
                  <a:gd name="T13" fmla="*/ 0 h 71"/>
                  <a:gd name="T14" fmla="*/ 26 w 58"/>
                  <a:gd name="T15" fmla="*/ 50 h 71"/>
                  <a:gd name="T16" fmla="*/ 25 w 58"/>
                  <a:gd name="T17" fmla="*/ 52 h 71"/>
                  <a:gd name="T18" fmla="*/ 25 w 58"/>
                  <a:gd name="T19" fmla="*/ 61 h 71"/>
                  <a:gd name="T20" fmla="*/ 25 w 58"/>
                  <a:gd name="T21" fmla="*/ 63 h 71"/>
                  <a:gd name="T22" fmla="*/ 45 w 58"/>
                  <a:gd name="T23" fmla="*/ 69 h 71"/>
                  <a:gd name="T24" fmla="*/ 1 w 58"/>
                  <a:gd name="T25" fmla="*/ 71 h 71"/>
                  <a:gd name="T26" fmla="*/ 20 w 58"/>
                  <a:gd name="T27" fmla="*/ 63 h 71"/>
                  <a:gd name="T28" fmla="*/ 21 w 58"/>
                  <a:gd name="T29" fmla="*/ 61 h 71"/>
                  <a:gd name="T30" fmla="*/ 21 w 58"/>
                  <a:gd name="T31" fmla="*/ 52 h 71"/>
                  <a:gd name="T32" fmla="*/ 21 w 58"/>
                  <a:gd name="T33" fmla="*/ 50 h 71"/>
                  <a:gd name="T34" fmla="*/ 6 w 58"/>
                  <a:gd name="T35" fmla="*/ 45 h 71"/>
                  <a:gd name="T36" fmla="*/ 11 w 58"/>
                  <a:gd name="T37" fmla="*/ 40 h 71"/>
                  <a:gd name="T38" fmla="*/ 24 w 58"/>
                  <a:gd name="T39" fmla="*/ 43 h 71"/>
                  <a:gd name="T40" fmla="*/ 23 w 58"/>
                  <a:gd name="T41" fmla="*/ 37 h 71"/>
                  <a:gd name="T42" fmla="*/ 11 w 58"/>
                  <a:gd name="T43" fmla="*/ 40 h 71"/>
                  <a:gd name="T44" fmla="*/ 13 w 58"/>
                  <a:gd name="T45" fmla="*/ 38 h 71"/>
                  <a:gd name="T46" fmla="*/ 21 w 58"/>
                  <a:gd name="T47" fmla="*/ 34 h 71"/>
                  <a:gd name="T48" fmla="*/ 21 w 58"/>
                  <a:gd name="T49" fmla="*/ 30 h 71"/>
                  <a:gd name="T50" fmla="*/ 24 w 58"/>
                  <a:gd name="T51" fmla="*/ 33 h 71"/>
                  <a:gd name="T52" fmla="*/ 31 w 58"/>
                  <a:gd name="T53" fmla="*/ 27 h 71"/>
                  <a:gd name="T54" fmla="*/ 29 w 58"/>
                  <a:gd name="T55" fmla="*/ 22 h 71"/>
                  <a:gd name="T56" fmla="*/ 33 w 58"/>
                  <a:gd name="T57" fmla="*/ 25 h 71"/>
                  <a:gd name="T58" fmla="*/ 39 w 58"/>
                  <a:gd name="T59" fmla="*/ 18 h 71"/>
                  <a:gd name="T60" fmla="*/ 36 w 58"/>
                  <a:gd name="T61" fmla="*/ 15 h 71"/>
                  <a:gd name="T62" fmla="*/ 40 w 58"/>
                  <a:gd name="T63" fmla="*/ 15 h 71"/>
                  <a:gd name="T64" fmla="*/ 43 w 58"/>
                  <a:gd name="T65" fmla="*/ 7 h 71"/>
                  <a:gd name="T66" fmla="*/ 46 w 58"/>
                  <a:gd name="T67" fmla="*/ 5 h 71"/>
                  <a:gd name="T68" fmla="*/ 43 w 58"/>
                  <a:gd name="T69" fmla="*/ 17 h 71"/>
                  <a:gd name="T70" fmla="*/ 49 w 58"/>
                  <a:gd name="T71" fmla="*/ 18 h 71"/>
                  <a:gd name="T72" fmla="*/ 46 w 58"/>
                  <a:gd name="T73" fmla="*/ 5 h 71"/>
                  <a:gd name="T74" fmla="*/ 43 w 58"/>
                  <a:gd name="T75" fmla="*/ 37 h 71"/>
                  <a:gd name="T76" fmla="*/ 48 w 58"/>
                  <a:gd name="T77" fmla="*/ 21 h 71"/>
                  <a:gd name="T78" fmla="*/ 41 w 58"/>
                  <a:gd name="T79" fmla="*/ 19 h 71"/>
                  <a:gd name="T80" fmla="*/ 35 w 58"/>
                  <a:gd name="T81" fmla="*/ 28 h 71"/>
                  <a:gd name="T82" fmla="*/ 42 w 58"/>
                  <a:gd name="T83" fmla="*/ 35 h 71"/>
                  <a:gd name="T84" fmla="*/ 49 w 58"/>
                  <a:gd name="T85" fmla="*/ 2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8" h="71">
                    <a:moveTo>
                      <a:pt x="40" y="36"/>
                    </a:moveTo>
                    <a:cubicBezTo>
                      <a:pt x="34" y="29"/>
                      <a:pt x="34" y="29"/>
                      <a:pt x="34" y="29"/>
                    </a:cubicBezTo>
                    <a:cubicBezTo>
                      <a:pt x="33" y="29"/>
                      <a:pt x="33" y="29"/>
                      <a:pt x="32" y="29"/>
                    </a:cubicBezTo>
                    <a:cubicBezTo>
                      <a:pt x="30" y="32"/>
                      <a:pt x="27" y="33"/>
                      <a:pt x="25" y="35"/>
                    </a:cubicBezTo>
                    <a:cubicBezTo>
                      <a:pt x="24" y="35"/>
                      <a:pt x="24" y="36"/>
                      <a:pt x="24" y="36"/>
                    </a:cubicBezTo>
                    <a:cubicBezTo>
                      <a:pt x="26" y="38"/>
                      <a:pt x="26" y="40"/>
                      <a:pt x="27" y="42"/>
                    </a:cubicBezTo>
                    <a:cubicBezTo>
                      <a:pt x="27" y="43"/>
                      <a:pt x="27" y="43"/>
                      <a:pt x="28" y="43"/>
                    </a:cubicBezTo>
                    <a:cubicBezTo>
                      <a:pt x="32" y="42"/>
                      <a:pt x="37" y="40"/>
                      <a:pt x="40" y="37"/>
                    </a:cubicBezTo>
                    <a:cubicBezTo>
                      <a:pt x="41" y="37"/>
                      <a:pt x="41" y="36"/>
                      <a:pt x="40" y="36"/>
                    </a:cubicBezTo>
                    <a:close/>
                    <a:moveTo>
                      <a:pt x="6" y="45"/>
                    </a:moveTo>
                    <a:cubicBezTo>
                      <a:pt x="7" y="43"/>
                      <a:pt x="7" y="43"/>
                      <a:pt x="7" y="43"/>
                    </a:cubicBezTo>
                    <a:cubicBezTo>
                      <a:pt x="19" y="50"/>
                      <a:pt x="34" y="49"/>
                      <a:pt x="44" y="39"/>
                    </a:cubicBezTo>
                    <a:cubicBezTo>
                      <a:pt x="54" y="29"/>
                      <a:pt x="56" y="13"/>
                      <a:pt x="49" y="2"/>
                    </a:cubicBezTo>
                    <a:cubicBezTo>
                      <a:pt x="51" y="0"/>
                      <a:pt x="51" y="0"/>
                      <a:pt x="51" y="0"/>
                    </a:cubicBezTo>
                    <a:cubicBezTo>
                      <a:pt x="58" y="13"/>
                      <a:pt x="57" y="29"/>
                      <a:pt x="46" y="40"/>
                    </a:cubicBezTo>
                    <a:cubicBezTo>
                      <a:pt x="40" y="46"/>
                      <a:pt x="33" y="49"/>
                      <a:pt x="26" y="50"/>
                    </a:cubicBezTo>
                    <a:cubicBezTo>
                      <a:pt x="25" y="50"/>
                      <a:pt x="25" y="50"/>
                      <a:pt x="25" y="50"/>
                    </a:cubicBezTo>
                    <a:cubicBezTo>
                      <a:pt x="25" y="52"/>
                      <a:pt x="25" y="52"/>
                      <a:pt x="25" y="52"/>
                    </a:cubicBezTo>
                    <a:cubicBezTo>
                      <a:pt x="25" y="52"/>
                      <a:pt x="25" y="52"/>
                      <a:pt x="25" y="52"/>
                    </a:cubicBezTo>
                    <a:cubicBezTo>
                      <a:pt x="29" y="54"/>
                      <a:pt x="29" y="59"/>
                      <a:pt x="25" y="61"/>
                    </a:cubicBezTo>
                    <a:cubicBezTo>
                      <a:pt x="25" y="61"/>
                      <a:pt x="25" y="61"/>
                      <a:pt x="25" y="61"/>
                    </a:cubicBezTo>
                    <a:cubicBezTo>
                      <a:pt x="25" y="63"/>
                      <a:pt x="25" y="63"/>
                      <a:pt x="25" y="63"/>
                    </a:cubicBezTo>
                    <a:cubicBezTo>
                      <a:pt x="25" y="63"/>
                      <a:pt x="25" y="63"/>
                      <a:pt x="26" y="63"/>
                    </a:cubicBezTo>
                    <a:cubicBezTo>
                      <a:pt x="32" y="64"/>
                      <a:pt x="40" y="66"/>
                      <a:pt x="45" y="69"/>
                    </a:cubicBezTo>
                    <a:cubicBezTo>
                      <a:pt x="46" y="70"/>
                      <a:pt x="46" y="71"/>
                      <a:pt x="45" y="71"/>
                    </a:cubicBezTo>
                    <a:cubicBezTo>
                      <a:pt x="1" y="71"/>
                      <a:pt x="1" y="71"/>
                      <a:pt x="1" y="71"/>
                    </a:cubicBezTo>
                    <a:cubicBezTo>
                      <a:pt x="0" y="71"/>
                      <a:pt x="0" y="70"/>
                      <a:pt x="1" y="69"/>
                    </a:cubicBezTo>
                    <a:cubicBezTo>
                      <a:pt x="6" y="66"/>
                      <a:pt x="14" y="64"/>
                      <a:pt x="20" y="63"/>
                    </a:cubicBezTo>
                    <a:cubicBezTo>
                      <a:pt x="21" y="63"/>
                      <a:pt x="21" y="63"/>
                      <a:pt x="21" y="63"/>
                    </a:cubicBezTo>
                    <a:cubicBezTo>
                      <a:pt x="21" y="61"/>
                      <a:pt x="21" y="61"/>
                      <a:pt x="21" y="61"/>
                    </a:cubicBezTo>
                    <a:cubicBezTo>
                      <a:pt x="21" y="61"/>
                      <a:pt x="21" y="61"/>
                      <a:pt x="21" y="61"/>
                    </a:cubicBezTo>
                    <a:cubicBezTo>
                      <a:pt x="17" y="59"/>
                      <a:pt x="17" y="54"/>
                      <a:pt x="21" y="52"/>
                    </a:cubicBezTo>
                    <a:cubicBezTo>
                      <a:pt x="21" y="52"/>
                      <a:pt x="21" y="52"/>
                      <a:pt x="21" y="52"/>
                    </a:cubicBezTo>
                    <a:cubicBezTo>
                      <a:pt x="21" y="50"/>
                      <a:pt x="21" y="50"/>
                      <a:pt x="21" y="50"/>
                    </a:cubicBezTo>
                    <a:cubicBezTo>
                      <a:pt x="21" y="50"/>
                      <a:pt x="21" y="50"/>
                      <a:pt x="20" y="50"/>
                    </a:cubicBezTo>
                    <a:cubicBezTo>
                      <a:pt x="15" y="49"/>
                      <a:pt x="10" y="48"/>
                      <a:pt x="6" y="45"/>
                    </a:cubicBezTo>
                    <a:close/>
                    <a:moveTo>
                      <a:pt x="9" y="42"/>
                    </a:moveTo>
                    <a:cubicBezTo>
                      <a:pt x="11" y="40"/>
                      <a:pt x="11" y="40"/>
                      <a:pt x="11" y="40"/>
                    </a:cubicBezTo>
                    <a:cubicBezTo>
                      <a:pt x="11" y="40"/>
                      <a:pt x="11" y="40"/>
                      <a:pt x="11" y="40"/>
                    </a:cubicBezTo>
                    <a:cubicBezTo>
                      <a:pt x="15" y="43"/>
                      <a:pt x="19" y="44"/>
                      <a:pt x="24" y="43"/>
                    </a:cubicBezTo>
                    <a:cubicBezTo>
                      <a:pt x="25" y="43"/>
                      <a:pt x="25" y="43"/>
                      <a:pt x="25" y="42"/>
                    </a:cubicBezTo>
                    <a:cubicBezTo>
                      <a:pt x="24" y="41"/>
                      <a:pt x="24" y="39"/>
                      <a:pt x="23" y="37"/>
                    </a:cubicBezTo>
                    <a:cubicBezTo>
                      <a:pt x="22" y="37"/>
                      <a:pt x="22" y="37"/>
                      <a:pt x="22" y="37"/>
                    </a:cubicBezTo>
                    <a:cubicBezTo>
                      <a:pt x="18" y="39"/>
                      <a:pt x="15" y="40"/>
                      <a:pt x="11" y="40"/>
                    </a:cubicBezTo>
                    <a:cubicBezTo>
                      <a:pt x="11" y="40"/>
                      <a:pt x="11" y="40"/>
                      <a:pt x="11" y="40"/>
                    </a:cubicBezTo>
                    <a:cubicBezTo>
                      <a:pt x="13" y="38"/>
                      <a:pt x="13" y="38"/>
                      <a:pt x="13" y="38"/>
                    </a:cubicBezTo>
                    <a:cubicBezTo>
                      <a:pt x="16" y="37"/>
                      <a:pt x="18" y="36"/>
                      <a:pt x="20" y="35"/>
                    </a:cubicBezTo>
                    <a:cubicBezTo>
                      <a:pt x="21" y="35"/>
                      <a:pt x="21" y="34"/>
                      <a:pt x="21" y="34"/>
                    </a:cubicBezTo>
                    <a:cubicBezTo>
                      <a:pt x="20" y="33"/>
                      <a:pt x="20" y="32"/>
                      <a:pt x="19" y="32"/>
                    </a:cubicBezTo>
                    <a:cubicBezTo>
                      <a:pt x="21" y="30"/>
                      <a:pt x="21" y="30"/>
                      <a:pt x="21" y="30"/>
                    </a:cubicBezTo>
                    <a:cubicBezTo>
                      <a:pt x="21" y="31"/>
                      <a:pt x="22" y="32"/>
                      <a:pt x="23" y="33"/>
                    </a:cubicBezTo>
                    <a:cubicBezTo>
                      <a:pt x="23" y="33"/>
                      <a:pt x="23" y="34"/>
                      <a:pt x="24" y="33"/>
                    </a:cubicBezTo>
                    <a:cubicBezTo>
                      <a:pt x="26" y="32"/>
                      <a:pt x="29" y="30"/>
                      <a:pt x="31" y="28"/>
                    </a:cubicBezTo>
                    <a:cubicBezTo>
                      <a:pt x="31" y="28"/>
                      <a:pt x="31" y="27"/>
                      <a:pt x="31" y="27"/>
                    </a:cubicBezTo>
                    <a:cubicBezTo>
                      <a:pt x="28" y="23"/>
                      <a:pt x="28" y="23"/>
                      <a:pt x="28" y="23"/>
                    </a:cubicBezTo>
                    <a:cubicBezTo>
                      <a:pt x="29" y="22"/>
                      <a:pt x="29" y="22"/>
                      <a:pt x="29" y="22"/>
                    </a:cubicBezTo>
                    <a:cubicBezTo>
                      <a:pt x="32" y="25"/>
                      <a:pt x="32" y="25"/>
                      <a:pt x="32" y="25"/>
                    </a:cubicBezTo>
                    <a:cubicBezTo>
                      <a:pt x="33" y="25"/>
                      <a:pt x="33" y="25"/>
                      <a:pt x="33" y="25"/>
                    </a:cubicBezTo>
                    <a:cubicBezTo>
                      <a:pt x="33" y="25"/>
                      <a:pt x="33" y="25"/>
                      <a:pt x="34" y="25"/>
                    </a:cubicBezTo>
                    <a:cubicBezTo>
                      <a:pt x="36" y="23"/>
                      <a:pt x="38" y="20"/>
                      <a:pt x="39" y="18"/>
                    </a:cubicBezTo>
                    <a:cubicBezTo>
                      <a:pt x="39" y="18"/>
                      <a:pt x="39" y="17"/>
                      <a:pt x="39" y="17"/>
                    </a:cubicBezTo>
                    <a:cubicBezTo>
                      <a:pt x="38" y="16"/>
                      <a:pt x="37" y="16"/>
                      <a:pt x="36" y="15"/>
                    </a:cubicBezTo>
                    <a:cubicBezTo>
                      <a:pt x="37" y="13"/>
                      <a:pt x="37" y="13"/>
                      <a:pt x="37" y="13"/>
                    </a:cubicBezTo>
                    <a:cubicBezTo>
                      <a:pt x="38" y="14"/>
                      <a:pt x="39" y="15"/>
                      <a:pt x="40" y="15"/>
                    </a:cubicBezTo>
                    <a:cubicBezTo>
                      <a:pt x="40" y="15"/>
                      <a:pt x="41" y="15"/>
                      <a:pt x="41" y="15"/>
                    </a:cubicBezTo>
                    <a:cubicBezTo>
                      <a:pt x="42" y="13"/>
                      <a:pt x="43" y="10"/>
                      <a:pt x="43" y="7"/>
                    </a:cubicBezTo>
                    <a:cubicBezTo>
                      <a:pt x="46" y="5"/>
                      <a:pt x="46" y="5"/>
                      <a:pt x="46" y="5"/>
                    </a:cubicBezTo>
                    <a:cubicBezTo>
                      <a:pt x="46" y="5"/>
                      <a:pt x="46" y="5"/>
                      <a:pt x="46" y="5"/>
                    </a:cubicBezTo>
                    <a:cubicBezTo>
                      <a:pt x="46" y="9"/>
                      <a:pt x="44" y="13"/>
                      <a:pt x="43" y="16"/>
                    </a:cubicBezTo>
                    <a:cubicBezTo>
                      <a:pt x="42" y="16"/>
                      <a:pt x="43" y="17"/>
                      <a:pt x="43" y="17"/>
                    </a:cubicBezTo>
                    <a:cubicBezTo>
                      <a:pt x="45" y="18"/>
                      <a:pt x="46" y="19"/>
                      <a:pt x="48" y="19"/>
                    </a:cubicBezTo>
                    <a:cubicBezTo>
                      <a:pt x="49" y="19"/>
                      <a:pt x="49" y="19"/>
                      <a:pt x="49" y="18"/>
                    </a:cubicBezTo>
                    <a:cubicBezTo>
                      <a:pt x="49" y="14"/>
                      <a:pt x="48" y="9"/>
                      <a:pt x="46" y="5"/>
                    </a:cubicBezTo>
                    <a:cubicBezTo>
                      <a:pt x="46" y="5"/>
                      <a:pt x="46" y="5"/>
                      <a:pt x="46" y="5"/>
                    </a:cubicBezTo>
                    <a:cubicBezTo>
                      <a:pt x="47" y="3"/>
                      <a:pt x="47" y="3"/>
                      <a:pt x="47" y="3"/>
                    </a:cubicBezTo>
                    <a:cubicBezTo>
                      <a:pt x="53" y="14"/>
                      <a:pt x="52" y="28"/>
                      <a:pt x="43" y="37"/>
                    </a:cubicBezTo>
                    <a:cubicBezTo>
                      <a:pt x="34" y="46"/>
                      <a:pt x="20" y="48"/>
                      <a:pt x="9" y="42"/>
                    </a:cubicBezTo>
                    <a:close/>
                    <a:moveTo>
                      <a:pt x="48" y="21"/>
                    </a:moveTo>
                    <a:cubicBezTo>
                      <a:pt x="46" y="21"/>
                      <a:pt x="44" y="20"/>
                      <a:pt x="42" y="19"/>
                    </a:cubicBezTo>
                    <a:cubicBezTo>
                      <a:pt x="42" y="18"/>
                      <a:pt x="41" y="19"/>
                      <a:pt x="41" y="19"/>
                    </a:cubicBezTo>
                    <a:cubicBezTo>
                      <a:pt x="39" y="22"/>
                      <a:pt x="37" y="24"/>
                      <a:pt x="35" y="27"/>
                    </a:cubicBezTo>
                    <a:cubicBezTo>
                      <a:pt x="35" y="27"/>
                      <a:pt x="35" y="27"/>
                      <a:pt x="35" y="28"/>
                    </a:cubicBezTo>
                    <a:cubicBezTo>
                      <a:pt x="42" y="34"/>
                      <a:pt x="42" y="34"/>
                      <a:pt x="42" y="34"/>
                    </a:cubicBezTo>
                    <a:cubicBezTo>
                      <a:pt x="42" y="35"/>
                      <a:pt x="42" y="35"/>
                      <a:pt x="42" y="35"/>
                    </a:cubicBezTo>
                    <a:cubicBezTo>
                      <a:pt x="42" y="35"/>
                      <a:pt x="43" y="35"/>
                      <a:pt x="43" y="34"/>
                    </a:cubicBezTo>
                    <a:cubicBezTo>
                      <a:pt x="46" y="31"/>
                      <a:pt x="48" y="27"/>
                      <a:pt x="49" y="22"/>
                    </a:cubicBezTo>
                    <a:cubicBezTo>
                      <a:pt x="49" y="22"/>
                      <a:pt x="49" y="21"/>
                      <a:pt x="48"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solidFill>
                    <a:schemeClr val="tx1">
                      <a:lumMod val="75000"/>
                      <a:lumOff val="25000"/>
                    </a:schemeClr>
                  </a:solidFill>
                </a:endParaRPr>
              </a:p>
            </p:txBody>
          </p:sp>
        </p:grpSp>
      </p:grpSp>
      <p:grpSp>
        <p:nvGrpSpPr>
          <p:cNvPr id="38" name="组合 37"/>
          <p:cNvGrpSpPr/>
          <p:nvPr/>
        </p:nvGrpSpPr>
        <p:grpSpPr>
          <a:xfrm>
            <a:off x="5022052" y="2550868"/>
            <a:ext cx="473515" cy="475124"/>
            <a:chOff x="5022052" y="2550868"/>
            <a:chExt cx="473515" cy="475124"/>
          </a:xfrm>
        </p:grpSpPr>
        <p:sp>
          <p:nvSpPr>
            <p:cNvPr id="12" name="Oval 9"/>
            <p:cNvSpPr>
              <a:spLocks noChangeArrowheads="1"/>
            </p:cNvSpPr>
            <p:nvPr/>
          </p:nvSpPr>
          <p:spPr bwMode="auto">
            <a:xfrm>
              <a:off x="5022052" y="2550868"/>
              <a:ext cx="473515" cy="475124"/>
            </a:xfrm>
            <a:prstGeom prst="rect">
              <a:avLst/>
            </a:prstGeom>
            <a:solidFill>
              <a:srgbClr val="6A9470"/>
            </a:solidFill>
            <a:ln w="6350">
              <a:noFill/>
            </a:ln>
          </p:spPr>
          <p:txBody>
            <a:bodyPr/>
            <a:lstStyle/>
            <a:p>
              <a:endParaRPr lang="zh-CN" altLang="en-US" sz="1350">
                <a:solidFill>
                  <a:schemeClr val="tx1">
                    <a:lumMod val="75000"/>
                    <a:lumOff val="25000"/>
                  </a:schemeClr>
                </a:solidFill>
              </a:endParaRPr>
            </a:p>
          </p:txBody>
        </p:sp>
        <p:grpSp>
          <p:nvGrpSpPr>
            <p:cNvPr id="20" name="Group 15"/>
            <p:cNvGrpSpPr/>
            <p:nvPr/>
          </p:nvGrpSpPr>
          <p:grpSpPr bwMode="auto">
            <a:xfrm>
              <a:off x="5136406" y="2670857"/>
              <a:ext cx="241589" cy="235147"/>
              <a:chOff x="0" y="0"/>
              <a:chExt cx="150" cy="146"/>
            </a:xfrm>
            <a:solidFill>
              <a:schemeClr val="bg1"/>
            </a:solidFill>
          </p:grpSpPr>
          <p:sp>
            <p:nvSpPr>
              <p:cNvPr id="21" name="Freeform 16"/>
              <p:cNvSpPr>
                <a:spLocks noEditPoints="1"/>
              </p:cNvSpPr>
              <p:nvPr/>
            </p:nvSpPr>
            <p:spPr bwMode="auto">
              <a:xfrm>
                <a:off x="0" y="0"/>
                <a:ext cx="96" cy="88"/>
              </a:xfrm>
              <a:custGeom>
                <a:avLst/>
                <a:gdLst>
                  <a:gd name="T0" fmla="*/ 54 w 54"/>
                  <a:gd name="T1" fmla="*/ 34 h 50"/>
                  <a:gd name="T2" fmla="*/ 2 w 54"/>
                  <a:gd name="T3" fmla="*/ 34 h 50"/>
                  <a:gd name="T4" fmla="*/ 1 w 54"/>
                  <a:gd name="T5" fmla="*/ 36 h 50"/>
                  <a:gd name="T6" fmla="*/ 19 w 54"/>
                  <a:gd name="T7" fmla="*/ 50 h 50"/>
                  <a:gd name="T8" fmla="*/ 38 w 54"/>
                  <a:gd name="T9" fmla="*/ 50 h 50"/>
                  <a:gd name="T10" fmla="*/ 42 w 54"/>
                  <a:gd name="T11" fmla="*/ 47 h 50"/>
                  <a:gd name="T12" fmla="*/ 40 w 54"/>
                  <a:gd name="T13" fmla="*/ 42 h 50"/>
                  <a:gd name="T14" fmla="*/ 40 w 54"/>
                  <a:gd name="T15" fmla="*/ 40 h 50"/>
                  <a:gd name="T16" fmla="*/ 41 w 54"/>
                  <a:gd name="T17" fmla="*/ 40 h 50"/>
                  <a:gd name="T18" fmla="*/ 45 w 54"/>
                  <a:gd name="T19" fmla="*/ 43 h 50"/>
                  <a:gd name="T20" fmla="*/ 47 w 54"/>
                  <a:gd name="T21" fmla="*/ 42 h 50"/>
                  <a:gd name="T22" fmla="*/ 42 w 54"/>
                  <a:gd name="T23" fmla="*/ 38 h 50"/>
                  <a:gd name="T24" fmla="*/ 43 w 54"/>
                  <a:gd name="T25" fmla="*/ 37 h 50"/>
                  <a:gd name="T26" fmla="*/ 45 w 54"/>
                  <a:gd name="T27" fmla="*/ 36 h 50"/>
                  <a:gd name="T28" fmla="*/ 50 w 54"/>
                  <a:gd name="T29" fmla="*/ 39 h 50"/>
                  <a:gd name="T30" fmla="*/ 54 w 54"/>
                  <a:gd name="T31" fmla="*/ 34 h 50"/>
                  <a:gd name="T32" fmla="*/ 35 w 54"/>
                  <a:gd name="T33" fmla="*/ 31 h 50"/>
                  <a:gd name="T34" fmla="*/ 27 w 54"/>
                  <a:gd name="T35" fmla="*/ 3 h 50"/>
                  <a:gd name="T36" fmla="*/ 29 w 54"/>
                  <a:gd name="T37" fmla="*/ 1 h 50"/>
                  <a:gd name="T38" fmla="*/ 47 w 54"/>
                  <a:gd name="T39" fmla="*/ 15 h 50"/>
                  <a:gd name="T40" fmla="*/ 51 w 54"/>
                  <a:gd name="T41" fmla="*/ 30 h 50"/>
                  <a:gd name="T42" fmla="*/ 49 w 54"/>
                  <a:gd name="T43" fmla="*/ 32 h 50"/>
                  <a:gd name="T44" fmla="*/ 36 w 54"/>
                  <a:gd name="T45" fmla="*/ 32 h 50"/>
                  <a:gd name="T46" fmla="*/ 35 w 54"/>
                  <a:gd name="T47" fmla="*/ 3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4" h="50">
                    <a:moveTo>
                      <a:pt x="54" y="34"/>
                    </a:moveTo>
                    <a:cubicBezTo>
                      <a:pt x="2" y="34"/>
                      <a:pt x="2" y="34"/>
                      <a:pt x="2" y="34"/>
                    </a:cubicBezTo>
                    <a:cubicBezTo>
                      <a:pt x="1" y="34"/>
                      <a:pt x="0" y="35"/>
                      <a:pt x="1" y="36"/>
                    </a:cubicBezTo>
                    <a:cubicBezTo>
                      <a:pt x="2" y="45"/>
                      <a:pt x="11" y="50"/>
                      <a:pt x="19" y="50"/>
                    </a:cubicBezTo>
                    <a:cubicBezTo>
                      <a:pt x="38" y="50"/>
                      <a:pt x="38" y="50"/>
                      <a:pt x="38" y="50"/>
                    </a:cubicBezTo>
                    <a:cubicBezTo>
                      <a:pt x="42" y="47"/>
                      <a:pt x="42" y="47"/>
                      <a:pt x="42" y="47"/>
                    </a:cubicBezTo>
                    <a:cubicBezTo>
                      <a:pt x="41" y="45"/>
                      <a:pt x="40" y="44"/>
                      <a:pt x="40" y="42"/>
                    </a:cubicBezTo>
                    <a:cubicBezTo>
                      <a:pt x="40" y="41"/>
                      <a:pt x="40" y="41"/>
                      <a:pt x="40" y="40"/>
                    </a:cubicBezTo>
                    <a:cubicBezTo>
                      <a:pt x="40" y="40"/>
                      <a:pt x="41" y="39"/>
                      <a:pt x="41" y="40"/>
                    </a:cubicBezTo>
                    <a:cubicBezTo>
                      <a:pt x="45" y="43"/>
                      <a:pt x="45" y="43"/>
                      <a:pt x="45" y="43"/>
                    </a:cubicBezTo>
                    <a:cubicBezTo>
                      <a:pt x="47" y="42"/>
                      <a:pt x="47" y="42"/>
                      <a:pt x="47" y="42"/>
                    </a:cubicBezTo>
                    <a:cubicBezTo>
                      <a:pt x="42" y="38"/>
                      <a:pt x="42" y="38"/>
                      <a:pt x="42" y="38"/>
                    </a:cubicBezTo>
                    <a:cubicBezTo>
                      <a:pt x="42" y="38"/>
                      <a:pt x="42" y="37"/>
                      <a:pt x="43" y="37"/>
                    </a:cubicBezTo>
                    <a:cubicBezTo>
                      <a:pt x="43" y="36"/>
                      <a:pt x="44" y="36"/>
                      <a:pt x="45" y="36"/>
                    </a:cubicBezTo>
                    <a:cubicBezTo>
                      <a:pt x="47" y="36"/>
                      <a:pt x="49" y="37"/>
                      <a:pt x="50" y="39"/>
                    </a:cubicBezTo>
                    <a:lnTo>
                      <a:pt x="54" y="34"/>
                    </a:lnTo>
                    <a:close/>
                    <a:moveTo>
                      <a:pt x="35" y="31"/>
                    </a:moveTo>
                    <a:cubicBezTo>
                      <a:pt x="27" y="3"/>
                      <a:pt x="27" y="3"/>
                      <a:pt x="27" y="3"/>
                    </a:cubicBezTo>
                    <a:cubicBezTo>
                      <a:pt x="27" y="2"/>
                      <a:pt x="28" y="1"/>
                      <a:pt x="29" y="1"/>
                    </a:cubicBezTo>
                    <a:cubicBezTo>
                      <a:pt x="37" y="0"/>
                      <a:pt x="45" y="7"/>
                      <a:pt x="47" y="15"/>
                    </a:cubicBezTo>
                    <a:cubicBezTo>
                      <a:pt x="51" y="30"/>
                      <a:pt x="51" y="30"/>
                      <a:pt x="51" y="30"/>
                    </a:cubicBezTo>
                    <a:cubicBezTo>
                      <a:pt x="51" y="31"/>
                      <a:pt x="51" y="32"/>
                      <a:pt x="49" y="32"/>
                    </a:cubicBezTo>
                    <a:cubicBezTo>
                      <a:pt x="36" y="32"/>
                      <a:pt x="36" y="32"/>
                      <a:pt x="36" y="32"/>
                    </a:cubicBezTo>
                    <a:cubicBezTo>
                      <a:pt x="36" y="32"/>
                      <a:pt x="35" y="32"/>
                      <a:pt x="35"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solidFill>
                    <a:schemeClr val="tx1">
                      <a:lumMod val="75000"/>
                      <a:lumOff val="25000"/>
                    </a:schemeClr>
                  </a:solidFill>
                </a:endParaRPr>
              </a:p>
            </p:txBody>
          </p:sp>
          <p:sp>
            <p:nvSpPr>
              <p:cNvPr id="22" name="Freeform 17"/>
              <p:cNvSpPr>
                <a:spLocks noEditPoints="1"/>
              </p:cNvSpPr>
              <p:nvPr/>
            </p:nvSpPr>
            <p:spPr bwMode="auto">
              <a:xfrm>
                <a:off x="67" y="60"/>
                <a:ext cx="83" cy="86"/>
              </a:xfrm>
              <a:custGeom>
                <a:avLst/>
                <a:gdLst>
                  <a:gd name="T0" fmla="*/ 46 w 47"/>
                  <a:gd name="T1" fmla="*/ 0 h 49"/>
                  <a:gd name="T2" fmla="*/ 16 w 47"/>
                  <a:gd name="T3" fmla="*/ 0 h 49"/>
                  <a:gd name="T4" fmla="*/ 12 w 47"/>
                  <a:gd name="T5" fmla="*/ 5 h 49"/>
                  <a:gd name="T6" fmla="*/ 13 w 47"/>
                  <a:gd name="T7" fmla="*/ 8 h 49"/>
                  <a:gd name="T8" fmla="*/ 13 w 47"/>
                  <a:gd name="T9" fmla="*/ 9 h 49"/>
                  <a:gd name="T10" fmla="*/ 12 w 47"/>
                  <a:gd name="T11" fmla="*/ 10 h 49"/>
                  <a:gd name="T12" fmla="*/ 9 w 47"/>
                  <a:gd name="T13" fmla="*/ 8 h 49"/>
                  <a:gd name="T14" fmla="*/ 7 w 47"/>
                  <a:gd name="T15" fmla="*/ 9 h 49"/>
                  <a:gd name="T16" fmla="*/ 11 w 47"/>
                  <a:gd name="T17" fmla="*/ 11 h 49"/>
                  <a:gd name="T18" fmla="*/ 10 w 47"/>
                  <a:gd name="T19" fmla="*/ 13 h 49"/>
                  <a:gd name="T20" fmla="*/ 7 w 47"/>
                  <a:gd name="T21" fmla="*/ 14 h 49"/>
                  <a:gd name="T22" fmla="*/ 4 w 47"/>
                  <a:gd name="T23" fmla="*/ 13 h 49"/>
                  <a:gd name="T24" fmla="*/ 0 w 47"/>
                  <a:gd name="T25" fmla="*/ 16 h 49"/>
                  <a:gd name="T26" fmla="*/ 46 w 47"/>
                  <a:gd name="T27" fmla="*/ 16 h 49"/>
                  <a:gd name="T28" fmla="*/ 47 w 47"/>
                  <a:gd name="T29" fmla="*/ 14 h 49"/>
                  <a:gd name="T30" fmla="*/ 47 w 47"/>
                  <a:gd name="T31" fmla="*/ 2 h 49"/>
                  <a:gd name="T32" fmla="*/ 46 w 47"/>
                  <a:gd name="T33" fmla="*/ 0 h 49"/>
                  <a:gd name="T34" fmla="*/ 10 w 47"/>
                  <a:gd name="T35" fmla="*/ 48 h 49"/>
                  <a:gd name="T36" fmla="*/ 3 w 47"/>
                  <a:gd name="T37" fmla="*/ 20 h 49"/>
                  <a:gd name="T38" fmla="*/ 4 w 47"/>
                  <a:gd name="T39" fmla="*/ 18 h 49"/>
                  <a:gd name="T40" fmla="*/ 17 w 47"/>
                  <a:gd name="T41" fmla="*/ 18 h 49"/>
                  <a:gd name="T42" fmla="*/ 19 w 47"/>
                  <a:gd name="T43" fmla="*/ 19 h 49"/>
                  <a:gd name="T44" fmla="*/ 26 w 47"/>
                  <a:gd name="T45" fmla="*/ 43 h 49"/>
                  <a:gd name="T46" fmla="*/ 24 w 47"/>
                  <a:gd name="T47" fmla="*/ 46 h 49"/>
                  <a:gd name="T48" fmla="*/ 12 w 47"/>
                  <a:gd name="T49" fmla="*/ 49 h 49"/>
                  <a:gd name="T50" fmla="*/ 10 w 47"/>
                  <a:gd name="T51" fmla="*/ 48 h 49"/>
                  <a:gd name="T52" fmla="*/ 15 w 47"/>
                  <a:gd name="T53" fmla="*/ 45 h 49"/>
                  <a:gd name="T54" fmla="*/ 20 w 47"/>
                  <a:gd name="T55" fmla="*/ 43 h 49"/>
                  <a:gd name="T56" fmla="*/ 21 w 47"/>
                  <a:gd name="T57" fmla="*/ 41 h 49"/>
                  <a:gd name="T58" fmla="*/ 17 w 47"/>
                  <a:gd name="T59" fmla="*/ 25 h 49"/>
                  <a:gd name="T60" fmla="*/ 15 w 47"/>
                  <a:gd name="T61" fmla="*/ 24 h 49"/>
                  <a:gd name="T62" fmla="*/ 10 w 47"/>
                  <a:gd name="T63" fmla="*/ 25 h 49"/>
                  <a:gd name="T64" fmla="*/ 8 w 47"/>
                  <a:gd name="T65" fmla="*/ 27 h 49"/>
                  <a:gd name="T66" fmla="*/ 13 w 47"/>
                  <a:gd name="T67" fmla="*/ 43 h 49"/>
                  <a:gd name="T68" fmla="*/ 15 w 47"/>
                  <a:gd name="T69" fmla="*/ 45 h 49"/>
                  <a:gd name="T70" fmla="*/ 44 w 47"/>
                  <a:gd name="T71" fmla="*/ 5 h 49"/>
                  <a:gd name="T72" fmla="*/ 44 w 47"/>
                  <a:gd name="T73" fmla="*/ 11 h 49"/>
                  <a:gd name="T74" fmla="*/ 42 w 47"/>
                  <a:gd name="T75" fmla="*/ 13 h 49"/>
                  <a:gd name="T76" fmla="*/ 26 w 47"/>
                  <a:gd name="T77" fmla="*/ 13 h 49"/>
                  <a:gd name="T78" fmla="*/ 24 w 47"/>
                  <a:gd name="T79" fmla="*/ 11 h 49"/>
                  <a:gd name="T80" fmla="*/ 24 w 47"/>
                  <a:gd name="T81" fmla="*/ 5 h 49"/>
                  <a:gd name="T82" fmla="*/ 26 w 47"/>
                  <a:gd name="T83" fmla="*/ 4 h 49"/>
                  <a:gd name="T84" fmla="*/ 42 w 47"/>
                  <a:gd name="T85" fmla="*/ 4 h 49"/>
                  <a:gd name="T86" fmla="*/ 44 w 47"/>
                  <a:gd name="T87" fmla="*/ 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 h="49">
                    <a:moveTo>
                      <a:pt x="46" y="0"/>
                    </a:moveTo>
                    <a:cubicBezTo>
                      <a:pt x="16" y="0"/>
                      <a:pt x="16" y="0"/>
                      <a:pt x="16" y="0"/>
                    </a:cubicBezTo>
                    <a:cubicBezTo>
                      <a:pt x="12" y="5"/>
                      <a:pt x="12" y="5"/>
                      <a:pt x="12" y="5"/>
                    </a:cubicBezTo>
                    <a:cubicBezTo>
                      <a:pt x="13" y="5"/>
                      <a:pt x="13" y="7"/>
                      <a:pt x="13" y="8"/>
                    </a:cubicBezTo>
                    <a:cubicBezTo>
                      <a:pt x="13" y="8"/>
                      <a:pt x="13" y="9"/>
                      <a:pt x="13" y="9"/>
                    </a:cubicBezTo>
                    <a:cubicBezTo>
                      <a:pt x="13" y="10"/>
                      <a:pt x="12" y="10"/>
                      <a:pt x="12" y="10"/>
                    </a:cubicBezTo>
                    <a:cubicBezTo>
                      <a:pt x="9" y="8"/>
                      <a:pt x="9" y="8"/>
                      <a:pt x="9" y="8"/>
                    </a:cubicBezTo>
                    <a:cubicBezTo>
                      <a:pt x="7" y="9"/>
                      <a:pt x="7" y="9"/>
                      <a:pt x="7" y="9"/>
                    </a:cubicBezTo>
                    <a:cubicBezTo>
                      <a:pt x="11" y="11"/>
                      <a:pt x="11" y="11"/>
                      <a:pt x="11" y="11"/>
                    </a:cubicBezTo>
                    <a:cubicBezTo>
                      <a:pt x="11" y="12"/>
                      <a:pt x="11" y="12"/>
                      <a:pt x="10" y="13"/>
                    </a:cubicBezTo>
                    <a:cubicBezTo>
                      <a:pt x="10" y="13"/>
                      <a:pt x="9" y="14"/>
                      <a:pt x="7" y="14"/>
                    </a:cubicBezTo>
                    <a:cubicBezTo>
                      <a:pt x="6" y="14"/>
                      <a:pt x="5" y="13"/>
                      <a:pt x="4" y="13"/>
                    </a:cubicBezTo>
                    <a:cubicBezTo>
                      <a:pt x="0" y="16"/>
                      <a:pt x="0" y="16"/>
                      <a:pt x="0" y="16"/>
                    </a:cubicBezTo>
                    <a:cubicBezTo>
                      <a:pt x="46" y="16"/>
                      <a:pt x="46" y="16"/>
                      <a:pt x="46" y="16"/>
                    </a:cubicBezTo>
                    <a:cubicBezTo>
                      <a:pt x="47" y="16"/>
                      <a:pt x="47" y="15"/>
                      <a:pt x="47" y="14"/>
                    </a:cubicBezTo>
                    <a:cubicBezTo>
                      <a:pt x="47" y="2"/>
                      <a:pt x="47" y="2"/>
                      <a:pt x="47" y="2"/>
                    </a:cubicBezTo>
                    <a:cubicBezTo>
                      <a:pt x="47" y="1"/>
                      <a:pt x="47" y="0"/>
                      <a:pt x="46" y="0"/>
                    </a:cubicBezTo>
                    <a:close/>
                    <a:moveTo>
                      <a:pt x="10" y="48"/>
                    </a:moveTo>
                    <a:cubicBezTo>
                      <a:pt x="3" y="20"/>
                      <a:pt x="3" y="20"/>
                      <a:pt x="3" y="20"/>
                    </a:cubicBezTo>
                    <a:cubicBezTo>
                      <a:pt x="2" y="19"/>
                      <a:pt x="3" y="18"/>
                      <a:pt x="4" y="18"/>
                    </a:cubicBezTo>
                    <a:cubicBezTo>
                      <a:pt x="17" y="18"/>
                      <a:pt x="17" y="18"/>
                      <a:pt x="17" y="18"/>
                    </a:cubicBezTo>
                    <a:cubicBezTo>
                      <a:pt x="18" y="18"/>
                      <a:pt x="19" y="18"/>
                      <a:pt x="19" y="19"/>
                    </a:cubicBezTo>
                    <a:cubicBezTo>
                      <a:pt x="26" y="43"/>
                      <a:pt x="26" y="43"/>
                      <a:pt x="26" y="43"/>
                    </a:cubicBezTo>
                    <a:cubicBezTo>
                      <a:pt x="26" y="44"/>
                      <a:pt x="25" y="45"/>
                      <a:pt x="24" y="46"/>
                    </a:cubicBezTo>
                    <a:cubicBezTo>
                      <a:pt x="12" y="49"/>
                      <a:pt x="12" y="49"/>
                      <a:pt x="12" y="49"/>
                    </a:cubicBezTo>
                    <a:cubicBezTo>
                      <a:pt x="11" y="49"/>
                      <a:pt x="10" y="48"/>
                      <a:pt x="10" y="48"/>
                    </a:cubicBezTo>
                    <a:close/>
                    <a:moveTo>
                      <a:pt x="15" y="45"/>
                    </a:moveTo>
                    <a:cubicBezTo>
                      <a:pt x="20" y="43"/>
                      <a:pt x="20" y="43"/>
                      <a:pt x="20" y="43"/>
                    </a:cubicBezTo>
                    <a:cubicBezTo>
                      <a:pt x="21" y="43"/>
                      <a:pt x="22" y="42"/>
                      <a:pt x="21" y="41"/>
                    </a:cubicBezTo>
                    <a:cubicBezTo>
                      <a:pt x="17" y="25"/>
                      <a:pt x="17" y="25"/>
                      <a:pt x="17" y="25"/>
                    </a:cubicBezTo>
                    <a:cubicBezTo>
                      <a:pt x="17" y="24"/>
                      <a:pt x="16" y="23"/>
                      <a:pt x="15" y="24"/>
                    </a:cubicBezTo>
                    <a:cubicBezTo>
                      <a:pt x="10" y="25"/>
                      <a:pt x="10" y="25"/>
                      <a:pt x="10" y="25"/>
                    </a:cubicBezTo>
                    <a:cubicBezTo>
                      <a:pt x="9" y="25"/>
                      <a:pt x="8" y="26"/>
                      <a:pt x="8" y="27"/>
                    </a:cubicBezTo>
                    <a:cubicBezTo>
                      <a:pt x="13" y="43"/>
                      <a:pt x="13" y="43"/>
                      <a:pt x="13" y="43"/>
                    </a:cubicBezTo>
                    <a:cubicBezTo>
                      <a:pt x="13" y="44"/>
                      <a:pt x="14" y="45"/>
                      <a:pt x="15" y="45"/>
                    </a:cubicBezTo>
                    <a:close/>
                    <a:moveTo>
                      <a:pt x="44" y="5"/>
                    </a:moveTo>
                    <a:cubicBezTo>
                      <a:pt x="44" y="11"/>
                      <a:pt x="44" y="11"/>
                      <a:pt x="44" y="11"/>
                    </a:cubicBezTo>
                    <a:cubicBezTo>
                      <a:pt x="44" y="12"/>
                      <a:pt x="43" y="13"/>
                      <a:pt x="42" y="13"/>
                    </a:cubicBezTo>
                    <a:cubicBezTo>
                      <a:pt x="26" y="13"/>
                      <a:pt x="26" y="13"/>
                      <a:pt x="26" y="13"/>
                    </a:cubicBezTo>
                    <a:cubicBezTo>
                      <a:pt x="25" y="13"/>
                      <a:pt x="24" y="12"/>
                      <a:pt x="24" y="11"/>
                    </a:cubicBezTo>
                    <a:cubicBezTo>
                      <a:pt x="24" y="5"/>
                      <a:pt x="24" y="5"/>
                      <a:pt x="24" y="5"/>
                    </a:cubicBezTo>
                    <a:cubicBezTo>
                      <a:pt x="24" y="4"/>
                      <a:pt x="25" y="4"/>
                      <a:pt x="26" y="4"/>
                    </a:cubicBezTo>
                    <a:cubicBezTo>
                      <a:pt x="42" y="4"/>
                      <a:pt x="42" y="4"/>
                      <a:pt x="42" y="4"/>
                    </a:cubicBezTo>
                    <a:cubicBezTo>
                      <a:pt x="43" y="4"/>
                      <a:pt x="44" y="4"/>
                      <a:pt x="4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solidFill>
                    <a:schemeClr val="tx1">
                      <a:lumMod val="75000"/>
                      <a:lumOff val="25000"/>
                    </a:schemeClr>
                  </a:solidFill>
                </a:endParaRPr>
              </a:p>
            </p:txBody>
          </p:sp>
        </p:grpSp>
      </p:grpSp>
      <p:grpSp>
        <p:nvGrpSpPr>
          <p:cNvPr id="37" name="组合 36"/>
          <p:cNvGrpSpPr/>
          <p:nvPr/>
        </p:nvGrpSpPr>
        <p:grpSpPr>
          <a:xfrm>
            <a:off x="5022052" y="1694033"/>
            <a:ext cx="473515" cy="476735"/>
            <a:chOff x="5022052" y="1694033"/>
            <a:chExt cx="473515" cy="476735"/>
          </a:xfrm>
        </p:grpSpPr>
        <p:sp>
          <p:nvSpPr>
            <p:cNvPr id="11" name="Oval 8"/>
            <p:cNvSpPr>
              <a:spLocks noChangeArrowheads="1"/>
            </p:cNvSpPr>
            <p:nvPr/>
          </p:nvSpPr>
          <p:spPr bwMode="auto">
            <a:xfrm>
              <a:off x="5022052" y="1694033"/>
              <a:ext cx="473515" cy="476735"/>
            </a:xfrm>
            <a:prstGeom prst="rect">
              <a:avLst/>
            </a:prstGeom>
            <a:solidFill>
              <a:srgbClr val="5196AD"/>
            </a:solidFill>
            <a:ln>
              <a:noFill/>
            </a:ln>
          </p:spPr>
          <p:txBody>
            <a:bodyPr/>
            <a:lstStyle/>
            <a:p>
              <a:endParaRPr lang="zh-CN" altLang="en-US" sz="1350">
                <a:solidFill>
                  <a:schemeClr val="tx1">
                    <a:lumMod val="75000"/>
                    <a:lumOff val="25000"/>
                  </a:schemeClr>
                </a:solidFill>
              </a:endParaRPr>
            </a:p>
          </p:txBody>
        </p:sp>
        <p:sp>
          <p:nvSpPr>
            <p:cNvPr id="23" name="Freeform 18"/>
            <p:cNvSpPr/>
            <p:nvPr/>
          </p:nvSpPr>
          <p:spPr bwMode="auto">
            <a:xfrm>
              <a:off x="5179891" y="1836571"/>
              <a:ext cx="157838" cy="191660"/>
            </a:xfrm>
            <a:custGeom>
              <a:avLst/>
              <a:gdLst>
                <a:gd name="T0" fmla="*/ 54 w 56"/>
                <a:gd name="T1" fmla="*/ 67 h 67"/>
                <a:gd name="T2" fmla="*/ 8 w 56"/>
                <a:gd name="T3" fmla="*/ 67 h 67"/>
                <a:gd name="T4" fmla="*/ 0 w 56"/>
                <a:gd name="T5" fmla="*/ 60 h 67"/>
                <a:gd name="T6" fmla="*/ 0 w 56"/>
                <a:gd name="T7" fmla="*/ 8 h 67"/>
                <a:gd name="T8" fmla="*/ 8 w 56"/>
                <a:gd name="T9" fmla="*/ 0 h 67"/>
                <a:gd name="T10" fmla="*/ 54 w 56"/>
                <a:gd name="T11" fmla="*/ 0 h 67"/>
                <a:gd name="T12" fmla="*/ 56 w 56"/>
                <a:gd name="T13" fmla="*/ 2 h 67"/>
                <a:gd name="T14" fmla="*/ 56 w 56"/>
                <a:gd name="T15" fmla="*/ 11 h 67"/>
                <a:gd name="T16" fmla="*/ 55 w 56"/>
                <a:gd name="T17" fmla="*/ 12 h 67"/>
                <a:gd name="T18" fmla="*/ 54 w 56"/>
                <a:gd name="T19" fmla="*/ 12 h 67"/>
                <a:gd name="T20" fmla="*/ 53 w 56"/>
                <a:gd name="T21" fmla="*/ 11 h 67"/>
                <a:gd name="T22" fmla="*/ 53 w 56"/>
                <a:gd name="T23" fmla="*/ 5 h 67"/>
                <a:gd name="T24" fmla="*/ 51 w 56"/>
                <a:gd name="T25" fmla="*/ 3 h 67"/>
                <a:gd name="T26" fmla="*/ 8 w 56"/>
                <a:gd name="T27" fmla="*/ 3 h 67"/>
                <a:gd name="T28" fmla="*/ 8 w 56"/>
                <a:gd name="T29" fmla="*/ 14 h 67"/>
                <a:gd name="T30" fmla="*/ 54 w 56"/>
                <a:gd name="T31" fmla="*/ 14 h 67"/>
                <a:gd name="T32" fmla="*/ 56 w 56"/>
                <a:gd name="T33" fmla="*/ 16 h 67"/>
                <a:gd name="T34" fmla="*/ 56 w 56"/>
                <a:gd name="T35" fmla="*/ 66 h 67"/>
                <a:gd name="T36" fmla="*/ 54 w 56"/>
                <a:gd name="T3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67">
                  <a:moveTo>
                    <a:pt x="54" y="67"/>
                  </a:moveTo>
                  <a:cubicBezTo>
                    <a:pt x="8" y="67"/>
                    <a:pt x="8" y="67"/>
                    <a:pt x="8" y="67"/>
                  </a:cubicBezTo>
                  <a:cubicBezTo>
                    <a:pt x="4" y="67"/>
                    <a:pt x="0" y="64"/>
                    <a:pt x="0" y="60"/>
                  </a:cubicBezTo>
                  <a:cubicBezTo>
                    <a:pt x="0" y="42"/>
                    <a:pt x="0" y="25"/>
                    <a:pt x="0" y="8"/>
                  </a:cubicBezTo>
                  <a:cubicBezTo>
                    <a:pt x="0" y="4"/>
                    <a:pt x="4" y="0"/>
                    <a:pt x="8" y="0"/>
                  </a:cubicBezTo>
                  <a:cubicBezTo>
                    <a:pt x="24" y="0"/>
                    <a:pt x="38" y="0"/>
                    <a:pt x="54" y="0"/>
                  </a:cubicBezTo>
                  <a:cubicBezTo>
                    <a:pt x="55" y="0"/>
                    <a:pt x="56" y="1"/>
                    <a:pt x="56" y="2"/>
                  </a:cubicBezTo>
                  <a:cubicBezTo>
                    <a:pt x="56" y="11"/>
                    <a:pt x="56" y="11"/>
                    <a:pt x="56" y="11"/>
                  </a:cubicBezTo>
                  <a:cubicBezTo>
                    <a:pt x="56" y="12"/>
                    <a:pt x="55" y="12"/>
                    <a:pt x="55" y="12"/>
                  </a:cubicBezTo>
                  <a:cubicBezTo>
                    <a:pt x="54" y="12"/>
                    <a:pt x="54" y="12"/>
                    <a:pt x="54" y="12"/>
                  </a:cubicBezTo>
                  <a:cubicBezTo>
                    <a:pt x="54" y="12"/>
                    <a:pt x="53" y="12"/>
                    <a:pt x="53" y="11"/>
                  </a:cubicBezTo>
                  <a:cubicBezTo>
                    <a:pt x="53" y="5"/>
                    <a:pt x="53" y="5"/>
                    <a:pt x="53" y="5"/>
                  </a:cubicBezTo>
                  <a:cubicBezTo>
                    <a:pt x="53" y="4"/>
                    <a:pt x="52" y="3"/>
                    <a:pt x="51" y="3"/>
                  </a:cubicBezTo>
                  <a:cubicBezTo>
                    <a:pt x="8" y="3"/>
                    <a:pt x="8" y="3"/>
                    <a:pt x="8" y="3"/>
                  </a:cubicBezTo>
                  <a:cubicBezTo>
                    <a:pt x="2" y="3"/>
                    <a:pt x="1" y="14"/>
                    <a:pt x="8" y="14"/>
                  </a:cubicBezTo>
                  <a:cubicBezTo>
                    <a:pt x="54" y="14"/>
                    <a:pt x="54" y="14"/>
                    <a:pt x="54" y="14"/>
                  </a:cubicBezTo>
                  <a:cubicBezTo>
                    <a:pt x="55" y="14"/>
                    <a:pt x="56" y="15"/>
                    <a:pt x="56" y="16"/>
                  </a:cubicBezTo>
                  <a:cubicBezTo>
                    <a:pt x="56" y="32"/>
                    <a:pt x="56" y="49"/>
                    <a:pt x="56" y="66"/>
                  </a:cubicBezTo>
                  <a:cubicBezTo>
                    <a:pt x="56" y="67"/>
                    <a:pt x="55" y="67"/>
                    <a:pt x="54" y="67"/>
                  </a:cubicBezTo>
                  <a:close/>
                </a:path>
              </a:pathLst>
            </a:custGeom>
            <a:solidFill>
              <a:schemeClr val="bg1"/>
            </a:solidFill>
            <a:ln>
              <a:noFill/>
            </a:ln>
          </p:spPr>
          <p:txBody>
            <a:bodyPr/>
            <a:lstStyle/>
            <a:p>
              <a:endParaRPr lang="zh-CN" altLang="en-US" sz="1350">
                <a:solidFill>
                  <a:schemeClr val="tx1">
                    <a:lumMod val="75000"/>
                    <a:lumOff val="25000"/>
                  </a:schemeClr>
                </a:solidFill>
              </a:endParaRPr>
            </a:p>
          </p:txBody>
        </p:sp>
      </p:grpSp>
      <p:grpSp>
        <p:nvGrpSpPr>
          <p:cNvPr id="34" name="组合 33"/>
          <p:cNvGrpSpPr/>
          <p:nvPr/>
        </p:nvGrpSpPr>
        <p:grpSpPr>
          <a:xfrm>
            <a:off x="1076099" y="2550868"/>
            <a:ext cx="473515" cy="475124"/>
            <a:chOff x="1076099" y="2550868"/>
            <a:chExt cx="473515" cy="475124"/>
          </a:xfrm>
        </p:grpSpPr>
        <p:sp>
          <p:nvSpPr>
            <p:cNvPr id="9" name="Oval 5"/>
            <p:cNvSpPr>
              <a:spLocks noChangeArrowheads="1"/>
            </p:cNvSpPr>
            <p:nvPr/>
          </p:nvSpPr>
          <p:spPr bwMode="auto">
            <a:xfrm>
              <a:off x="1076099" y="2550868"/>
              <a:ext cx="473515" cy="475124"/>
            </a:xfrm>
            <a:prstGeom prst="rect">
              <a:avLst/>
            </a:prstGeom>
            <a:solidFill>
              <a:srgbClr val="5196AD"/>
            </a:solidFill>
            <a:ln w="6350">
              <a:noFill/>
            </a:ln>
          </p:spPr>
          <p:txBody>
            <a:bodyPr/>
            <a:lstStyle/>
            <a:p>
              <a:endParaRPr lang="zh-CN" altLang="en-US" sz="1350">
                <a:solidFill>
                  <a:schemeClr val="tx1">
                    <a:lumMod val="75000"/>
                    <a:lumOff val="25000"/>
                  </a:schemeClr>
                </a:solidFill>
              </a:endParaRPr>
            </a:p>
          </p:txBody>
        </p:sp>
        <p:sp>
          <p:nvSpPr>
            <p:cNvPr id="24" name="Freeform 19"/>
            <p:cNvSpPr>
              <a:spLocks noEditPoints="1"/>
            </p:cNvSpPr>
            <p:nvPr/>
          </p:nvSpPr>
          <p:spPr bwMode="auto">
            <a:xfrm>
              <a:off x="1196894" y="2669246"/>
              <a:ext cx="202935" cy="238368"/>
            </a:xfrm>
            <a:custGeom>
              <a:avLst/>
              <a:gdLst>
                <a:gd name="T0" fmla="*/ 24 w 72"/>
                <a:gd name="T1" fmla="*/ 71 h 85"/>
                <a:gd name="T2" fmla="*/ 30 w 72"/>
                <a:gd name="T3" fmla="*/ 73 h 85"/>
                <a:gd name="T4" fmla="*/ 18 w 72"/>
                <a:gd name="T5" fmla="*/ 30 h 85"/>
                <a:gd name="T6" fmla="*/ 18 w 72"/>
                <a:gd name="T7" fmla="*/ 32 h 85"/>
                <a:gd name="T8" fmla="*/ 4 w 72"/>
                <a:gd name="T9" fmla="*/ 55 h 85"/>
                <a:gd name="T10" fmla="*/ 3 w 72"/>
                <a:gd name="T11" fmla="*/ 55 h 85"/>
                <a:gd name="T12" fmla="*/ 17 w 72"/>
                <a:gd name="T13" fmla="*/ 29 h 85"/>
                <a:gd name="T14" fmla="*/ 18 w 72"/>
                <a:gd name="T15" fmla="*/ 30 h 85"/>
                <a:gd name="T16" fmla="*/ 68 w 72"/>
                <a:gd name="T17" fmla="*/ 59 h 85"/>
                <a:gd name="T18" fmla="*/ 54 w 72"/>
                <a:gd name="T19" fmla="*/ 82 h 85"/>
                <a:gd name="T20" fmla="*/ 54 w 72"/>
                <a:gd name="T21" fmla="*/ 84 h 85"/>
                <a:gd name="T22" fmla="*/ 55 w 72"/>
                <a:gd name="T23" fmla="*/ 84 h 85"/>
                <a:gd name="T24" fmla="*/ 69 w 72"/>
                <a:gd name="T25" fmla="*/ 59 h 85"/>
                <a:gd name="T26" fmla="*/ 60 w 72"/>
                <a:gd name="T27" fmla="*/ 59 h 85"/>
                <a:gd name="T28" fmla="*/ 59 w 72"/>
                <a:gd name="T29" fmla="*/ 59 h 85"/>
                <a:gd name="T30" fmla="*/ 50 w 72"/>
                <a:gd name="T31" fmla="*/ 75 h 85"/>
                <a:gd name="T32" fmla="*/ 50 w 72"/>
                <a:gd name="T33" fmla="*/ 76 h 85"/>
                <a:gd name="T34" fmla="*/ 51 w 72"/>
                <a:gd name="T35" fmla="*/ 78 h 85"/>
                <a:gd name="T36" fmla="*/ 60 w 72"/>
                <a:gd name="T37" fmla="*/ 59 h 85"/>
                <a:gd name="T38" fmla="*/ 22 w 72"/>
                <a:gd name="T39" fmla="*/ 37 h 85"/>
                <a:gd name="T40" fmla="*/ 22 w 72"/>
                <a:gd name="T41" fmla="*/ 39 h 85"/>
                <a:gd name="T42" fmla="*/ 13 w 72"/>
                <a:gd name="T43" fmla="*/ 54 h 85"/>
                <a:gd name="T44" fmla="*/ 12 w 72"/>
                <a:gd name="T45" fmla="*/ 55 h 85"/>
                <a:gd name="T46" fmla="*/ 21 w 72"/>
                <a:gd name="T47" fmla="*/ 36 h 85"/>
                <a:gd name="T48" fmla="*/ 51 w 72"/>
                <a:gd name="T49" fmla="*/ 57 h 85"/>
                <a:gd name="T50" fmla="*/ 46 w 72"/>
                <a:gd name="T51" fmla="*/ 76 h 85"/>
                <a:gd name="T52" fmla="*/ 14 w 72"/>
                <a:gd name="T53" fmla="*/ 62 h 85"/>
                <a:gd name="T54" fmla="*/ 22 w 72"/>
                <a:gd name="T55" fmla="*/ 53 h 85"/>
                <a:gd name="T56" fmla="*/ 41 w 72"/>
                <a:gd name="T57" fmla="*/ 38 h 85"/>
                <a:gd name="T58" fmla="*/ 45 w 72"/>
                <a:gd name="T59" fmla="*/ 33 h 85"/>
                <a:gd name="T60" fmla="*/ 52 w 72"/>
                <a:gd name="T61" fmla="*/ 35 h 85"/>
                <a:gd name="T62" fmla="*/ 51 w 72"/>
                <a:gd name="T63" fmla="*/ 37 h 85"/>
                <a:gd name="T64" fmla="*/ 51 w 72"/>
                <a:gd name="T65" fmla="*/ 57 h 85"/>
                <a:gd name="T66" fmla="*/ 59 w 72"/>
                <a:gd name="T67" fmla="*/ 7 h 85"/>
                <a:gd name="T68" fmla="*/ 67 w 72"/>
                <a:gd name="T69" fmla="*/ 11 h 85"/>
                <a:gd name="T70" fmla="*/ 54 w 72"/>
                <a:gd name="T71" fmla="*/ 34 h 85"/>
                <a:gd name="T72" fmla="*/ 47 w 72"/>
                <a:gd name="T73" fmla="*/ 31 h 85"/>
                <a:gd name="T74" fmla="*/ 61 w 72"/>
                <a:gd name="T75" fmla="*/ 5 h 85"/>
                <a:gd name="T76" fmla="*/ 68 w 72"/>
                <a:gd name="T77" fmla="*/ 9 h 85"/>
                <a:gd name="T78" fmla="*/ 61 w 72"/>
                <a:gd name="T79" fmla="*/ 6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 h="85">
                  <a:moveTo>
                    <a:pt x="30" y="74"/>
                  </a:moveTo>
                  <a:cubicBezTo>
                    <a:pt x="27" y="78"/>
                    <a:pt x="22" y="74"/>
                    <a:pt x="24" y="71"/>
                  </a:cubicBezTo>
                  <a:cubicBezTo>
                    <a:pt x="24" y="70"/>
                    <a:pt x="24" y="70"/>
                    <a:pt x="25" y="70"/>
                  </a:cubicBezTo>
                  <a:cubicBezTo>
                    <a:pt x="30" y="73"/>
                    <a:pt x="30" y="73"/>
                    <a:pt x="30" y="73"/>
                  </a:cubicBezTo>
                  <a:cubicBezTo>
                    <a:pt x="31" y="73"/>
                    <a:pt x="31" y="74"/>
                    <a:pt x="30" y="74"/>
                  </a:cubicBezTo>
                  <a:close/>
                  <a:moveTo>
                    <a:pt x="18" y="30"/>
                  </a:moveTo>
                  <a:cubicBezTo>
                    <a:pt x="19" y="30"/>
                    <a:pt x="19" y="30"/>
                    <a:pt x="19" y="30"/>
                  </a:cubicBezTo>
                  <a:cubicBezTo>
                    <a:pt x="19" y="31"/>
                    <a:pt x="18" y="32"/>
                    <a:pt x="18" y="32"/>
                  </a:cubicBezTo>
                  <a:cubicBezTo>
                    <a:pt x="9" y="35"/>
                    <a:pt x="3" y="44"/>
                    <a:pt x="5" y="54"/>
                  </a:cubicBezTo>
                  <a:cubicBezTo>
                    <a:pt x="5" y="54"/>
                    <a:pt x="5" y="55"/>
                    <a:pt x="4" y="55"/>
                  </a:cubicBezTo>
                  <a:cubicBezTo>
                    <a:pt x="4" y="55"/>
                    <a:pt x="4" y="55"/>
                    <a:pt x="4" y="55"/>
                  </a:cubicBezTo>
                  <a:cubicBezTo>
                    <a:pt x="4" y="55"/>
                    <a:pt x="3" y="55"/>
                    <a:pt x="3" y="55"/>
                  </a:cubicBezTo>
                  <a:cubicBezTo>
                    <a:pt x="3" y="55"/>
                    <a:pt x="3" y="55"/>
                    <a:pt x="3" y="54"/>
                  </a:cubicBezTo>
                  <a:cubicBezTo>
                    <a:pt x="0" y="43"/>
                    <a:pt x="7" y="33"/>
                    <a:pt x="17" y="29"/>
                  </a:cubicBezTo>
                  <a:cubicBezTo>
                    <a:pt x="17" y="29"/>
                    <a:pt x="18" y="29"/>
                    <a:pt x="18" y="29"/>
                  </a:cubicBezTo>
                  <a:cubicBezTo>
                    <a:pt x="18" y="29"/>
                    <a:pt x="18" y="30"/>
                    <a:pt x="18" y="30"/>
                  </a:cubicBezTo>
                  <a:close/>
                  <a:moveTo>
                    <a:pt x="68" y="59"/>
                  </a:moveTo>
                  <a:cubicBezTo>
                    <a:pt x="68" y="59"/>
                    <a:pt x="68" y="59"/>
                    <a:pt x="68" y="59"/>
                  </a:cubicBezTo>
                  <a:cubicBezTo>
                    <a:pt x="67" y="59"/>
                    <a:pt x="67" y="59"/>
                    <a:pt x="67" y="60"/>
                  </a:cubicBezTo>
                  <a:cubicBezTo>
                    <a:pt x="69" y="69"/>
                    <a:pt x="63" y="79"/>
                    <a:pt x="54" y="82"/>
                  </a:cubicBezTo>
                  <a:cubicBezTo>
                    <a:pt x="54" y="82"/>
                    <a:pt x="53" y="83"/>
                    <a:pt x="53" y="83"/>
                  </a:cubicBezTo>
                  <a:cubicBezTo>
                    <a:pt x="54" y="84"/>
                    <a:pt x="54" y="84"/>
                    <a:pt x="54" y="84"/>
                  </a:cubicBezTo>
                  <a:cubicBezTo>
                    <a:pt x="54" y="84"/>
                    <a:pt x="54" y="84"/>
                    <a:pt x="54" y="84"/>
                  </a:cubicBezTo>
                  <a:cubicBezTo>
                    <a:pt x="54" y="85"/>
                    <a:pt x="55" y="85"/>
                    <a:pt x="55" y="84"/>
                  </a:cubicBezTo>
                  <a:cubicBezTo>
                    <a:pt x="65" y="81"/>
                    <a:pt x="72" y="70"/>
                    <a:pt x="69" y="59"/>
                  </a:cubicBezTo>
                  <a:cubicBezTo>
                    <a:pt x="69" y="59"/>
                    <a:pt x="69" y="59"/>
                    <a:pt x="69" y="59"/>
                  </a:cubicBezTo>
                  <a:cubicBezTo>
                    <a:pt x="69" y="59"/>
                    <a:pt x="68" y="59"/>
                    <a:pt x="68" y="59"/>
                  </a:cubicBezTo>
                  <a:close/>
                  <a:moveTo>
                    <a:pt x="60" y="59"/>
                  </a:moveTo>
                  <a:cubicBezTo>
                    <a:pt x="60" y="59"/>
                    <a:pt x="60" y="59"/>
                    <a:pt x="60" y="59"/>
                  </a:cubicBezTo>
                  <a:cubicBezTo>
                    <a:pt x="59" y="59"/>
                    <a:pt x="59" y="59"/>
                    <a:pt x="59" y="59"/>
                  </a:cubicBezTo>
                  <a:cubicBezTo>
                    <a:pt x="59" y="60"/>
                    <a:pt x="59" y="60"/>
                    <a:pt x="59" y="60"/>
                  </a:cubicBezTo>
                  <a:cubicBezTo>
                    <a:pt x="61" y="67"/>
                    <a:pt x="57" y="74"/>
                    <a:pt x="50" y="75"/>
                  </a:cubicBezTo>
                  <a:cubicBezTo>
                    <a:pt x="50" y="75"/>
                    <a:pt x="50" y="75"/>
                    <a:pt x="50" y="75"/>
                  </a:cubicBezTo>
                  <a:cubicBezTo>
                    <a:pt x="50" y="76"/>
                    <a:pt x="50" y="76"/>
                    <a:pt x="50" y="76"/>
                  </a:cubicBezTo>
                  <a:cubicBezTo>
                    <a:pt x="50" y="77"/>
                    <a:pt x="50" y="77"/>
                    <a:pt x="50" y="77"/>
                  </a:cubicBezTo>
                  <a:cubicBezTo>
                    <a:pt x="50" y="77"/>
                    <a:pt x="50" y="78"/>
                    <a:pt x="51" y="78"/>
                  </a:cubicBezTo>
                  <a:cubicBezTo>
                    <a:pt x="59" y="76"/>
                    <a:pt x="64" y="67"/>
                    <a:pt x="61" y="59"/>
                  </a:cubicBezTo>
                  <a:cubicBezTo>
                    <a:pt x="61" y="59"/>
                    <a:pt x="61" y="59"/>
                    <a:pt x="60" y="59"/>
                  </a:cubicBezTo>
                  <a:close/>
                  <a:moveTo>
                    <a:pt x="22" y="37"/>
                  </a:moveTo>
                  <a:cubicBezTo>
                    <a:pt x="22" y="37"/>
                    <a:pt x="22" y="37"/>
                    <a:pt x="22" y="37"/>
                  </a:cubicBezTo>
                  <a:cubicBezTo>
                    <a:pt x="22" y="38"/>
                    <a:pt x="22" y="38"/>
                    <a:pt x="22" y="38"/>
                  </a:cubicBezTo>
                  <a:cubicBezTo>
                    <a:pt x="22" y="38"/>
                    <a:pt x="22" y="39"/>
                    <a:pt x="22" y="39"/>
                  </a:cubicBezTo>
                  <a:cubicBezTo>
                    <a:pt x="15" y="40"/>
                    <a:pt x="11" y="47"/>
                    <a:pt x="13" y="53"/>
                  </a:cubicBezTo>
                  <a:cubicBezTo>
                    <a:pt x="13" y="54"/>
                    <a:pt x="13" y="54"/>
                    <a:pt x="13" y="54"/>
                  </a:cubicBezTo>
                  <a:cubicBezTo>
                    <a:pt x="13" y="55"/>
                    <a:pt x="13" y="55"/>
                    <a:pt x="12" y="55"/>
                  </a:cubicBezTo>
                  <a:cubicBezTo>
                    <a:pt x="12" y="55"/>
                    <a:pt x="12" y="55"/>
                    <a:pt x="12" y="55"/>
                  </a:cubicBezTo>
                  <a:cubicBezTo>
                    <a:pt x="11" y="55"/>
                    <a:pt x="11" y="55"/>
                    <a:pt x="11" y="54"/>
                  </a:cubicBezTo>
                  <a:cubicBezTo>
                    <a:pt x="8" y="46"/>
                    <a:pt x="13" y="38"/>
                    <a:pt x="21" y="36"/>
                  </a:cubicBezTo>
                  <a:cubicBezTo>
                    <a:pt x="22" y="36"/>
                    <a:pt x="22" y="36"/>
                    <a:pt x="22" y="37"/>
                  </a:cubicBezTo>
                  <a:close/>
                  <a:moveTo>
                    <a:pt x="51" y="57"/>
                  </a:moveTo>
                  <a:cubicBezTo>
                    <a:pt x="48" y="62"/>
                    <a:pt x="47" y="65"/>
                    <a:pt x="46" y="68"/>
                  </a:cubicBezTo>
                  <a:cubicBezTo>
                    <a:pt x="46" y="70"/>
                    <a:pt x="46" y="72"/>
                    <a:pt x="46" y="76"/>
                  </a:cubicBezTo>
                  <a:cubicBezTo>
                    <a:pt x="46" y="79"/>
                    <a:pt x="45" y="80"/>
                    <a:pt x="42" y="79"/>
                  </a:cubicBezTo>
                  <a:cubicBezTo>
                    <a:pt x="33" y="73"/>
                    <a:pt x="23" y="68"/>
                    <a:pt x="14" y="62"/>
                  </a:cubicBezTo>
                  <a:cubicBezTo>
                    <a:pt x="12" y="61"/>
                    <a:pt x="12" y="59"/>
                    <a:pt x="14" y="58"/>
                  </a:cubicBezTo>
                  <a:cubicBezTo>
                    <a:pt x="18" y="56"/>
                    <a:pt x="20" y="55"/>
                    <a:pt x="22" y="53"/>
                  </a:cubicBezTo>
                  <a:cubicBezTo>
                    <a:pt x="24" y="51"/>
                    <a:pt x="25" y="49"/>
                    <a:pt x="28" y="44"/>
                  </a:cubicBezTo>
                  <a:cubicBezTo>
                    <a:pt x="31" y="38"/>
                    <a:pt x="37" y="37"/>
                    <a:pt x="41" y="38"/>
                  </a:cubicBezTo>
                  <a:cubicBezTo>
                    <a:pt x="44" y="38"/>
                    <a:pt x="44" y="37"/>
                    <a:pt x="45" y="34"/>
                  </a:cubicBezTo>
                  <a:cubicBezTo>
                    <a:pt x="45" y="34"/>
                    <a:pt x="45" y="33"/>
                    <a:pt x="45" y="33"/>
                  </a:cubicBezTo>
                  <a:cubicBezTo>
                    <a:pt x="46" y="32"/>
                    <a:pt x="46" y="32"/>
                    <a:pt x="47" y="32"/>
                  </a:cubicBezTo>
                  <a:cubicBezTo>
                    <a:pt x="52" y="35"/>
                    <a:pt x="52" y="35"/>
                    <a:pt x="52" y="35"/>
                  </a:cubicBezTo>
                  <a:cubicBezTo>
                    <a:pt x="53" y="36"/>
                    <a:pt x="53" y="36"/>
                    <a:pt x="52" y="37"/>
                  </a:cubicBezTo>
                  <a:cubicBezTo>
                    <a:pt x="52" y="37"/>
                    <a:pt x="52" y="37"/>
                    <a:pt x="51" y="37"/>
                  </a:cubicBezTo>
                  <a:cubicBezTo>
                    <a:pt x="49" y="40"/>
                    <a:pt x="49" y="41"/>
                    <a:pt x="50" y="43"/>
                  </a:cubicBezTo>
                  <a:cubicBezTo>
                    <a:pt x="53" y="46"/>
                    <a:pt x="54" y="52"/>
                    <a:pt x="51" y="57"/>
                  </a:cubicBezTo>
                  <a:close/>
                  <a:moveTo>
                    <a:pt x="46" y="30"/>
                  </a:moveTo>
                  <a:cubicBezTo>
                    <a:pt x="49" y="23"/>
                    <a:pt x="54" y="13"/>
                    <a:pt x="59" y="7"/>
                  </a:cubicBezTo>
                  <a:cubicBezTo>
                    <a:pt x="59" y="7"/>
                    <a:pt x="60" y="7"/>
                    <a:pt x="60" y="7"/>
                  </a:cubicBezTo>
                  <a:cubicBezTo>
                    <a:pt x="67" y="11"/>
                    <a:pt x="67" y="11"/>
                    <a:pt x="67" y="11"/>
                  </a:cubicBezTo>
                  <a:cubicBezTo>
                    <a:pt x="68" y="11"/>
                    <a:pt x="68" y="11"/>
                    <a:pt x="68" y="12"/>
                  </a:cubicBezTo>
                  <a:cubicBezTo>
                    <a:pt x="65" y="19"/>
                    <a:pt x="59" y="29"/>
                    <a:pt x="54" y="34"/>
                  </a:cubicBezTo>
                  <a:cubicBezTo>
                    <a:pt x="54" y="35"/>
                    <a:pt x="54" y="35"/>
                    <a:pt x="53" y="35"/>
                  </a:cubicBezTo>
                  <a:cubicBezTo>
                    <a:pt x="47" y="31"/>
                    <a:pt x="47" y="31"/>
                    <a:pt x="47" y="31"/>
                  </a:cubicBezTo>
                  <a:cubicBezTo>
                    <a:pt x="46" y="31"/>
                    <a:pt x="46" y="30"/>
                    <a:pt x="46" y="30"/>
                  </a:cubicBezTo>
                  <a:close/>
                  <a:moveTo>
                    <a:pt x="61" y="5"/>
                  </a:moveTo>
                  <a:cubicBezTo>
                    <a:pt x="64" y="2"/>
                    <a:pt x="66" y="0"/>
                    <a:pt x="68" y="1"/>
                  </a:cubicBezTo>
                  <a:cubicBezTo>
                    <a:pt x="70" y="2"/>
                    <a:pt x="70" y="5"/>
                    <a:pt x="68" y="9"/>
                  </a:cubicBezTo>
                  <a:cubicBezTo>
                    <a:pt x="68" y="10"/>
                    <a:pt x="68" y="10"/>
                    <a:pt x="67" y="10"/>
                  </a:cubicBezTo>
                  <a:cubicBezTo>
                    <a:pt x="61" y="6"/>
                    <a:pt x="61" y="6"/>
                    <a:pt x="61" y="6"/>
                  </a:cubicBezTo>
                  <a:cubicBezTo>
                    <a:pt x="61" y="6"/>
                    <a:pt x="61" y="5"/>
                    <a:pt x="61" y="5"/>
                  </a:cubicBezTo>
                  <a:close/>
                </a:path>
              </a:pathLst>
            </a:custGeom>
            <a:solidFill>
              <a:schemeClr val="bg1"/>
            </a:solidFill>
            <a:ln>
              <a:noFill/>
            </a:ln>
          </p:spPr>
          <p:txBody>
            <a:bodyPr/>
            <a:lstStyle/>
            <a:p>
              <a:endParaRPr lang="zh-CN" altLang="en-US" sz="1350">
                <a:solidFill>
                  <a:schemeClr val="tx1">
                    <a:lumMod val="75000"/>
                    <a:lumOff val="25000"/>
                  </a:schemeClr>
                </a:solidFill>
              </a:endParaRPr>
            </a:p>
          </p:txBody>
        </p:sp>
      </p:grpSp>
      <p:grpSp>
        <p:nvGrpSpPr>
          <p:cNvPr id="35" name="组合 34"/>
          <p:cNvGrpSpPr/>
          <p:nvPr/>
        </p:nvGrpSpPr>
        <p:grpSpPr>
          <a:xfrm>
            <a:off x="1076099" y="3404483"/>
            <a:ext cx="473515" cy="475124"/>
            <a:chOff x="1076099" y="3404483"/>
            <a:chExt cx="473515" cy="475124"/>
          </a:xfrm>
        </p:grpSpPr>
        <p:sp>
          <p:nvSpPr>
            <p:cNvPr id="10" name="Oval 6"/>
            <p:cNvSpPr>
              <a:spLocks noChangeArrowheads="1"/>
            </p:cNvSpPr>
            <p:nvPr/>
          </p:nvSpPr>
          <p:spPr bwMode="auto">
            <a:xfrm>
              <a:off x="1076099" y="3404483"/>
              <a:ext cx="473515" cy="475124"/>
            </a:xfrm>
            <a:prstGeom prst="rect">
              <a:avLst/>
            </a:prstGeom>
            <a:solidFill>
              <a:srgbClr val="6A9470"/>
            </a:solidFill>
            <a:ln>
              <a:noFill/>
            </a:ln>
          </p:spPr>
          <p:txBody>
            <a:bodyPr/>
            <a:lstStyle/>
            <a:p>
              <a:endParaRPr lang="zh-CN" altLang="en-US" sz="1350">
                <a:solidFill>
                  <a:schemeClr val="tx1">
                    <a:lumMod val="75000"/>
                    <a:lumOff val="25000"/>
                  </a:schemeClr>
                </a:solidFill>
              </a:endParaRPr>
            </a:p>
          </p:txBody>
        </p:sp>
        <p:sp>
          <p:nvSpPr>
            <p:cNvPr id="25" name="Freeform 20"/>
            <p:cNvSpPr>
              <a:spLocks noEditPoints="1"/>
            </p:cNvSpPr>
            <p:nvPr/>
          </p:nvSpPr>
          <p:spPr bwMode="auto">
            <a:xfrm>
              <a:off x="1241991" y="3547019"/>
              <a:ext cx="170723" cy="190050"/>
            </a:xfrm>
            <a:custGeom>
              <a:avLst/>
              <a:gdLst>
                <a:gd name="T0" fmla="*/ 6 w 60"/>
                <a:gd name="T1" fmla="*/ 52 h 67"/>
                <a:gd name="T2" fmla="*/ 0 w 60"/>
                <a:gd name="T3" fmla="*/ 6 h 67"/>
                <a:gd name="T4" fmla="*/ 42 w 60"/>
                <a:gd name="T5" fmla="*/ 0 h 67"/>
                <a:gd name="T6" fmla="*/ 43 w 60"/>
                <a:gd name="T7" fmla="*/ 8 h 67"/>
                <a:gd name="T8" fmla="*/ 42 w 60"/>
                <a:gd name="T9" fmla="*/ 9 h 67"/>
                <a:gd name="T10" fmla="*/ 41 w 60"/>
                <a:gd name="T11" fmla="*/ 3 h 67"/>
                <a:gd name="T12" fmla="*/ 6 w 60"/>
                <a:gd name="T13" fmla="*/ 1 h 67"/>
                <a:gd name="T14" fmla="*/ 42 w 60"/>
                <a:gd name="T15" fmla="*/ 10 h 67"/>
                <a:gd name="T16" fmla="*/ 43 w 60"/>
                <a:gd name="T17" fmla="*/ 12 h 67"/>
                <a:gd name="T18" fmla="*/ 22 w 60"/>
                <a:gd name="T19" fmla="*/ 13 h 67"/>
                <a:gd name="T20" fmla="*/ 15 w 60"/>
                <a:gd name="T21" fmla="*/ 51 h 67"/>
                <a:gd name="T22" fmla="*/ 58 w 60"/>
                <a:gd name="T23" fmla="*/ 67 h 67"/>
                <a:gd name="T24" fmla="*/ 16 w 60"/>
                <a:gd name="T25" fmla="*/ 61 h 67"/>
                <a:gd name="T26" fmla="*/ 22 w 60"/>
                <a:gd name="T27" fmla="*/ 14 h 67"/>
                <a:gd name="T28" fmla="*/ 60 w 60"/>
                <a:gd name="T29" fmla="*/ 16 h 67"/>
                <a:gd name="T30" fmla="*/ 59 w 60"/>
                <a:gd name="T31" fmla="*/ 24 h 67"/>
                <a:gd name="T32" fmla="*/ 57 w 60"/>
                <a:gd name="T33" fmla="*/ 23 h 67"/>
                <a:gd name="T34" fmla="*/ 56 w 60"/>
                <a:gd name="T35" fmla="*/ 16 h 67"/>
                <a:gd name="T36" fmla="*/ 22 w 60"/>
                <a:gd name="T37" fmla="*/ 25 h 67"/>
                <a:gd name="T38" fmla="*/ 60 w 60"/>
                <a:gd name="T39" fmla="*/ 27 h 67"/>
                <a:gd name="T40" fmla="*/ 58 w 60"/>
                <a:gd name="T41" fmla="*/ 67 h 67"/>
                <a:gd name="T42" fmla="*/ 23 w 60"/>
                <a:gd name="T43" fmla="*/ 18 h 67"/>
                <a:gd name="T44" fmla="*/ 22 w 60"/>
                <a:gd name="T45" fmla="*/ 17 h 67"/>
                <a:gd name="T46" fmla="*/ 55 w 60"/>
                <a:gd name="T47" fmla="*/ 16 h 67"/>
                <a:gd name="T48" fmla="*/ 56 w 60"/>
                <a:gd name="T49" fmla="*/ 17 h 67"/>
                <a:gd name="T50" fmla="*/ 55 w 60"/>
                <a:gd name="T51" fmla="*/ 20 h 67"/>
                <a:gd name="T52" fmla="*/ 22 w 60"/>
                <a:gd name="T53" fmla="*/ 19 h 67"/>
                <a:gd name="T54" fmla="*/ 23 w 60"/>
                <a:gd name="T55" fmla="*/ 18 h 67"/>
                <a:gd name="T56" fmla="*/ 56 w 60"/>
                <a:gd name="T57" fmla="*/ 19 h 67"/>
                <a:gd name="T58" fmla="*/ 55 w 60"/>
                <a:gd name="T59" fmla="*/ 20 h 67"/>
                <a:gd name="T60" fmla="*/ 23 w 60"/>
                <a:gd name="T61" fmla="*/ 22 h 67"/>
                <a:gd name="T62" fmla="*/ 22 w 60"/>
                <a:gd name="T63" fmla="*/ 21 h 67"/>
                <a:gd name="T64" fmla="*/ 55 w 60"/>
                <a:gd name="T65" fmla="*/ 21 h 67"/>
                <a:gd name="T66" fmla="*/ 56 w 60"/>
                <a:gd name="T67" fmla="*/ 22 h 67"/>
                <a:gd name="T68" fmla="*/ 55 w 60"/>
                <a:gd name="T69" fmla="*/ 25 h 67"/>
                <a:gd name="T70" fmla="*/ 22 w 60"/>
                <a:gd name="T71" fmla="*/ 24 h 67"/>
                <a:gd name="T72" fmla="*/ 23 w 60"/>
                <a:gd name="T73" fmla="*/ 23 h 67"/>
                <a:gd name="T74" fmla="*/ 56 w 60"/>
                <a:gd name="T75" fmla="*/ 24 h 67"/>
                <a:gd name="T76" fmla="*/ 55 w 60"/>
                <a:gd name="T77" fmla="*/ 25 h 67"/>
                <a:gd name="T78" fmla="*/ 7 w 60"/>
                <a:gd name="T79" fmla="*/ 3 h 67"/>
                <a:gd name="T80" fmla="*/ 6 w 60"/>
                <a:gd name="T81" fmla="*/ 2 h 67"/>
                <a:gd name="T82" fmla="*/ 39 w 60"/>
                <a:gd name="T83" fmla="*/ 2 h 67"/>
                <a:gd name="T84" fmla="*/ 40 w 60"/>
                <a:gd name="T85" fmla="*/ 2 h 67"/>
                <a:gd name="T86" fmla="*/ 39 w 60"/>
                <a:gd name="T87" fmla="*/ 5 h 67"/>
                <a:gd name="T88" fmla="*/ 6 w 60"/>
                <a:gd name="T89" fmla="*/ 5 h 67"/>
                <a:gd name="T90" fmla="*/ 7 w 60"/>
                <a:gd name="T91" fmla="*/ 4 h 67"/>
                <a:gd name="T92" fmla="*/ 40 w 60"/>
                <a:gd name="T93" fmla="*/ 5 h 67"/>
                <a:gd name="T94" fmla="*/ 39 w 60"/>
                <a:gd name="T95" fmla="*/ 5 h 67"/>
                <a:gd name="T96" fmla="*/ 7 w 60"/>
                <a:gd name="T97" fmla="*/ 8 h 67"/>
                <a:gd name="T98" fmla="*/ 6 w 60"/>
                <a:gd name="T99" fmla="*/ 7 h 67"/>
                <a:gd name="T100" fmla="*/ 39 w 60"/>
                <a:gd name="T101" fmla="*/ 6 h 67"/>
                <a:gd name="T102" fmla="*/ 40 w 60"/>
                <a:gd name="T103" fmla="*/ 7 h 67"/>
                <a:gd name="T104" fmla="*/ 39 w 60"/>
                <a:gd name="T105" fmla="*/ 10 h 67"/>
                <a:gd name="T106" fmla="*/ 6 w 60"/>
                <a:gd name="T107" fmla="*/ 9 h 67"/>
                <a:gd name="T108" fmla="*/ 7 w 60"/>
                <a:gd name="T109" fmla="*/ 8 h 67"/>
                <a:gd name="T110" fmla="*/ 40 w 60"/>
                <a:gd name="T111" fmla="*/ 9 h 67"/>
                <a:gd name="T112" fmla="*/ 39 w 60"/>
                <a:gd name="T113"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 h="67">
                  <a:moveTo>
                    <a:pt x="14" y="52"/>
                  </a:moveTo>
                  <a:cubicBezTo>
                    <a:pt x="6" y="52"/>
                    <a:pt x="6" y="52"/>
                    <a:pt x="6" y="52"/>
                  </a:cubicBezTo>
                  <a:cubicBezTo>
                    <a:pt x="3" y="52"/>
                    <a:pt x="0" y="49"/>
                    <a:pt x="0" y="46"/>
                  </a:cubicBezTo>
                  <a:cubicBezTo>
                    <a:pt x="0" y="32"/>
                    <a:pt x="0" y="19"/>
                    <a:pt x="0" y="6"/>
                  </a:cubicBezTo>
                  <a:cubicBezTo>
                    <a:pt x="0" y="2"/>
                    <a:pt x="3" y="0"/>
                    <a:pt x="6" y="0"/>
                  </a:cubicBezTo>
                  <a:cubicBezTo>
                    <a:pt x="18" y="0"/>
                    <a:pt x="30" y="0"/>
                    <a:pt x="42" y="0"/>
                  </a:cubicBezTo>
                  <a:cubicBezTo>
                    <a:pt x="43" y="0"/>
                    <a:pt x="43" y="0"/>
                    <a:pt x="43" y="1"/>
                  </a:cubicBezTo>
                  <a:cubicBezTo>
                    <a:pt x="43" y="8"/>
                    <a:pt x="43" y="8"/>
                    <a:pt x="43" y="8"/>
                  </a:cubicBezTo>
                  <a:cubicBezTo>
                    <a:pt x="43" y="8"/>
                    <a:pt x="43" y="9"/>
                    <a:pt x="42" y="9"/>
                  </a:cubicBezTo>
                  <a:cubicBezTo>
                    <a:pt x="42" y="9"/>
                    <a:pt x="42" y="9"/>
                    <a:pt x="42" y="9"/>
                  </a:cubicBezTo>
                  <a:cubicBezTo>
                    <a:pt x="42" y="9"/>
                    <a:pt x="41" y="8"/>
                    <a:pt x="41" y="8"/>
                  </a:cubicBezTo>
                  <a:cubicBezTo>
                    <a:pt x="41" y="3"/>
                    <a:pt x="41" y="3"/>
                    <a:pt x="41" y="3"/>
                  </a:cubicBezTo>
                  <a:cubicBezTo>
                    <a:pt x="41" y="2"/>
                    <a:pt x="41" y="1"/>
                    <a:pt x="40" y="1"/>
                  </a:cubicBezTo>
                  <a:cubicBezTo>
                    <a:pt x="6" y="1"/>
                    <a:pt x="6" y="1"/>
                    <a:pt x="6" y="1"/>
                  </a:cubicBezTo>
                  <a:cubicBezTo>
                    <a:pt x="0" y="1"/>
                    <a:pt x="0" y="10"/>
                    <a:pt x="6" y="10"/>
                  </a:cubicBezTo>
                  <a:cubicBezTo>
                    <a:pt x="42" y="10"/>
                    <a:pt x="42" y="10"/>
                    <a:pt x="42" y="10"/>
                  </a:cubicBezTo>
                  <a:cubicBezTo>
                    <a:pt x="43" y="10"/>
                    <a:pt x="43" y="11"/>
                    <a:pt x="43" y="11"/>
                  </a:cubicBezTo>
                  <a:cubicBezTo>
                    <a:pt x="43" y="12"/>
                    <a:pt x="43" y="12"/>
                    <a:pt x="43" y="12"/>
                  </a:cubicBezTo>
                  <a:cubicBezTo>
                    <a:pt x="43" y="13"/>
                    <a:pt x="43" y="13"/>
                    <a:pt x="42" y="13"/>
                  </a:cubicBezTo>
                  <a:cubicBezTo>
                    <a:pt x="22" y="13"/>
                    <a:pt x="22" y="13"/>
                    <a:pt x="22" y="13"/>
                  </a:cubicBezTo>
                  <a:cubicBezTo>
                    <a:pt x="18" y="13"/>
                    <a:pt x="15" y="16"/>
                    <a:pt x="15" y="20"/>
                  </a:cubicBezTo>
                  <a:cubicBezTo>
                    <a:pt x="15" y="51"/>
                    <a:pt x="15" y="51"/>
                    <a:pt x="15" y="51"/>
                  </a:cubicBezTo>
                  <a:cubicBezTo>
                    <a:pt x="15" y="51"/>
                    <a:pt x="15" y="52"/>
                    <a:pt x="14" y="52"/>
                  </a:cubicBezTo>
                  <a:close/>
                  <a:moveTo>
                    <a:pt x="58" y="67"/>
                  </a:moveTo>
                  <a:cubicBezTo>
                    <a:pt x="22" y="67"/>
                    <a:pt x="22" y="67"/>
                    <a:pt x="22" y="67"/>
                  </a:cubicBezTo>
                  <a:cubicBezTo>
                    <a:pt x="19" y="67"/>
                    <a:pt x="16" y="64"/>
                    <a:pt x="16" y="61"/>
                  </a:cubicBezTo>
                  <a:cubicBezTo>
                    <a:pt x="16" y="47"/>
                    <a:pt x="16" y="34"/>
                    <a:pt x="16" y="20"/>
                  </a:cubicBezTo>
                  <a:cubicBezTo>
                    <a:pt x="16" y="17"/>
                    <a:pt x="19" y="14"/>
                    <a:pt x="22" y="14"/>
                  </a:cubicBezTo>
                  <a:cubicBezTo>
                    <a:pt x="35" y="14"/>
                    <a:pt x="46" y="14"/>
                    <a:pt x="58" y="14"/>
                  </a:cubicBezTo>
                  <a:cubicBezTo>
                    <a:pt x="59" y="14"/>
                    <a:pt x="60" y="15"/>
                    <a:pt x="60" y="16"/>
                  </a:cubicBezTo>
                  <a:cubicBezTo>
                    <a:pt x="60" y="23"/>
                    <a:pt x="60" y="23"/>
                    <a:pt x="60" y="23"/>
                  </a:cubicBezTo>
                  <a:cubicBezTo>
                    <a:pt x="60" y="23"/>
                    <a:pt x="59" y="24"/>
                    <a:pt x="59" y="24"/>
                  </a:cubicBezTo>
                  <a:cubicBezTo>
                    <a:pt x="59" y="24"/>
                    <a:pt x="59" y="24"/>
                    <a:pt x="59" y="24"/>
                  </a:cubicBezTo>
                  <a:cubicBezTo>
                    <a:pt x="58" y="24"/>
                    <a:pt x="57" y="23"/>
                    <a:pt x="57" y="23"/>
                  </a:cubicBezTo>
                  <a:cubicBezTo>
                    <a:pt x="57" y="17"/>
                    <a:pt x="57" y="17"/>
                    <a:pt x="57" y="17"/>
                  </a:cubicBezTo>
                  <a:cubicBezTo>
                    <a:pt x="57" y="16"/>
                    <a:pt x="57" y="16"/>
                    <a:pt x="56" y="16"/>
                  </a:cubicBezTo>
                  <a:cubicBezTo>
                    <a:pt x="22" y="16"/>
                    <a:pt x="22" y="16"/>
                    <a:pt x="22" y="16"/>
                  </a:cubicBezTo>
                  <a:cubicBezTo>
                    <a:pt x="16" y="16"/>
                    <a:pt x="16" y="25"/>
                    <a:pt x="22" y="25"/>
                  </a:cubicBezTo>
                  <a:cubicBezTo>
                    <a:pt x="58" y="25"/>
                    <a:pt x="58" y="25"/>
                    <a:pt x="58" y="25"/>
                  </a:cubicBezTo>
                  <a:cubicBezTo>
                    <a:pt x="59" y="25"/>
                    <a:pt x="60" y="26"/>
                    <a:pt x="60" y="27"/>
                  </a:cubicBezTo>
                  <a:cubicBezTo>
                    <a:pt x="60" y="39"/>
                    <a:pt x="60" y="52"/>
                    <a:pt x="60" y="65"/>
                  </a:cubicBezTo>
                  <a:cubicBezTo>
                    <a:pt x="60" y="66"/>
                    <a:pt x="59" y="67"/>
                    <a:pt x="58" y="67"/>
                  </a:cubicBezTo>
                  <a:close/>
                  <a:moveTo>
                    <a:pt x="55" y="18"/>
                  </a:moveTo>
                  <a:cubicBezTo>
                    <a:pt x="23" y="18"/>
                    <a:pt x="23" y="18"/>
                    <a:pt x="23" y="18"/>
                  </a:cubicBezTo>
                  <a:cubicBezTo>
                    <a:pt x="22" y="18"/>
                    <a:pt x="22" y="17"/>
                    <a:pt x="22" y="17"/>
                  </a:cubicBezTo>
                  <a:cubicBezTo>
                    <a:pt x="22" y="17"/>
                    <a:pt x="22" y="17"/>
                    <a:pt x="22" y="17"/>
                  </a:cubicBezTo>
                  <a:cubicBezTo>
                    <a:pt x="22" y="17"/>
                    <a:pt x="22" y="16"/>
                    <a:pt x="23" y="16"/>
                  </a:cubicBezTo>
                  <a:cubicBezTo>
                    <a:pt x="55" y="16"/>
                    <a:pt x="55" y="16"/>
                    <a:pt x="55" y="16"/>
                  </a:cubicBezTo>
                  <a:cubicBezTo>
                    <a:pt x="56" y="16"/>
                    <a:pt x="56" y="17"/>
                    <a:pt x="56" y="17"/>
                  </a:cubicBezTo>
                  <a:cubicBezTo>
                    <a:pt x="56" y="17"/>
                    <a:pt x="56" y="17"/>
                    <a:pt x="56" y="17"/>
                  </a:cubicBezTo>
                  <a:cubicBezTo>
                    <a:pt x="56" y="17"/>
                    <a:pt x="56" y="18"/>
                    <a:pt x="55" y="18"/>
                  </a:cubicBezTo>
                  <a:close/>
                  <a:moveTo>
                    <a:pt x="55" y="20"/>
                  </a:moveTo>
                  <a:cubicBezTo>
                    <a:pt x="23" y="20"/>
                    <a:pt x="23" y="20"/>
                    <a:pt x="23" y="20"/>
                  </a:cubicBezTo>
                  <a:cubicBezTo>
                    <a:pt x="22" y="20"/>
                    <a:pt x="22" y="20"/>
                    <a:pt x="22" y="19"/>
                  </a:cubicBezTo>
                  <a:cubicBezTo>
                    <a:pt x="22" y="19"/>
                    <a:pt x="22" y="19"/>
                    <a:pt x="22" y="19"/>
                  </a:cubicBezTo>
                  <a:cubicBezTo>
                    <a:pt x="22" y="19"/>
                    <a:pt x="22" y="18"/>
                    <a:pt x="23" y="18"/>
                  </a:cubicBezTo>
                  <a:cubicBezTo>
                    <a:pt x="55" y="18"/>
                    <a:pt x="55" y="18"/>
                    <a:pt x="55" y="18"/>
                  </a:cubicBezTo>
                  <a:cubicBezTo>
                    <a:pt x="56" y="18"/>
                    <a:pt x="56" y="19"/>
                    <a:pt x="56" y="19"/>
                  </a:cubicBezTo>
                  <a:cubicBezTo>
                    <a:pt x="56" y="19"/>
                    <a:pt x="56" y="19"/>
                    <a:pt x="56" y="19"/>
                  </a:cubicBezTo>
                  <a:cubicBezTo>
                    <a:pt x="56" y="20"/>
                    <a:pt x="56" y="20"/>
                    <a:pt x="55" y="20"/>
                  </a:cubicBezTo>
                  <a:close/>
                  <a:moveTo>
                    <a:pt x="55" y="22"/>
                  </a:moveTo>
                  <a:cubicBezTo>
                    <a:pt x="23" y="22"/>
                    <a:pt x="23" y="22"/>
                    <a:pt x="23" y="22"/>
                  </a:cubicBezTo>
                  <a:cubicBezTo>
                    <a:pt x="22" y="22"/>
                    <a:pt x="22" y="22"/>
                    <a:pt x="22" y="22"/>
                  </a:cubicBezTo>
                  <a:cubicBezTo>
                    <a:pt x="22" y="21"/>
                    <a:pt x="22" y="21"/>
                    <a:pt x="22" y="21"/>
                  </a:cubicBezTo>
                  <a:cubicBezTo>
                    <a:pt x="22" y="21"/>
                    <a:pt x="22" y="21"/>
                    <a:pt x="23" y="21"/>
                  </a:cubicBezTo>
                  <a:cubicBezTo>
                    <a:pt x="55" y="21"/>
                    <a:pt x="55" y="21"/>
                    <a:pt x="55" y="21"/>
                  </a:cubicBezTo>
                  <a:cubicBezTo>
                    <a:pt x="56" y="21"/>
                    <a:pt x="56" y="21"/>
                    <a:pt x="56" y="21"/>
                  </a:cubicBezTo>
                  <a:cubicBezTo>
                    <a:pt x="56" y="22"/>
                    <a:pt x="56" y="22"/>
                    <a:pt x="56" y="22"/>
                  </a:cubicBezTo>
                  <a:cubicBezTo>
                    <a:pt x="56" y="22"/>
                    <a:pt x="56" y="22"/>
                    <a:pt x="55" y="22"/>
                  </a:cubicBezTo>
                  <a:close/>
                  <a:moveTo>
                    <a:pt x="55" y="25"/>
                  </a:moveTo>
                  <a:cubicBezTo>
                    <a:pt x="23" y="25"/>
                    <a:pt x="23" y="25"/>
                    <a:pt x="23" y="25"/>
                  </a:cubicBezTo>
                  <a:cubicBezTo>
                    <a:pt x="22" y="25"/>
                    <a:pt x="22" y="24"/>
                    <a:pt x="22" y="24"/>
                  </a:cubicBezTo>
                  <a:cubicBezTo>
                    <a:pt x="22" y="24"/>
                    <a:pt x="22" y="24"/>
                    <a:pt x="22" y="24"/>
                  </a:cubicBezTo>
                  <a:cubicBezTo>
                    <a:pt x="22" y="23"/>
                    <a:pt x="22" y="23"/>
                    <a:pt x="23" y="23"/>
                  </a:cubicBezTo>
                  <a:cubicBezTo>
                    <a:pt x="55" y="23"/>
                    <a:pt x="55" y="23"/>
                    <a:pt x="55" y="23"/>
                  </a:cubicBezTo>
                  <a:cubicBezTo>
                    <a:pt x="56" y="23"/>
                    <a:pt x="56" y="23"/>
                    <a:pt x="56" y="24"/>
                  </a:cubicBezTo>
                  <a:cubicBezTo>
                    <a:pt x="56" y="24"/>
                    <a:pt x="56" y="24"/>
                    <a:pt x="56" y="24"/>
                  </a:cubicBezTo>
                  <a:cubicBezTo>
                    <a:pt x="56" y="24"/>
                    <a:pt x="56" y="25"/>
                    <a:pt x="55" y="25"/>
                  </a:cubicBezTo>
                  <a:close/>
                  <a:moveTo>
                    <a:pt x="39" y="3"/>
                  </a:moveTo>
                  <a:cubicBezTo>
                    <a:pt x="7" y="3"/>
                    <a:pt x="7" y="3"/>
                    <a:pt x="7" y="3"/>
                  </a:cubicBezTo>
                  <a:cubicBezTo>
                    <a:pt x="6" y="3"/>
                    <a:pt x="6" y="3"/>
                    <a:pt x="6" y="2"/>
                  </a:cubicBezTo>
                  <a:cubicBezTo>
                    <a:pt x="6" y="2"/>
                    <a:pt x="6" y="2"/>
                    <a:pt x="6" y="2"/>
                  </a:cubicBezTo>
                  <a:cubicBezTo>
                    <a:pt x="6" y="2"/>
                    <a:pt x="6" y="2"/>
                    <a:pt x="7" y="2"/>
                  </a:cubicBezTo>
                  <a:cubicBezTo>
                    <a:pt x="39" y="2"/>
                    <a:pt x="39" y="2"/>
                    <a:pt x="39" y="2"/>
                  </a:cubicBezTo>
                  <a:cubicBezTo>
                    <a:pt x="40" y="2"/>
                    <a:pt x="40" y="2"/>
                    <a:pt x="40" y="2"/>
                  </a:cubicBezTo>
                  <a:cubicBezTo>
                    <a:pt x="40" y="2"/>
                    <a:pt x="40" y="2"/>
                    <a:pt x="40" y="2"/>
                  </a:cubicBezTo>
                  <a:cubicBezTo>
                    <a:pt x="40" y="3"/>
                    <a:pt x="40" y="3"/>
                    <a:pt x="39" y="3"/>
                  </a:cubicBezTo>
                  <a:close/>
                  <a:moveTo>
                    <a:pt x="39" y="5"/>
                  </a:moveTo>
                  <a:cubicBezTo>
                    <a:pt x="7" y="5"/>
                    <a:pt x="7" y="5"/>
                    <a:pt x="7" y="5"/>
                  </a:cubicBezTo>
                  <a:cubicBezTo>
                    <a:pt x="6" y="5"/>
                    <a:pt x="6" y="5"/>
                    <a:pt x="6" y="5"/>
                  </a:cubicBezTo>
                  <a:cubicBezTo>
                    <a:pt x="6" y="5"/>
                    <a:pt x="6" y="5"/>
                    <a:pt x="6" y="5"/>
                  </a:cubicBezTo>
                  <a:cubicBezTo>
                    <a:pt x="6" y="4"/>
                    <a:pt x="6" y="4"/>
                    <a:pt x="7" y="4"/>
                  </a:cubicBezTo>
                  <a:cubicBezTo>
                    <a:pt x="39" y="4"/>
                    <a:pt x="39" y="4"/>
                    <a:pt x="39" y="4"/>
                  </a:cubicBezTo>
                  <a:cubicBezTo>
                    <a:pt x="40" y="4"/>
                    <a:pt x="40" y="4"/>
                    <a:pt x="40" y="5"/>
                  </a:cubicBezTo>
                  <a:cubicBezTo>
                    <a:pt x="40" y="5"/>
                    <a:pt x="40" y="5"/>
                    <a:pt x="40" y="5"/>
                  </a:cubicBezTo>
                  <a:cubicBezTo>
                    <a:pt x="40" y="5"/>
                    <a:pt x="40" y="5"/>
                    <a:pt x="39" y="5"/>
                  </a:cubicBezTo>
                  <a:close/>
                  <a:moveTo>
                    <a:pt x="39" y="8"/>
                  </a:moveTo>
                  <a:cubicBezTo>
                    <a:pt x="7" y="8"/>
                    <a:pt x="7" y="8"/>
                    <a:pt x="7" y="8"/>
                  </a:cubicBezTo>
                  <a:cubicBezTo>
                    <a:pt x="6" y="8"/>
                    <a:pt x="6" y="7"/>
                    <a:pt x="6" y="7"/>
                  </a:cubicBezTo>
                  <a:cubicBezTo>
                    <a:pt x="6" y="7"/>
                    <a:pt x="6" y="7"/>
                    <a:pt x="6" y="7"/>
                  </a:cubicBezTo>
                  <a:cubicBezTo>
                    <a:pt x="6" y="6"/>
                    <a:pt x="6" y="6"/>
                    <a:pt x="7" y="6"/>
                  </a:cubicBezTo>
                  <a:cubicBezTo>
                    <a:pt x="39" y="6"/>
                    <a:pt x="39" y="6"/>
                    <a:pt x="39" y="6"/>
                  </a:cubicBezTo>
                  <a:cubicBezTo>
                    <a:pt x="40" y="6"/>
                    <a:pt x="40" y="6"/>
                    <a:pt x="40" y="7"/>
                  </a:cubicBezTo>
                  <a:cubicBezTo>
                    <a:pt x="40" y="7"/>
                    <a:pt x="40" y="7"/>
                    <a:pt x="40" y="7"/>
                  </a:cubicBezTo>
                  <a:cubicBezTo>
                    <a:pt x="40" y="7"/>
                    <a:pt x="40" y="8"/>
                    <a:pt x="39" y="8"/>
                  </a:cubicBezTo>
                  <a:close/>
                  <a:moveTo>
                    <a:pt x="39" y="10"/>
                  </a:moveTo>
                  <a:cubicBezTo>
                    <a:pt x="7" y="10"/>
                    <a:pt x="7" y="10"/>
                    <a:pt x="7" y="10"/>
                  </a:cubicBezTo>
                  <a:cubicBezTo>
                    <a:pt x="6" y="10"/>
                    <a:pt x="6" y="10"/>
                    <a:pt x="6" y="9"/>
                  </a:cubicBezTo>
                  <a:cubicBezTo>
                    <a:pt x="6" y="9"/>
                    <a:pt x="6" y="9"/>
                    <a:pt x="6" y="9"/>
                  </a:cubicBezTo>
                  <a:cubicBezTo>
                    <a:pt x="6" y="9"/>
                    <a:pt x="6" y="8"/>
                    <a:pt x="7" y="8"/>
                  </a:cubicBezTo>
                  <a:cubicBezTo>
                    <a:pt x="39" y="8"/>
                    <a:pt x="39" y="8"/>
                    <a:pt x="39" y="8"/>
                  </a:cubicBezTo>
                  <a:cubicBezTo>
                    <a:pt x="40" y="8"/>
                    <a:pt x="40" y="9"/>
                    <a:pt x="40" y="9"/>
                  </a:cubicBezTo>
                  <a:cubicBezTo>
                    <a:pt x="40" y="9"/>
                    <a:pt x="40" y="9"/>
                    <a:pt x="40" y="9"/>
                  </a:cubicBezTo>
                  <a:cubicBezTo>
                    <a:pt x="40" y="10"/>
                    <a:pt x="40" y="10"/>
                    <a:pt x="39" y="10"/>
                  </a:cubicBezTo>
                  <a:close/>
                </a:path>
              </a:pathLst>
            </a:custGeom>
            <a:solidFill>
              <a:schemeClr val="bg1"/>
            </a:solidFill>
            <a:ln>
              <a:noFill/>
            </a:ln>
          </p:spPr>
          <p:txBody>
            <a:bodyPr/>
            <a:lstStyle/>
            <a:p>
              <a:endParaRPr lang="zh-CN" altLang="en-US" sz="1350">
                <a:solidFill>
                  <a:schemeClr val="tx1">
                    <a:lumMod val="75000"/>
                    <a:lumOff val="25000"/>
                  </a:schemeClr>
                </a:solidFill>
              </a:endParaRPr>
            </a:p>
          </p:txBody>
        </p:sp>
      </p:grpSp>
      <p:grpSp>
        <p:nvGrpSpPr>
          <p:cNvPr id="36" name="组合 35"/>
          <p:cNvGrpSpPr/>
          <p:nvPr/>
        </p:nvGrpSpPr>
        <p:grpSpPr>
          <a:xfrm>
            <a:off x="5022052" y="3404483"/>
            <a:ext cx="473515" cy="475124"/>
            <a:chOff x="5022052" y="3404483"/>
            <a:chExt cx="473515" cy="475124"/>
          </a:xfrm>
        </p:grpSpPr>
        <p:sp>
          <p:nvSpPr>
            <p:cNvPr id="13" name="Oval 10"/>
            <p:cNvSpPr>
              <a:spLocks noChangeArrowheads="1"/>
            </p:cNvSpPr>
            <p:nvPr/>
          </p:nvSpPr>
          <p:spPr bwMode="auto">
            <a:xfrm>
              <a:off x="5022052" y="3404483"/>
              <a:ext cx="473515" cy="475124"/>
            </a:xfrm>
            <a:prstGeom prst="rect">
              <a:avLst/>
            </a:prstGeom>
            <a:solidFill>
              <a:srgbClr val="5196AD"/>
            </a:solidFill>
            <a:ln>
              <a:noFill/>
            </a:ln>
          </p:spPr>
          <p:txBody>
            <a:bodyPr/>
            <a:lstStyle/>
            <a:p>
              <a:endParaRPr lang="zh-CN" altLang="en-US" sz="1350">
                <a:solidFill>
                  <a:schemeClr val="tx1">
                    <a:lumMod val="75000"/>
                    <a:lumOff val="25000"/>
                  </a:schemeClr>
                </a:solidFill>
              </a:endParaRPr>
            </a:p>
          </p:txBody>
        </p:sp>
        <p:sp>
          <p:nvSpPr>
            <p:cNvPr id="26" name="Freeform 22"/>
            <p:cNvSpPr>
              <a:spLocks noEditPoints="1"/>
            </p:cNvSpPr>
            <p:nvPr/>
          </p:nvSpPr>
          <p:spPr bwMode="auto">
            <a:xfrm>
              <a:off x="5141236" y="3522056"/>
              <a:ext cx="233537" cy="239978"/>
            </a:xfrm>
            <a:custGeom>
              <a:avLst/>
              <a:gdLst>
                <a:gd name="T0" fmla="*/ 58 w 83"/>
                <a:gd name="T1" fmla="*/ 28 h 85"/>
                <a:gd name="T2" fmla="*/ 35 w 83"/>
                <a:gd name="T3" fmla="*/ 14 h 85"/>
                <a:gd name="T4" fmla="*/ 20 w 83"/>
                <a:gd name="T5" fmla="*/ 34 h 85"/>
                <a:gd name="T6" fmla="*/ 33 w 83"/>
                <a:gd name="T7" fmla="*/ 15 h 85"/>
                <a:gd name="T8" fmla="*/ 34 w 83"/>
                <a:gd name="T9" fmla="*/ 16 h 85"/>
                <a:gd name="T10" fmla="*/ 23 w 83"/>
                <a:gd name="T11" fmla="*/ 41 h 85"/>
                <a:gd name="T12" fmla="*/ 35 w 83"/>
                <a:gd name="T13" fmla="*/ 56 h 85"/>
                <a:gd name="T14" fmla="*/ 23 w 83"/>
                <a:gd name="T15" fmla="*/ 55 h 85"/>
                <a:gd name="T16" fmla="*/ 20 w 83"/>
                <a:gd name="T17" fmla="*/ 52 h 85"/>
                <a:gd name="T18" fmla="*/ 44 w 83"/>
                <a:gd name="T19" fmla="*/ 64 h 85"/>
                <a:gd name="T20" fmla="*/ 22 w 83"/>
                <a:gd name="T21" fmla="*/ 63 h 85"/>
                <a:gd name="T22" fmla="*/ 22 w 83"/>
                <a:gd name="T23" fmla="*/ 57 h 85"/>
                <a:gd name="T24" fmla="*/ 67 w 83"/>
                <a:gd name="T25" fmla="*/ 41 h 85"/>
                <a:gd name="T26" fmla="*/ 65 w 83"/>
                <a:gd name="T27" fmla="*/ 46 h 85"/>
                <a:gd name="T28" fmla="*/ 54 w 83"/>
                <a:gd name="T29" fmla="*/ 50 h 85"/>
                <a:gd name="T30" fmla="*/ 40 w 83"/>
                <a:gd name="T31" fmla="*/ 11 h 85"/>
                <a:gd name="T32" fmla="*/ 57 w 83"/>
                <a:gd name="T33" fmla="*/ 24 h 85"/>
                <a:gd name="T34" fmla="*/ 52 w 83"/>
                <a:gd name="T35" fmla="*/ 40 h 85"/>
                <a:gd name="T36" fmla="*/ 52 w 83"/>
                <a:gd name="T37" fmla="*/ 40 h 85"/>
                <a:gd name="T38" fmla="*/ 34 w 83"/>
                <a:gd name="T39" fmla="*/ 43 h 85"/>
                <a:gd name="T40" fmla="*/ 58 w 83"/>
                <a:gd name="T41" fmla="*/ 61 h 85"/>
                <a:gd name="T42" fmla="*/ 9 w 83"/>
                <a:gd name="T43" fmla="*/ 34 h 85"/>
                <a:gd name="T44" fmla="*/ 33 w 83"/>
                <a:gd name="T45" fmla="*/ 10 h 85"/>
                <a:gd name="T46" fmla="*/ 66 w 83"/>
                <a:gd name="T47" fmla="*/ 18 h 85"/>
                <a:gd name="T48" fmla="*/ 76 w 83"/>
                <a:gd name="T49" fmla="*/ 47 h 85"/>
                <a:gd name="T50" fmla="*/ 75 w 83"/>
                <a:gd name="T51" fmla="*/ 47 h 85"/>
                <a:gd name="T52" fmla="*/ 73 w 83"/>
                <a:gd name="T53" fmla="*/ 39 h 85"/>
                <a:gd name="T54" fmla="*/ 68 w 83"/>
                <a:gd name="T55" fmla="*/ 25 h 85"/>
                <a:gd name="T56" fmla="*/ 68 w 83"/>
                <a:gd name="T57" fmla="*/ 37 h 85"/>
                <a:gd name="T58" fmla="*/ 52 w 83"/>
                <a:gd name="T59" fmla="*/ 71 h 85"/>
                <a:gd name="T60" fmla="*/ 58 w 83"/>
                <a:gd name="T61" fmla="*/ 66 h 85"/>
                <a:gd name="T62" fmla="*/ 70 w 83"/>
                <a:gd name="T63" fmla="*/ 53 h 85"/>
                <a:gd name="T64" fmla="*/ 58 w 83"/>
                <a:gd name="T65" fmla="*/ 61 h 85"/>
                <a:gd name="T66" fmla="*/ 17 w 83"/>
                <a:gd name="T67" fmla="*/ 49 h 85"/>
                <a:gd name="T68" fmla="*/ 12 w 83"/>
                <a:gd name="T69" fmla="*/ 38 h 85"/>
                <a:gd name="T70" fmla="*/ 15 w 83"/>
                <a:gd name="T71" fmla="*/ 5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3" h="85">
                  <a:moveTo>
                    <a:pt x="58" y="27"/>
                  </a:moveTo>
                  <a:cubicBezTo>
                    <a:pt x="58" y="27"/>
                    <a:pt x="58" y="28"/>
                    <a:pt x="58" y="28"/>
                  </a:cubicBezTo>
                  <a:cubicBezTo>
                    <a:pt x="58" y="29"/>
                    <a:pt x="58" y="29"/>
                    <a:pt x="57" y="29"/>
                  </a:cubicBezTo>
                  <a:cubicBezTo>
                    <a:pt x="51" y="22"/>
                    <a:pt x="44" y="17"/>
                    <a:pt x="35" y="14"/>
                  </a:cubicBezTo>
                  <a:cubicBezTo>
                    <a:pt x="21" y="10"/>
                    <a:pt x="12" y="19"/>
                    <a:pt x="19" y="34"/>
                  </a:cubicBezTo>
                  <a:cubicBezTo>
                    <a:pt x="19" y="35"/>
                    <a:pt x="20" y="35"/>
                    <a:pt x="20" y="34"/>
                  </a:cubicBezTo>
                  <a:cubicBezTo>
                    <a:pt x="22" y="28"/>
                    <a:pt x="25" y="22"/>
                    <a:pt x="30" y="16"/>
                  </a:cubicBezTo>
                  <a:cubicBezTo>
                    <a:pt x="30" y="15"/>
                    <a:pt x="32" y="15"/>
                    <a:pt x="33" y="15"/>
                  </a:cubicBezTo>
                  <a:cubicBezTo>
                    <a:pt x="33" y="15"/>
                    <a:pt x="33" y="15"/>
                    <a:pt x="33" y="15"/>
                  </a:cubicBezTo>
                  <a:cubicBezTo>
                    <a:pt x="34" y="15"/>
                    <a:pt x="34" y="16"/>
                    <a:pt x="34" y="16"/>
                  </a:cubicBezTo>
                  <a:cubicBezTo>
                    <a:pt x="28" y="22"/>
                    <a:pt x="25" y="31"/>
                    <a:pt x="22" y="38"/>
                  </a:cubicBezTo>
                  <a:cubicBezTo>
                    <a:pt x="22" y="39"/>
                    <a:pt x="22" y="40"/>
                    <a:pt x="23" y="41"/>
                  </a:cubicBezTo>
                  <a:cubicBezTo>
                    <a:pt x="26" y="46"/>
                    <a:pt x="30" y="51"/>
                    <a:pt x="35" y="55"/>
                  </a:cubicBezTo>
                  <a:cubicBezTo>
                    <a:pt x="35" y="55"/>
                    <a:pt x="35" y="56"/>
                    <a:pt x="35" y="56"/>
                  </a:cubicBezTo>
                  <a:cubicBezTo>
                    <a:pt x="31" y="56"/>
                    <a:pt x="28" y="56"/>
                    <a:pt x="25" y="56"/>
                  </a:cubicBezTo>
                  <a:cubicBezTo>
                    <a:pt x="24" y="56"/>
                    <a:pt x="24" y="55"/>
                    <a:pt x="23" y="55"/>
                  </a:cubicBezTo>
                  <a:cubicBezTo>
                    <a:pt x="22" y="54"/>
                    <a:pt x="22" y="53"/>
                    <a:pt x="21" y="52"/>
                  </a:cubicBezTo>
                  <a:cubicBezTo>
                    <a:pt x="20" y="52"/>
                    <a:pt x="20" y="52"/>
                    <a:pt x="20" y="52"/>
                  </a:cubicBezTo>
                  <a:cubicBezTo>
                    <a:pt x="19" y="72"/>
                    <a:pt x="32" y="78"/>
                    <a:pt x="45" y="65"/>
                  </a:cubicBezTo>
                  <a:cubicBezTo>
                    <a:pt x="45" y="65"/>
                    <a:pt x="45" y="64"/>
                    <a:pt x="44" y="64"/>
                  </a:cubicBezTo>
                  <a:cubicBezTo>
                    <a:pt x="37" y="66"/>
                    <a:pt x="30" y="66"/>
                    <a:pt x="25" y="65"/>
                  </a:cubicBezTo>
                  <a:cubicBezTo>
                    <a:pt x="24" y="65"/>
                    <a:pt x="23" y="64"/>
                    <a:pt x="22" y="63"/>
                  </a:cubicBezTo>
                  <a:cubicBezTo>
                    <a:pt x="22" y="61"/>
                    <a:pt x="21" y="59"/>
                    <a:pt x="21" y="57"/>
                  </a:cubicBezTo>
                  <a:cubicBezTo>
                    <a:pt x="21" y="57"/>
                    <a:pt x="21" y="56"/>
                    <a:pt x="22" y="57"/>
                  </a:cubicBezTo>
                  <a:cubicBezTo>
                    <a:pt x="36" y="60"/>
                    <a:pt x="59" y="54"/>
                    <a:pt x="69" y="44"/>
                  </a:cubicBezTo>
                  <a:cubicBezTo>
                    <a:pt x="68" y="43"/>
                    <a:pt x="68" y="42"/>
                    <a:pt x="67" y="41"/>
                  </a:cubicBezTo>
                  <a:cubicBezTo>
                    <a:pt x="67" y="41"/>
                    <a:pt x="66" y="41"/>
                    <a:pt x="66" y="41"/>
                  </a:cubicBezTo>
                  <a:cubicBezTo>
                    <a:pt x="66" y="43"/>
                    <a:pt x="65" y="44"/>
                    <a:pt x="65" y="46"/>
                  </a:cubicBezTo>
                  <a:cubicBezTo>
                    <a:pt x="62" y="48"/>
                    <a:pt x="59" y="49"/>
                    <a:pt x="55" y="51"/>
                  </a:cubicBezTo>
                  <a:cubicBezTo>
                    <a:pt x="55" y="51"/>
                    <a:pt x="54" y="50"/>
                    <a:pt x="54" y="50"/>
                  </a:cubicBezTo>
                  <a:cubicBezTo>
                    <a:pt x="55" y="49"/>
                    <a:pt x="55" y="48"/>
                    <a:pt x="56" y="46"/>
                  </a:cubicBezTo>
                  <a:cubicBezTo>
                    <a:pt x="67" y="17"/>
                    <a:pt x="54" y="2"/>
                    <a:pt x="40" y="11"/>
                  </a:cubicBezTo>
                  <a:cubicBezTo>
                    <a:pt x="39" y="11"/>
                    <a:pt x="39" y="12"/>
                    <a:pt x="40" y="12"/>
                  </a:cubicBezTo>
                  <a:cubicBezTo>
                    <a:pt x="46" y="15"/>
                    <a:pt x="52" y="19"/>
                    <a:pt x="57" y="24"/>
                  </a:cubicBezTo>
                  <a:cubicBezTo>
                    <a:pt x="58" y="25"/>
                    <a:pt x="58" y="26"/>
                    <a:pt x="58" y="27"/>
                  </a:cubicBezTo>
                  <a:close/>
                  <a:moveTo>
                    <a:pt x="52" y="40"/>
                  </a:moveTo>
                  <a:cubicBezTo>
                    <a:pt x="53" y="55"/>
                    <a:pt x="31" y="55"/>
                    <a:pt x="31" y="41"/>
                  </a:cubicBezTo>
                  <a:cubicBezTo>
                    <a:pt x="31" y="28"/>
                    <a:pt x="51" y="27"/>
                    <a:pt x="52" y="40"/>
                  </a:cubicBezTo>
                  <a:close/>
                  <a:moveTo>
                    <a:pt x="44" y="43"/>
                  </a:moveTo>
                  <a:cubicBezTo>
                    <a:pt x="44" y="49"/>
                    <a:pt x="34" y="50"/>
                    <a:pt x="34" y="43"/>
                  </a:cubicBezTo>
                  <a:cubicBezTo>
                    <a:pt x="34" y="37"/>
                    <a:pt x="43" y="37"/>
                    <a:pt x="44" y="43"/>
                  </a:cubicBezTo>
                  <a:close/>
                  <a:moveTo>
                    <a:pt x="58" y="61"/>
                  </a:moveTo>
                  <a:cubicBezTo>
                    <a:pt x="44" y="85"/>
                    <a:pt x="22" y="83"/>
                    <a:pt x="17" y="63"/>
                  </a:cubicBezTo>
                  <a:cubicBezTo>
                    <a:pt x="4" y="58"/>
                    <a:pt x="0" y="45"/>
                    <a:pt x="9" y="34"/>
                  </a:cubicBezTo>
                  <a:cubicBezTo>
                    <a:pt x="10" y="33"/>
                    <a:pt x="10" y="32"/>
                    <a:pt x="10" y="31"/>
                  </a:cubicBezTo>
                  <a:cubicBezTo>
                    <a:pt x="7" y="16"/>
                    <a:pt x="18" y="7"/>
                    <a:pt x="33" y="10"/>
                  </a:cubicBezTo>
                  <a:cubicBezTo>
                    <a:pt x="34" y="10"/>
                    <a:pt x="35" y="10"/>
                    <a:pt x="36" y="9"/>
                  </a:cubicBezTo>
                  <a:cubicBezTo>
                    <a:pt x="48" y="0"/>
                    <a:pt x="62" y="4"/>
                    <a:pt x="66" y="18"/>
                  </a:cubicBezTo>
                  <a:cubicBezTo>
                    <a:pt x="67" y="19"/>
                    <a:pt x="67" y="19"/>
                    <a:pt x="68" y="20"/>
                  </a:cubicBezTo>
                  <a:cubicBezTo>
                    <a:pt x="80" y="25"/>
                    <a:pt x="83" y="37"/>
                    <a:pt x="76" y="47"/>
                  </a:cubicBezTo>
                  <a:cubicBezTo>
                    <a:pt x="76" y="47"/>
                    <a:pt x="75" y="47"/>
                    <a:pt x="75" y="47"/>
                  </a:cubicBezTo>
                  <a:cubicBezTo>
                    <a:pt x="75" y="47"/>
                    <a:pt x="75" y="47"/>
                    <a:pt x="75" y="47"/>
                  </a:cubicBezTo>
                  <a:cubicBezTo>
                    <a:pt x="74" y="45"/>
                    <a:pt x="73" y="43"/>
                    <a:pt x="73" y="42"/>
                  </a:cubicBezTo>
                  <a:cubicBezTo>
                    <a:pt x="72" y="41"/>
                    <a:pt x="72" y="40"/>
                    <a:pt x="73" y="39"/>
                  </a:cubicBezTo>
                  <a:cubicBezTo>
                    <a:pt x="75" y="33"/>
                    <a:pt x="74" y="28"/>
                    <a:pt x="69" y="24"/>
                  </a:cubicBezTo>
                  <a:cubicBezTo>
                    <a:pt x="68" y="24"/>
                    <a:pt x="68" y="24"/>
                    <a:pt x="68" y="25"/>
                  </a:cubicBezTo>
                  <a:cubicBezTo>
                    <a:pt x="68" y="27"/>
                    <a:pt x="68" y="30"/>
                    <a:pt x="67" y="34"/>
                  </a:cubicBezTo>
                  <a:cubicBezTo>
                    <a:pt x="67" y="35"/>
                    <a:pt x="67" y="36"/>
                    <a:pt x="68" y="37"/>
                  </a:cubicBezTo>
                  <a:cubicBezTo>
                    <a:pt x="82" y="58"/>
                    <a:pt x="71" y="76"/>
                    <a:pt x="52" y="72"/>
                  </a:cubicBezTo>
                  <a:cubicBezTo>
                    <a:pt x="52" y="72"/>
                    <a:pt x="51" y="72"/>
                    <a:pt x="52" y="71"/>
                  </a:cubicBezTo>
                  <a:cubicBezTo>
                    <a:pt x="53" y="70"/>
                    <a:pt x="54" y="68"/>
                    <a:pt x="55" y="67"/>
                  </a:cubicBezTo>
                  <a:cubicBezTo>
                    <a:pt x="56" y="66"/>
                    <a:pt x="57" y="66"/>
                    <a:pt x="58" y="66"/>
                  </a:cubicBezTo>
                  <a:cubicBezTo>
                    <a:pt x="66" y="66"/>
                    <a:pt x="71" y="61"/>
                    <a:pt x="71" y="54"/>
                  </a:cubicBezTo>
                  <a:cubicBezTo>
                    <a:pt x="71" y="53"/>
                    <a:pt x="70" y="53"/>
                    <a:pt x="70" y="53"/>
                  </a:cubicBezTo>
                  <a:cubicBezTo>
                    <a:pt x="67" y="55"/>
                    <a:pt x="64" y="57"/>
                    <a:pt x="60" y="59"/>
                  </a:cubicBezTo>
                  <a:cubicBezTo>
                    <a:pt x="59" y="60"/>
                    <a:pt x="58" y="60"/>
                    <a:pt x="58" y="61"/>
                  </a:cubicBezTo>
                  <a:close/>
                  <a:moveTo>
                    <a:pt x="16" y="53"/>
                  </a:moveTo>
                  <a:cubicBezTo>
                    <a:pt x="16" y="52"/>
                    <a:pt x="16" y="50"/>
                    <a:pt x="17" y="49"/>
                  </a:cubicBezTo>
                  <a:cubicBezTo>
                    <a:pt x="17" y="48"/>
                    <a:pt x="17" y="47"/>
                    <a:pt x="16" y="46"/>
                  </a:cubicBezTo>
                  <a:cubicBezTo>
                    <a:pt x="14" y="43"/>
                    <a:pt x="13" y="40"/>
                    <a:pt x="12" y="38"/>
                  </a:cubicBezTo>
                  <a:cubicBezTo>
                    <a:pt x="12" y="37"/>
                    <a:pt x="11" y="37"/>
                    <a:pt x="11" y="38"/>
                  </a:cubicBezTo>
                  <a:cubicBezTo>
                    <a:pt x="7" y="44"/>
                    <a:pt x="9" y="50"/>
                    <a:pt x="15" y="54"/>
                  </a:cubicBezTo>
                  <a:cubicBezTo>
                    <a:pt x="16" y="54"/>
                    <a:pt x="16" y="54"/>
                    <a:pt x="16" y="53"/>
                  </a:cubicBezTo>
                  <a:close/>
                </a:path>
              </a:pathLst>
            </a:custGeom>
            <a:solidFill>
              <a:schemeClr val="bg1"/>
            </a:solidFill>
            <a:ln>
              <a:noFill/>
            </a:ln>
          </p:spPr>
          <p:txBody>
            <a:bodyPr/>
            <a:lstStyle/>
            <a:p>
              <a:endParaRPr lang="zh-CN" altLang="en-US" sz="1350">
                <a:solidFill>
                  <a:schemeClr val="tx1">
                    <a:lumMod val="75000"/>
                    <a:lumOff val="25000"/>
                  </a:schemeClr>
                </a:solidFill>
              </a:endParaRPr>
            </a:p>
          </p:txBody>
        </p:sp>
      </p:grpSp>
      <p:sp>
        <p:nvSpPr>
          <p:cNvPr id="27" name="文本框 26"/>
          <p:cNvSpPr txBox="1"/>
          <p:nvPr/>
        </p:nvSpPr>
        <p:spPr>
          <a:xfrm>
            <a:off x="1585046" y="1740232"/>
            <a:ext cx="2357141" cy="407547"/>
          </a:xfrm>
          <a:prstGeom prst="rect">
            <a:avLst/>
          </a:prstGeom>
          <a:noFill/>
        </p:spPr>
        <p:txBody>
          <a:bodyPr wrap="square" rtlCol="0">
            <a:spAutoFit/>
          </a:bodyPr>
          <a:lstStyle/>
          <a:p>
            <a:pPr>
              <a:lnSpc>
                <a:spcPct val="130000"/>
              </a:lnSpc>
            </a:pPr>
            <a:r>
              <a:rPr lang="zh-CN" altLang="en-US" sz="788" dirty="0">
                <a:solidFill>
                  <a:schemeClr val="tx2"/>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28" name="文本框 27"/>
          <p:cNvSpPr txBox="1"/>
          <p:nvPr/>
        </p:nvSpPr>
        <p:spPr>
          <a:xfrm>
            <a:off x="5525778" y="1740232"/>
            <a:ext cx="2357141" cy="407547"/>
          </a:xfrm>
          <a:prstGeom prst="rect">
            <a:avLst/>
          </a:prstGeom>
          <a:noFill/>
        </p:spPr>
        <p:txBody>
          <a:bodyPr wrap="square" rtlCol="0">
            <a:spAutoFit/>
          </a:bodyPr>
          <a:lstStyle/>
          <a:p>
            <a:pPr>
              <a:lnSpc>
                <a:spcPct val="130000"/>
              </a:lnSpc>
            </a:pPr>
            <a:r>
              <a:rPr lang="zh-CN" altLang="en-US" sz="788" dirty="0">
                <a:solidFill>
                  <a:schemeClr val="tx2"/>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29" name="文本框 28"/>
          <p:cNvSpPr txBox="1"/>
          <p:nvPr/>
        </p:nvSpPr>
        <p:spPr>
          <a:xfrm>
            <a:off x="1585046" y="2596262"/>
            <a:ext cx="2357141" cy="407547"/>
          </a:xfrm>
          <a:prstGeom prst="rect">
            <a:avLst/>
          </a:prstGeom>
          <a:noFill/>
        </p:spPr>
        <p:txBody>
          <a:bodyPr wrap="square" rtlCol="0">
            <a:spAutoFit/>
          </a:bodyPr>
          <a:lstStyle/>
          <a:p>
            <a:pPr>
              <a:lnSpc>
                <a:spcPct val="130000"/>
              </a:lnSpc>
            </a:pPr>
            <a:r>
              <a:rPr lang="zh-CN" altLang="en-US" sz="788" dirty="0">
                <a:solidFill>
                  <a:schemeClr val="tx2"/>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30" name="文本框 29"/>
          <p:cNvSpPr txBox="1"/>
          <p:nvPr/>
        </p:nvSpPr>
        <p:spPr>
          <a:xfrm>
            <a:off x="5525778" y="2596262"/>
            <a:ext cx="2357141" cy="407547"/>
          </a:xfrm>
          <a:prstGeom prst="rect">
            <a:avLst/>
          </a:prstGeom>
          <a:noFill/>
        </p:spPr>
        <p:txBody>
          <a:bodyPr wrap="square" rtlCol="0">
            <a:spAutoFit/>
          </a:bodyPr>
          <a:lstStyle/>
          <a:p>
            <a:pPr>
              <a:lnSpc>
                <a:spcPct val="130000"/>
              </a:lnSpc>
            </a:pPr>
            <a:r>
              <a:rPr lang="zh-CN" altLang="en-US" sz="788" dirty="0">
                <a:solidFill>
                  <a:schemeClr val="tx2"/>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31" name="文本框 30"/>
          <p:cNvSpPr txBox="1"/>
          <p:nvPr/>
        </p:nvSpPr>
        <p:spPr>
          <a:xfrm>
            <a:off x="1585046" y="3449876"/>
            <a:ext cx="2357141" cy="407547"/>
          </a:xfrm>
          <a:prstGeom prst="rect">
            <a:avLst/>
          </a:prstGeom>
          <a:noFill/>
        </p:spPr>
        <p:txBody>
          <a:bodyPr wrap="square" rtlCol="0">
            <a:spAutoFit/>
          </a:bodyPr>
          <a:lstStyle/>
          <a:p>
            <a:pPr>
              <a:lnSpc>
                <a:spcPct val="130000"/>
              </a:lnSpc>
            </a:pPr>
            <a:r>
              <a:rPr lang="zh-CN" altLang="en-US" sz="788" dirty="0">
                <a:solidFill>
                  <a:schemeClr val="tx2"/>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32" name="文本框 31"/>
          <p:cNvSpPr txBox="1"/>
          <p:nvPr/>
        </p:nvSpPr>
        <p:spPr>
          <a:xfrm>
            <a:off x="5525778" y="3449876"/>
            <a:ext cx="2357141" cy="407547"/>
          </a:xfrm>
          <a:prstGeom prst="rect">
            <a:avLst/>
          </a:prstGeom>
          <a:noFill/>
        </p:spPr>
        <p:txBody>
          <a:bodyPr wrap="square" rtlCol="0">
            <a:spAutoFit/>
          </a:bodyPr>
          <a:lstStyle/>
          <a:p>
            <a:pPr>
              <a:lnSpc>
                <a:spcPct val="130000"/>
              </a:lnSpc>
            </a:pPr>
            <a:r>
              <a:rPr lang="zh-CN" altLang="en-US" sz="788" dirty="0">
                <a:solidFill>
                  <a:schemeClr val="tx2"/>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33" name="TextBox 15"/>
          <p:cNvSpPr txBox="1"/>
          <p:nvPr/>
        </p:nvSpPr>
        <p:spPr>
          <a:xfrm>
            <a:off x="2811463" y="339502"/>
            <a:ext cx="3521075" cy="400110"/>
          </a:xfrm>
          <a:prstGeom prst="rect">
            <a:avLst/>
          </a:prstGeom>
          <a:noFill/>
        </p:spPr>
        <p:txBody>
          <a:bodyPr wrap="square" rtlCol="0">
            <a:spAutoFit/>
          </a:bodyPr>
          <a:lstStyle/>
          <a:p>
            <a:pPr algn="ctr" defTabSz="799860"/>
            <a:r>
              <a:rPr lang="zh-CN" altLang="en-US" sz="2000" b="1" dirty="0" smtClean="0">
                <a:solidFill>
                  <a:schemeClr val="accent1"/>
                </a:solidFill>
                <a:latin typeface="幼圆" panose="02010509060101010101" pitchFamily="49" charset="-122"/>
                <a:ea typeface="幼圆" panose="02010509060101010101" pitchFamily="49" charset="-122"/>
              </a:rPr>
              <a:t>添加标题内容</a:t>
            </a:r>
            <a:endParaRPr lang="zh-CN" altLang="en-US" sz="2000" b="1" dirty="0">
              <a:solidFill>
                <a:schemeClr val="accent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360039870"/>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00"/>
                                        <p:tgtEl>
                                          <p:spTgt spid="7"/>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300"/>
                                        <p:tgtEl>
                                          <p:spTgt spid="27"/>
                                        </p:tgtEl>
                                      </p:cBhvr>
                                    </p:animEffect>
                                  </p:childTnLst>
                                </p:cTn>
                              </p:par>
                            </p:childTnLst>
                          </p:cTn>
                        </p:par>
                        <p:par>
                          <p:cTn id="12" fill="hold">
                            <p:stCondLst>
                              <p:cond delay="600"/>
                            </p:stCondLst>
                            <p:childTnLst>
                              <p:par>
                                <p:cTn id="13" presetID="10" presetClass="entr" presetSubtype="0"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300"/>
                                        <p:tgtEl>
                                          <p:spTgt spid="37"/>
                                        </p:tgtEl>
                                      </p:cBhvr>
                                    </p:animEffect>
                                  </p:childTnLst>
                                </p:cTn>
                              </p:par>
                            </p:childTnLst>
                          </p:cTn>
                        </p:par>
                        <p:par>
                          <p:cTn id="16" fill="hold">
                            <p:stCondLst>
                              <p:cond delay="900"/>
                            </p:stCondLst>
                            <p:childTnLst>
                              <p:par>
                                <p:cTn id="17" presetID="10" presetClass="entr" presetSubtype="0"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300"/>
                                        <p:tgtEl>
                                          <p:spTgt spid="28"/>
                                        </p:tgtEl>
                                      </p:cBhvr>
                                    </p:animEffect>
                                  </p:childTnLst>
                                </p:cTn>
                              </p:par>
                            </p:childTnLst>
                          </p:cTn>
                        </p:par>
                        <p:par>
                          <p:cTn id="20" fill="hold">
                            <p:stCondLst>
                              <p:cond delay="1200"/>
                            </p:stCondLst>
                            <p:childTnLst>
                              <p:par>
                                <p:cTn id="21" presetID="10" presetClass="entr" presetSubtype="0"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300"/>
                                        <p:tgtEl>
                                          <p:spTgt spid="34"/>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300"/>
                                        <p:tgtEl>
                                          <p:spTgt spid="29"/>
                                        </p:tgtEl>
                                      </p:cBhvr>
                                    </p:animEffect>
                                  </p:childTnLst>
                                </p:cTn>
                              </p:par>
                            </p:childTnLst>
                          </p:cTn>
                        </p:par>
                        <p:par>
                          <p:cTn id="28" fill="hold">
                            <p:stCondLst>
                              <p:cond delay="1800"/>
                            </p:stCondLst>
                            <p:childTnLst>
                              <p:par>
                                <p:cTn id="29" presetID="10" presetClass="entr" presetSubtype="0"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300"/>
                                        <p:tgtEl>
                                          <p:spTgt spid="38"/>
                                        </p:tgtEl>
                                      </p:cBhvr>
                                    </p:animEffect>
                                  </p:childTnLst>
                                </p:cTn>
                              </p:par>
                            </p:childTnLst>
                          </p:cTn>
                        </p:par>
                        <p:par>
                          <p:cTn id="32" fill="hold">
                            <p:stCondLst>
                              <p:cond delay="2100"/>
                            </p:stCondLst>
                            <p:childTnLst>
                              <p:par>
                                <p:cTn id="33" presetID="10" presetClass="entr" presetSubtype="0"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300"/>
                                        <p:tgtEl>
                                          <p:spTgt spid="30"/>
                                        </p:tgtEl>
                                      </p:cBhvr>
                                    </p:animEffect>
                                  </p:childTnLst>
                                </p:cTn>
                              </p:par>
                            </p:childTnLst>
                          </p:cTn>
                        </p:par>
                        <p:par>
                          <p:cTn id="36" fill="hold">
                            <p:stCondLst>
                              <p:cond delay="2400"/>
                            </p:stCondLst>
                            <p:childTnLst>
                              <p:par>
                                <p:cTn id="37" presetID="10" presetClass="entr" presetSubtype="0" fill="hold"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300"/>
                                        <p:tgtEl>
                                          <p:spTgt spid="35"/>
                                        </p:tgtEl>
                                      </p:cBhvr>
                                    </p:animEffect>
                                  </p:childTnLst>
                                </p:cTn>
                              </p:par>
                            </p:childTnLst>
                          </p:cTn>
                        </p:par>
                        <p:par>
                          <p:cTn id="40" fill="hold">
                            <p:stCondLst>
                              <p:cond delay="2700"/>
                            </p:stCondLst>
                            <p:childTnLst>
                              <p:par>
                                <p:cTn id="41" presetID="10" presetClass="entr" presetSubtype="0"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300"/>
                                        <p:tgtEl>
                                          <p:spTgt spid="31"/>
                                        </p:tgtEl>
                                      </p:cBhvr>
                                    </p:animEffect>
                                  </p:childTnLst>
                                </p:cTn>
                              </p:par>
                            </p:childTnLst>
                          </p:cTn>
                        </p:par>
                        <p:par>
                          <p:cTn id="44" fill="hold">
                            <p:stCondLst>
                              <p:cond delay="3000"/>
                            </p:stCondLst>
                            <p:childTnLst>
                              <p:par>
                                <p:cTn id="45" presetID="10" presetClass="entr" presetSubtype="0" fill="hold"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300"/>
                                        <p:tgtEl>
                                          <p:spTgt spid="36"/>
                                        </p:tgtEl>
                                      </p:cBhvr>
                                    </p:animEffect>
                                  </p:childTnLst>
                                </p:cTn>
                              </p:par>
                            </p:childTnLst>
                          </p:cTn>
                        </p:par>
                        <p:par>
                          <p:cTn id="48" fill="hold">
                            <p:stCondLst>
                              <p:cond delay="3300"/>
                            </p:stCondLst>
                            <p:childTnLst>
                              <p:par>
                                <p:cTn id="49" presetID="10" presetClass="entr" presetSubtype="0"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3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76"/>
          <p:cNvSpPr txBox="1"/>
          <p:nvPr/>
        </p:nvSpPr>
        <p:spPr>
          <a:xfrm>
            <a:off x="3921873" y="1475244"/>
            <a:ext cx="1300253" cy="323165"/>
          </a:xfrm>
          <a:prstGeom prst="rect">
            <a:avLst/>
          </a:prstGeom>
          <a:noFill/>
          <a:effectLst/>
        </p:spPr>
        <p:txBody>
          <a:bodyPr wrap="square" rtlCol="0">
            <a:spAutoFit/>
          </a:bodyPr>
          <a:lstStyle/>
          <a:p>
            <a:pPr algn="ctr"/>
            <a:r>
              <a:rPr lang="zh-CN" altLang="en-US" sz="1500" b="1" dirty="0">
                <a:solidFill>
                  <a:schemeClr val="tx2"/>
                </a:solidFill>
                <a:latin typeface="微软雅黑" panose="020B0503020204020204" pitchFamily="34" charset="-122"/>
                <a:ea typeface="微软雅黑" panose="020B0503020204020204" pitchFamily="34" charset="-122"/>
              </a:rPr>
              <a:t>添加标题</a:t>
            </a:r>
          </a:p>
        </p:txBody>
      </p:sp>
      <p:sp>
        <p:nvSpPr>
          <p:cNvPr id="16" name="文本框 15"/>
          <p:cNvSpPr txBox="1"/>
          <p:nvPr/>
        </p:nvSpPr>
        <p:spPr>
          <a:xfrm>
            <a:off x="926471" y="1775326"/>
            <a:ext cx="7291058" cy="434863"/>
          </a:xfrm>
          <a:prstGeom prst="rect">
            <a:avLst/>
          </a:prstGeom>
          <a:noFill/>
          <a:effectLst/>
        </p:spPr>
        <p:txBody>
          <a:bodyPr wrap="square" rtlCol="0">
            <a:spAutoFit/>
          </a:bodyPr>
          <a:lstStyle/>
          <a:p>
            <a:pPr algn="ctr">
              <a:lnSpc>
                <a:spcPct val="130000"/>
              </a:lnSpc>
            </a:pPr>
            <a:r>
              <a:rPr lang="zh-CN" altLang="en-US" sz="900" dirty="0">
                <a:solidFill>
                  <a:schemeClr val="tx2"/>
                </a:solidFill>
                <a:latin typeface="微软雅黑" panose="020B0503020204020204" pitchFamily="34" charset="-122"/>
                <a:ea typeface="微软雅黑" panose="020B0503020204020204" pitchFamily="34" charset="-122"/>
              </a:rPr>
              <a:t>请在此添加文字说明，模板。请在此添加文字说明，模板。请在此添加文字说明，模板。请在此添加文字说明，模板。请在此添加文字说明，模板。请在此添加文字说明，模板。</a:t>
            </a:r>
          </a:p>
        </p:txBody>
      </p:sp>
      <p:grpSp>
        <p:nvGrpSpPr>
          <p:cNvPr id="7" name="组合 6"/>
          <p:cNvGrpSpPr/>
          <p:nvPr/>
        </p:nvGrpSpPr>
        <p:grpSpPr>
          <a:xfrm>
            <a:off x="2864232" y="3162525"/>
            <a:ext cx="925006" cy="925006"/>
            <a:chOff x="2864232" y="3162525"/>
            <a:chExt cx="925006" cy="925006"/>
          </a:xfrm>
        </p:grpSpPr>
        <p:sp>
          <p:nvSpPr>
            <p:cNvPr id="8" name="Rectangle 58"/>
            <p:cNvSpPr>
              <a:spLocks noChangeArrowheads="1"/>
            </p:cNvSpPr>
            <p:nvPr/>
          </p:nvSpPr>
          <p:spPr bwMode="auto">
            <a:xfrm rot="2700000">
              <a:off x="2864232" y="3162525"/>
              <a:ext cx="925006" cy="925006"/>
            </a:xfrm>
            <a:prstGeom prst="roundRect">
              <a:avLst/>
            </a:prstGeom>
            <a:solidFill>
              <a:schemeClr val="accent1"/>
            </a:solidFill>
            <a:ln w="25400" cap="flat" cmpd="sng" algn="ctr">
              <a:noFill/>
              <a:prstDash val="solid"/>
            </a:ln>
            <a:effectLst/>
          </p:spPr>
          <p:txBody>
            <a:bodyPr rtlCol="0" anchor="ctr"/>
            <a:lstStyle/>
            <a:p>
              <a:pPr algn="ctr"/>
              <a:endParaRPr lang="en-US" sz="1200" kern="0">
                <a:solidFill>
                  <a:schemeClr val="tx2"/>
                </a:solidFill>
                <a:latin typeface="微软雅黑" panose="020B0503020204020204" pitchFamily="34" charset="-122"/>
                <a:ea typeface="微软雅黑" panose="020B0503020204020204" pitchFamily="34" charset="-122"/>
              </a:endParaRPr>
            </a:p>
          </p:txBody>
        </p:sp>
        <p:sp>
          <p:nvSpPr>
            <p:cNvPr id="11" name="Freeform 29"/>
            <p:cNvSpPr>
              <a:spLocks noEditPoints="1"/>
            </p:cNvSpPr>
            <p:nvPr/>
          </p:nvSpPr>
          <p:spPr bwMode="auto">
            <a:xfrm>
              <a:off x="3170103" y="3400518"/>
              <a:ext cx="325515" cy="384580"/>
            </a:xfrm>
            <a:custGeom>
              <a:avLst/>
              <a:gdLst>
                <a:gd name="T0" fmla="*/ 344 w 420"/>
                <a:gd name="T1" fmla="*/ 0 h 496"/>
                <a:gd name="T2" fmla="*/ 332 w 420"/>
                <a:gd name="T3" fmla="*/ 79 h 496"/>
                <a:gd name="T4" fmla="*/ 347 w 420"/>
                <a:gd name="T5" fmla="*/ 92 h 496"/>
                <a:gd name="T6" fmla="*/ 360 w 420"/>
                <a:gd name="T7" fmla="*/ 13 h 496"/>
                <a:gd name="T8" fmla="*/ 193 w 420"/>
                <a:gd name="T9" fmla="*/ 362 h 496"/>
                <a:gd name="T10" fmla="*/ 145 w 420"/>
                <a:gd name="T11" fmla="*/ 410 h 496"/>
                <a:gd name="T12" fmla="*/ 193 w 420"/>
                <a:gd name="T13" fmla="*/ 362 h 496"/>
                <a:gd name="T14" fmla="*/ 229 w 420"/>
                <a:gd name="T15" fmla="*/ 362 h 496"/>
                <a:gd name="T16" fmla="*/ 276 w 420"/>
                <a:gd name="T17" fmla="*/ 410 h 496"/>
                <a:gd name="T18" fmla="*/ 110 w 420"/>
                <a:gd name="T19" fmla="*/ 362 h 496"/>
                <a:gd name="T20" fmla="*/ 62 w 420"/>
                <a:gd name="T21" fmla="*/ 410 h 496"/>
                <a:gd name="T22" fmla="*/ 110 w 420"/>
                <a:gd name="T23" fmla="*/ 362 h 496"/>
                <a:gd name="T24" fmla="*/ 312 w 420"/>
                <a:gd name="T25" fmla="*/ 291 h 496"/>
                <a:gd name="T26" fmla="*/ 360 w 420"/>
                <a:gd name="T27" fmla="*/ 338 h 496"/>
                <a:gd name="T28" fmla="*/ 193 w 420"/>
                <a:gd name="T29" fmla="*/ 291 h 496"/>
                <a:gd name="T30" fmla="*/ 145 w 420"/>
                <a:gd name="T31" fmla="*/ 338 h 496"/>
                <a:gd name="T32" fmla="*/ 193 w 420"/>
                <a:gd name="T33" fmla="*/ 291 h 496"/>
                <a:gd name="T34" fmla="*/ 229 w 420"/>
                <a:gd name="T35" fmla="*/ 291 h 496"/>
                <a:gd name="T36" fmla="*/ 276 w 420"/>
                <a:gd name="T37" fmla="*/ 338 h 496"/>
                <a:gd name="T38" fmla="*/ 110 w 420"/>
                <a:gd name="T39" fmla="*/ 291 h 496"/>
                <a:gd name="T40" fmla="*/ 62 w 420"/>
                <a:gd name="T41" fmla="*/ 338 h 496"/>
                <a:gd name="T42" fmla="*/ 110 w 420"/>
                <a:gd name="T43" fmla="*/ 291 h 496"/>
                <a:gd name="T44" fmla="*/ 312 w 420"/>
                <a:gd name="T45" fmla="*/ 219 h 496"/>
                <a:gd name="T46" fmla="*/ 360 w 420"/>
                <a:gd name="T47" fmla="*/ 267 h 496"/>
                <a:gd name="T48" fmla="*/ 193 w 420"/>
                <a:gd name="T49" fmla="*/ 219 h 496"/>
                <a:gd name="T50" fmla="*/ 145 w 420"/>
                <a:gd name="T51" fmla="*/ 267 h 496"/>
                <a:gd name="T52" fmla="*/ 193 w 420"/>
                <a:gd name="T53" fmla="*/ 219 h 496"/>
                <a:gd name="T54" fmla="*/ 229 w 420"/>
                <a:gd name="T55" fmla="*/ 219 h 496"/>
                <a:gd name="T56" fmla="*/ 276 w 420"/>
                <a:gd name="T57" fmla="*/ 267 h 496"/>
                <a:gd name="T58" fmla="*/ 77 w 420"/>
                <a:gd name="T59" fmla="*/ 0 h 496"/>
                <a:gd name="T60" fmla="*/ 62 w 420"/>
                <a:gd name="T61" fmla="*/ 13 h 496"/>
                <a:gd name="T62" fmla="*/ 75 w 420"/>
                <a:gd name="T63" fmla="*/ 92 h 496"/>
                <a:gd name="T64" fmla="*/ 90 w 420"/>
                <a:gd name="T65" fmla="*/ 79 h 496"/>
                <a:gd name="T66" fmla="*/ 77 w 420"/>
                <a:gd name="T67" fmla="*/ 0 h 496"/>
                <a:gd name="T68" fmla="*/ 392 w 420"/>
                <a:gd name="T69" fmla="*/ 441 h 496"/>
                <a:gd name="T70" fmla="*/ 34 w 420"/>
                <a:gd name="T71" fmla="*/ 446 h 496"/>
                <a:gd name="T72" fmla="*/ 28 w 420"/>
                <a:gd name="T73" fmla="*/ 185 h 496"/>
                <a:gd name="T74" fmla="*/ 386 w 420"/>
                <a:gd name="T75" fmla="*/ 180 h 496"/>
                <a:gd name="T76" fmla="*/ 392 w 420"/>
                <a:gd name="T77" fmla="*/ 460 h 496"/>
                <a:gd name="T78" fmla="*/ 28 w 420"/>
                <a:gd name="T79" fmla="*/ 463 h 496"/>
                <a:gd name="T80" fmla="*/ 392 w 420"/>
                <a:gd name="T81" fmla="*/ 460 h 496"/>
                <a:gd name="T82" fmla="*/ 392 w 420"/>
                <a:gd name="T83" fmla="*/ 481 h 496"/>
                <a:gd name="T84" fmla="*/ 28 w 420"/>
                <a:gd name="T85" fmla="*/ 478 h 496"/>
                <a:gd name="T86" fmla="*/ 386 w 420"/>
                <a:gd name="T87" fmla="*/ 41 h 496"/>
                <a:gd name="T88" fmla="*/ 420 w 420"/>
                <a:gd name="T89" fmla="*/ 463 h 496"/>
                <a:gd name="T90" fmla="*/ 34 w 420"/>
                <a:gd name="T91" fmla="*/ 496 h 496"/>
                <a:gd name="T92" fmla="*/ 0 w 420"/>
                <a:gd name="T93" fmla="*/ 75 h 496"/>
                <a:gd name="T94" fmla="*/ 51 w 420"/>
                <a:gd name="T95" fmla="*/ 41 h 496"/>
                <a:gd name="T96" fmla="*/ 69 w 420"/>
                <a:gd name="T97" fmla="*/ 106 h 496"/>
                <a:gd name="T98" fmla="*/ 101 w 420"/>
                <a:gd name="T99" fmla="*/ 88 h 496"/>
                <a:gd name="T100" fmla="*/ 321 w 420"/>
                <a:gd name="T101" fmla="*/ 41 h 496"/>
                <a:gd name="T102" fmla="*/ 339 w 420"/>
                <a:gd name="T103" fmla="*/ 106 h 496"/>
                <a:gd name="T104" fmla="*/ 370 w 420"/>
                <a:gd name="T105" fmla="*/ 88 h 496"/>
                <a:gd name="T106" fmla="*/ 386 w 420"/>
                <a:gd name="T107" fmla="*/ 41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0" h="496">
                  <a:moveTo>
                    <a:pt x="347" y="0"/>
                  </a:moveTo>
                  <a:cubicBezTo>
                    <a:pt x="346" y="0"/>
                    <a:pt x="345" y="0"/>
                    <a:pt x="344" y="0"/>
                  </a:cubicBezTo>
                  <a:cubicBezTo>
                    <a:pt x="337" y="0"/>
                    <a:pt x="332" y="6"/>
                    <a:pt x="332" y="13"/>
                  </a:cubicBezTo>
                  <a:cubicBezTo>
                    <a:pt x="332" y="79"/>
                    <a:pt x="332" y="79"/>
                    <a:pt x="332" y="79"/>
                  </a:cubicBezTo>
                  <a:cubicBezTo>
                    <a:pt x="332" y="87"/>
                    <a:pt x="337" y="92"/>
                    <a:pt x="344" y="92"/>
                  </a:cubicBezTo>
                  <a:cubicBezTo>
                    <a:pt x="345" y="92"/>
                    <a:pt x="346" y="92"/>
                    <a:pt x="347" y="92"/>
                  </a:cubicBezTo>
                  <a:cubicBezTo>
                    <a:pt x="354" y="92"/>
                    <a:pt x="360" y="87"/>
                    <a:pt x="360" y="79"/>
                  </a:cubicBezTo>
                  <a:cubicBezTo>
                    <a:pt x="360" y="13"/>
                    <a:pt x="360" y="13"/>
                    <a:pt x="360" y="13"/>
                  </a:cubicBezTo>
                  <a:cubicBezTo>
                    <a:pt x="360" y="6"/>
                    <a:pt x="354" y="0"/>
                    <a:pt x="347" y="0"/>
                  </a:cubicBezTo>
                  <a:close/>
                  <a:moveTo>
                    <a:pt x="193" y="362"/>
                  </a:moveTo>
                  <a:cubicBezTo>
                    <a:pt x="177" y="362"/>
                    <a:pt x="161" y="362"/>
                    <a:pt x="145" y="362"/>
                  </a:cubicBezTo>
                  <a:cubicBezTo>
                    <a:pt x="145" y="378"/>
                    <a:pt x="145" y="394"/>
                    <a:pt x="145" y="410"/>
                  </a:cubicBezTo>
                  <a:cubicBezTo>
                    <a:pt x="161" y="410"/>
                    <a:pt x="177" y="410"/>
                    <a:pt x="193" y="410"/>
                  </a:cubicBezTo>
                  <a:cubicBezTo>
                    <a:pt x="193" y="394"/>
                    <a:pt x="193" y="378"/>
                    <a:pt x="193" y="362"/>
                  </a:cubicBezTo>
                  <a:close/>
                  <a:moveTo>
                    <a:pt x="276" y="362"/>
                  </a:moveTo>
                  <a:cubicBezTo>
                    <a:pt x="260" y="362"/>
                    <a:pt x="245" y="362"/>
                    <a:pt x="229" y="362"/>
                  </a:cubicBezTo>
                  <a:cubicBezTo>
                    <a:pt x="229" y="378"/>
                    <a:pt x="229" y="394"/>
                    <a:pt x="229" y="410"/>
                  </a:cubicBezTo>
                  <a:cubicBezTo>
                    <a:pt x="245" y="410"/>
                    <a:pt x="260" y="410"/>
                    <a:pt x="276" y="410"/>
                  </a:cubicBezTo>
                  <a:cubicBezTo>
                    <a:pt x="276" y="394"/>
                    <a:pt x="276" y="378"/>
                    <a:pt x="276" y="362"/>
                  </a:cubicBezTo>
                  <a:close/>
                  <a:moveTo>
                    <a:pt x="110" y="362"/>
                  </a:moveTo>
                  <a:cubicBezTo>
                    <a:pt x="62" y="362"/>
                    <a:pt x="62" y="362"/>
                    <a:pt x="62" y="362"/>
                  </a:cubicBezTo>
                  <a:cubicBezTo>
                    <a:pt x="62" y="410"/>
                    <a:pt x="62" y="410"/>
                    <a:pt x="62" y="410"/>
                  </a:cubicBezTo>
                  <a:cubicBezTo>
                    <a:pt x="110" y="410"/>
                    <a:pt x="110" y="410"/>
                    <a:pt x="110" y="410"/>
                  </a:cubicBezTo>
                  <a:cubicBezTo>
                    <a:pt x="110" y="362"/>
                    <a:pt x="110" y="362"/>
                    <a:pt x="110" y="362"/>
                  </a:cubicBezTo>
                  <a:close/>
                  <a:moveTo>
                    <a:pt x="360" y="291"/>
                  </a:moveTo>
                  <a:cubicBezTo>
                    <a:pt x="312" y="291"/>
                    <a:pt x="312" y="291"/>
                    <a:pt x="312" y="291"/>
                  </a:cubicBezTo>
                  <a:cubicBezTo>
                    <a:pt x="312" y="338"/>
                    <a:pt x="312" y="338"/>
                    <a:pt x="312" y="338"/>
                  </a:cubicBezTo>
                  <a:cubicBezTo>
                    <a:pt x="360" y="338"/>
                    <a:pt x="360" y="338"/>
                    <a:pt x="360" y="338"/>
                  </a:cubicBezTo>
                  <a:cubicBezTo>
                    <a:pt x="360" y="291"/>
                    <a:pt x="360" y="291"/>
                    <a:pt x="360" y="291"/>
                  </a:cubicBezTo>
                  <a:close/>
                  <a:moveTo>
                    <a:pt x="193" y="291"/>
                  </a:moveTo>
                  <a:cubicBezTo>
                    <a:pt x="177" y="291"/>
                    <a:pt x="161" y="291"/>
                    <a:pt x="145" y="291"/>
                  </a:cubicBezTo>
                  <a:cubicBezTo>
                    <a:pt x="145" y="306"/>
                    <a:pt x="145" y="322"/>
                    <a:pt x="145" y="338"/>
                  </a:cubicBezTo>
                  <a:cubicBezTo>
                    <a:pt x="161" y="338"/>
                    <a:pt x="177" y="338"/>
                    <a:pt x="193" y="338"/>
                  </a:cubicBezTo>
                  <a:cubicBezTo>
                    <a:pt x="193" y="322"/>
                    <a:pt x="193" y="306"/>
                    <a:pt x="193" y="291"/>
                  </a:cubicBezTo>
                  <a:close/>
                  <a:moveTo>
                    <a:pt x="276" y="291"/>
                  </a:moveTo>
                  <a:cubicBezTo>
                    <a:pt x="260" y="291"/>
                    <a:pt x="245" y="291"/>
                    <a:pt x="229" y="291"/>
                  </a:cubicBezTo>
                  <a:cubicBezTo>
                    <a:pt x="229" y="306"/>
                    <a:pt x="229" y="322"/>
                    <a:pt x="229" y="338"/>
                  </a:cubicBezTo>
                  <a:cubicBezTo>
                    <a:pt x="245" y="338"/>
                    <a:pt x="260" y="338"/>
                    <a:pt x="276" y="338"/>
                  </a:cubicBezTo>
                  <a:cubicBezTo>
                    <a:pt x="276" y="322"/>
                    <a:pt x="276" y="306"/>
                    <a:pt x="276" y="291"/>
                  </a:cubicBezTo>
                  <a:close/>
                  <a:moveTo>
                    <a:pt x="110" y="291"/>
                  </a:moveTo>
                  <a:cubicBezTo>
                    <a:pt x="62" y="291"/>
                    <a:pt x="62" y="291"/>
                    <a:pt x="62" y="291"/>
                  </a:cubicBezTo>
                  <a:cubicBezTo>
                    <a:pt x="62" y="338"/>
                    <a:pt x="62" y="338"/>
                    <a:pt x="62" y="338"/>
                  </a:cubicBezTo>
                  <a:cubicBezTo>
                    <a:pt x="110" y="338"/>
                    <a:pt x="110" y="338"/>
                    <a:pt x="110" y="338"/>
                  </a:cubicBezTo>
                  <a:cubicBezTo>
                    <a:pt x="110" y="291"/>
                    <a:pt x="110" y="291"/>
                    <a:pt x="110" y="291"/>
                  </a:cubicBezTo>
                  <a:close/>
                  <a:moveTo>
                    <a:pt x="360" y="219"/>
                  </a:moveTo>
                  <a:cubicBezTo>
                    <a:pt x="312" y="219"/>
                    <a:pt x="312" y="219"/>
                    <a:pt x="312" y="219"/>
                  </a:cubicBezTo>
                  <a:cubicBezTo>
                    <a:pt x="312" y="267"/>
                    <a:pt x="312" y="267"/>
                    <a:pt x="312" y="267"/>
                  </a:cubicBezTo>
                  <a:cubicBezTo>
                    <a:pt x="360" y="267"/>
                    <a:pt x="360" y="267"/>
                    <a:pt x="360" y="267"/>
                  </a:cubicBezTo>
                  <a:cubicBezTo>
                    <a:pt x="360" y="219"/>
                    <a:pt x="360" y="219"/>
                    <a:pt x="360" y="219"/>
                  </a:cubicBezTo>
                  <a:close/>
                  <a:moveTo>
                    <a:pt x="193" y="219"/>
                  </a:moveTo>
                  <a:cubicBezTo>
                    <a:pt x="177" y="219"/>
                    <a:pt x="161" y="219"/>
                    <a:pt x="145" y="219"/>
                  </a:cubicBezTo>
                  <a:cubicBezTo>
                    <a:pt x="145" y="235"/>
                    <a:pt x="145" y="251"/>
                    <a:pt x="145" y="267"/>
                  </a:cubicBezTo>
                  <a:cubicBezTo>
                    <a:pt x="161" y="267"/>
                    <a:pt x="177" y="267"/>
                    <a:pt x="193" y="267"/>
                  </a:cubicBezTo>
                  <a:cubicBezTo>
                    <a:pt x="193" y="251"/>
                    <a:pt x="193" y="235"/>
                    <a:pt x="193" y="219"/>
                  </a:cubicBezTo>
                  <a:close/>
                  <a:moveTo>
                    <a:pt x="276" y="219"/>
                  </a:moveTo>
                  <a:cubicBezTo>
                    <a:pt x="260" y="219"/>
                    <a:pt x="245" y="219"/>
                    <a:pt x="229" y="219"/>
                  </a:cubicBezTo>
                  <a:cubicBezTo>
                    <a:pt x="229" y="235"/>
                    <a:pt x="229" y="251"/>
                    <a:pt x="229" y="267"/>
                  </a:cubicBezTo>
                  <a:cubicBezTo>
                    <a:pt x="245" y="267"/>
                    <a:pt x="260" y="267"/>
                    <a:pt x="276" y="267"/>
                  </a:cubicBezTo>
                  <a:cubicBezTo>
                    <a:pt x="276" y="251"/>
                    <a:pt x="276" y="235"/>
                    <a:pt x="276" y="219"/>
                  </a:cubicBezTo>
                  <a:close/>
                  <a:moveTo>
                    <a:pt x="77" y="0"/>
                  </a:moveTo>
                  <a:cubicBezTo>
                    <a:pt x="76" y="0"/>
                    <a:pt x="76" y="0"/>
                    <a:pt x="75" y="0"/>
                  </a:cubicBezTo>
                  <a:cubicBezTo>
                    <a:pt x="68" y="0"/>
                    <a:pt x="62" y="6"/>
                    <a:pt x="62" y="13"/>
                  </a:cubicBezTo>
                  <a:cubicBezTo>
                    <a:pt x="62" y="79"/>
                    <a:pt x="62" y="79"/>
                    <a:pt x="62" y="79"/>
                  </a:cubicBezTo>
                  <a:cubicBezTo>
                    <a:pt x="62" y="87"/>
                    <a:pt x="68" y="92"/>
                    <a:pt x="75" y="92"/>
                  </a:cubicBezTo>
                  <a:cubicBezTo>
                    <a:pt x="76" y="92"/>
                    <a:pt x="76" y="92"/>
                    <a:pt x="77" y="92"/>
                  </a:cubicBezTo>
                  <a:cubicBezTo>
                    <a:pt x="84" y="92"/>
                    <a:pt x="90" y="87"/>
                    <a:pt x="90" y="79"/>
                  </a:cubicBezTo>
                  <a:cubicBezTo>
                    <a:pt x="90" y="13"/>
                    <a:pt x="90" y="13"/>
                    <a:pt x="90" y="13"/>
                  </a:cubicBezTo>
                  <a:cubicBezTo>
                    <a:pt x="90" y="6"/>
                    <a:pt x="84" y="0"/>
                    <a:pt x="77" y="0"/>
                  </a:cubicBezTo>
                  <a:close/>
                  <a:moveTo>
                    <a:pt x="392" y="185"/>
                  </a:moveTo>
                  <a:cubicBezTo>
                    <a:pt x="392" y="441"/>
                    <a:pt x="392" y="441"/>
                    <a:pt x="392" y="441"/>
                  </a:cubicBezTo>
                  <a:cubicBezTo>
                    <a:pt x="392" y="443"/>
                    <a:pt x="389" y="446"/>
                    <a:pt x="386" y="446"/>
                  </a:cubicBezTo>
                  <a:cubicBezTo>
                    <a:pt x="34" y="446"/>
                    <a:pt x="34" y="446"/>
                    <a:pt x="34" y="446"/>
                  </a:cubicBezTo>
                  <a:cubicBezTo>
                    <a:pt x="31" y="446"/>
                    <a:pt x="28" y="443"/>
                    <a:pt x="28" y="441"/>
                  </a:cubicBezTo>
                  <a:cubicBezTo>
                    <a:pt x="28" y="185"/>
                    <a:pt x="28" y="185"/>
                    <a:pt x="28" y="185"/>
                  </a:cubicBezTo>
                  <a:cubicBezTo>
                    <a:pt x="28" y="182"/>
                    <a:pt x="31" y="180"/>
                    <a:pt x="34" y="180"/>
                  </a:cubicBezTo>
                  <a:cubicBezTo>
                    <a:pt x="386" y="180"/>
                    <a:pt x="386" y="180"/>
                    <a:pt x="386" y="180"/>
                  </a:cubicBezTo>
                  <a:cubicBezTo>
                    <a:pt x="389" y="180"/>
                    <a:pt x="392" y="182"/>
                    <a:pt x="392" y="185"/>
                  </a:cubicBezTo>
                  <a:close/>
                  <a:moveTo>
                    <a:pt x="392" y="460"/>
                  </a:moveTo>
                  <a:cubicBezTo>
                    <a:pt x="392" y="463"/>
                    <a:pt x="392" y="463"/>
                    <a:pt x="392" y="463"/>
                  </a:cubicBezTo>
                  <a:cubicBezTo>
                    <a:pt x="28" y="463"/>
                    <a:pt x="28" y="463"/>
                    <a:pt x="28" y="463"/>
                  </a:cubicBezTo>
                  <a:cubicBezTo>
                    <a:pt x="28" y="460"/>
                    <a:pt x="28" y="460"/>
                    <a:pt x="28" y="460"/>
                  </a:cubicBezTo>
                  <a:cubicBezTo>
                    <a:pt x="392" y="460"/>
                    <a:pt x="392" y="460"/>
                    <a:pt x="392" y="460"/>
                  </a:cubicBezTo>
                  <a:close/>
                  <a:moveTo>
                    <a:pt x="392" y="478"/>
                  </a:moveTo>
                  <a:cubicBezTo>
                    <a:pt x="392" y="481"/>
                    <a:pt x="392" y="481"/>
                    <a:pt x="392" y="481"/>
                  </a:cubicBezTo>
                  <a:cubicBezTo>
                    <a:pt x="28" y="481"/>
                    <a:pt x="28" y="481"/>
                    <a:pt x="28" y="481"/>
                  </a:cubicBezTo>
                  <a:cubicBezTo>
                    <a:pt x="28" y="478"/>
                    <a:pt x="28" y="478"/>
                    <a:pt x="28" y="478"/>
                  </a:cubicBezTo>
                  <a:cubicBezTo>
                    <a:pt x="392" y="478"/>
                    <a:pt x="392" y="478"/>
                    <a:pt x="392" y="478"/>
                  </a:cubicBezTo>
                  <a:close/>
                  <a:moveTo>
                    <a:pt x="386" y="41"/>
                  </a:moveTo>
                  <a:cubicBezTo>
                    <a:pt x="405" y="41"/>
                    <a:pt x="420" y="56"/>
                    <a:pt x="420" y="75"/>
                  </a:cubicBezTo>
                  <a:cubicBezTo>
                    <a:pt x="420" y="463"/>
                    <a:pt x="420" y="463"/>
                    <a:pt x="420" y="463"/>
                  </a:cubicBezTo>
                  <a:cubicBezTo>
                    <a:pt x="420" y="481"/>
                    <a:pt x="405" y="496"/>
                    <a:pt x="386" y="496"/>
                  </a:cubicBezTo>
                  <a:cubicBezTo>
                    <a:pt x="269" y="496"/>
                    <a:pt x="151" y="496"/>
                    <a:pt x="34" y="496"/>
                  </a:cubicBezTo>
                  <a:cubicBezTo>
                    <a:pt x="15" y="496"/>
                    <a:pt x="0" y="481"/>
                    <a:pt x="0" y="463"/>
                  </a:cubicBezTo>
                  <a:cubicBezTo>
                    <a:pt x="0" y="75"/>
                    <a:pt x="0" y="75"/>
                    <a:pt x="0" y="75"/>
                  </a:cubicBezTo>
                  <a:cubicBezTo>
                    <a:pt x="0" y="56"/>
                    <a:pt x="15" y="41"/>
                    <a:pt x="34" y="41"/>
                  </a:cubicBezTo>
                  <a:cubicBezTo>
                    <a:pt x="51" y="41"/>
                    <a:pt x="51" y="41"/>
                    <a:pt x="51" y="41"/>
                  </a:cubicBezTo>
                  <a:cubicBezTo>
                    <a:pt x="51" y="57"/>
                    <a:pt x="51" y="72"/>
                    <a:pt x="51" y="88"/>
                  </a:cubicBezTo>
                  <a:cubicBezTo>
                    <a:pt x="51" y="98"/>
                    <a:pt x="59" y="106"/>
                    <a:pt x="69" y="106"/>
                  </a:cubicBezTo>
                  <a:cubicBezTo>
                    <a:pt x="74" y="106"/>
                    <a:pt x="78" y="106"/>
                    <a:pt x="83" y="106"/>
                  </a:cubicBezTo>
                  <a:cubicBezTo>
                    <a:pt x="93" y="106"/>
                    <a:pt x="101" y="98"/>
                    <a:pt x="101" y="88"/>
                  </a:cubicBezTo>
                  <a:cubicBezTo>
                    <a:pt x="101" y="72"/>
                    <a:pt x="101" y="57"/>
                    <a:pt x="101" y="41"/>
                  </a:cubicBezTo>
                  <a:cubicBezTo>
                    <a:pt x="321" y="41"/>
                    <a:pt x="321" y="41"/>
                    <a:pt x="321" y="41"/>
                  </a:cubicBezTo>
                  <a:cubicBezTo>
                    <a:pt x="321" y="57"/>
                    <a:pt x="321" y="72"/>
                    <a:pt x="321" y="88"/>
                  </a:cubicBezTo>
                  <a:cubicBezTo>
                    <a:pt x="321" y="98"/>
                    <a:pt x="329" y="106"/>
                    <a:pt x="339" y="106"/>
                  </a:cubicBezTo>
                  <a:cubicBezTo>
                    <a:pt x="343" y="106"/>
                    <a:pt x="348" y="106"/>
                    <a:pt x="352" y="106"/>
                  </a:cubicBezTo>
                  <a:cubicBezTo>
                    <a:pt x="362" y="106"/>
                    <a:pt x="370" y="98"/>
                    <a:pt x="370" y="88"/>
                  </a:cubicBezTo>
                  <a:cubicBezTo>
                    <a:pt x="370" y="72"/>
                    <a:pt x="370" y="57"/>
                    <a:pt x="370" y="41"/>
                  </a:cubicBezTo>
                  <a:lnTo>
                    <a:pt x="386" y="41"/>
                  </a:lnTo>
                  <a:close/>
                </a:path>
              </a:pathLst>
            </a:custGeom>
            <a:solidFill>
              <a:schemeClr val="bg1">
                <a:lumMod val="95000"/>
              </a:schemeClr>
            </a:solidFill>
            <a:ln>
              <a:noFill/>
            </a:ln>
            <a:effec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chemeClr val="tx2"/>
                </a:solidFill>
              </a:endParaRPr>
            </a:p>
          </p:txBody>
        </p:sp>
      </p:grpSp>
      <p:grpSp>
        <p:nvGrpSpPr>
          <p:cNvPr id="24" name="组合 23"/>
          <p:cNvGrpSpPr/>
          <p:nvPr/>
        </p:nvGrpSpPr>
        <p:grpSpPr>
          <a:xfrm>
            <a:off x="5373771" y="3162525"/>
            <a:ext cx="925006" cy="925006"/>
            <a:chOff x="5373771" y="3162525"/>
            <a:chExt cx="925006" cy="925006"/>
          </a:xfrm>
        </p:grpSpPr>
        <p:sp>
          <p:nvSpPr>
            <p:cNvPr id="10" name="Rectangle 58"/>
            <p:cNvSpPr>
              <a:spLocks noChangeArrowheads="1"/>
            </p:cNvSpPr>
            <p:nvPr/>
          </p:nvSpPr>
          <p:spPr bwMode="auto">
            <a:xfrm rot="2700000">
              <a:off x="5373771" y="3162525"/>
              <a:ext cx="925006" cy="925006"/>
            </a:xfrm>
            <a:prstGeom prst="roundRect">
              <a:avLst/>
            </a:prstGeom>
            <a:solidFill>
              <a:schemeClr val="accent1"/>
            </a:solidFill>
            <a:ln w="25400" cap="flat" cmpd="sng" algn="ctr">
              <a:noFill/>
              <a:prstDash val="solid"/>
            </a:ln>
            <a:effectLst/>
          </p:spPr>
          <p:txBody>
            <a:bodyPr rtlCol="0" anchor="ctr"/>
            <a:lstStyle/>
            <a:p>
              <a:pPr algn="ctr"/>
              <a:endParaRPr lang="en-US" sz="1200" kern="0">
                <a:solidFill>
                  <a:schemeClr val="tx2"/>
                </a:solidFill>
                <a:latin typeface="微软雅黑" panose="020B0503020204020204" pitchFamily="34" charset="-122"/>
                <a:ea typeface="微软雅黑" panose="020B0503020204020204" pitchFamily="34" charset="-122"/>
              </a:endParaRPr>
            </a:p>
          </p:txBody>
        </p:sp>
        <p:sp>
          <p:nvSpPr>
            <p:cNvPr id="12" name="Freeform 30"/>
            <p:cNvSpPr>
              <a:spLocks noEditPoints="1"/>
            </p:cNvSpPr>
            <p:nvPr/>
          </p:nvSpPr>
          <p:spPr bwMode="auto">
            <a:xfrm>
              <a:off x="5659122" y="3366485"/>
              <a:ext cx="354302" cy="442877"/>
            </a:xfrm>
            <a:custGeom>
              <a:avLst/>
              <a:gdLst>
                <a:gd name="T0" fmla="*/ 100 w 408"/>
                <a:gd name="T1" fmla="*/ 18 h 510"/>
                <a:gd name="T2" fmla="*/ 290 w 408"/>
                <a:gd name="T3" fmla="*/ 368 h 510"/>
                <a:gd name="T4" fmla="*/ 345 w 408"/>
                <a:gd name="T5" fmla="*/ 332 h 510"/>
                <a:gd name="T6" fmla="*/ 259 w 408"/>
                <a:gd name="T7" fmla="*/ 464 h 510"/>
                <a:gd name="T8" fmla="*/ 267 w 408"/>
                <a:gd name="T9" fmla="*/ 397 h 510"/>
                <a:gd name="T10" fmla="*/ 241 w 408"/>
                <a:gd name="T11" fmla="*/ 345 h 510"/>
                <a:gd name="T12" fmla="*/ 216 w 408"/>
                <a:gd name="T13" fmla="*/ 319 h 510"/>
                <a:gd name="T14" fmla="*/ 320 w 408"/>
                <a:gd name="T15" fmla="*/ 474 h 510"/>
                <a:gd name="T16" fmla="*/ 159 w 408"/>
                <a:gd name="T17" fmla="*/ 386 h 510"/>
                <a:gd name="T18" fmla="*/ 196 w 408"/>
                <a:gd name="T19" fmla="*/ 298 h 510"/>
                <a:gd name="T20" fmla="*/ 229 w 408"/>
                <a:gd name="T21" fmla="*/ 381 h 510"/>
                <a:gd name="T22" fmla="*/ 338 w 408"/>
                <a:gd name="T23" fmla="*/ 391 h 510"/>
                <a:gd name="T24" fmla="*/ 278 w 408"/>
                <a:gd name="T25" fmla="*/ 440 h 510"/>
                <a:gd name="T26" fmla="*/ 289 w 408"/>
                <a:gd name="T27" fmla="*/ 332 h 510"/>
                <a:gd name="T28" fmla="*/ 126 w 408"/>
                <a:gd name="T29" fmla="*/ 86 h 510"/>
                <a:gd name="T30" fmla="*/ 138 w 408"/>
                <a:gd name="T31" fmla="*/ 19 h 510"/>
                <a:gd name="T32" fmla="*/ 217 w 408"/>
                <a:gd name="T33" fmla="*/ 61 h 510"/>
                <a:gd name="T34" fmla="*/ 127 w 408"/>
                <a:gd name="T35" fmla="*/ 22 h 510"/>
                <a:gd name="T36" fmla="*/ 244 w 408"/>
                <a:gd name="T37" fmla="*/ 59 h 510"/>
                <a:gd name="T38" fmla="*/ 134 w 408"/>
                <a:gd name="T39" fmla="*/ 343 h 510"/>
                <a:gd name="T40" fmla="*/ 87 w 408"/>
                <a:gd name="T41" fmla="*/ 290 h 510"/>
                <a:gd name="T42" fmla="*/ 86 w 408"/>
                <a:gd name="T43" fmla="*/ 290 h 510"/>
                <a:gd name="T44" fmla="*/ 85 w 408"/>
                <a:gd name="T45" fmla="*/ 290 h 510"/>
                <a:gd name="T46" fmla="*/ 84 w 408"/>
                <a:gd name="T47" fmla="*/ 289 h 510"/>
                <a:gd name="T48" fmla="*/ 83 w 408"/>
                <a:gd name="T49" fmla="*/ 289 h 510"/>
                <a:gd name="T50" fmla="*/ 83 w 408"/>
                <a:gd name="T51" fmla="*/ 289 h 510"/>
                <a:gd name="T52" fmla="*/ 82 w 408"/>
                <a:gd name="T53" fmla="*/ 289 h 510"/>
                <a:gd name="T54" fmla="*/ 81 w 408"/>
                <a:gd name="T55" fmla="*/ 288 h 510"/>
                <a:gd name="T56" fmla="*/ 81 w 408"/>
                <a:gd name="T57" fmla="*/ 288 h 510"/>
                <a:gd name="T58" fmla="*/ 80 w 408"/>
                <a:gd name="T59" fmla="*/ 287 h 510"/>
                <a:gd name="T60" fmla="*/ 80 w 408"/>
                <a:gd name="T61" fmla="*/ 287 h 510"/>
                <a:gd name="T62" fmla="*/ 79 w 408"/>
                <a:gd name="T63" fmla="*/ 286 h 510"/>
                <a:gd name="T64" fmla="*/ 79 w 408"/>
                <a:gd name="T65" fmla="*/ 285 h 510"/>
                <a:gd name="T66" fmla="*/ 78 w 408"/>
                <a:gd name="T67" fmla="*/ 284 h 510"/>
                <a:gd name="T68" fmla="*/ 78 w 408"/>
                <a:gd name="T69" fmla="*/ 284 h 510"/>
                <a:gd name="T70" fmla="*/ 78 w 408"/>
                <a:gd name="T71" fmla="*/ 283 h 510"/>
                <a:gd name="T72" fmla="*/ 78 w 408"/>
                <a:gd name="T73" fmla="*/ 282 h 510"/>
                <a:gd name="T74" fmla="*/ 77 w 408"/>
                <a:gd name="T75" fmla="*/ 281 h 510"/>
                <a:gd name="T76" fmla="*/ 77 w 408"/>
                <a:gd name="T77" fmla="*/ 281 h 510"/>
                <a:gd name="T78" fmla="*/ 77 w 408"/>
                <a:gd name="T79" fmla="*/ 280 h 510"/>
                <a:gd name="T80" fmla="*/ 77 w 408"/>
                <a:gd name="T81" fmla="*/ 279 h 510"/>
                <a:gd name="T82" fmla="*/ 78 w 408"/>
                <a:gd name="T83" fmla="*/ 278 h 510"/>
                <a:gd name="T84" fmla="*/ 78 w 408"/>
                <a:gd name="T85" fmla="*/ 278 h 510"/>
                <a:gd name="T86" fmla="*/ 78 w 408"/>
                <a:gd name="T87" fmla="*/ 277 h 510"/>
                <a:gd name="T88" fmla="*/ 79 w 408"/>
                <a:gd name="T89" fmla="*/ 276 h 510"/>
                <a:gd name="T90" fmla="*/ 79 w 408"/>
                <a:gd name="T91" fmla="*/ 275 h 510"/>
                <a:gd name="T92" fmla="*/ 80 w 408"/>
                <a:gd name="T93" fmla="*/ 274 h 510"/>
                <a:gd name="T94" fmla="*/ 80 w 408"/>
                <a:gd name="T95" fmla="*/ 274 h 510"/>
                <a:gd name="T96" fmla="*/ 81 w 408"/>
                <a:gd name="T97" fmla="*/ 273 h 510"/>
                <a:gd name="T98" fmla="*/ 82 w 408"/>
                <a:gd name="T99" fmla="*/ 272 h 510"/>
                <a:gd name="T100" fmla="*/ 83 w 408"/>
                <a:gd name="T101" fmla="*/ 272 h 510"/>
                <a:gd name="T102" fmla="*/ 84 w 408"/>
                <a:gd name="T103" fmla="*/ 272 h 510"/>
                <a:gd name="T104" fmla="*/ 86 w 408"/>
                <a:gd name="T105" fmla="*/ 271 h 510"/>
                <a:gd name="T106" fmla="*/ 77 w 408"/>
                <a:gd name="T107" fmla="*/ 280 h 510"/>
                <a:gd name="T108" fmla="*/ 87 w 408"/>
                <a:gd name="T109" fmla="*/ 237 h 510"/>
                <a:gd name="T110" fmla="*/ 267 w 408"/>
                <a:gd name="T111" fmla="*/ 175 h 510"/>
                <a:gd name="T112" fmla="*/ 258 w 408"/>
                <a:gd name="T113" fmla="*/ 115 h 510"/>
                <a:gd name="T114" fmla="*/ 87 w 408"/>
                <a:gd name="T115" fmla="*/ 115 h 510"/>
                <a:gd name="T116" fmla="*/ 212 w 408"/>
                <a:gd name="T117" fmla="*/ 28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8" h="510">
                  <a:moveTo>
                    <a:pt x="23" y="460"/>
                  </a:moveTo>
                  <a:cubicBezTo>
                    <a:pt x="147" y="460"/>
                    <a:pt x="147" y="460"/>
                    <a:pt x="147" y="460"/>
                  </a:cubicBezTo>
                  <a:cubicBezTo>
                    <a:pt x="140" y="447"/>
                    <a:pt x="135" y="434"/>
                    <a:pt x="132" y="419"/>
                  </a:cubicBezTo>
                  <a:cubicBezTo>
                    <a:pt x="43" y="419"/>
                    <a:pt x="43" y="419"/>
                    <a:pt x="43" y="419"/>
                  </a:cubicBezTo>
                  <a:cubicBezTo>
                    <a:pt x="43" y="59"/>
                    <a:pt x="43" y="59"/>
                    <a:pt x="43" y="59"/>
                  </a:cubicBezTo>
                  <a:cubicBezTo>
                    <a:pt x="100" y="59"/>
                    <a:pt x="100" y="59"/>
                    <a:pt x="100" y="59"/>
                  </a:cubicBezTo>
                  <a:cubicBezTo>
                    <a:pt x="100" y="18"/>
                    <a:pt x="100" y="18"/>
                    <a:pt x="100" y="18"/>
                  </a:cubicBezTo>
                  <a:cubicBezTo>
                    <a:pt x="23" y="18"/>
                    <a:pt x="23" y="18"/>
                    <a:pt x="23" y="18"/>
                  </a:cubicBezTo>
                  <a:cubicBezTo>
                    <a:pt x="11" y="18"/>
                    <a:pt x="0" y="28"/>
                    <a:pt x="0" y="41"/>
                  </a:cubicBezTo>
                  <a:cubicBezTo>
                    <a:pt x="0" y="437"/>
                    <a:pt x="0" y="437"/>
                    <a:pt x="0" y="437"/>
                  </a:cubicBezTo>
                  <a:cubicBezTo>
                    <a:pt x="0" y="450"/>
                    <a:pt x="11" y="460"/>
                    <a:pt x="23" y="460"/>
                  </a:cubicBezTo>
                  <a:close/>
                  <a:moveTo>
                    <a:pt x="286" y="370"/>
                  </a:moveTo>
                  <a:cubicBezTo>
                    <a:pt x="286" y="370"/>
                    <a:pt x="287" y="369"/>
                    <a:pt x="287" y="369"/>
                  </a:cubicBezTo>
                  <a:cubicBezTo>
                    <a:pt x="288" y="368"/>
                    <a:pt x="289" y="368"/>
                    <a:pt x="290" y="368"/>
                  </a:cubicBezTo>
                  <a:cubicBezTo>
                    <a:pt x="291" y="369"/>
                    <a:pt x="291" y="369"/>
                    <a:pt x="291" y="370"/>
                  </a:cubicBezTo>
                  <a:cubicBezTo>
                    <a:pt x="292" y="370"/>
                    <a:pt x="292" y="370"/>
                    <a:pt x="292" y="370"/>
                  </a:cubicBezTo>
                  <a:cubicBezTo>
                    <a:pt x="337" y="325"/>
                    <a:pt x="337" y="325"/>
                    <a:pt x="337" y="325"/>
                  </a:cubicBezTo>
                  <a:cubicBezTo>
                    <a:pt x="338" y="324"/>
                    <a:pt x="340" y="323"/>
                    <a:pt x="341" y="323"/>
                  </a:cubicBezTo>
                  <a:cubicBezTo>
                    <a:pt x="342" y="323"/>
                    <a:pt x="344" y="324"/>
                    <a:pt x="345" y="325"/>
                  </a:cubicBezTo>
                  <a:cubicBezTo>
                    <a:pt x="346" y="326"/>
                    <a:pt x="346" y="327"/>
                    <a:pt x="346" y="329"/>
                  </a:cubicBezTo>
                  <a:cubicBezTo>
                    <a:pt x="346" y="330"/>
                    <a:pt x="346" y="331"/>
                    <a:pt x="345" y="332"/>
                  </a:cubicBezTo>
                  <a:cubicBezTo>
                    <a:pt x="293" y="384"/>
                    <a:pt x="293" y="384"/>
                    <a:pt x="293" y="384"/>
                  </a:cubicBezTo>
                  <a:cubicBezTo>
                    <a:pt x="300" y="389"/>
                    <a:pt x="300" y="389"/>
                    <a:pt x="300" y="389"/>
                  </a:cubicBezTo>
                  <a:cubicBezTo>
                    <a:pt x="302" y="391"/>
                    <a:pt x="303" y="392"/>
                    <a:pt x="303" y="394"/>
                  </a:cubicBezTo>
                  <a:cubicBezTo>
                    <a:pt x="304" y="398"/>
                    <a:pt x="301" y="402"/>
                    <a:pt x="297" y="403"/>
                  </a:cubicBezTo>
                  <a:cubicBezTo>
                    <a:pt x="295" y="403"/>
                    <a:pt x="293" y="403"/>
                    <a:pt x="291" y="401"/>
                  </a:cubicBezTo>
                  <a:cubicBezTo>
                    <a:pt x="283" y="396"/>
                    <a:pt x="283" y="396"/>
                    <a:pt x="283" y="396"/>
                  </a:cubicBezTo>
                  <a:cubicBezTo>
                    <a:pt x="259" y="464"/>
                    <a:pt x="259" y="464"/>
                    <a:pt x="259" y="464"/>
                  </a:cubicBezTo>
                  <a:cubicBezTo>
                    <a:pt x="259" y="465"/>
                    <a:pt x="258" y="465"/>
                    <a:pt x="258" y="466"/>
                  </a:cubicBezTo>
                  <a:cubicBezTo>
                    <a:pt x="256" y="466"/>
                    <a:pt x="254" y="466"/>
                    <a:pt x="253" y="464"/>
                  </a:cubicBezTo>
                  <a:cubicBezTo>
                    <a:pt x="253" y="463"/>
                    <a:pt x="253" y="463"/>
                    <a:pt x="253" y="462"/>
                  </a:cubicBezTo>
                  <a:cubicBezTo>
                    <a:pt x="274" y="402"/>
                    <a:pt x="274" y="402"/>
                    <a:pt x="274" y="402"/>
                  </a:cubicBezTo>
                  <a:cubicBezTo>
                    <a:pt x="274" y="402"/>
                    <a:pt x="273" y="403"/>
                    <a:pt x="272" y="403"/>
                  </a:cubicBezTo>
                  <a:cubicBezTo>
                    <a:pt x="271" y="403"/>
                    <a:pt x="270" y="402"/>
                    <a:pt x="269" y="401"/>
                  </a:cubicBezTo>
                  <a:cubicBezTo>
                    <a:pt x="268" y="400"/>
                    <a:pt x="267" y="399"/>
                    <a:pt x="267" y="397"/>
                  </a:cubicBezTo>
                  <a:cubicBezTo>
                    <a:pt x="267" y="396"/>
                    <a:pt x="268" y="394"/>
                    <a:pt x="269" y="393"/>
                  </a:cubicBezTo>
                  <a:cubicBezTo>
                    <a:pt x="274" y="388"/>
                    <a:pt x="274" y="388"/>
                    <a:pt x="274" y="388"/>
                  </a:cubicBezTo>
                  <a:cubicBezTo>
                    <a:pt x="232" y="357"/>
                    <a:pt x="232" y="357"/>
                    <a:pt x="232" y="357"/>
                  </a:cubicBezTo>
                  <a:cubicBezTo>
                    <a:pt x="231" y="356"/>
                    <a:pt x="230" y="354"/>
                    <a:pt x="229" y="352"/>
                  </a:cubicBezTo>
                  <a:cubicBezTo>
                    <a:pt x="229" y="350"/>
                    <a:pt x="230" y="348"/>
                    <a:pt x="231" y="347"/>
                  </a:cubicBezTo>
                  <a:cubicBezTo>
                    <a:pt x="232" y="345"/>
                    <a:pt x="234" y="344"/>
                    <a:pt x="236" y="344"/>
                  </a:cubicBezTo>
                  <a:cubicBezTo>
                    <a:pt x="238" y="344"/>
                    <a:pt x="240" y="344"/>
                    <a:pt x="241" y="345"/>
                  </a:cubicBezTo>
                  <a:cubicBezTo>
                    <a:pt x="283" y="377"/>
                    <a:pt x="283" y="377"/>
                    <a:pt x="283" y="377"/>
                  </a:cubicBezTo>
                  <a:cubicBezTo>
                    <a:pt x="286" y="370"/>
                    <a:pt x="286" y="370"/>
                    <a:pt x="286" y="370"/>
                  </a:cubicBezTo>
                  <a:close/>
                  <a:moveTo>
                    <a:pt x="350" y="319"/>
                  </a:moveTo>
                  <a:cubicBezTo>
                    <a:pt x="342" y="310"/>
                    <a:pt x="331" y="303"/>
                    <a:pt x="320" y="299"/>
                  </a:cubicBezTo>
                  <a:cubicBezTo>
                    <a:pt x="309" y="294"/>
                    <a:pt x="296" y="291"/>
                    <a:pt x="283" y="291"/>
                  </a:cubicBezTo>
                  <a:cubicBezTo>
                    <a:pt x="271" y="291"/>
                    <a:pt x="258" y="294"/>
                    <a:pt x="247" y="299"/>
                  </a:cubicBezTo>
                  <a:cubicBezTo>
                    <a:pt x="236" y="303"/>
                    <a:pt x="225" y="310"/>
                    <a:pt x="216" y="319"/>
                  </a:cubicBezTo>
                  <a:cubicBezTo>
                    <a:pt x="208" y="328"/>
                    <a:pt x="201" y="338"/>
                    <a:pt x="196" y="350"/>
                  </a:cubicBezTo>
                  <a:cubicBezTo>
                    <a:pt x="191" y="361"/>
                    <a:pt x="189" y="373"/>
                    <a:pt x="189" y="386"/>
                  </a:cubicBezTo>
                  <a:cubicBezTo>
                    <a:pt x="189" y="399"/>
                    <a:pt x="191" y="411"/>
                    <a:pt x="196" y="422"/>
                  </a:cubicBezTo>
                  <a:cubicBezTo>
                    <a:pt x="201" y="434"/>
                    <a:pt x="208" y="444"/>
                    <a:pt x="216" y="453"/>
                  </a:cubicBezTo>
                  <a:cubicBezTo>
                    <a:pt x="225" y="462"/>
                    <a:pt x="236" y="469"/>
                    <a:pt x="247" y="474"/>
                  </a:cubicBezTo>
                  <a:cubicBezTo>
                    <a:pt x="258" y="478"/>
                    <a:pt x="271" y="481"/>
                    <a:pt x="283" y="481"/>
                  </a:cubicBezTo>
                  <a:cubicBezTo>
                    <a:pt x="296" y="481"/>
                    <a:pt x="309" y="478"/>
                    <a:pt x="320" y="474"/>
                  </a:cubicBezTo>
                  <a:cubicBezTo>
                    <a:pt x="331" y="469"/>
                    <a:pt x="342" y="462"/>
                    <a:pt x="350" y="453"/>
                  </a:cubicBezTo>
                  <a:cubicBezTo>
                    <a:pt x="359" y="444"/>
                    <a:pt x="366" y="434"/>
                    <a:pt x="371" y="422"/>
                  </a:cubicBezTo>
                  <a:cubicBezTo>
                    <a:pt x="376" y="411"/>
                    <a:pt x="378" y="399"/>
                    <a:pt x="378" y="386"/>
                  </a:cubicBezTo>
                  <a:cubicBezTo>
                    <a:pt x="378" y="373"/>
                    <a:pt x="376" y="361"/>
                    <a:pt x="371" y="350"/>
                  </a:cubicBezTo>
                  <a:cubicBezTo>
                    <a:pt x="366" y="338"/>
                    <a:pt x="359" y="328"/>
                    <a:pt x="350" y="319"/>
                  </a:cubicBezTo>
                  <a:close/>
                  <a:moveTo>
                    <a:pt x="196" y="298"/>
                  </a:moveTo>
                  <a:cubicBezTo>
                    <a:pt x="173" y="321"/>
                    <a:pt x="159" y="352"/>
                    <a:pt x="159" y="386"/>
                  </a:cubicBezTo>
                  <a:cubicBezTo>
                    <a:pt x="159" y="420"/>
                    <a:pt x="173" y="451"/>
                    <a:pt x="196" y="474"/>
                  </a:cubicBezTo>
                  <a:cubicBezTo>
                    <a:pt x="218" y="496"/>
                    <a:pt x="249" y="510"/>
                    <a:pt x="283" y="510"/>
                  </a:cubicBezTo>
                  <a:cubicBezTo>
                    <a:pt x="318" y="510"/>
                    <a:pt x="349" y="496"/>
                    <a:pt x="371" y="474"/>
                  </a:cubicBezTo>
                  <a:cubicBezTo>
                    <a:pt x="394" y="451"/>
                    <a:pt x="408" y="420"/>
                    <a:pt x="408" y="386"/>
                  </a:cubicBezTo>
                  <a:cubicBezTo>
                    <a:pt x="408" y="352"/>
                    <a:pt x="394" y="321"/>
                    <a:pt x="371" y="298"/>
                  </a:cubicBezTo>
                  <a:cubicBezTo>
                    <a:pt x="349" y="276"/>
                    <a:pt x="318" y="262"/>
                    <a:pt x="283" y="262"/>
                  </a:cubicBezTo>
                  <a:cubicBezTo>
                    <a:pt x="249" y="262"/>
                    <a:pt x="218" y="276"/>
                    <a:pt x="196" y="298"/>
                  </a:cubicBezTo>
                  <a:close/>
                  <a:moveTo>
                    <a:pt x="229" y="381"/>
                  </a:moveTo>
                  <a:cubicBezTo>
                    <a:pt x="202" y="381"/>
                    <a:pt x="202" y="381"/>
                    <a:pt x="202" y="381"/>
                  </a:cubicBezTo>
                  <a:cubicBezTo>
                    <a:pt x="199" y="381"/>
                    <a:pt x="197" y="383"/>
                    <a:pt x="197" y="386"/>
                  </a:cubicBezTo>
                  <a:cubicBezTo>
                    <a:pt x="197" y="389"/>
                    <a:pt x="199" y="391"/>
                    <a:pt x="202" y="391"/>
                  </a:cubicBezTo>
                  <a:cubicBezTo>
                    <a:pt x="229" y="391"/>
                    <a:pt x="229" y="391"/>
                    <a:pt x="229" y="391"/>
                  </a:cubicBezTo>
                  <a:cubicBezTo>
                    <a:pt x="232" y="391"/>
                    <a:pt x="235" y="389"/>
                    <a:pt x="235" y="386"/>
                  </a:cubicBezTo>
                  <a:cubicBezTo>
                    <a:pt x="235" y="383"/>
                    <a:pt x="232" y="381"/>
                    <a:pt x="229" y="381"/>
                  </a:cubicBezTo>
                  <a:close/>
                  <a:moveTo>
                    <a:pt x="338" y="391"/>
                  </a:moveTo>
                  <a:cubicBezTo>
                    <a:pt x="365" y="391"/>
                    <a:pt x="365" y="391"/>
                    <a:pt x="365" y="391"/>
                  </a:cubicBezTo>
                  <a:cubicBezTo>
                    <a:pt x="368" y="391"/>
                    <a:pt x="370" y="389"/>
                    <a:pt x="370" y="386"/>
                  </a:cubicBezTo>
                  <a:cubicBezTo>
                    <a:pt x="370" y="383"/>
                    <a:pt x="368" y="381"/>
                    <a:pt x="365" y="381"/>
                  </a:cubicBezTo>
                  <a:cubicBezTo>
                    <a:pt x="338" y="381"/>
                    <a:pt x="338" y="381"/>
                    <a:pt x="338" y="381"/>
                  </a:cubicBezTo>
                  <a:cubicBezTo>
                    <a:pt x="335" y="381"/>
                    <a:pt x="332" y="383"/>
                    <a:pt x="332" y="386"/>
                  </a:cubicBezTo>
                  <a:cubicBezTo>
                    <a:pt x="332" y="389"/>
                    <a:pt x="335" y="391"/>
                    <a:pt x="338" y="391"/>
                  </a:cubicBezTo>
                  <a:close/>
                  <a:moveTo>
                    <a:pt x="278" y="440"/>
                  </a:moveTo>
                  <a:cubicBezTo>
                    <a:pt x="278" y="467"/>
                    <a:pt x="278" y="467"/>
                    <a:pt x="278" y="467"/>
                  </a:cubicBezTo>
                  <a:cubicBezTo>
                    <a:pt x="278" y="470"/>
                    <a:pt x="280" y="473"/>
                    <a:pt x="283" y="473"/>
                  </a:cubicBezTo>
                  <a:cubicBezTo>
                    <a:pt x="286" y="473"/>
                    <a:pt x="289" y="470"/>
                    <a:pt x="289" y="467"/>
                  </a:cubicBezTo>
                  <a:cubicBezTo>
                    <a:pt x="289" y="440"/>
                    <a:pt x="289" y="440"/>
                    <a:pt x="289" y="440"/>
                  </a:cubicBezTo>
                  <a:cubicBezTo>
                    <a:pt x="289" y="437"/>
                    <a:pt x="286" y="435"/>
                    <a:pt x="283" y="435"/>
                  </a:cubicBezTo>
                  <a:cubicBezTo>
                    <a:pt x="280" y="435"/>
                    <a:pt x="278" y="437"/>
                    <a:pt x="278" y="440"/>
                  </a:cubicBezTo>
                  <a:close/>
                  <a:moveTo>
                    <a:pt x="289" y="332"/>
                  </a:moveTo>
                  <a:cubicBezTo>
                    <a:pt x="289" y="305"/>
                    <a:pt x="289" y="305"/>
                    <a:pt x="289" y="305"/>
                  </a:cubicBezTo>
                  <a:cubicBezTo>
                    <a:pt x="289" y="302"/>
                    <a:pt x="286" y="299"/>
                    <a:pt x="283" y="299"/>
                  </a:cubicBezTo>
                  <a:cubicBezTo>
                    <a:pt x="280" y="299"/>
                    <a:pt x="278" y="302"/>
                    <a:pt x="278" y="305"/>
                  </a:cubicBezTo>
                  <a:cubicBezTo>
                    <a:pt x="278" y="332"/>
                    <a:pt x="278" y="332"/>
                    <a:pt x="278" y="332"/>
                  </a:cubicBezTo>
                  <a:cubicBezTo>
                    <a:pt x="278" y="335"/>
                    <a:pt x="280" y="337"/>
                    <a:pt x="283" y="337"/>
                  </a:cubicBezTo>
                  <a:cubicBezTo>
                    <a:pt x="286" y="337"/>
                    <a:pt x="289" y="335"/>
                    <a:pt x="289" y="332"/>
                  </a:cubicBezTo>
                  <a:close/>
                  <a:moveTo>
                    <a:pt x="218" y="0"/>
                  </a:moveTo>
                  <a:cubicBezTo>
                    <a:pt x="224" y="0"/>
                    <a:pt x="228" y="2"/>
                    <a:pt x="232" y="4"/>
                  </a:cubicBezTo>
                  <a:cubicBezTo>
                    <a:pt x="235" y="7"/>
                    <a:pt x="237" y="11"/>
                    <a:pt x="237" y="14"/>
                  </a:cubicBezTo>
                  <a:cubicBezTo>
                    <a:pt x="237" y="72"/>
                    <a:pt x="237" y="72"/>
                    <a:pt x="237" y="72"/>
                  </a:cubicBezTo>
                  <a:cubicBezTo>
                    <a:pt x="237" y="75"/>
                    <a:pt x="235" y="79"/>
                    <a:pt x="232" y="82"/>
                  </a:cubicBezTo>
                  <a:cubicBezTo>
                    <a:pt x="228" y="84"/>
                    <a:pt x="224" y="86"/>
                    <a:pt x="218" y="86"/>
                  </a:cubicBezTo>
                  <a:cubicBezTo>
                    <a:pt x="126" y="86"/>
                    <a:pt x="126" y="86"/>
                    <a:pt x="126" y="86"/>
                  </a:cubicBezTo>
                  <a:cubicBezTo>
                    <a:pt x="121" y="86"/>
                    <a:pt x="116" y="84"/>
                    <a:pt x="113" y="82"/>
                  </a:cubicBezTo>
                  <a:cubicBezTo>
                    <a:pt x="110" y="79"/>
                    <a:pt x="108" y="75"/>
                    <a:pt x="108" y="72"/>
                  </a:cubicBezTo>
                  <a:cubicBezTo>
                    <a:pt x="108" y="14"/>
                    <a:pt x="108" y="14"/>
                    <a:pt x="108" y="14"/>
                  </a:cubicBezTo>
                  <a:cubicBezTo>
                    <a:pt x="108" y="11"/>
                    <a:pt x="110" y="7"/>
                    <a:pt x="113" y="4"/>
                  </a:cubicBezTo>
                  <a:cubicBezTo>
                    <a:pt x="116" y="2"/>
                    <a:pt x="121" y="0"/>
                    <a:pt x="126" y="0"/>
                  </a:cubicBezTo>
                  <a:cubicBezTo>
                    <a:pt x="218" y="0"/>
                    <a:pt x="218" y="0"/>
                    <a:pt x="218" y="0"/>
                  </a:cubicBezTo>
                  <a:close/>
                  <a:moveTo>
                    <a:pt x="138" y="19"/>
                  </a:moveTo>
                  <a:cubicBezTo>
                    <a:pt x="206" y="19"/>
                    <a:pt x="206" y="19"/>
                    <a:pt x="206" y="19"/>
                  </a:cubicBezTo>
                  <a:cubicBezTo>
                    <a:pt x="210" y="19"/>
                    <a:pt x="214" y="20"/>
                    <a:pt x="217" y="22"/>
                  </a:cubicBezTo>
                  <a:cubicBezTo>
                    <a:pt x="217" y="22"/>
                    <a:pt x="217" y="22"/>
                    <a:pt x="217" y="22"/>
                  </a:cubicBezTo>
                  <a:cubicBezTo>
                    <a:pt x="220" y="25"/>
                    <a:pt x="222" y="29"/>
                    <a:pt x="222" y="33"/>
                  </a:cubicBezTo>
                  <a:cubicBezTo>
                    <a:pt x="222" y="51"/>
                    <a:pt x="222" y="51"/>
                    <a:pt x="222" y="51"/>
                  </a:cubicBezTo>
                  <a:cubicBezTo>
                    <a:pt x="222" y="55"/>
                    <a:pt x="220" y="58"/>
                    <a:pt x="217" y="61"/>
                  </a:cubicBezTo>
                  <a:cubicBezTo>
                    <a:pt x="217" y="61"/>
                    <a:pt x="217" y="61"/>
                    <a:pt x="217" y="61"/>
                  </a:cubicBezTo>
                  <a:cubicBezTo>
                    <a:pt x="214" y="63"/>
                    <a:pt x="210" y="65"/>
                    <a:pt x="206" y="65"/>
                  </a:cubicBezTo>
                  <a:cubicBezTo>
                    <a:pt x="138" y="65"/>
                    <a:pt x="138" y="65"/>
                    <a:pt x="138" y="65"/>
                  </a:cubicBezTo>
                  <a:cubicBezTo>
                    <a:pt x="134" y="65"/>
                    <a:pt x="130" y="63"/>
                    <a:pt x="127" y="61"/>
                  </a:cubicBezTo>
                  <a:cubicBezTo>
                    <a:pt x="127" y="61"/>
                    <a:pt x="127" y="61"/>
                    <a:pt x="127" y="61"/>
                  </a:cubicBezTo>
                  <a:cubicBezTo>
                    <a:pt x="124" y="58"/>
                    <a:pt x="122" y="55"/>
                    <a:pt x="122" y="51"/>
                  </a:cubicBezTo>
                  <a:cubicBezTo>
                    <a:pt x="122" y="33"/>
                    <a:pt x="122" y="33"/>
                    <a:pt x="122" y="33"/>
                  </a:cubicBezTo>
                  <a:cubicBezTo>
                    <a:pt x="122" y="29"/>
                    <a:pt x="124" y="25"/>
                    <a:pt x="127" y="22"/>
                  </a:cubicBezTo>
                  <a:cubicBezTo>
                    <a:pt x="127" y="22"/>
                    <a:pt x="127" y="22"/>
                    <a:pt x="127" y="22"/>
                  </a:cubicBezTo>
                  <a:cubicBezTo>
                    <a:pt x="130" y="20"/>
                    <a:pt x="134" y="19"/>
                    <a:pt x="138" y="19"/>
                  </a:cubicBezTo>
                  <a:close/>
                  <a:moveTo>
                    <a:pt x="344" y="243"/>
                  </a:moveTo>
                  <a:cubicBezTo>
                    <a:pt x="344" y="41"/>
                    <a:pt x="344" y="41"/>
                    <a:pt x="344" y="41"/>
                  </a:cubicBezTo>
                  <a:cubicBezTo>
                    <a:pt x="344" y="28"/>
                    <a:pt x="334" y="18"/>
                    <a:pt x="321" y="18"/>
                  </a:cubicBezTo>
                  <a:cubicBezTo>
                    <a:pt x="244" y="18"/>
                    <a:pt x="244" y="18"/>
                    <a:pt x="244" y="18"/>
                  </a:cubicBezTo>
                  <a:cubicBezTo>
                    <a:pt x="244" y="59"/>
                    <a:pt x="244" y="59"/>
                    <a:pt x="244" y="59"/>
                  </a:cubicBezTo>
                  <a:cubicBezTo>
                    <a:pt x="302" y="59"/>
                    <a:pt x="302" y="59"/>
                    <a:pt x="302" y="59"/>
                  </a:cubicBezTo>
                  <a:cubicBezTo>
                    <a:pt x="302" y="92"/>
                    <a:pt x="302" y="92"/>
                    <a:pt x="302" y="92"/>
                  </a:cubicBezTo>
                  <a:cubicBezTo>
                    <a:pt x="302" y="232"/>
                    <a:pt x="302" y="232"/>
                    <a:pt x="302" y="232"/>
                  </a:cubicBezTo>
                  <a:cubicBezTo>
                    <a:pt x="317" y="234"/>
                    <a:pt x="331" y="238"/>
                    <a:pt x="344" y="243"/>
                  </a:cubicBezTo>
                  <a:close/>
                  <a:moveTo>
                    <a:pt x="87" y="324"/>
                  </a:moveTo>
                  <a:cubicBezTo>
                    <a:pt x="141" y="324"/>
                    <a:pt x="141" y="324"/>
                    <a:pt x="141" y="324"/>
                  </a:cubicBezTo>
                  <a:cubicBezTo>
                    <a:pt x="139" y="330"/>
                    <a:pt x="136" y="336"/>
                    <a:pt x="134" y="343"/>
                  </a:cubicBezTo>
                  <a:cubicBezTo>
                    <a:pt x="87" y="343"/>
                    <a:pt x="87" y="343"/>
                    <a:pt x="87" y="343"/>
                  </a:cubicBezTo>
                  <a:cubicBezTo>
                    <a:pt x="82" y="343"/>
                    <a:pt x="77" y="339"/>
                    <a:pt x="77" y="333"/>
                  </a:cubicBezTo>
                  <a:cubicBezTo>
                    <a:pt x="77" y="333"/>
                    <a:pt x="77" y="333"/>
                    <a:pt x="77" y="333"/>
                  </a:cubicBezTo>
                  <a:cubicBezTo>
                    <a:pt x="77" y="328"/>
                    <a:pt x="82" y="324"/>
                    <a:pt x="87" y="324"/>
                  </a:cubicBezTo>
                  <a:close/>
                  <a:moveTo>
                    <a:pt x="162" y="290"/>
                  </a:moveTo>
                  <a:cubicBezTo>
                    <a:pt x="87" y="290"/>
                    <a:pt x="87" y="290"/>
                    <a:pt x="87" y="290"/>
                  </a:cubicBezTo>
                  <a:cubicBezTo>
                    <a:pt x="87" y="290"/>
                    <a:pt x="87" y="290"/>
                    <a:pt x="87"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6" y="290"/>
                    <a:pt x="86" y="290"/>
                    <a:pt x="86"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5" y="290"/>
                    <a:pt x="85" y="290"/>
                    <a:pt x="85" y="290"/>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4" y="289"/>
                    <a:pt x="84" y="289"/>
                    <a:pt x="84"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3" y="289"/>
                    <a:pt x="83" y="289"/>
                    <a:pt x="83" y="289"/>
                  </a:cubicBezTo>
                  <a:cubicBezTo>
                    <a:pt x="82" y="289"/>
                    <a:pt x="82" y="289"/>
                    <a:pt x="82" y="289"/>
                  </a:cubicBezTo>
                  <a:cubicBezTo>
                    <a:pt x="82" y="289"/>
                    <a:pt x="82" y="289"/>
                    <a:pt x="82" y="289"/>
                  </a:cubicBezTo>
                  <a:cubicBezTo>
                    <a:pt x="82" y="289"/>
                    <a:pt x="82" y="289"/>
                    <a:pt x="82" y="289"/>
                  </a:cubicBezTo>
                  <a:cubicBezTo>
                    <a:pt x="82" y="289"/>
                    <a:pt x="82" y="289"/>
                    <a:pt x="82" y="289"/>
                  </a:cubicBezTo>
                  <a:cubicBezTo>
                    <a:pt x="82" y="289"/>
                    <a:pt x="82" y="289"/>
                    <a:pt x="82" y="289"/>
                  </a:cubicBezTo>
                  <a:cubicBezTo>
                    <a:pt x="82" y="289"/>
                    <a:pt x="82" y="289"/>
                    <a:pt x="82" y="289"/>
                  </a:cubicBezTo>
                  <a:cubicBezTo>
                    <a:pt x="82" y="288"/>
                    <a:pt x="82" y="288"/>
                    <a:pt x="82" y="288"/>
                  </a:cubicBezTo>
                  <a:cubicBezTo>
                    <a:pt x="82" y="288"/>
                    <a:pt x="82" y="288"/>
                    <a:pt x="82" y="288"/>
                  </a:cubicBezTo>
                  <a:cubicBezTo>
                    <a:pt x="82" y="288"/>
                    <a:pt x="82" y="288"/>
                    <a:pt x="82" y="288"/>
                  </a:cubicBezTo>
                  <a:cubicBezTo>
                    <a:pt x="82" y="288"/>
                    <a:pt x="82" y="288"/>
                    <a:pt x="82"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8"/>
                    <a:pt x="81" y="288"/>
                    <a:pt x="81" y="288"/>
                  </a:cubicBezTo>
                  <a:cubicBezTo>
                    <a:pt x="81" y="287"/>
                    <a:pt x="81" y="287"/>
                    <a:pt x="81" y="287"/>
                  </a:cubicBezTo>
                  <a:cubicBezTo>
                    <a:pt x="81" y="287"/>
                    <a:pt x="81" y="287"/>
                    <a:pt x="81"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7"/>
                    <a:pt x="80" y="287"/>
                    <a:pt x="80" y="287"/>
                  </a:cubicBezTo>
                  <a:cubicBezTo>
                    <a:pt x="80" y="286"/>
                    <a:pt x="80" y="286"/>
                    <a:pt x="80" y="286"/>
                  </a:cubicBezTo>
                  <a:cubicBezTo>
                    <a:pt x="80" y="286"/>
                    <a:pt x="80" y="286"/>
                    <a:pt x="80"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6"/>
                    <a:pt x="79" y="286"/>
                    <a:pt x="79" y="286"/>
                  </a:cubicBezTo>
                  <a:cubicBezTo>
                    <a:pt x="79" y="285"/>
                    <a:pt x="79" y="285"/>
                    <a:pt x="79" y="285"/>
                  </a:cubicBezTo>
                  <a:cubicBezTo>
                    <a:pt x="79" y="285"/>
                    <a:pt x="79" y="285"/>
                    <a:pt x="79" y="285"/>
                  </a:cubicBezTo>
                  <a:cubicBezTo>
                    <a:pt x="79" y="285"/>
                    <a:pt x="79" y="285"/>
                    <a:pt x="79" y="285"/>
                  </a:cubicBezTo>
                  <a:cubicBezTo>
                    <a:pt x="79" y="285"/>
                    <a:pt x="79" y="285"/>
                    <a:pt x="79" y="285"/>
                  </a:cubicBezTo>
                  <a:cubicBezTo>
                    <a:pt x="79" y="285"/>
                    <a:pt x="79" y="285"/>
                    <a:pt x="79" y="285"/>
                  </a:cubicBezTo>
                  <a:cubicBezTo>
                    <a:pt x="79" y="285"/>
                    <a:pt x="79" y="285"/>
                    <a:pt x="79" y="285"/>
                  </a:cubicBezTo>
                  <a:cubicBezTo>
                    <a:pt x="78" y="285"/>
                    <a:pt x="78" y="285"/>
                    <a:pt x="78" y="285"/>
                  </a:cubicBezTo>
                  <a:cubicBezTo>
                    <a:pt x="78" y="285"/>
                    <a:pt x="78" y="285"/>
                    <a:pt x="78" y="285"/>
                  </a:cubicBezTo>
                  <a:cubicBezTo>
                    <a:pt x="78" y="285"/>
                    <a:pt x="78" y="285"/>
                    <a:pt x="78" y="285"/>
                  </a:cubicBezTo>
                  <a:cubicBezTo>
                    <a:pt x="78" y="285"/>
                    <a:pt x="78" y="285"/>
                    <a:pt x="78" y="285"/>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4"/>
                    <a:pt x="78" y="284"/>
                    <a:pt x="78" y="284"/>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3"/>
                    <a:pt x="78" y="283"/>
                    <a:pt x="78" y="283"/>
                  </a:cubicBezTo>
                  <a:cubicBezTo>
                    <a:pt x="78" y="282"/>
                    <a:pt x="78" y="282"/>
                    <a:pt x="78" y="282"/>
                  </a:cubicBezTo>
                  <a:cubicBezTo>
                    <a:pt x="78" y="282"/>
                    <a:pt x="78" y="282"/>
                    <a:pt x="78" y="282"/>
                  </a:cubicBezTo>
                  <a:cubicBezTo>
                    <a:pt x="78" y="282"/>
                    <a:pt x="78" y="282"/>
                    <a:pt x="78" y="282"/>
                  </a:cubicBezTo>
                  <a:cubicBezTo>
                    <a:pt x="78" y="282"/>
                    <a:pt x="78" y="282"/>
                    <a:pt x="78" y="282"/>
                  </a:cubicBezTo>
                  <a:cubicBezTo>
                    <a:pt x="77" y="282"/>
                    <a:pt x="77" y="282"/>
                    <a:pt x="77" y="282"/>
                  </a:cubicBezTo>
                  <a:cubicBezTo>
                    <a:pt x="77" y="282"/>
                    <a:pt x="77" y="282"/>
                    <a:pt x="77" y="282"/>
                  </a:cubicBezTo>
                  <a:cubicBezTo>
                    <a:pt x="77" y="282"/>
                    <a:pt x="77" y="282"/>
                    <a:pt x="77" y="282"/>
                  </a:cubicBezTo>
                  <a:cubicBezTo>
                    <a:pt x="77" y="282"/>
                    <a:pt x="77" y="282"/>
                    <a:pt x="77" y="282"/>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1"/>
                    <a:pt x="77" y="281"/>
                    <a:pt x="77" y="281"/>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79"/>
                    <a:pt x="77" y="279"/>
                    <a:pt x="77" y="279"/>
                  </a:cubicBezTo>
                  <a:cubicBezTo>
                    <a:pt x="77" y="279"/>
                    <a:pt x="77" y="279"/>
                    <a:pt x="77" y="279"/>
                  </a:cubicBezTo>
                  <a:cubicBezTo>
                    <a:pt x="77" y="279"/>
                    <a:pt x="77" y="279"/>
                    <a:pt x="77" y="279"/>
                  </a:cubicBezTo>
                  <a:cubicBezTo>
                    <a:pt x="77" y="279"/>
                    <a:pt x="77" y="279"/>
                    <a:pt x="77" y="279"/>
                  </a:cubicBezTo>
                  <a:cubicBezTo>
                    <a:pt x="78" y="279"/>
                    <a:pt x="78" y="279"/>
                    <a:pt x="78" y="279"/>
                  </a:cubicBezTo>
                  <a:cubicBezTo>
                    <a:pt x="78" y="279"/>
                    <a:pt x="78" y="279"/>
                    <a:pt x="78" y="279"/>
                  </a:cubicBezTo>
                  <a:cubicBezTo>
                    <a:pt x="78" y="279"/>
                    <a:pt x="78" y="279"/>
                    <a:pt x="78" y="279"/>
                  </a:cubicBezTo>
                  <a:cubicBezTo>
                    <a:pt x="78" y="279"/>
                    <a:pt x="78" y="279"/>
                    <a:pt x="78" y="279"/>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8"/>
                    <a:pt x="78" y="278"/>
                    <a:pt x="78" y="278"/>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7"/>
                    <a:pt x="78" y="277"/>
                    <a:pt x="78" y="277"/>
                  </a:cubicBezTo>
                  <a:cubicBezTo>
                    <a:pt x="78" y="276"/>
                    <a:pt x="78" y="276"/>
                    <a:pt x="78" y="276"/>
                  </a:cubicBezTo>
                  <a:cubicBezTo>
                    <a:pt x="78" y="276"/>
                    <a:pt x="78" y="276"/>
                    <a:pt x="78" y="276"/>
                  </a:cubicBezTo>
                  <a:cubicBezTo>
                    <a:pt x="78" y="276"/>
                    <a:pt x="78" y="276"/>
                    <a:pt x="78" y="276"/>
                  </a:cubicBezTo>
                  <a:cubicBezTo>
                    <a:pt x="78" y="276"/>
                    <a:pt x="78" y="276"/>
                    <a:pt x="78" y="276"/>
                  </a:cubicBezTo>
                  <a:cubicBezTo>
                    <a:pt x="78" y="276"/>
                    <a:pt x="78" y="276"/>
                    <a:pt x="78" y="276"/>
                  </a:cubicBezTo>
                  <a:cubicBezTo>
                    <a:pt x="79" y="276"/>
                    <a:pt x="79" y="276"/>
                    <a:pt x="79" y="276"/>
                  </a:cubicBezTo>
                  <a:cubicBezTo>
                    <a:pt x="79" y="276"/>
                    <a:pt x="79" y="276"/>
                    <a:pt x="79" y="276"/>
                  </a:cubicBezTo>
                  <a:cubicBezTo>
                    <a:pt x="79" y="276"/>
                    <a:pt x="79" y="276"/>
                    <a:pt x="79" y="276"/>
                  </a:cubicBezTo>
                  <a:cubicBezTo>
                    <a:pt x="79" y="276"/>
                    <a:pt x="79" y="276"/>
                    <a:pt x="79" y="276"/>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79" y="275"/>
                    <a:pt x="79" y="275"/>
                    <a:pt x="79" y="275"/>
                  </a:cubicBezTo>
                  <a:cubicBezTo>
                    <a:pt x="80" y="275"/>
                    <a:pt x="80" y="275"/>
                    <a:pt x="80" y="275"/>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0" y="274"/>
                    <a:pt x="80" y="274"/>
                    <a:pt x="80" y="274"/>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1" y="273"/>
                    <a:pt x="81" y="273"/>
                    <a:pt x="81" y="273"/>
                  </a:cubicBezTo>
                  <a:cubicBezTo>
                    <a:pt x="82" y="273"/>
                    <a:pt x="82" y="273"/>
                    <a:pt x="82" y="273"/>
                  </a:cubicBezTo>
                  <a:cubicBezTo>
                    <a:pt x="82" y="273"/>
                    <a:pt x="82" y="273"/>
                    <a:pt x="82" y="273"/>
                  </a:cubicBezTo>
                  <a:cubicBezTo>
                    <a:pt x="82" y="273"/>
                    <a:pt x="82" y="273"/>
                    <a:pt x="82" y="273"/>
                  </a:cubicBezTo>
                  <a:cubicBezTo>
                    <a:pt x="82" y="272"/>
                    <a:pt x="82" y="272"/>
                    <a:pt x="82" y="272"/>
                  </a:cubicBezTo>
                  <a:cubicBezTo>
                    <a:pt x="82" y="272"/>
                    <a:pt x="82" y="272"/>
                    <a:pt x="82" y="272"/>
                  </a:cubicBezTo>
                  <a:cubicBezTo>
                    <a:pt x="82" y="272"/>
                    <a:pt x="82" y="272"/>
                    <a:pt x="82" y="272"/>
                  </a:cubicBezTo>
                  <a:cubicBezTo>
                    <a:pt x="82" y="272"/>
                    <a:pt x="82" y="272"/>
                    <a:pt x="82" y="272"/>
                  </a:cubicBezTo>
                  <a:cubicBezTo>
                    <a:pt x="83" y="272"/>
                    <a:pt x="83" y="272"/>
                    <a:pt x="83" y="272"/>
                  </a:cubicBezTo>
                  <a:cubicBezTo>
                    <a:pt x="83" y="272"/>
                    <a:pt x="83" y="272"/>
                    <a:pt x="83" y="272"/>
                  </a:cubicBezTo>
                  <a:cubicBezTo>
                    <a:pt x="83" y="272"/>
                    <a:pt x="83" y="272"/>
                    <a:pt x="83" y="272"/>
                  </a:cubicBezTo>
                  <a:cubicBezTo>
                    <a:pt x="83" y="272"/>
                    <a:pt x="83" y="272"/>
                    <a:pt x="83" y="272"/>
                  </a:cubicBezTo>
                  <a:cubicBezTo>
                    <a:pt x="83" y="272"/>
                    <a:pt x="83" y="272"/>
                    <a:pt x="83" y="272"/>
                  </a:cubicBezTo>
                  <a:cubicBezTo>
                    <a:pt x="83" y="272"/>
                    <a:pt x="83" y="272"/>
                    <a:pt x="83" y="272"/>
                  </a:cubicBezTo>
                  <a:cubicBezTo>
                    <a:pt x="83" y="272"/>
                    <a:pt x="83" y="272"/>
                    <a:pt x="83" y="272"/>
                  </a:cubicBezTo>
                  <a:cubicBezTo>
                    <a:pt x="84" y="272"/>
                    <a:pt x="84" y="272"/>
                    <a:pt x="84" y="272"/>
                  </a:cubicBezTo>
                  <a:cubicBezTo>
                    <a:pt x="84" y="272"/>
                    <a:pt x="84" y="272"/>
                    <a:pt x="84" y="272"/>
                  </a:cubicBezTo>
                  <a:cubicBezTo>
                    <a:pt x="84" y="272"/>
                    <a:pt x="84" y="272"/>
                    <a:pt x="84" y="272"/>
                  </a:cubicBezTo>
                  <a:cubicBezTo>
                    <a:pt x="84" y="272"/>
                    <a:pt x="84" y="272"/>
                    <a:pt x="84" y="272"/>
                  </a:cubicBezTo>
                  <a:cubicBezTo>
                    <a:pt x="84" y="272"/>
                    <a:pt x="84" y="272"/>
                    <a:pt x="84" y="272"/>
                  </a:cubicBezTo>
                  <a:cubicBezTo>
                    <a:pt x="85" y="271"/>
                    <a:pt x="85" y="271"/>
                    <a:pt x="85" y="271"/>
                  </a:cubicBezTo>
                  <a:cubicBezTo>
                    <a:pt x="85" y="271"/>
                    <a:pt x="85" y="271"/>
                    <a:pt x="85" y="271"/>
                  </a:cubicBezTo>
                  <a:cubicBezTo>
                    <a:pt x="85" y="271"/>
                    <a:pt x="85" y="271"/>
                    <a:pt x="85" y="271"/>
                  </a:cubicBezTo>
                  <a:cubicBezTo>
                    <a:pt x="85" y="271"/>
                    <a:pt x="85" y="271"/>
                    <a:pt x="85" y="271"/>
                  </a:cubicBezTo>
                  <a:cubicBezTo>
                    <a:pt x="85" y="271"/>
                    <a:pt x="85" y="271"/>
                    <a:pt x="85" y="271"/>
                  </a:cubicBezTo>
                  <a:cubicBezTo>
                    <a:pt x="86" y="271"/>
                    <a:pt x="86" y="271"/>
                    <a:pt x="86" y="271"/>
                  </a:cubicBezTo>
                  <a:cubicBezTo>
                    <a:pt x="86" y="271"/>
                    <a:pt x="86" y="271"/>
                    <a:pt x="86" y="271"/>
                  </a:cubicBezTo>
                  <a:cubicBezTo>
                    <a:pt x="86" y="271"/>
                    <a:pt x="86" y="271"/>
                    <a:pt x="86" y="271"/>
                  </a:cubicBezTo>
                  <a:cubicBezTo>
                    <a:pt x="86" y="271"/>
                    <a:pt x="86" y="271"/>
                    <a:pt x="86" y="271"/>
                  </a:cubicBezTo>
                  <a:cubicBezTo>
                    <a:pt x="87" y="271"/>
                    <a:pt x="87" y="271"/>
                    <a:pt x="87" y="271"/>
                  </a:cubicBezTo>
                  <a:cubicBezTo>
                    <a:pt x="179" y="271"/>
                    <a:pt x="179" y="271"/>
                    <a:pt x="179" y="271"/>
                  </a:cubicBezTo>
                  <a:cubicBezTo>
                    <a:pt x="173" y="277"/>
                    <a:pt x="167" y="283"/>
                    <a:pt x="162" y="290"/>
                  </a:cubicBezTo>
                  <a:close/>
                  <a:moveTo>
                    <a:pt x="77" y="280"/>
                  </a:moveTo>
                  <a:cubicBezTo>
                    <a:pt x="77" y="280"/>
                    <a:pt x="77" y="280"/>
                    <a:pt x="77" y="280"/>
                  </a:cubicBezTo>
                  <a:close/>
                  <a:moveTo>
                    <a:pt x="87" y="218"/>
                  </a:moveTo>
                  <a:cubicBezTo>
                    <a:pt x="258" y="218"/>
                    <a:pt x="258" y="218"/>
                    <a:pt x="258" y="218"/>
                  </a:cubicBezTo>
                  <a:cubicBezTo>
                    <a:pt x="263" y="218"/>
                    <a:pt x="267" y="222"/>
                    <a:pt x="267" y="228"/>
                  </a:cubicBezTo>
                  <a:cubicBezTo>
                    <a:pt x="267" y="228"/>
                    <a:pt x="267" y="228"/>
                    <a:pt x="267" y="228"/>
                  </a:cubicBezTo>
                  <a:cubicBezTo>
                    <a:pt x="267" y="229"/>
                    <a:pt x="267" y="231"/>
                    <a:pt x="266" y="232"/>
                  </a:cubicBezTo>
                  <a:cubicBezTo>
                    <a:pt x="257" y="233"/>
                    <a:pt x="249" y="235"/>
                    <a:pt x="241" y="237"/>
                  </a:cubicBezTo>
                  <a:cubicBezTo>
                    <a:pt x="87" y="237"/>
                    <a:pt x="87" y="237"/>
                    <a:pt x="87" y="237"/>
                  </a:cubicBezTo>
                  <a:cubicBezTo>
                    <a:pt x="82" y="237"/>
                    <a:pt x="77" y="233"/>
                    <a:pt x="77" y="228"/>
                  </a:cubicBezTo>
                  <a:cubicBezTo>
                    <a:pt x="77" y="228"/>
                    <a:pt x="77" y="228"/>
                    <a:pt x="77" y="228"/>
                  </a:cubicBezTo>
                  <a:cubicBezTo>
                    <a:pt x="77" y="222"/>
                    <a:pt x="82" y="218"/>
                    <a:pt x="87" y="218"/>
                  </a:cubicBezTo>
                  <a:close/>
                  <a:moveTo>
                    <a:pt x="87" y="165"/>
                  </a:moveTo>
                  <a:cubicBezTo>
                    <a:pt x="258" y="165"/>
                    <a:pt x="258" y="165"/>
                    <a:pt x="258" y="165"/>
                  </a:cubicBezTo>
                  <a:cubicBezTo>
                    <a:pt x="263" y="165"/>
                    <a:pt x="267" y="170"/>
                    <a:pt x="267" y="175"/>
                  </a:cubicBezTo>
                  <a:cubicBezTo>
                    <a:pt x="267" y="175"/>
                    <a:pt x="267" y="175"/>
                    <a:pt x="267" y="175"/>
                  </a:cubicBezTo>
                  <a:cubicBezTo>
                    <a:pt x="267" y="180"/>
                    <a:pt x="263" y="184"/>
                    <a:pt x="258" y="184"/>
                  </a:cubicBezTo>
                  <a:cubicBezTo>
                    <a:pt x="87" y="184"/>
                    <a:pt x="87" y="184"/>
                    <a:pt x="87" y="184"/>
                  </a:cubicBezTo>
                  <a:cubicBezTo>
                    <a:pt x="82" y="184"/>
                    <a:pt x="77" y="180"/>
                    <a:pt x="77" y="175"/>
                  </a:cubicBezTo>
                  <a:cubicBezTo>
                    <a:pt x="77" y="175"/>
                    <a:pt x="77" y="175"/>
                    <a:pt x="77" y="175"/>
                  </a:cubicBezTo>
                  <a:cubicBezTo>
                    <a:pt x="77" y="170"/>
                    <a:pt x="82" y="165"/>
                    <a:pt x="87" y="165"/>
                  </a:cubicBezTo>
                  <a:close/>
                  <a:moveTo>
                    <a:pt x="87" y="115"/>
                  </a:moveTo>
                  <a:cubicBezTo>
                    <a:pt x="258" y="115"/>
                    <a:pt x="258" y="115"/>
                    <a:pt x="258" y="115"/>
                  </a:cubicBezTo>
                  <a:cubicBezTo>
                    <a:pt x="263" y="115"/>
                    <a:pt x="267" y="120"/>
                    <a:pt x="267" y="125"/>
                  </a:cubicBezTo>
                  <a:cubicBezTo>
                    <a:pt x="267" y="125"/>
                    <a:pt x="267" y="125"/>
                    <a:pt x="267" y="125"/>
                  </a:cubicBezTo>
                  <a:cubicBezTo>
                    <a:pt x="267" y="130"/>
                    <a:pt x="263" y="134"/>
                    <a:pt x="258" y="134"/>
                  </a:cubicBezTo>
                  <a:cubicBezTo>
                    <a:pt x="87" y="134"/>
                    <a:pt x="87" y="134"/>
                    <a:pt x="87" y="134"/>
                  </a:cubicBezTo>
                  <a:cubicBezTo>
                    <a:pt x="82" y="134"/>
                    <a:pt x="77" y="130"/>
                    <a:pt x="77" y="125"/>
                  </a:cubicBezTo>
                  <a:cubicBezTo>
                    <a:pt x="77" y="125"/>
                    <a:pt x="77" y="125"/>
                    <a:pt x="77" y="125"/>
                  </a:cubicBezTo>
                  <a:cubicBezTo>
                    <a:pt x="77" y="120"/>
                    <a:pt x="82" y="115"/>
                    <a:pt x="87" y="115"/>
                  </a:cubicBezTo>
                  <a:close/>
                  <a:moveTo>
                    <a:pt x="130" y="59"/>
                  </a:moveTo>
                  <a:cubicBezTo>
                    <a:pt x="130" y="33"/>
                    <a:pt x="130" y="33"/>
                    <a:pt x="130" y="33"/>
                  </a:cubicBezTo>
                  <a:cubicBezTo>
                    <a:pt x="130" y="31"/>
                    <a:pt x="131" y="29"/>
                    <a:pt x="132" y="28"/>
                  </a:cubicBezTo>
                  <a:cubicBezTo>
                    <a:pt x="132" y="28"/>
                    <a:pt x="132" y="28"/>
                    <a:pt x="132" y="28"/>
                  </a:cubicBezTo>
                  <a:cubicBezTo>
                    <a:pt x="134" y="27"/>
                    <a:pt x="136" y="26"/>
                    <a:pt x="138" y="26"/>
                  </a:cubicBezTo>
                  <a:cubicBezTo>
                    <a:pt x="206" y="26"/>
                    <a:pt x="206" y="26"/>
                    <a:pt x="206" y="26"/>
                  </a:cubicBezTo>
                  <a:cubicBezTo>
                    <a:pt x="208" y="26"/>
                    <a:pt x="211" y="27"/>
                    <a:pt x="212" y="28"/>
                  </a:cubicBezTo>
                  <a:cubicBezTo>
                    <a:pt x="212" y="28"/>
                    <a:pt x="212" y="28"/>
                    <a:pt x="212" y="28"/>
                  </a:cubicBezTo>
                  <a:cubicBezTo>
                    <a:pt x="214" y="29"/>
                    <a:pt x="215" y="31"/>
                    <a:pt x="215" y="33"/>
                  </a:cubicBezTo>
                  <a:cubicBezTo>
                    <a:pt x="215" y="59"/>
                    <a:pt x="215" y="59"/>
                    <a:pt x="215" y="59"/>
                  </a:cubicBezTo>
                  <a:lnTo>
                    <a:pt x="130" y="59"/>
                  </a:lnTo>
                  <a:close/>
                </a:path>
              </a:pathLst>
            </a:custGeom>
            <a:solidFill>
              <a:schemeClr val="bg1">
                <a:lumMod val="95000"/>
              </a:schemeClr>
            </a:solidFill>
            <a:ln>
              <a:noFill/>
            </a:ln>
            <a:effec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chemeClr val="tx2"/>
                </a:solidFill>
              </a:endParaRPr>
            </a:p>
          </p:txBody>
        </p:sp>
      </p:grpSp>
      <p:sp>
        <p:nvSpPr>
          <p:cNvPr id="13" name="Rectangle 58"/>
          <p:cNvSpPr>
            <a:spLocks noChangeArrowheads="1"/>
          </p:cNvSpPr>
          <p:nvPr/>
        </p:nvSpPr>
        <p:spPr bwMode="auto">
          <a:xfrm rot="2700000">
            <a:off x="2176017" y="3422348"/>
            <a:ext cx="405360" cy="405360"/>
          </a:xfrm>
          <a:prstGeom prst="roundRect">
            <a:avLst/>
          </a:prstGeom>
          <a:noFill/>
          <a:ln w="25400" cap="flat" cmpd="sng" algn="ctr">
            <a:solidFill>
              <a:schemeClr val="accent2"/>
            </a:solidFill>
            <a:prstDash val="solid"/>
          </a:ln>
          <a:effectLst/>
        </p:spPr>
        <p:txBody>
          <a:bodyPr rtlCol="0" anchor="ctr"/>
          <a:lstStyle/>
          <a:p>
            <a:pPr algn="ctr"/>
            <a:endParaRPr lang="en-US" sz="1200" kern="0">
              <a:solidFill>
                <a:schemeClr val="tx2"/>
              </a:solidFill>
              <a:latin typeface="微软雅黑" panose="020B0503020204020204" pitchFamily="34" charset="-122"/>
              <a:ea typeface="微软雅黑" panose="020B0503020204020204" pitchFamily="34" charset="-122"/>
            </a:endParaRPr>
          </a:p>
        </p:txBody>
      </p:sp>
      <p:sp>
        <p:nvSpPr>
          <p:cNvPr id="14" name="Rectangle 58"/>
          <p:cNvSpPr>
            <a:spLocks noChangeArrowheads="1"/>
          </p:cNvSpPr>
          <p:nvPr/>
        </p:nvSpPr>
        <p:spPr bwMode="auto">
          <a:xfrm rot="2700000">
            <a:off x="6714040" y="3422348"/>
            <a:ext cx="405360" cy="405360"/>
          </a:xfrm>
          <a:prstGeom prst="roundRect">
            <a:avLst/>
          </a:prstGeom>
          <a:noFill/>
          <a:ln w="25400" cap="flat" cmpd="sng" algn="ctr">
            <a:solidFill>
              <a:schemeClr val="accent2"/>
            </a:solidFill>
            <a:prstDash val="solid"/>
          </a:ln>
          <a:effectLst/>
        </p:spPr>
        <p:txBody>
          <a:bodyPr rtlCol="0" anchor="ctr"/>
          <a:lstStyle/>
          <a:p>
            <a:pPr algn="ctr"/>
            <a:endParaRPr lang="en-US" sz="1200" kern="0">
              <a:solidFill>
                <a:schemeClr val="tx2"/>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4092768" y="3162525"/>
            <a:ext cx="925006" cy="925006"/>
            <a:chOff x="4092768" y="3162525"/>
            <a:chExt cx="925006" cy="925006"/>
          </a:xfrm>
        </p:grpSpPr>
        <p:sp>
          <p:nvSpPr>
            <p:cNvPr id="9" name="Rectangle 58"/>
            <p:cNvSpPr>
              <a:spLocks noChangeArrowheads="1"/>
            </p:cNvSpPr>
            <p:nvPr/>
          </p:nvSpPr>
          <p:spPr bwMode="auto">
            <a:xfrm rot="2700000">
              <a:off x="4092768" y="3162525"/>
              <a:ext cx="925006" cy="925006"/>
            </a:xfrm>
            <a:prstGeom prst="roundRect">
              <a:avLst/>
            </a:prstGeom>
            <a:solidFill>
              <a:schemeClr val="accent2"/>
            </a:solidFill>
            <a:ln w="25400" cap="flat" cmpd="sng" algn="ctr">
              <a:noFill/>
              <a:prstDash val="solid"/>
            </a:ln>
            <a:effectLst/>
          </p:spPr>
          <p:txBody>
            <a:bodyPr rtlCol="0" anchor="ctr"/>
            <a:lstStyle/>
            <a:p>
              <a:pPr algn="ctr"/>
              <a:endParaRPr lang="en-US" sz="1200" kern="0">
                <a:solidFill>
                  <a:schemeClr val="tx2"/>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4282591" y="3337787"/>
              <a:ext cx="545359" cy="471575"/>
              <a:chOff x="3990783" y="3750794"/>
              <a:chExt cx="435297" cy="376404"/>
            </a:xfrm>
            <a:solidFill>
              <a:schemeClr val="bg1"/>
            </a:solidFill>
          </p:grpSpPr>
          <p:sp>
            <p:nvSpPr>
              <p:cNvPr id="21" name="Freeform 83"/>
              <p:cNvSpPr/>
              <p:nvPr/>
            </p:nvSpPr>
            <p:spPr bwMode="auto">
              <a:xfrm>
                <a:off x="4034313" y="3822489"/>
                <a:ext cx="335435" cy="304709"/>
              </a:xfrm>
              <a:custGeom>
                <a:avLst/>
                <a:gdLst>
                  <a:gd name="T0" fmla="*/ 68 w 131"/>
                  <a:gd name="T1" fmla="*/ 0 h 119"/>
                  <a:gd name="T2" fmla="*/ 34 w 131"/>
                  <a:gd name="T3" fmla="*/ 23 h 119"/>
                  <a:gd name="T4" fmla="*/ 0 w 131"/>
                  <a:gd name="T5" fmla="*/ 51 h 119"/>
                  <a:gd name="T6" fmla="*/ 0 w 131"/>
                  <a:gd name="T7" fmla="*/ 119 h 119"/>
                  <a:gd name="T8" fmla="*/ 46 w 131"/>
                  <a:gd name="T9" fmla="*/ 119 h 119"/>
                  <a:gd name="T10" fmla="*/ 46 w 131"/>
                  <a:gd name="T11" fmla="*/ 57 h 119"/>
                  <a:gd name="T12" fmla="*/ 85 w 131"/>
                  <a:gd name="T13" fmla="*/ 57 h 119"/>
                  <a:gd name="T14" fmla="*/ 85 w 131"/>
                  <a:gd name="T15" fmla="*/ 119 h 119"/>
                  <a:gd name="T16" fmla="*/ 131 w 131"/>
                  <a:gd name="T17" fmla="*/ 119 h 119"/>
                  <a:gd name="T18" fmla="*/ 131 w 131"/>
                  <a:gd name="T19" fmla="*/ 51 h 119"/>
                  <a:gd name="T20" fmla="*/ 97 w 131"/>
                  <a:gd name="T21" fmla="*/ 23 h 119"/>
                  <a:gd name="T22" fmla="*/ 68 w 131"/>
                  <a:gd name="T23"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1" h="119">
                    <a:moveTo>
                      <a:pt x="68" y="0"/>
                    </a:moveTo>
                    <a:lnTo>
                      <a:pt x="34" y="23"/>
                    </a:lnTo>
                    <a:lnTo>
                      <a:pt x="0" y="51"/>
                    </a:lnTo>
                    <a:lnTo>
                      <a:pt x="0" y="119"/>
                    </a:lnTo>
                    <a:lnTo>
                      <a:pt x="46" y="119"/>
                    </a:lnTo>
                    <a:lnTo>
                      <a:pt x="46" y="57"/>
                    </a:lnTo>
                    <a:lnTo>
                      <a:pt x="85" y="57"/>
                    </a:lnTo>
                    <a:lnTo>
                      <a:pt x="85" y="119"/>
                    </a:lnTo>
                    <a:lnTo>
                      <a:pt x="131" y="119"/>
                    </a:lnTo>
                    <a:lnTo>
                      <a:pt x="131" y="51"/>
                    </a:lnTo>
                    <a:lnTo>
                      <a:pt x="97" y="23"/>
                    </a:lnTo>
                    <a:lnTo>
                      <a:pt x="68" y="0"/>
                    </a:lnTo>
                    <a:close/>
                  </a:path>
                </a:pathLst>
              </a:custGeom>
              <a:grpFill/>
              <a:ln>
                <a:noFill/>
              </a:ln>
            </p:spPr>
            <p:txBody>
              <a:bodyPr vert="horz" wrap="square" lIns="68580" tIns="34290" rIns="68580" bIns="34290" numCol="1" anchor="t" anchorCtr="0" compatLnSpc="1"/>
              <a:lstStyle/>
              <a:p>
                <a:endParaRPr lang="zh-CN" altLang="en-US" sz="1350">
                  <a:solidFill>
                    <a:schemeClr val="tx2"/>
                  </a:solidFill>
                </a:endParaRPr>
              </a:p>
            </p:txBody>
          </p:sp>
          <p:sp>
            <p:nvSpPr>
              <p:cNvPr id="22" name="Freeform 84"/>
              <p:cNvSpPr/>
              <p:nvPr/>
            </p:nvSpPr>
            <p:spPr bwMode="auto">
              <a:xfrm>
                <a:off x="3990783" y="3750794"/>
                <a:ext cx="435297" cy="202285"/>
              </a:xfrm>
              <a:custGeom>
                <a:avLst/>
                <a:gdLst>
                  <a:gd name="T0" fmla="*/ 136 w 170"/>
                  <a:gd name="T1" fmla="*/ 39 h 79"/>
                  <a:gd name="T2" fmla="*/ 136 w 170"/>
                  <a:gd name="T3" fmla="*/ 5 h 79"/>
                  <a:gd name="T4" fmla="*/ 114 w 170"/>
                  <a:gd name="T5" fmla="*/ 5 h 79"/>
                  <a:gd name="T6" fmla="*/ 114 w 170"/>
                  <a:gd name="T7" fmla="*/ 22 h 79"/>
                  <a:gd name="T8" fmla="*/ 97 w 170"/>
                  <a:gd name="T9" fmla="*/ 5 h 79"/>
                  <a:gd name="T10" fmla="*/ 85 w 170"/>
                  <a:gd name="T11" fmla="*/ 0 h 79"/>
                  <a:gd name="T12" fmla="*/ 74 w 170"/>
                  <a:gd name="T13" fmla="*/ 5 h 79"/>
                  <a:gd name="T14" fmla="*/ 0 w 170"/>
                  <a:gd name="T15" fmla="*/ 68 h 79"/>
                  <a:gd name="T16" fmla="*/ 6 w 170"/>
                  <a:gd name="T17" fmla="*/ 79 h 79"/>
                  <a:gd name="T18" fmla="*/ 85 w 170"/>
                  <a:gd name="T19" fmla="*/ 17 h 79"/>
                  <a:gd name="T20" fmla="*/ 164 w 170"/>
                  <a:gd name="T21" fmla="*/ 79 h 79"/>
                  <a:gd name="T22" fmla="*/ 170 w 170"/>
                  <a:gd name="T23" fmla="*/ 68 h 79"/>
                  <a:gd name="T24" fmla="*/ 136 w 170"/>
                  <a:gd name="T25" fmla="*/ 3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0" h="79">
                    <a:moveTo>
                      <a:pt x="136" y="39"/>
                    </a:moveTo>
                    <a:lnTo>
                      <a:pt x="136" y="5"/>
                    </a:lnTo>
                    <a:lnTo>
                      <a:pt x="114" y="5"/>
                    </a:lnTo>
                    <a:lnTo>
                      <a:pt x="114" y="22"/>
                    </a:lnTo>
                    <a:lnTo>
                      <a:pt x="97" y="5"/>
                    </a:lnTo>
                    <a:lnTo>
                      <a:pt x="85" y="0"/>
                    </a:lnTo>
                    <a:lnTo>
                      <a:pt x="74" y="5"/>
                    </a:lnTo>
                    <a:lnTo>
                      <a:pt x="0" y="68"/>
                    </a:lnTo>
                    <a:lnTo>
                      <a:pt x="6" y="79"/>
                    </a:lnTo>
                    <a:lnTo>
                      <a:pt x="85" y="17"/>
                    </a:lnTo>
                    <a:lnTo>
                      <a:pt x="164" y="79"/>
                    </a:lnTo>
                    <a:lnTo>
                      <a:pt x="170" y="68"/>
                    </a:lnTo>
                    <a:lnTo>
                      <a:pt x="136" y="39"/>
                    </a:lnTo>
                    <a:close/>
                  </a:path>
                </a:pathLst>
              </a:custGeom>
              <a:grpFill/>
              <a:ln>
                <a:noFill/>
              </a:ln>
            </p:spPr>
            <p:txBody>
              <a:bodyPr vert="horz" wrap="square" lIns="68580" tIns="34290" rIns="68580" bIns="34290" numCol="1" anchor="t" anchorCtr="0" compatLnSpc="1"/>
              <a:lstStyle/>
              <a:p>
                <a:endParaRPr lang="zh-CN" altLang="en-US" sz="1350">
                  <a:solidFill>
                    <a:schemeClr val="tx2"/>
                  </a:solidFill>
                </a:endParaRPr>
              </a:p>
            </p:txBody>
          </p:sp>
        </p:grpSp>
      </p:grpSp>
      <p:sp>
        <p:nvSpPr>
          <p:cNvPr id="25" name="TextBox 15"/>
          <p:cNvSpPr txBox="1"/>
          <p:nvPr/>
        </p:nvSpPr>
        <p:spPr>
          <a:xfrm>
            <a:off x="2811463" y="339502"/>
            <a:ext cx="3521075" cy="400110"/>
          </a:xfrm>
          <a:prstGeom prst="rect">
            <a:avLst/>
          </a:prstGeom>
          <a:noFill/>
        </p:spPr>
        <p:txBody>
          <a:bodyPr wrap="square" rtlCol="0">
            <a:spAutoFit/>
          </a:bodyPr>
          <a:lstStyle/>
          <a:p>
            <a:pPr algn="ctr" defTabSz="799860"/>
            <a:r>
              <a:rPr lang="zh-CN" altLang="en-US" sz="2000" b="1" dirty="0" smtClean="0">
                <a:solidFill>
                  <a:schemeClr val="accent1"/>
                </a:solidFill>
                <a:latin typeface="幼圆" panose="02010509060101010101" pitchFamily="49" charset="-122"/>
                <a:ea typeface="幼圆" panose="02010509060101010101" pitchFamily="49" charset="-122"/>
              </a:rPr>
              <a:t>添加标题内容</a:t>
            </a:r>
            <a:endParaRPr lang="zh-CN" altLang="en-US" sz="2000" b="1" dirty="0">
              <a:solidFill>
                <a:schemeClr val="accent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4211259970"/>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300"/>
                                        <p:tgtEl>
                                          <p:spTgt spid="15"/>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300"/>
                                        <p:tgtEl>
                                          <p:spTgt spid="16"/>
                                        </p:tgtEl>
                                      </p:cBhvr>
                                    </p:animEffect>
                                  </p:childTnLst>
                                </p:cTn>
                              </p:par>
                            </p:childTnLst>
                          </p:cTn>
                        </p:par>
                        <p:par>
                          <p:cTn id="12" fill="hold">
                            <p:stCondLst>
                              <p:cond delay="6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300"/>
                                        <p:tgtEl>
                                          <p:spTgt spid="13"/>
                                        </p:tgtEl>
                                      </p:cBhvr>
                                    </p:animEffect>
                                  </p:childTnLst>
                                </p:cTn>
                              </p:par>
                            </p:childTnLst>
                          </p:cTn>
                        </p:par>
                        <p:par>
                          <p:cTn id="16" fill="hold">
                            <p:stCondLst>
                              <p:cond delay="9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300"/>
                                        <p:tgtEl>
                                          <p:spTgt spid="7"/>
                                        </p:tgtEl>
                                      </p:cBhvr>
                                    </p:animEffect>
                                  </p:childTnLst>
                                </p:cTn>
                              </p:par>
                            </p:childTnLst>
                          </p:cTn>
                        </p:par>
                        <p:par>
                          <p:cTn id="20" fill="hold">
                            <p:stCondLst>
                              <p:cond delay="1200"/>
                            </p:stCondLst>
                            <p:childTnLst>
                              <p:par>
                                <p:cTn id="21" presetID="10" presetClass="entr" presetSubtype="0"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300"/>
                                        <p:tgtEl>
                                          <p:spTgt spid="23"/>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300"/>
                                        <p:tgtEl>
                                          <p:spTgt spid="24"/>
                                        </p:tgtEl>
                                      </p:cBhvr>
                                    </p:animEffect>
                                  </p:childTnLst>
                                </p:cTn>
                              </p:par>
                            </p:childTnLst>
                          </p:cTn>
                        </p:par>
                        <p:par>
                          <p:cTn id="28" fill="hold">
                            <p:stCondLst>
                              <p:cond delay="1800"/>
                            </p:stCondLst>
                            <p:childTnLst>
                              <p:par>
                                <p:cTn id="29" presetID="10"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3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3"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5518860" y="2571751"/>
            <a:ext cx="3263579" cy="1352678"/>
          </a:xfrm>
          <a:prstGeom prst="rect">
            <a:avLst/>
          </a:prstGeom>
          <a:noFill/>
        </p:spPr>
        <p:txBody>
          <a:bodyPr wrap="square" rtlCol="0">
            <a:spAutoFit/>
          </a:bodyPr>
          <a:lstStyle/>
          <a:p>
            <a:pPr marL="128588" indent="-128588">
              <a:lnSpc>
                <a:spcPct val="130000"/>
              </a:lnSpc>
              <a:buFont typeface="Wingdings" panose="05000000000000000000" pitchFamily="2" charset="2"/>
              <a:buChar char="Ø"/>
            </a:pPr>
            <a:r>
              <a:rPr lang="zh-CN" altLang="en-US" sz="900" dirty="0">
                <a:solidFill>
                  <a:schemeClr val="tx2"/>
                </a:solidFill>
                <a:latin typeface="微软雅黑" panose="020B0503020204020204" pitchFamily="34" charset="-122"/>
                <a:ea typeface="微软雅黑" panose="020B0503020204020204" pitchFamily="34" charset="-122"/>
              </a:rPr>
              <a:t>请在此添加文字说明，模板。请在此添加文字说明，模板。请在此添加文字说明，模板。请在此添加文字说明，模板。请在此添加文字说明，模板。请在此添加文字说明，模板。</a:t>
            </a:r>
          </a:p>
          <a:p>
            <a:pPr marL="128588" indent="-128588">
              <a:lnSpc>
                <a:spcPct val="130000"/>
              </a:lnSpc>
              <a:buFont typeface="Wingdings" panose="05000000000000000000" pitchFamily="2" charset="2"/>
              <a:buChar char="Ø"/>
            </a:pPr>
            <a:endParaRPr lang="en-US" altLang="zh-CN" sz="900" dirty="0">
              <a:solidFill>
                <a:schemeClr val="tx2"/>
              </a:solidFill>
              <a:latin typeface="微软雅黑" panose="020B0503020204020204" pitchFamily="34" charset="-122"/>
              <a:ea typeface="微软雅黑" panose="020B0503020204020204" pitchFamily="34" charset="-122"/>
            </a:endParaRPr>
          </a:p>
          <a:p>
            <a:pPr marL="128588" indent="-128588">
              <a:lnSpc>
                <a:spcPct val="130000"/>
              </a:lnSpc>
              <a:buFont typeface="Wingdings" panose="05000000000000000000" pitchFamily="2" charset="2"/>
              <a:buChar char="Ø"/>
            </a:pPr>
            <a:r>
              <a:rPr lang="zh-CN" altLang="en-US" sz="900" dirty="0">
                <a:solidFill>
                  <a:schemeClr val="tx2"/>
                </a:solidFill>
                <a:latin typeface="微软雅黑" panose="020B0503020204020204" pitchFamily="34" charset="-122"/>
                <a:ea typeface="微软雅黑" panose="020B0503020204020204" pitchFamily="34" charset="-122"/>
              </a:rPr>
              <a:t>请在此添加文字说明，模板。请在此添加文字说明，模板。</a:t>
            </a:r>
          </a:p>
        </p:txBody>
      </p:sp>
      <p:graphicFrame>
        <p:nvGraphicFramePr>
          <p:cNvPr id="9" name="图表 8"/>
          <p:cNvGraphicFramePr/>
          <p:nvPr>
            <p:extLst>
              <p:ext uri="{D42A27DB-BD31-4B8C-83A1-F6EECF244321}">
                <p14:modId xmlns:p14="http://schemas.microsoft.com/office/powerpoint/2010/main" val="3590584050"/>
              </p:ext>
            </p:extLst>
          </p:nvPr>
        </p:nvGraphicFramePr>
        <p:xfrm>
          <a:off x="755576" y="1203598"/>
          <a:ext cx="4541919" cy="3549253"/>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76"/>
          <p:cNvSpPr txBox="1"/>
          <p:nvPr/>
        </p:nvSpPr>
        <p:spPr>
          <a:xfrm>
            <a:off x="5518859" y="1940849"/>
            <a:ext cx="1797325" cy="600164"/>
          </a:xfrm>
          <a:prstGeom prst="rect">
            <a:avLst/>
          </a:prstGeom>
          <a:noFill/>
        </p:spPr>
        <p:txBody>
          <a:bodyPr wrap="square" rtlCol="0">
            <a:spAutoFit/>
          </a:bodyPr>
          <a:lstStyle/>
          <a:p>
            <a:r>
              <a:rPr lang="en-US" altLang="zh-CN" sz="3300" b="1" dirty="0">
                <a:solidFill>
                  <a:schemeClr val="tx2"/>
                </a:solidFill>
                <a:latin typeface="微软雅黑" panose="020B0503020204020204" pitchFamily="34" charset="-122"/>
                <a:ea typeface="微软雅黑" panose="020B0503020204020204" pitchFamily="34" charset="-122"/>
              </a:rPr>
              <a:t>2017</a:t>
            </a:r>
            <a:endParaRPr lang="zh-CN" altLang="en-US" sz="3300" b="1" dirty="0">
              <a:solidFill>
                <a:schemeClr val="tx2"/>
              </a:solidFill>
              <a:latin typeface="微软雅黑" panose="020B0503020204020204" pitchFamily="34" charset="-122"/>
              <a:ea typeface="微软雅黑" panose="020B0503020204020204" pitchFamily="34" charset="-122"/>
            </a:endParaRPr>
          </a:p>
        </p:txBody>
      </p:sp>
      <p:sp>
        <p:nvSpPr>
          <p:cNvPr id="13" name="TextBox 15"/>
          <p:cNvSpPr txBox="1"/>
          <p:nvPr/>
        </p:nvSpPr>
        <p:spPr>
          <a:xfrm>
            <a:off x="2811463" y="339502"/>
            <a:ext cx="3521075" cy="400110"/>
          </a:xfrm>
          <a:prstGeom prst="rect">
            <a:avLst/>
          </a:prstGeom>
          <a:noFill/>
        </p:spPr>
        <p:txBody>
          <a:bodyPr wrap="square" rtlCol="0">
            <a:spAutoFit/>
          </a:bodyPr>
          <a:lstStyle/>
          <a:p>
            <a:pPr algn="ctr" defTabSz="799860"/>
            <a:r>
              <a:rPr lang="zh-CN" altLang="en-US" sz="2000" b="1" dirty="0" smtClean="0">
                <a:solidFill>
                  <a:schemeClr val="accent1"/>
                </a:solidFill>
                <a:latin typeface="幼圆" panose="02010509060101010101" pitchFamily="49" charset="-122"/>
                <a:ea typeface="幼圆" panose="02010509060101010101" pitchFamily="49" charset="-122"/>
              </a:rPr>
              <a:t>添加标题内容</a:t>
            </a:r>
            <a:endParaRPr lang="zh-CN" altLang="en-US" sz="2000" b="1" dirty="0">
              <a:solidFill>
                <a:schemeClr val="accent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057313048"/>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Graphic spid="9" grpId="0">
        <p:bldAsOne/>
      </p:bldGraphic>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0" y="0"/>
            <a:ext cx="9144000" cy="5143500"/>
          </a:xfrm>
        </p:spPr>
      </p:pic>
      <p:sp>
        <p:nvSpPr>
          <p:cNvPr id="8" name="TextBox 15"/>
          <p:cNvSpPr txBox="1"/>
          <p:nvPr/>
        </p:nvSpPr>
        <p:spPr>
          <a:xfrm>
            <a:off x="863080" y="2052876"/>
            <a:ext cx="3521075" cy="646331"/>
          </a:xfrm>
          <a:prstGeom prst="rect">
            <a:avLst/>
          </a:prstGeom>
          <a:noFill/>
        </p:spPr>
        <p:txBody>
          <a:bodyPr wrap="square" rtlCol="0">
            <a:spAutoFit/>
          </a:bodyPr>
          <a:lstStyle/>
          <a:p>
            <a:pPr defTabSz="799860"/>
            <a:r>
              <a:rPr lang="zh-CN" altLang="en-US" sz="3600" b="1" dirty="0" smtClean="0">
                <a:solidFill>
                  <a:schemeClr val="accent1"/>
                </a:solidFill>
                <a:latin typeface="幼圆" panose="02010509060101010101" pitchFamily="49" charset="-122"/>
                <a:ea typeface="幼圆" panose="02010509060101010101" pitchFamily="49" charset="-122"/>
              </a:rPr>
              <a:t>添加标题内容</a:t>
            </a:r>
            <a:endParaRPr lang="zh-CN" altLang="en-US" sz="3600" b="1" dirty="0">
              <a:solidFill>
                <a:schemeClr val="accent1"/>
              </a:solidFill>
              <a:latin typeface="幼圆" panose="02010509060101010101" pitchFamily="49" charset="-122"/>
              <a:ea typeface="幼圆" panose="02010509060101010101" pitchFamily="49" charset="-122"/>
            </a:endParaRPr>
          </a:p>
        </p:txBody>
      </p:sp>
      <p:sp>
        <p:nvSpPr>
          <p:cNvPr id="19" name="TextBox 76"/>
          <p:cNvSpPr txBox="1"/>
          <p:nvPr/>
        </p:nvSpPr>
        <p:spPr>
          <a:xfrm>
            <a:off x="799707" y="1799407"/>
            <a:ext cx="1107997" cy="338554"/>
          </a:xfrm>
          <a:prstGeom prst="rect">
            <a:avLst/>
          </a:prstGeom>
          <a:noFill/>
          <a:effectLst/>
        </p:spPr>
        <p:txBody>
          <a:bodyPr wrap="none" rtlCol="0">
            <a:spAutoFit/>
          </a:bodyPr>
          <a:lstStyle/>
          <a:p>
            <a:r>
              <a:rPr lang="en-US" altLang="zh-CN" sz="1600" dirty="0">
                <a:solidFill>
                  <a:schemeClr val="accent2"/>
                </a:solidFill>
                <a:latin typeface="幼圆" panose="02010509060101010101" pitchFamily="49" charset="-122"/>
                <a:ea typeface="幼圆" panose="02010509060101010101" pitchFamily="49" charset="-122"/>
              </a:rPr>
              <a:t> PART </a:t>
            </a:r>
            <a:r>
              <a:rPr lang="en-US" altLang="zh-CN" sz="1600" dirty="0" smtClean="0">
                <a:solidFill>
                  <a:schemeClr val="accent2"/>
                </a:solidFill>
                <a:latin typeface="幼圆" panose="02010509060101010101" pitchFamily="49" charset="-122"/>
                <a:ea typeface="幼圆" panose="02010509060101010101" pitchFamily="49" charset="-122"/>
              </a:rPr>
              <a:t>03 </a:t>
            </a:r>
            <a:endParaRPr lang="zh-CN" altLang="en-US" sz="1600" dirty="0">
              <a:solidFill>
                <a:schemeClr val="accent2"/>
              </a:solidFill>
              <a:latin typeface="幼圆" panose="02010509060101010101" pitchFamily="49" charset="-122"/>
              <a:ea typeface="幼圆" panose="02010509060101010101" pitchFamily="49" charset="-122"/>
            </a:endParaRPr>
          </a:p>
        </p:txBody>
      </p:sp>
      <p:sp>
        <p:nvSpPr>
          <p:cNvPr id="6" name="矩形 5"/>
          <p:cNvSpPr/>
          <p:nvPr/>
        </p:nvSpPr>
        <p:spPr>
          <a:xfrm>
            <a:off x="899592" y="2787774"/>
            <a:ext cx="4572000" cy="307777"/>
          </a:xfrm>
          <a:prstGeom prst="rect">
            <a:avLst/>
          </a:prstGeom>
        </p:spPr>
        <p:txBody>
          <a:bodyPr>
            <a:spAutoFit/>
          </a:bodyPr>
          <a:lstStyle/>
          <a:p>
            <a:r>
              <a:rPr lang="zh-CN" altLang="en-US" sz="700" dirty="0">
                <a:solidFill>
                  <a:schemeClr val="tx2"/>
                </a:solidFill>
              </a:rPr>
              <a:t>Your content to play here, or through your copy, paste in this box, and select only the text. Your content to play here, or through your copy, paste in this box, and select only the text.</a:t>
            </a:r>
          </a:p>
        </p:txBody>
      </p:sp>
      <p:cxnSp>
        <p:nvCxnSpPr>
          <p:cNvPr id="11" name="直接连接符 10"/>
          <p:cNvCxnSpPr/>
          <p:nvPr/>
        </p:nvCxnSpPr>
        <p:spPr>
          <a:xfrm>
            <a:off x="1007096" y="2735511"/>
            <a:ext cx="44644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291498" y="0"/>
            <a:ext cx="3852502" cy="5143500"/>
          </a:xfrm>
          <a:prstGeom prst="rect">
            <a:avLst/>
          </a:prstGeom>
        </p:spPr>
      </p:pic>
    </p:spTree>
    <p:extLst>
      <p:ext uri="{BB962C8B-B14F-4D97-AF65-F5344CB8AC3E}">
        <p14:creationId xmlns:p14="http://schemas.microsoft.com/office/powerpoint/2010/main" val="1585421420"/>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by="(-#ppt_w*2)" calcmode="lin" valueType="num">
                                      <p:cBhvr rctx="PPT">
                                        <p:cTn id="7" dur="500" autoRev="1" fill="hold">
                                          <p:stCondLst>
                                            <p:cond delay="0"/>
                                          </p:stCondLst>
                                        </p:cTn>
                                        <p:tgtEl>
                                          <p:spTgt spid="8"/>
                                        </p:tgtEl>
                                        <p:attrNameLst>
                                          <p:attrName>ppt_w</p:attrName>
                                        </p:attrNameLst>
                                      </p:cBhvr>
                                    </p:anim>
                                    <p:anim by="(#ppt_w*0.50)" calcmode="lin" valueType="num">
                                      <p:cBhvr>
                                        <p:cTn id="8" dur="500" decel="50000" autoRev="1" fill="hold">
                                          <p:stCondLst>
                                            <p:cond delay="0"/>
                                          </p:stCondLst>
                                        </p:cTn>
                                        <p:tgtEl>
                                          <p:spTgt spid="8"/>
                                        </p:tgtEl>
                                        <p:attrNameLst>
                                          <p:attrName>ppt_x</p:attrName>
                                        </p:attrNameLst>
                                      </p:cBhvr>
                                    </p:anim>
                                    <p:anim from="(-#ppt_h/2)" to="(#ppt_y)" calcmode="lin" valueType="num">
                                      <p:cBhvr>
                                        <p:cTn id="9" dur="1000" fill="hold">
                                          <p:stCondLst>
                                            <p:cond delay="0"/>
                                          </p:stCondLst>
                                        </p:cTn>
                                        <p:tgtEl>
                                          <p:spTgt spid="8"/>
                                        </p:tgtEl>
                                        <p:attrNameLst>
                                          <p:attrName>ppt_y</p:attrName>
                                        </p:attrNameLst>
                                      </p:cBhvr>
                                    </p:anim>
                                    <p:animRot by="21600000">
                                      <p:cBhvr>
                                        <p:cTn id="10" dur="1000" fill="hold">
                                          <p:stCondLst>
                                            <p:cond delay="0"/>
                                          </p:stCondLst>
                                        </p:cTn>
                                        <p:tgtEl>
                                          <p:spTgt spid="8"/>
                                        </p:tgtEl>
                                        <p:attrNameLst>
                                          <p:attrName>r</p:attrName>
                                        </p:attrNameLst>
                                      </p:cBhvr>
                                    </p:animRot>
                                  </p:childTnLst>
                                </p:cTn>
                              </p:par>
                            </p:childTnLst>
                          </p:cTn>
                        </p:par>
                        <p:par>
                          <p:cTn id="11" fill="hold">
                            <p:stCondLst>
                              <p:cond delay="1500"/>
                            </p:stCondLst>
                            <p:childTnLst>
                              <p:par>
                                <p:cTn id="12" presetID="26" presetClass="emph" presetSubtype="0" fill="hold" grpId="1" nodeType="afterEffect">
                                  <p:stCondLst>
                                    <p:cond delay="0"/>
                                  </p:stCondLst>
                                  <p:iterate type="lt">
                                    <p:tmPct val="0"/>
                                  </p:iterate>
                                  <p:childTnLst>
                                    <p:animEffect transition="out" filter="fade">
                                      <p:cBhvr>
                                        <p:cTn id="13" dur="500" tmFilter="0, 0; .2, .5; .8, .5; 1, 0"/>
                                        <p:tgtEl>
                                          <p:spTgt spid="8"/>
                                        </p:tgtEl>
                                      </p:cBhvr>
                                    </p:animEffect>
                                    <p:animScale>
                                      <p:cBhvr>
                                        <p:cTn id="14" dur="250" autoRev="1" fill="hold"/>
                                        <p:tgtEl>
                                          <p:spTgt spid="8"/>
                                        </p:tgtEl>
                                      </p:cBhvr>
                                      <p:by x="105000" y="105000"/>
                                    </p:animScale>
                                  </p:childTnLst>
                                </p:cTn>
                              </p:par>
                            </p:childTnLst>
                          </p:cTn>
                        </p:par>
                        <p:par>
                          <p:cTn id="15" fill="hold">
                            <p:stCondLst>
                              <p:cond delay="2000"/>
                            </p:stCondLst>
                            <p:childTnLst>
                              <p:par>
                                <p:cTn id="16" presetID="42"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936226" y="1317042"/>
            <a:ext cx="3334067" cy="2924725"/>
            <a:chOff x="895590" y="981996"/>
            <a:chExt cx="4445667" cy="3899847"/>
          </a:xfrm>
        </p:grpSpPr>
        <p:grpSp>
          <p:nvGrpSpPr>
            <p:cNvPr id="6" name="组合 5"/>
            <p:cNvGrpSpPr/>
            <p:nvPr/>
          </p:nvGrpSpPr>
          <p:grpSpPr>
            <a:xfrm>
              <a:off x="3325343" y="981996"/>
              <a:ext cx="1112117" cy="1112117"/>
              <a:chOff x="3904735" y="1906853"/>
              <a:chExt cx="1112117" cy="1112117"/>
            </a:xfrm>
          </p:grpSpPr>
          <p:sp>
            <p:nvSpPr>
              <p:cNvPr id="85" name="椭圆 84"/>
              <p:cNvSpPr/>
              <p:nvPr/>
            </p:nvSpPr>
            <p:spPr>
              <a:xfrm>
                <a:off x="3904735" y="1906853"/>
                <a:ext cx="1112117" cy="11121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grpSp>
            <p:nvGrpSpPr>
              <p:cNvPr id="86" name="Group 8"/>
              <p:cNvGrpSpPr>
                <a:grpSpLocks noChangeAspect="1"/>
              </p:cNvGrpSpPr>
              <p:nvPr/>
            </p:nvGrpSpPr>
            <p:grpSpPr bwMode="auto">
              <a:xfrm>
                <a:off x="4291933" y="2017366"/>
                <a:ext cx="355772" cy="693394"/>
                <a:chOff x="3693" y="1958"/>
                <a:chExt cx="294" cy="573"/>
              </a:xfrm>
            </p:grpSpPr>
            <p:sp>
              <p:nvSpPr>
                <p:cNvPr id="87" name="AutoShape 7"/>
                <p:cNvSpPr>
                  <a:spLocks noChangeAspect="1" noChangeArrowheads="1" noTextEdit="1"/>
                </p:cNvSpPr>
                <p:nvPr/>
              </p:nvSpPr>
              <p:spPr bwMode="auto">
                <a:xfrm>
                  <a:off x="3695" y="1958"/>
                  <a:ext cx="290"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6" tIns="34289" rIns="68576" bIns="34289" numCol="1" anchor="t" anchorCtr="0" compatLnSpc="1">
                  <a:prstTxWarp prst="textNoShape">
                    <a:avLst/>
                  </a:prstTxWarp>
                </a:bodyPr>
                <a:lstStyle/>
                <a:p>
                  <a:endParaRPr lang="zh-CN" altLang="en-US" sz="1280"/>
                </a:p>
              </p:txBody>
            </p:sp>
            <p:sp>
              <p:nvSpPr>
                <p:cNvPr id="88" name="Freeform 9"/>
                <p:cNvSpPr>
                  <a:spLocks/>
                </p:cNvSpPr>
                <p:nvPr/>
              </p:nvSpPr>
              <p:spPr bwMode="auto">
                <a:xfrm>
                  <a:off x="3693" y="2127"/>
                  <a:ext cx="294" cy="404"/>
                </a:xfrm>
                <a:custGeom>
                  <a:avLst/>
                  <a:gdLst>
                    <a:gd name="T0" fmla="*/ 0 w 122"/>
                    <a:gd name="T1" fmla="*/ 21 h 168"/>
                    <a:gd name="T2" fmla="*/ 61 w 122"/>
                    <a:gd name="T3" fmla="*/ 0 h 168"/>
                    <a:gd name="T4" fmla="*/ 122 w 122"/>
                    <a:gd name="T5" fmla="*/ 21 h 168"/>
                    <a:gd name="T6" fmla="*/ 122 w 122"/>
                    <a:gd name="T7" fmla="*/ 107 h 168"/>
                    <a:gd name="T8" fmla="*/ 61 w 122"/>
                    <a:gd name="T9" fmla="*/ 168 h 168"/>
                    <a:gd name="T10" fmla="*/ 0 w 122"/>
                    <a:gd name="T11" fmla="*/ 107 h 168"/>
                    <a:gd name="T12" fmla="*/ 0 w 122"/>
                    <a:gd name="T13" fmla="*/ 21 h 168"/>
                  </a:gdLst>
                  <a:ahLst/>
                  <a:cxnLst>
                    <a:cxn ang="0">
                      <a:pos x="T0" y="T1"/>
                    </a:cxn>
                    <a:cxn ang="0">
                      <a:pos x="T2" y="T3"/>
                    </a:cxn>
                    <a:cxn ang="0">
                      <a:pos x="T4" y="T5"/>
                    </a:cxn>
                    <a:cxn ang="0">
                      <a:pos x="T6" y="T7"/>
                    </a:cxn>
                    <a:cxn ang="0">
                      <a:pos x="T8" y="T9"/>
                    </a:cxn>
                    <a:cxn ang="0">
                      <a:pos x="T10" y="T11"/>
                    </a:cxn>
                    <a:cxn ang="0">
                      <a:pos x="T12" y="T13"/>
                    </a:cxn>
                  </a:cxnLst>
                  <a:rect l="0" t="0" r="r" b="b"/>
                  <a:pathLst>
                    <a:path w="122" h="168">
                      <a:moveTo>
                        <a:pt x="0" y="21"/>
                      </a:moveTo>
                      <a:cubicBezTo>
                        <a:pt x="53" y="21"/>
                        <a:pt x="61" y="0"/>
                        <a:pt x="61" y="0"/>
                      </a:cubicBezTo>
                      <a:cubicBezTo>
                        <a:pt x="61" y="0"/>
                        <a:pt x="69" y="21"/>
                        <a:pt x="122" y="21"/>
                      </a:cubicBezTo>
                      <a:cubicBezTo>
                        <a:pt x="122" y="107"/>
                        <a:pt x="122" y="107"/>
                        <a:pt x="122" y="107"/>
                      </a:cubicBezTo>
                      <a:cubicBezTo>
                        <a:pt x="122" y="141"/>
                        <a:pt x="61" y="168"/>
                        <a:pt x="61" y="168"/>
                      </a:cubicBezTo>
                      <a:cubicBezTo>
                        <a:pt x="61" y="168"/>
                        <a:pt x="0" y="141"/>
                        <a:pt x="0" y="107"/>
                      </a:cubicBezTo>
                      <a:lnTo>
                        <a:pt x="0" y="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9" rIns="68576" bIns="34289" numCol="1" anchor="t" anchorCtr="0" compatLnSpc="1">
                  <a:prstTxWarp prst="textNoShape">
                    <a:avLst/>
                  </a:prstTxWarp>
                </a:bodyPr>
                <a:lstStyle/>
                <a:p>
                  <a:endParaRPr lang="zh-CN" altLang="en-US" sz="1280"/>
                </a:p>
              </p:txBody>
            </p:sp>
          </p:grpSp>
        </p:grpSp>
        <p:grpSp>
          <p:nvGrpSpPr>
            <p:cNvPr id="7" name="组合 6"/>
            <p:cNvGrpSpPr/>
            <p:nvPr/>
          </p:nvGrpSpPr>
          <p:grpSpPr>
            <a:xfrm>
              <a:off x="1610909" y="1426102"/>
              <a:ext cx="754673" cy="754673"/>
              <a:chOff x="3929866" y="4726093"/>
              <a:chExt cx="754673" cy="754673"/>
            </a:xfrm>
          </p:grpSpPr>
          <p:sp>
            <p:nvSpPr>
              <p:cNvPr id="43" name="椭圆 42"/>
              <p:cNvSpPr/>
              <p:nvPr/>
            </p:nvSpPr>
            <p:spPr>
              <a:xfrm>
                <a:off x="3929866" y="4726093"/>
                <a:ext cx="754673" cy="75467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grpSp>
            <p:nvGrpSpPr>
              <p:cNvPr id="44" name="组合 43"/>
              <p:cNvGrpSpPr/>
              <p:nvPr/>
            </p:nvGrpSpPr>
            <p:grpSpPr>
              <a:xfrm>
                <a:off x="4118670" y="4832773"/>
                <a:ext cx="375998" cy="361666"/>
                <a:chOff x="5741988" y="3090863"/>
                <a:chExt cx="708025" cy="681038"/>
              </a:xfrm>
            </p:grpSpPr>
            <p:sp>
              <p:nvSpPr>
                <p:cNvPr id="45" name="AutoShape 20"/>
                <p:cNvSpPr>
                  <a:spLocks noChangeAspect="1" noChangeArrowheads="1" noTextEdit="1"/>
                </p:cNvSpPr>
                <p:nvPr/>
              </p:nvSpPr>
              <p:spPr bwMode="auto">
                <a:xfrm>
                  <a:off x="5741988" y="3090863"/>
                  <a:ext cx="70802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6" tIns="34289" rIns="68576" bIns="34289" numCol="1" anchor="t" anchorCtr="0" compatLnSpc="1">
                  <a:prstTxWarp prst="textNoShape">
                    <a:avLst/>
                  </a:prstTxWarp>
                </a:bodyPr>
                <a:lstStyle/>
                <a:p>
                  <a:endParaRPr lang="zh-CN" altLang="en-US" sz="1280"/>
                </a:p>
              </p:txBody>
            </p:sp>
            <p:sp>
              <p:nvSpPr>
                <p:cNvPr id="46" name="Freeform 35"/>
                <p:cNvSpPr>
                  <a:spLocks noEditPoints="1"/>
                </p:cNvSpPr>
                <p:nvPr/>
              </p:nvSpPr>
              <p:spPr bwMode="auto">
                <a:xfrm>
                  <a:off x="5745163" y="3403601"/>
                  <a:ext cx="350838" cy="290513"/>
                </a:xfrm>
                <a:custGeom>
                  <a:avLst/>
                  <a:gdLst>
                    <a:gd name="T0" fmla="*/ 89 w 92"/>
                    <a:gd name="T1" fmla="*/ 66 h 76"/>
                    <a:gd name="T2" fmla="*/ 85 w 92"/>
                    <a:gd name="T3" fmla="*/ 61 h 76"/>
                    <a:gd name="T4" fmla="*/ 82 w 92"/>
                    <a:gd name="T5" fmla="*/ 61 h 76"/>
                    <a:gd name="T6" fmla="*/ 79 w 92"/>
                    <a:gd name="T7" fmla="*/ 55 h 76"/>
                    <a:gd name="T8" fmla="*/ 69 w 92"/>
                    <a:gd name="T9" fmla="*/ 55 h 76"/>
                    <a:gd name="T10" fmla="*/ 69 w 92"/>
                    <a:gd name="T11" fmla="*/ 52 h 76"/>
                    <a:gd name="T12" fmla="*/ 75 w 92"/>
                    <a:gd name="T13" fmla="*/ 52 h 76"/>
                    <a:gd name="T14" fmla="*/ 80 w 92"/>
                    <a:gd name="T15" fmla="*/ 48 h 76"/>
                    <a:gd name="T16" fmla="*/ 80 w 92"/>
                    <a:gd name="T17" fmla="*/ 4 h 76"/>
                    <a:gd name="T18" fmla="*/ 75 w 92"/>
                    <a:gd name="T19" fmla="*/ 0 h 76"/>
                    <a:gd name="T20" fmla="*/ 17 w 92"/>
                    <a:gd name="T21" fmla="*/ 0 h 76"/>
                    <a:gd name="T22" fmla="*/ 12 w 92"/>
                    <a:gd name="T23" fmla="*/ 4 h 76"/>
                    <a:gd name="T24" fmla="*/ 12 w 92"/>
                    <a:gd name="T25" fmla="*/ 48 h 76"/>
                    <a:gd name="T26" fmla="*/ 17 w 92"/>
                    <a:gd name="T27" fmla="*/ 52 h 76"/>
                    <a:gd name="T28" fmla="*/ 23 w 92"/>
                    <a:gd name="T29" fmla="*/ 52 h 76"/>
                    <a:gd name="T30" fmla="*/ 23 w 92"/>
                    <a:gd name="T31" fmla="*/ 55 h 76"/>
                    <a:gd name="T32" fmla="*/ 13 w 92"/>
                    <a:gd name="T33" fmla="*/ 55 h 76"/>
                    <a:gd name="T34" fmla="*/ 10 w 92"/>
                    <a:gd name="T35" fmla="*/ 61 h 76"/>
                    <a:gd name="T36" fmla="*/ 7 w 92"/>
                    <a:gd name="T37" fmla="*/ 61 h 76"/>
                    <a:gd name="T38" fmla="*/ 3 w 92"/>
                    <a:gd name="T39" fmla="*/ 66 h 76"/>
                    <a:gd name="T40" fmla="*/ 0 w 92"/>
                    <a:gd name="T41" fmla="*/ 72 h 76"/>
                    <a:gd name="T42" fmla="*/ 4 w 92"/>
                    <a:gd name="T43" fmla="*/ 76 h 76"/>
                    <a:gd name="T44" fmla="*/ 88 w 92"/>
                    <a:gd name="T45" fmla="*/ 76 h 76"/>
                    <a:gd name="T46" fmla="*/ 92 w 92"/>
                    <a:gd name="T47" fmla="*/ 72 h 76"/>
                    <a:gd name="T48" fmla="*/ 89 w 92"/>
                    <a:gd name="T49" fmla="*/ 66 h 76"/>
                    <a:gd name="T50" fmla="*/ 17 w 92"/>
                    <a:gd name="T51" fmla="*/ 49 h 76"/>
                    <a:gd name="T52" fmla="*/ 15 w 92"/>
                    <a:gd name="T53" fmla="*/ 48 h 76"/>
                    <a:gd name="T54" fmla="*/ 15 w 92"/>
                    <a:gd name="T55" fmla="*/ 4 h 76"/>
                    <a:gd name="T56" fmla="*/ 17 w 92"/>
                    <a:gd name="T57" fmla="*/ 2 h 76"/>
                    <a:gd name="T58" fmla="*/ 75 w 92"/>
                    <a:gd name="T59" fmla="*/ 2 h 76"/>
                    <a:gd name="T60" fmla="*/ 77 w 92"/>
                    <a:gd name="T61" fmla="*/ 4 h 76"/>
                    <a:gd name="T62" fmla="*/ 77 w 92"/>
                    <a:gd name="T63" fmla="*/ 48 h 76"/>
                    <a:gd name="T64" fmla="*/ 75 w 92"/>
                    <a:gd name="T65" fmla="*/ 49 h 76"/>
                    <a:gd name="T66" fmla="*/ 17 w 92"/>
                    <a:gd name="T67" fmla="*/ 49 h 76"/>
                    <a:gd name="T68" fmla="*/ 77 w 92"/>
                    <a:gd name="T69" fmla="*/ 58 h 76"/>
                    <a:gd name="T70" fmla="*/ 80 w 92"/>
                    <a:gd name="T71" fmla="*/ 64 h 76"/>
                    <a:gd name="T72" fmla="*/ 85 w 92"/>
                    <a:gd name="T73" fmla="*/ 64 h 76"/>
                    <a:gd name="T74" fmla="*/ 87 w 92"/>
                    <a:gd name="T75" fmla="*/ 66 h 76"/>
                    <a:gd name="T76" fmla="*/ 87 w 92"/>
                    <a:gd name="T77" fmla="*/ 66 h 76"/>
                    <a:gd name="T78" fmla="*/ 90 w 92"/>
                    <a:gd name="T79" fmla="*/ 72 h 76"/>
                    <a:gd name="T80" fmla="*/ 88 w 92"/>
                    <a:gd name="T81" fmla="*/ 74 h 76"/>
                    <a:gd name="T82" fmla="*/ 4 w 92"/>
                    <a:gd name="T83" fmla="*/ 74 h 76"/>
                    <a:gd name="T84" fmla="*/ 2 w 92"/>
                    <a:gd name="T85" fmla="*/ 72 h 76"/>
                    <a:gd name="T86" fmla="*/ 5 w 92"/>
                    <a:gd name="T87" fmla="*/ 66 h 76"/>
                    <a:gd name="T88" fmla="*/ 5 w 92"/>
                    <a:gd name="T89" fmla="*/ 66 h 76"/>
                    <a:gd name="T90" fmla="*/ 7 w 92"/>
                    <a:gd name="T91" fmla="*/ 64 h 76"/>
                    <a:gd name="T92" fmla="*/ 12 w 92"/>
                    <a:gd name="T93" fmla="*/ 64 h 76"/>
                    <a:gd name="T94" fmla="*/ 15 w 92"/>
                    <a:gd name="T95" fmla="*/ 58 h 76"/>
                    <a:gd name="T96" fmla="*/ 26 w 92"/>
                    <a:gd name="T97" fmla="*/ 58 h 76"/>
                    <a:gd name="T98" fmla="*/ 26 w 92"/>
                    <a:gd name="T99" fmla="*/ 54 h 76"/>
                    <a:gd name="T100" fmla="*/ 66 w 92"/>
                    <a:gd name="T101" fmla="*/ 5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2" h="76">
                      <a:moveTo>
                        <a:pt x="89" y="66"/>
                      </a:moveTo>
                      <a:cubicBezTo>
                        <a:pt x="89" y="63"/>
                        <a:pt x="88" y="61"/>
                        <a:pt x="85" y="61"/>
                      </a:cubicBezTo>
                      <a:cubicBezTo>
                        <a:pt x="82" y="61"/>
                        <a:pt x="82" y="61"/>
                        <a:pt x="82" y="61"/>
                      </a:cubicBezTo>
                      <a:cubicBezTo>
                        <a:pt x="79" y="55"/>
                        <a:pt x="79" y="55"/>
                        <a:pt x="79" y="55"/>
                      </a:cubicBezTo>
                      <a:cubicBezTo>
                        <a:pt x="69" y="55"/>
                        <a:pt x="69" y="55"/>
                        <a:pt x="69" y="55"/>
                      </a:cubicBezTo>
                      <a:cubicBezTo>
                        <a:pt x="69" y="52"/>
                        <a:pt x="69" y="52"/>
                        <a:pt x="69" y="52"/>
                      </a:cubicBezTo>
                      <a:cubicBezTo>
                        <a:pt x="75" y="52"/>
                        <a:pt x="75" y="52"/>
                        <a:pt x="75" y="52"/>
                      </a:cubicBezTo>
                      <a:cubicBezTo>
                        <a:pt x="78" y="52"/>
                        <a:pt x="80" y="50"/>
                        <a:pt x="80" y="48"/>
                      </a:cubicBezTo>
                      <a:cubicBezTo>
                        <a:pt x="80" y="4"/>
                        <a:pt x="80" y="4"/>
                        <a:pt x="80" y="4"/>
                      </a:cubicBezTo>
                      <a:cubicBezTo>
                        <a:pt x="80" y="2"/>
                        <a:pt x="78" y="0"/>
                        <a:pt x="75" y="0"/>
                      </a:cubicBezTo>
                      <a:cubicBezTo>
                        <a:pt x="17" y="0"/>
                        <a:pt x="17" y="0"/>
                        <a:pt x="17" y="0"/>
                      </a:cubicBezTo>
                      <a:cubicBezTo>
                        <a:pt x="14" y="0"/>
                        <a:pt x="12" y="2"/>
                        <a:pt x="12" y="4"/>
                      </a:cubicBezTo>
                      <a:cubicBezTo>
                        <a:pt x="12" y="48"/>
                        <a:pt x="12" y="48"/>
                        <a:pt x="12" y="48"/>
                      </a:cubicBezTo>
                      <a:cubicBezTo>
                        <a:pt x="12" y="50"/>
                        <a:pt x="14" y="52"/>
                        <a:pt x="17" y="52"/>
                      </a:cubicBezTo>
                      <a:cubicBezTo>
                        <a:pt x="23" y="52"/>
                        <a:pt x="23" y="52"/>
                        <a:pt x="23" y="52"/>
                      </a:cubicBezTo>
                      <a:cubicBezTo>
                        <a:pt x="23" y="55"/>
                        <a:pt x="23" y="55"/>
                        <a:pt x="23" y="55"/>
                      </a:cubicBezTo>
                      <a:cubicBezTo>
                        <a:pt x="13" y="55"/>
                        <a:pt x="13" y="55"/>
                        <a:pt x="13" y="55"/>
                      </a:cubicBezTo>
                      <a:cubicBezTo>
                        <a:pt x="10" y="61"/>
                        <a:pt x="10" y="61"/>
                        <a:pt x="10" y="61"/>
                      </a:cubicBezTo>
                      <a:cubicBezTo>
                        <a:pt x="7" y="61"/>
                        <a:pt x="7" y="61"/>
                        <a:pt x="7" y="61"/>
                      </a:cubicBezTo>
                      <a:cubicBezTo>
                        <a:pt x="4" y="61"/>
                        <a:pt x="3" y="63"/>
                        <a:pt x="3" y="66"/>
                      </a:cubicBezTo>
                      <a:cubicBezTo>
                        <a:pt x="0" y="72"/>
                        <a:pt x="0" y="72"/>
                        <a:pt x="0" y="72"/>
                      </a:cubicBezTo>
                      <a:cubicBezTo>
                        <a:pt x="0" y="75"/>
                        <a:pt x="1" y="76"/>
                        <a:pt x="4" y="76"/>
                      </a:cubicBezTo>
                      <a:cubicBezTo>
                        <a:pt x="88" y="76"/>
                        <a:pt x="88" y="76"/>
                        <a:pt x="88" y="76"/>
                      </a:cubicBezTo>
                      <a:cubicBezTo>
                        <a:pt x="91" y="76"/>
                        <a:pt x="92" y="75"/>
                        <a:pt x="92" y="72"/>
                      </a:cubicBezTo>
                      <a:lnTo>
                        <a:pt x="89" y="66"/>
                      </a:lnTo>
                      <a:close/>
                      <a:moveTo>
                        <a:pt x="17" y="49"/>
                      </a:moveTo>
                      <a:cubicBezTo>
                        <a:pt x="15" y="49"/>
                        <a:pt x="15" y="49"/>
                        <a:pt x="15" y="48"/>
                      </a:cubicBezTo>
                      <a:cubicBezTo>
                        <a:pt x="15" y="4"/>
                        <a:pt x="15" y="4"/>
                        <a:pt x="15" y="4"/>
                      </a:cubicBezTo>
                      <a:cubicBezTo>
                        <a:pt x="15" y="3"/>
                        <a:pt x="15" y="2"/>
                        <a:pt x="17" y="2"/>
                      </a:cubicBezTo>
                      <a:cubicBezTo>
                        <a:pt x="75" y="2"/>
                        <a:pt x="75" y="2"/>
                        <a:pt x="75" y="2"/>
                      </a:cubicBezTo>
                      <a:cubicBezTo>
                        <a:pt x="77" y="2"/>
                        <a:pt x="77" y="3"/>
                        <a:pt x="77" y="4"/>
                      </a:cubicBezTo>
                      <a:cubicBezTo>
                        <a:pt x="77" y="48"/>
                        <a:pt x="77" y="48"/>
                        <a:pt x="77" y="48"/>
                      </a:cubicBezTo>
                      <a:cubicBezTo>
                        <a:pt x="77" y="49"/>
                        <a:pt x="77" y="49"/>
                        <a:pt x="75" y="49"/>
                      </a:cubicBezTo>
                      <a:lnTo>
                        <a:pt x="17" y="49"/>
                      </a:lnTo>
                      <a:close/>
                      <a:moveTo>
                        <a:pt x="77" y="58"/>
                      </a:moveTo>
                      <a:cubicBezTo>
                        <a:pt x="78" y="59"/>
                        <a:pt x="80" y="64"/>
                        <a:pt x="80" y="64"/>
                      </a:cubicBezTo>
                      <a:cubicBezTo>
                        <a:pt x="85" y="64"/>
                        <a:pt x="85" y="64"/>
                        <a:pt x="85" y="64"/>
                      </a:cubicBezTo>
                      <a:cubicBezTo>
                        <a:pt x="86" y="64"/>
                        <a:pt x="87" y="65"/>
                        <a:pt x="87" y="66"/>
                      </a:cubicBezTo>
                      <a:cubicBezTo>
                        <a:pt x="87" y="66"/>
                        <a:pt x="87" y="66"/>
                        <a:pt x="87" y="66"/>
                      </a:cubicBezTo>
                      <a:cubicBezTo>
                        <a:pt x="87" y="66"/>
                        <a:pt x="89" y="71"/>
                        <a:pt x="90" y="72"/>
                      </a:cubicBezTo>
                      <a:cubicBezTo>
                        <a:pt x="90" y="73"/>
                        <a:pt x="89" y="74"/>
                        <a:pt x="88" y="74"/>
                      </a:cubicBezTo>
                      <a:cubicBezTo>
                        <a:pt x="4" y="74"/>
                        <a:pt x="4" y="74"/>
                        <a:pt x="4" y="74"/>
                      </a:cubicBezTo>
                      <a:cubicBezTo>
                        <a:pt x="3" y="74"/>
                        <a:pt x="2" y="73"/>
                        <a:pt x="2" y="72"/>
                      </a:cubicBezTo>
                      <a:cubicBezTo>
                        <a:pt x="3" y="71"/>
                        <a:pt x="5" y="66"/>
                        <a:pt x="5" y="66"/>
                      </a:cubicBezTo>
                      <a:cubicBezTo>
                        <a:pt x="5" y="66"/>
                        <a:pt x="5" y="66"/>
                        <a:pt x="5" y="66"/>
                      </a:cubicBezTo>
                      <a:cubicBezTo>
                        <a:pt x="5" y="65"/>
                        <a:pt x="6" y="64"/>
                        <a:pt x="7" y="64"/>
                      </a:cubicBezTo>
                      <a:cubicBezTo>
                        <a:pt x="12" y="64"/>
                        <a:pt x="12" y="64"/>
                        <a:pt x="12" y="64"/>
                      </a:cubicBezTo>
                      <a:cubicBezTo>
                        <a:pt x="12" y="64"/>
                        <a:pt x="14" y="59"/>
                        <a:pt x="15" y="58"/>
                      </a:cubicBezTo>
                      <a:cubicBezTo>
                        <a:pt x="17" y="58"/>
                        <a:pt x="26" y="58"/>
                        <a:pt x="26" y="58"/>
                      </a:cubicBezTo>
                      <a:cubicBezTo>
                        <a:pt x="26" y="58"/>
                        <a:pt x="26" y="54"/>
                        <a:pt x="26" y="54"/>
                      </a:cubicBezTo>
                      <a:cubicBezTo>
                        <a:pt x="30" y="54"/>
                        <a:pt x="62" y="54"/>
                        <a:pt x="66" y="54"/>
                      </a:cubicBezTo>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grpSp>
              <p:nvGrpSpPr>
                <p:cNvPr id="47" name="组合 46"/>
                <p:cNvGrpSpPr/>
                <p:nvPr/>
              </p:nvGrpSpPr>
              <p:grpSpPr>
                <a:xfrm>
                  <a:off x="5791201" y="3090863"/>
                  <a:ext cx="655637" cy="681038"/>
                  <a:chOff x="5791201" y="3090863"/>
                  <a:chExt cx="655637" cy="681038"/>
                </a:xfrm>
              </p:grpSpPr>
              <p:sp>
                <p:nvSpPr>
                  <p:cNvPr id="48" name="Freeform 22"/>
                  <p:cNvSpPr>
                    <a:spLocks/>
                  </p:cNvSpPr>
                  <p:nvPr/>
                </p:nvSpPr>
                <p:spPr bwMode="auto">
                  <a:xfrm>
                    <a:off x="6008688" y="3113088"/>
                    <a:ext cx="212725" cy="157163"/>
                  </a:xfrm>
                  <a:custGeom>
                    <a:avLst/>
                    <a:gdLst>
                      <a:gd name="T0" fmla="*/ 51 w 56"/>
                      <a:gd name="T1" fmla="*/ 0 h 41"/>
                      <a:gd name="T2" fmla="*/ 4 w 56"/>
                      <a:gd name="T3" fmla="*/ 0 h 41"/>
                      <a:gd name="T4" fmla="*/ 0 w 56"/>
                      <a:gd name="T5" fmla="*/ 5 h 41"/>
                      <a:gd name="T6" fmla="*/ 0 w 56"/>
                      <a:gd name="T7" fmla="*/ 36 h 41"/>
                      <a:gd name="T8" fmla="*/ 4 w 56"/>
                      <a:gd name="T9" fmla="*/ 41 h 41"/>
                      <a:gd name="T10" fmla="*/ 51 w 56"/>
                      <a:gd name="T11" fmla="*/ 41 h 41"/>
                      <a:gd name="T12" fmla="*/ 56 w 56"/>
                      <a:gd name="T13" fmla="*/ 36 h 41"/>
                      <a:gd name="T14" fmla="*/ 56 w 56"/>
                      <a:gd name="T15" fmla="*/ 5 h 41"/>
                      <a:gd name="T16" fmla="*/ 51 w 56"/>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1">
                        <a:moveTo>
                          <a:pt x="51" y="0"/>
                        </a:moveTo>
                        <a:cubicBezTo>
                          <a:pt x="4" y="0"/>
                          <a:pt x="4" y="0"/>
                          <a:pt x="4" y="0"/>
                        </a:cubicBezTo>
                        <a:cubicBezTo>
                          <a:pt x="2" y="0"/>
                          <a:pt x="0" y="2"/>
                          <a:pt x="0" y="5"/>
                        </a:cubicBezTo>
                        <a:cubicBezTo>
                          <a:pt x="0" y="36"/>
                          <a:pt x="0" y="36"/>
                          <a:pt x="0" y="36"/>
                        </a:cubicBezTo>
                        <a:cubicBezTo>
                          <a:pt x="0" y="39"/>
                          <a:pt x="2" y="41"/>
                          <a:pt x="4" y="41"/>
                        </a:cubicBezTo>
                        <a:cubicBezTo>
                          <a:pt x="51" y="41"/>
                          <a:pt x="51" y="41"/>
                          <a:pt x="51" y="41"/>
                        </a:cubicBezTo>
                        <a:cubicBezTo>
                          <a:pt x="54" y="41"/>
                          <a:pt x="56" y="39"/>
                          <a:pt x="56" y="36"/>
                        </a:cubicBezTo>
                        <a:cubicBezTo>
                          <a:pt x="56" y="5"/>
                          <a:pt x="56" y="5"/>
                          <a:pt x="56" y="5"/>
                        </a:cubicBezTo>
                        <a:cubicBezTo>
                          <a:pt x="56" y="2"/>
                          <a:pt x="54" y="0"/>
                          <a:pt x="51" y="0"/>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49" name="Freeform 23"/>
                  <p:cNvSpPr>
                    <a:spLocks/>
                  </p:cNvSpPr>
                  <p:nvPr/>
                </p:nvSpPr>
                <p:spPr bwMode="auto">
                  <a:xfrm>
                    <a:off x="5984876" y="3351213"/>
                    <a:ext cx="31750" cy="11113"/>
                  </a:xfrm>
                  <a:custGeom>
                    <a:avLst/>
                    <a:gdLst>
                      <a:gd name="T0" fmla="*/ 6 w 8"/>
                      <a:gd name="T1" fmla="*/ 0 h 3"/>
                      <a:gd name="T2" fmla="*/ 1 w 8"/>
                      <a:gd name="T3" fmla="*/ 0 h 3"/>
                      <a:gd name="T4" fmla="*/ 0 w 8"/>
                      <a:gd name="T5" fmla="*/ 1 h 3"/>
                      <a:gd name="T6" fmla="*/ 1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1" y="0"/>
                          <a:pt x="1" y="0"/>
                          <a:pt x="1" y="0"/>
                        </a:cubicBezTo>
                        <a:cubicBezTo>
                          <a:pt x="0" y="0"/>
                          <a:pt x="0" y="1"/>
                          <a:pt x="0" y="1"/>
                        </a:cubicBezTo>
                        <a:cubicBezTo>
                          <a:pt x="0" y="2"/>
                          <a:pt x="0" y="3"/>
                          <a:pt x="1"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50" name="Freeform 24"/>
                  <p:cNvSpPr>
                    <a:spLocks/>
                  </p:cNvSpPr>
                  <p:nvPr/>
                </p:nvSpPr>
                <p:spPr bwMode="auto">
                  <a:xfrm>
                    <a:off x="6030913" y="3351213"/>
                    <a:ext cx="30163" cy="11113"/>
                  </a:xfrm>
                  <a:custGeom>
                    <a:avLst/>
                    <a:gdLst>
                      <a:gd name="T0" fmla="*/ 6 w 8"/>
                      <a:gd name="T1" fmla="*/ 0 h 3"/>
                      <a:gd name="T2" fmla="*/ 1 w 8"/>
                      <a:gd name="T3" fmla="*/ 0 h 3"/>
                      <a:gd name="T4" fmla="*/ 0 w 8"/>
                      <a:gd name="T5" fmla="*/ 1 h 3"/>
                      <a:gd name="T6" fmla="*/ 1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1" y="0"/>
                          <a:pt x="1" y="0"/>
                          <a:pt x="1" y="0"/>
                        </a:cubicBezTo>
                        <a:cubicBezTo>
                          <a:pt x="0" y="0"/>
                          <a:pt x="0" y="1"/>
                          <a:pt x="0" y="1"/>
                        </a:cubicBezTo>
                        <a:cubicBezTo>
                          <a:pt x="0" y="2"/>
                          <a:pt x="0" y="3"/>
                          <a:pt x="1"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51" name="Freeform 25"/>
                  <p:cNvSpPr>
                    <a:spLocks/>
                  </p:cNvSpPr>
                  <p:nvPr/>
                </p:nvSpPr>
                <p:spPr bwMode="auto">
                  <a:xfrm>
                    <a:off x="6076951" y="3351213"/>
                    <a:ext cx="30163" cy="11113"/>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0" y="0"/>
                          <a:pt x="0" y="1"/>
                          <a:pt x="0" y="1"/>
                        </a:cubicBezTo>
                        <a:cubicBezTo>
                          <a:pt x="0" y="2"/>
                          <a:pt x="0"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52" name="Freeform 26"/>
                  <p:cNvSpPr>
                    <a:spLocks/>
                  </p:cNvSpPr>
                  <p:nvPr/>
                </p:nvSpPr>
                <p:spPr bwMode="auto">
                  <a:xfrm>
                    <a:off x="6122988" y="3351213"/>
                    <a:ext cx="30163" cy="11113"/>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0" y="0"/>
                          <a:pt x="0" y="1"/>
                          <a:pt x="0" y="1"/>
                        </a:cubicBezTo>
                        <a:cubicBezTo>
                          <a:pt x="0" y="2"/>
                          <a:pt x="0"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53" name="Freeform 27"/>
                  <p:cNvSpPr>
                    <a:spLocks/>
                  </p:cNvSpPr>
                  <p:nvPr/>
                </p:nvSpPr>
                <p:spPr bwMode="auto">
                  <a:xfrm>
                    <a:off x="6169026" y="3351213"/>
                    <a:ext cx="30163" cy="11113"/>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1"/>
                        </a:cubicBezTo>
                        <a:cubicBezTo>
                          <a:pt x="0" y="2"/>
                          <a:pt x="1"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54" name="Freeform 28"/>
                  <p:cNvSpPr>
                    <a:spLocks/>
                  </p:cNvSpPr>
                  <p:nvPr/>
                </p:nvSpPr>
                <p:spPr bwMode="auto">
                  <a:xfrm>
                    <a:off x="6213476" y="3351213"/>
                    <a:ext cx="30163" cy="11113"/>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1"/>
                        </a:cubicBezTo>
                        <a:cubicBezTo>
                          <a:pt x="0" y="2"/>
                          <a:pt x="1"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55" name="Freeform 29"/>
                  <p:cNvSpPr>
                    <a:spLocks/>
                  </p:cNvSpPr>
                  <p:nvPr/>
                </p:nvSpPr>
                <p:spPr bwMode="auto">
                  <a:xfrm>
                    <a:off x="6008688" y="3335338"/>
                    <a:ext cx="30163" cy="7938"/>
                  </a:xfrm>
                  <a:custGeom>
                    <a:avLst/>
                    <a:gdLst>
                      <a:gd name="T0" fmla="*/ 1 w 8"/>
                      <a:gd name="T1" fmla="*/ 2 h 2"/>
                      <a:gd name="T2" fmla="*/ 6 w 8"/>
                      <a:gd name="T3" fmla="*/ 2 h 2"/>
                      <a:gd name="T4" fmla="*/ 8 w 8"/>
                      <a:gd name="T5" fmla="*/ 1 h 2"/>
                      <a:gd name="T6" fmla="*/ 6 w 8"/>
                      <a:gd name="T7" fmla="*/ 0 h 2"/>
                      <a:gd name="T8" fmla="*/ 1 w 8"/>
                      <a:gd name="T9" fmla="*/ 0 h 2"/>
                      <a:gd name="T10" fmla="*/ 0 w 8"/>
                      <a:gd name="T11" fmla="*/ 1 h 2"/>
                      <a:gd name="T12" fmla="*/ 1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1" y="2"/>
                        </a:moveTo>
                        <a:cubicBezTo>
                          <a:pt x="6" y="2"/>
                          <a:pt x="6" y="2"/>
                          <a:pt x="6" y="2"/>
                        </a:cubicBezTo>
                        <a:cubicBezTo>
                          <a:pt x="7" y="2"/>
                          <a:pt x="8" y="2"/>
                          <a:pt x="8" y="1"/>
                        </a:cubicBezTo>
                        <a:cubicBezTo>
                          <a:pt x="8" y="0"/>
                          <a:pt x="7" y="0"/>
                          <a:pt x="6" y="0"/>
                        </a:cubicBezTo>
                        <a:cubicBezTo>
                          <a:pt x="1" y="0"/>
                          <a:pt x="1" y="0"/>
                          <a:pt x="1" y="0"/>
                        </a:cubicBezTo>
                        <a:cubicBezTo>
                          <a:pt x="0" y="0"/>
                          <a:pt x="0" y="0"/>
                          <a:pt x="0" y="1"/>
                        </a:cubicBezTo>
                        <a:cubicBezTo>
                          <a:pt x="0" y="2"/>
                          <a:pt x="0" y="2"/>
                          <a:pt x="1" y="2"/>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56" name="Freeform 30"/>
                  <p:cNvSpPr>
                    <a:spLocks/>
                  </p:cNvSpPr>
                  <p:nvPr/>
                </p:nvSpPr>
                <p:spPr bwMode="auto">
                  <a:xfrm>
                    <a:off x="6054726" y="3335338"/>
                    <a:ext cx="30163" cy="7938"/>
                  </a:xfrm>
                  <a:custGeom>
                    <a:avLst/>
                    <a:gdLst>
                      <a:gd name="T0" fmla="*/ 1 w 8"/>
                      <a:gd name="T1" fmla="*/ 2 h 2"/>
                      <a:gd name="T2" fmla="*/ 6 w 8"/>
                      <a:gd name="T3" fmla="*/ 2 h 2"/>
                      <a:gd name="T4" fmla="*/ 8 w 8"/>
                      <a:gd name="T5" fmla="*/ 1 h 2"/>
                      <a:gd name="T6" fmla="*/ 6 w 8"/>
                      <a:gd name="T7" fmla="*/ 0 h 2"/>
                      <a:gd name="T8" fmla="*/ 1 w 8"/>
                      <a:gd name="T9" fmla="*/ 0 h 2"/>
                      <a:gd name="T10" fmla="*/ 0 w 8"/>
                      <a:gd name="T11" fmla="*/ 1 h 2"/>
                      <a:gd name="T12" fmla="*/ 1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1" y="2"/>
                        </a:moveTo>
                        <a:cubicBezTo>
                          <a:pt x="6" y="2"/>
                          <a:pt x="6" y="2"/>
                          <a:pt x="6" y="2"/>
                        </a:cubicBezTo>
                        <a:cubicBezTo>
                          <a:pt x="7" y="2"/>
                          <a:pt x="8" y="2"/>
                          <a:pt x="8" y="1"/>
                        </a:cubicBezTo>
                        <a:cubicBezTo>
                          <a:pt x="8" y="0"/>
                          <a:pt x="7" y="0"/>
                          <a:pt x="6" y="0"/>
                        </a:cubicBezTo>
                        <a:cubicBezTo>
                          <a:pt x="1" y="0"/>
                          <a:pt x="1" y="0"/>
                          <a:pt x="1" y="0"/>
                        </a:cubicBezTo>
                        <a:cubicBezTo>
                          <a:pt x="0" y="0"/>
                          <a:pt x="0" y="0"/>
                          <a:pt x="0" y="1"/>
                        </a:cubicBezTo>
                        <a:cubicBezTo>
                          <a:pt x="0" y="2"/>
                          <a:pt x="0" y="2"/>
                          <a:pt x="1" y="2"/>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57" name="Freeform 31"/>
                  <p:cNvSpPr>
                    <a:spLocks/>
                  </p:cNvSpPr>
                  <p:nvPr/>
                </p:nvSpPr>
                <p:spPr bwMode="auto">
                  <a:xfrm>
                    <a:off x="6099176" y="3335338"/>
                    <a:ext cx="31750"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58" name="Freeform 32"/>
                  <p:cNvSpPr>
                    <a:spLocks/>
                  </p:cNvSpPr>
                  <p:nvPr/>
                </p:nvSpPr>
                <p:spPr bwMode="auto">
                  <a:xfrm>
                    <a:off x="6145213" y="3335338"/>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59" name="Freeform 33"/>
                  <p:cNvSpPr>
                    <a:spLocks/>
                  </p:cNvSpPr>
                  <p:nvPr/>
                </p:nvSpPr>
                <p:spPr bwMode="auto">
                  <a:xfrm>
                    <a:off x="6191251" y="3335338"/>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60" name="Freeform 34"/>
                  <p:cNvSpPr>
                    <a:spLocks/>
                  </p:cNvSpPr>
                  <p:nvPr/>
                </p:nvSpPr>
                <p:spPr bwMode="auto">
                  <a:xfrm>
                    <a:off x="5815013" y="3427413"/>
                    <a:ext cx="212725" cy="152400"/>
                  </a:xfrm>
                  <a:custGeom>
                    <a:avLst/>
                    <a:gdLst>
                      <a:gd name="T0" fmla="*/ 52 w 56"/>
                      <a:gd name="T1" fmla="*/ 0 h 40"/>
                      <a:gd name="T2" fmla="*/ 4 w 56"/>
                      <a:gd name="T3" fmla="*/ 0 h 40"/>
                      <a:gd name="T4" fmla="*/ 0 w 56"/>
                      <a:gd name="T5" fmla="*/ 4 h 40"/>
                      <a:gd name="T6" fmla="*/ 0 w 56"/>
                      <a:gd name="T7" fmla="*/ 36 h 40"/>
                      <a:gd name="T8" fmla="*/ 4 w 56"/>
                      <a:gd name="T9" fmla="*/ 40 h 40"/>
                      <a:gd name="T10" fmla="*/ 52 w 56"/>
                      <a:gd name="T11" fmla="*/ 40 h 40"/>
                      <a:gd name="T12" fmla="*/ 56 w 56"/>
                      <a:gd name="T13" fmla="*/ 36 h 40"/>
                      <a:gd name="T14" fmla="*/ 56 w 56"/>
                      <a:gd name="T15" fmla="*/ 4 h 40"/>
                      <a:gd name="T16" fmla="*/ 52 w 56"/>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0">
                        <a:moveTo>
                          <a:pt x="52" y="0"/>
                        </a:moveTo>
                        <a:cubicBezTo>
                          <a:pt x="4" y="0"/>
                          <a:pt x="4" y="0"/>
                          <a:pt x="4" y="0"/>
                        </a:cubicBezTo>
                        <a:cubicBezTo>
                          <a:pt x="2" y="0"/>
                          <a:pt x="0" y="2"/>
                          <a:pt x="0" y="4"/>
                        </a:cubicBezTo>
                        <a:cubicBezTo>
                          <a:pt x="0" y="36"/>
                          <a:pt x="0" y="36"/>
                          <a:pt x="0" y="36"/>
                        </a:cubicBezTo>
                        <a:cubicBezTo>
                          <a:pt x="0" y="38"/>
                          <a:pt x="2" y="40"/>
                          <a:pt x="4" y="40"/>
                        </a:cubicBezTo>
                        <a:cubicBezTo>
                          <a:pt x="52" y="40"/>
                          <a:pt x="52" y="40"/>
                          <a:pt x="52" y="40"/>
                        </a:cubicBezTo>
                        <a:cubicBezTo>
                          <a:pt x="54" y="40"/>
                          <a:pt x="56" y="38"/>
                          <a:pt x="56" y="36"/>
                        </a:cubicBezTo>
                        <a:cubicBezTo>
                          <a:pt x="56" y="4"/>
                          <a:pt x="56" y="4"/>
                          <a:pt x="56" y="4"/>
                        </a:cubicBezTo>
                        <a:cubicBezTo>
                          <a:pt x="56" y="2"/>
                          <a:pt x="54" y="0"/>
                          <a:pt x="52" y="0"/>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61" name="Freeform 36"/>
                  <p:cNvSpPr>
                    <a:spLocks/>
                  </p:cNvSpPr>
                  <p:nvPr/>
                </p:nvSpPr>
                <p:spPr bwMode="auto">
                  <a:xfrm>
                    <a:off x="5791201"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62" name="Freeform 37"/>
                  <p:cNvSpPr>
                    <a:spLocks/>
                  </p:cNvSpPr>
                  <p:nvPr/>
                </p:nvSpPr>
                <p:spPr bwMode="auto">
                  <a:xfrm>
                    <a:off x="5837238"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63" name="Freeform 38"/>
                  <p:cNvSpPr>
                    <a:spLocks/>
                  </p:cNvSpPr>
                  <p:nvPr/>
                </p:nvSpPr>
                <p:spPr bwMode="auto">
                  <a:xfrm>
                    <a:off x="5883276"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64" name="Freeform 39"/>
                  <p:cNvSpPr>
                    <a:spLocks/>
                  </p:cNvSpPr>
                  <p:nvPr/>
                </p:nvSpPr>
                <p:spPr bwMode="auto">
                  <a:xfrm>
                    <a:off x="5929313"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65" name="Freeform 40"/>
                  <p:cNvSpPr>
                    <a:spLocks/>
                  </p:cNvSpPr>
                  <p:nvPr/>
                </p:nvSpPr>
                <p:spPr bwMode="auto">
                  <a:xfrm>
                    <a:off x="5973763"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66" name="Freeform 41"/>
                  <p:cNvSpPr>
                    <a:spLocks/>
                  </p:cNvSpPr>
                  <p:nvPr/>
                </p:nvSpPr>
                <p:spPr bwMode="auto">
                  <a:xfrm>
                    <a:off x="6019801" y="3660776"/>
                    <a:ext cx="30163" cy="11113"/>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67" name="Freeform 42"/>
                  <p:cNvSpPr>
                    <a:spLocks/>
                  </p:cNvSpPr>
                  <p:nvPr/>
                </p:nvSpPr>
                <p:spPr bwMode="auto">
                  <a:xfrm>
                    <a:off x="5815013" y="3644901"/>
                    <a:ext cx="30163"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68" name="Freeform 43"/>
                  <p:cNvSpPr>
                    <a:spLocks/>
                  </p:cNvSpPr>
                  <p:nvPr/>
                </p:nvSpPr>
                <p:spPr bwMode="auto">
                  <a:xfrm>
                    <a:off x="5859463" y="3644901"/>
                    <a:ext cx="31750"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69" name="Freeform 44"/>
                  <p:cNvSpPr>
                    <a:spLocks/>
                  </p:cNvSpPr>
                  <p:nvPr/>
                </p:nvSpPr>
                <p:spPr bwMode="auto">
                  <a:xfrm>
                    <a:off x="5905501" y="3644901"/>
                    <a:ext cx="30163"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70" name="Freeform 45"/>
                  <p:cNvSpPr>
                    <a:spLocks/>
                  </p:cNvSpPr>
                  <p:nvPr/>
                </p:nvSpPr>
                <p:spPr bwMode="auto">
                  <a:xfrm>
                    <a:off x="5951538" y="3644901"/>
                    <a:ext cx="30163"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71" name="Freeform 46"/>
                  <p:cNvSpPr>
                    <a:spLocks/>
                  </p:cNvSpPr>
                  <p:nvPr/>
                </p:nvSpPr>
                <p:spPr bwMode="auto">
                  <a:xfrm>
                    <a:off x="5997576" y="3644901"/>
                    <a:ext cx="30163" cy="11113"/>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72" name="Freeform 47"/>
                  <p:cNvSpPr>
                    <a:spLocks/>
                  </p:cNvSpPr>
                  <p:nvPr/>
                </p:nvSpPr>
                <p:spPr bwMode="auto">
                  <a:xfrm>
                    <a:off x="6164263" y="3500438"/>
                    <a:ext cx="212725" cy="152400"/>
                  </a:xfrm>
                  <a:custGeom>
                    <a:avLst/>
                    <a:gdLst>
                      <a:gd name="T0" fmla="*/ 52 w 56"/>
                      <a:gd name="T1" fmla="*/ 0 h 40"/>
                      <a:gd name="T2" fmla="*/ 4 w 56"/>
                      <a:gd name="T3" fmla="*/ 0 h 40"/>
                      <a:gd name="T4" fmla="*/ 0 w 56"/>
                      <a:gd name="T5" fmla="*/ 5 h 40"/>
                      <a:gd name="T6" fmla="*/ 0 w 56"/>
                      <a:gd name="T7" fmla="*/ 36 h 40"/>
                      <a:gd name="T8" fmla="*/ 4 w 56"/>
                      <a:gd name="T9" fmla="*/ 40 h 40"/>
                      <a:gd name="T10" fmla="*/ 52 w 56"/>
                      <a:gd name="T11" fmla="*/ 40 h 40"/>
                      <a:gd name="T12" fmla="*/ 56 w 56"/>
                      <a:gd name="T13" fmla="*/ 36 h 40"/>
                      <a:gd name="T14" fmla="*/ 56 w 56"/>
                      <a:gd name="T15" fmla="*/ 5 h 40"/>
                      <a:gd name="T16" fmla="*/ 52 w 56"/>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0">
                        <a:moveTo>
                          <a:pt x="52" y="0"/>
                        </a:moveTo>
                        <a:cubicBezTo>
                          <a:pt x="4" y="0"/>
                          <a:pt x="4" y="0"/>
                          <a:pt x="4" y="0"/>
                        </a:cubicBezTo>
                        <a:cubicBezTo>
                          <a:pt x="2" y="0"/>
                          <a:pt x="0" y="2"/>
                          <a:pt x="0" y="5"/>
                        </a:cubicBezTo>
                        <a:cubicBezTo>
                          <a:pt x="0" y="36"/>
                          <a:pt x="0" y="36"/>
                          <a:pt x="0" y="36"/>
                        </a:cubicBezTo>
                        <a:cubicBezTo>
                          <a:pt x="0" y="38"/>
                          <a:pt x="2" y="40"/>
                          <a:pt x="4" y="40"/>
                        </a:cubicBezTo>
                        <a:cubicBezTo>
                          <a:pt x="52" y="40"/>
                          <a:pt x="52" y="40"/>
                          <a:pt x="52" y="40"/>
                        </a:cubicBezTo>
                        <a:cubicBezTo>
                          <a:pt x="54" y="40"/>
                          <a:pt x="56" y="38"/>
                          <a:pt x="56" y="36"/>
                        </a:cubicBezTo>
                        <a:cubicBezTo>
                          <a:pt x="56" y="5"/>
                          <a:pt x="56" y="5"/>
                          <a:pt x="56" y="5"/>
                        </a:cubicBezTo>
                        <a:cubicBezTo>
                          <a:pt x="56" y="2"/>
                          <a:pt x="54" y="0"/>
                          <a:pt x="52" y="0"/>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73" name="Freeform 48"/>
                  <p:cNvSpPr>
                    <a:spLocks noEditPoints="1"/>
                  </p:cNvSpPr>
                  <p:nvPr/>
                </p:nvSpPr>
                <p:spPr bwMode="auto">
                  <a:xfrm>
                    <a:off x="5935663" y="3090863"/>
                    <a:ext cx="511175" cy="681038"/>
                  </a:xfrm>
                  <a:custGeom>
                    <a:avLst/>
                    <a:gdLst>
                      <a:gd name="T0" fmla="*/ 127 w 134"/>
                      <a:gd name="T1" fmla="*/ 163 h 178"/>
                      <a:gd name="T2" fmla="*/ 121 w 134"/>
                      <a:gd name="T3" fmla="*/ 156 h 178"/>
                      <a:gd name="T4" fmla="*/ 111 w 134"/>
                      <a:gd name="T5" fmla="*/ 153 h 178"/>
                      <a:gd name="T6" fmla="*/ 122 w 134"/>
                      <a:gd name="T7" fmla="*/ 149 h 178"/>
                      <a:gd name="T8" fmla="*/ 117 w 134"/>
                      <a:gd name="T9" fmla="*/ 101 h 178"/>
                      <a:gd name="T10" fmla="*/ 54 w 134"/>
                      <a:gd name="T11" fmla="*/ 105 h 178"/>
                      <a:gd name="T12" fmla="*/ 46 w 134"/>
                      <a:gd name="T13" fmla="*/ 112 h 178"/>
                      <a:gd name="T14" fmla="*/ 89 w 134"/>
                      <a:gd name="T15" fmla="*/ 77 h 178"/>
                      <a:gd name="T16" fmla="*/ 90 w 134"/>
                      <a:gd name="T17" fmla="*/ 66 h 178"/>
                      <a:gd name="T18" fmla="*/ 83 w 134"/>
                      <a:gd name="T19" fmla="*/ 62 h 178"/>
                      <a:gd name="T20" fmla="*/ 70 w 134"/>
                      <a:gd name="T21" fmla="*/ 55 h 178"/>
                      <a:gd name="T22" fmla="*/ 76 w 134"/>
                      <a:gd name="T23" fmla="*/ 53 h 178"/>
                      <a:gd name="T24" fmla="*/ 81 w 134"/>
                      <a:gd name="T25" fmla="*/ 4 h 178"/>
                      <a:gd name="T26" fmla="*/ 17 w 134"/>
                      <a:gd name="T27" fmla="*/ 0 h 178"/>
                      <a:gd name="T28" fmla="*/ 13 w 134"/>
                      <a:gd name="T29" fmla="*/ 49 h 178"/>
                      <a:gd name="T30" fmla="*/ 24 w 134"/>
                      <a:gd name="T31" fmla="*/ 53 h 178"/>
                      <a:gd name="T32" fmla="*/ 14 w 134"/>
                      <a:gd name="T33" fmla="*/ 55 h 178"/>
                      <a:gd name="T34" fmla="*/ 8 w 134"/>
                      <a:gd name="T35" fmla="*/ 62 h 178"/>
                      <a:gd name="T36" fmla="*/ 0 w 134"/>
                      <a:gd name="T37" fmla="*/ 73 h 178"/>
                      <a:gd name="T38" fmla="*/ 41 w 134"/>
                      <a:gd name="T39" fmla="*/ 77 h 178"/>
                      <a:gd name="T40" fmla="*/ 30 w 134"/>
                      <a:gd name="T41" fmla="*/ 112 h 178"/>
                      <a:gd name="T42" fmla="*/ 54 w 134"/>
                      <a:gd name="T43" fmla="*/ 116 h 178"/>
                      <a:gd name="T44" fmla="*/ 59 w 134"/>
                      <a:gd name="T45" fmla="*/ 153 h 178"/>
                      <a:gd name="T46" fmla="*/ 65 w 134"/>
                      <a:gd name="T47" fmla="*/ 156 h 178"/>
                      <a:gd name="T48" fmla="*/ 52 w 134"/>
                      <a:gd name="T49" fmla="*/ 163 h 178"/>
                      <a:gd name="T50" fmla="*/ 45 w 134"/>
                      <a:gd name="T51" fmla="*/ 167 h 178"/>
                      <a:gd name="T52" fmla="*/ 46 w 134"/>
                      <a:gd name="T53" fmla="*/ 178 h 178"/>
                      <a:gd name="T54" fmla="*/ 134 w 134"/>
                      <a:gd name="T55" fmla="*/ 173 h 178"/>
                      <a:gd name="T56" fmla="*/ 17 w 134"/>
                      <a:gd name="T57" fmla="*/ 50 h 178"/>
                      <a:gd name="T58" fmla="*/ 15 w 134"/>
                      <a:gd name="T59" fmla="*/ 4 h 178"/>
                      <a:gd name="T60" fmla="*/ 76 w 134"/>
                      <a:gd name="T61" fmla="*/ 3 h 178"/>
                      <a:gd name="T62" fmla="*/ 78 w 134"/>
                      <a:gd name="T63" fmla="*/ 49 h 178"/>
                      <a:gd name="T64" fmla="*/ 17 w 134"/>
                      <a:gd name="T65" fmla="*/ 50 h 178"/>
                      <a:gd name="T66" fmla="*/ 6 w 134"/>
                      <a:gd name="T67" fmla="*/ 67 h 178"/>
                      <a:gd name="T68" fmla="*/ 8 w 134"/>
                      <a:gd name="T69" fmla="*/ 64 h 178"/>
                      <a:gd name="T70" fmla="*/ 15 w 134"/>
                      <a:gd name="T71" fmla="*/ 58 h 178"/>
                      <a:gd name="T72" fmla="*/ 26 w 134"/>
                      <a:gd name="T73" fmla="*/ 54 h 178"/>
                      <a:gd name="T74" fmla="*/ 67 w 134"/>
                      <a:gd name="T75" fmla="*/ 58 h 178"/>
                      <a:gd name="T76" fmla="*/ 81 w 134"/>
                      <a:gd name="T77" fmla="*/ 64 h 178"/>
                      <a:gd name="T78" fmla="*/ 88 w 134"/>
                      <a:gd name="T79" fmla="*/ 66 h 178"/>
                      <a:gd name="T80" fmla="*/ 91 w 134"/>
                      <a:gd name="T81" fmla="*/ 73 h 178"/>
                      <a:gd name="T82" fmla="*/ 5 w 134"/>
                      <a:gd name="T83" fmla="*/ 74 h 178"/>
                      <a:gd name="T84" fmla="*/ 59 w 134"/>
                      <a:gd name="T85" fmla="*/ 151 h 178"/>
                      <a:gd name="T86" fmla="*/ 57 w 134"/>
                      <a:gd name="T87" fmla="*/ 105 h 178"/>
                      <a:gd name="T88" fmla="*/ 117 w 134"/>
                      <a:gd name="T89" fmla="*/ 104 h 178"/>
                      <a:gd name="T90" fmla="*/ 119 w 134"/>
                      <a:gd name="T91" fmla="*/ 149 h 178"/>
                      <a:gd name="T92" fmla="*/ 59 w 134"/>
                      <a:gd name="T93" fmla="*/ 151 h 178"/>
                      <a:gd name="T94" fmla="*/ 46 w 134"/>
                      <a:gd name="T95" fmla="*/ 175 h 178"/>
                      <a:gd name="T96" fmla="*/ 47 w 134"/>
                      <a:gd name="T97" fmla="*/ 167 h 178"/>
                      <a:gd name="T98" fmla="*/ 49 w 134"/>
                      <a:gd name="T99" fmla="*/ 165 h 178"/>
                      <a:gd name="T100" fmla="*/ 57 w 134"/>
                      <a:gd name="T101" fmla="*/ 159 h 178"/>
                      <a:gd name="T102" fmla="*/ 68 w 134"/>
                      <a:gd name="T103" fmla="*/ 155 h 178"/>
                      <a:gd name="T104" fmla="*/ 108 w 134"/>
                      <a:gd name="T105" fmla="*/ 159 h 178"/>
                      <a:gd name="T106" fmla="*/ 122 w 134"/>
                      <a:gd name="T107" fmla="*/ 165 h 178"/>
                      <a:gd name="T108" fmla="*/ 129 w 134"/>
                      <a:gd name="T109" fmla="*/ 167 h 178"/>
                      <a:gd name="T110" fmla="*/ 132 w 134"/>
                      <a:gd name="T111" fmla="*/ 17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4" h="178">
                        <a:moveTo>
                          <a:pt x="131" y="167"/>
                        </a:moveTo>
                        <a:cubicBezTo>
                          <a:pt x="131" y="165"/>
                          <a:pt x="130" y="163"/>
                          <a:pt x="127" y="163"/>
                        </a:cubicBezTo>
                        <a:cubicBezTo>
                          <a:pt x="124" y="163"/>
                          <a:pt x="124" y="163"/>
                          <a:pt x="124" y="163"/>
                        </a:cubicBezTo>
                        <a:cubicBezTo>
                          <a:pt x="121" y="156"/>
                          <a:pt x="121" y="156"/>
                          <a:pt x="121" y="156"/>
                        </a:cubicBezTo>
                        <a:cubicBezTo>
                          <a:pt x="111" y="156"/>
                          <a:pt x="111" y="156"/>
                          <a:pt x="111" y="156"/>
                        </a:cubicBezTo>
                        <a:cubicBezTo>
                          <a:pt x="111" y="153"/>
                          <a:pt x="111" y="153"/>
                          <a:pt x="111" y="153"/>
                        </a:cubicBezTo>
                        <a:cubicBezTo>
                          <a:pt x="117" y="153"/>
                          <a:pt x="117" y="153"/>
                          <a:pt x="117" y="153"/>
                        </a:cubicBezTo>
                        <a:cubicBezTo>
                          <a:pt x="120" y="153"/>
                          <a:pt x="122" y="152"/>
                          <a:pt x="122" y="149"/>
                        </a:cubicBezTo>
                        <a:cubicBezTo>
                          <a:pt x="122" y="105"/>
                          <a:pt x="122" y="105"/>
                          <a:pt x="122" y="105"/>
                        </a:cubicBezTo>
                        <a:cubicBezTo>
                          <a:pt x="122" y="103"/>
                          <a:pt x="120" y="101"/>
                          <a:pt x="117" y="101"/>
                        </a:cubicBezTo>
                        <a:cubicBezTo>
                          <a:pt x="59" y="101"/>
                          <a:pt x="59" y="101"/>
                          <a:pt x="59" y="101"/>
                        </a:cubicBezTo>
                        <a:cubicBezTo>
                          <a:pt x="56" y="101"/>
                          <a:pt x="54" y="103"/>
                          <a:pt x="54" y="105"/>
                        </a:cubicBezTo>
                        <a:cubicBezTo>
                          <a:pt x="54" y="112"/>
                          <a:pt x="54" y="112"/>
                          <a:pt x="54" y="112"/>
                        </a:cubicBezTo>
                        <a:cubicBezTo>
                          <a:pt x="46" y="112"/>
                          <a:pt x="46" y="112"/>
                          <a:pt x="46" y="112"/>
                        </a:cubicBezTo>
                        <a:cubicBezTo>
                          <a:pt x="46" y="77"/>
                          <a:pt x="46" y="77"/>
                          <a:pt x="46" y="77"/>
                        </a:cubicBezTo>
                        <a:cubicBezTo>
                          <a:pt x="89" y="77"/>
                          <a:pt x="89" y="77"/>
                          <a:pt x="89" y="77"/>
                        </a:cubicBezTo>
                        <a:cubicBezTo>
                          <a:pt x="91" y="77"/>
                          <a:pt x="93" y="75"/>
                          <a:pt x="93" y="73"/>
                        </a:cubicBezTo>
                        <a:cubicBezTo>
                          <a:pt x="90" y="66"/>
                          <a:pt x="90" y="66"/>
                          <a:pt x="90" y="66"/>
                        </a:cubicBezTo>
                        <a:cubicBezTo>
                          <a:pt x="90" y="64"/>
                          <a:pt x="88" y="62"/>
                          <a:pt x="86" y="62"/>
                        </a:cubicBezTo>
                        <a:cubicBezTo>
                          <a:pt x="83" y="62"/>
                          <a:pt x="83" y="62"/>
                          <a:pt x="83" y="62"/>
                        </a:cubicBezTo>
                        <a:cubicBezTo>
                          <a:pt x="80" y="55"/>
                          <a:pt x="80" y="55"/>
                          <a:pt x="80" y="55"/>
                        </a:cubicBezTo>
                        <a:cubicBezTo>
                          <a:pt x="70" y="55"/>
                          <a:pt x="70" y="55"/>
                          <a:pt x="70" y="55"/>
                        </a:cubicBezTo>
                        <a:cubicBezTo>
                          <a:pt x="70" y="53"/>
                          <a:pt x="70" y="53"/>
                          <a:pt x="70" y="53"/>
                        </a:cubicBezTo>
                        <a:cubicBezTo>
                          <a:pt x="76" y="53"/>
                          <a:pt x="76" y="53"/>
                          <a:pt x="76" y="53"/>
                        </a:cubicBezTo>
                        <a:cubicBezTo>
                          <a:pt x="79" y="53"/>
                          <a:pt x="81" y="51"/>
                          <a:pt x="81" y="49"/>
                        </a:cubicBezTo>
                        <a:cubicBezTo>
                          <a:pt x="81" y="4"/>
                          <a:pt x="81" y="4"/>
                          <a:pt x="81" y="4"/>
                        </a:cubicBezTo>
                        <a:cubicBezTo>
                          <a:pt x="81" y="2"/>
                          <a:pt x="79" y="0"/>
                          <a:pt x="76" y="0"/>
                        </a:cubicBezTo>
                        <a:cubicBezTo>
                          <a:pt x="17" y="0"/>
                          <a:pt x="17" y="0"/>
                          <a:pt x="17" y="0"/>
                        </a:cubicBezTo>
                        <a:cubicBezTo>
                          <a:pt x="15" y="0"/>
                          <a:pt x="13" y="2"/>
                          <a:pt x="13" y="4"/>
                        </a:cubicBezTo>
                        <a:cubicBezTo>
                          <a:pt x="13" y="49"/>
                          <a:pt x="13" y="49"/>
                          <a:pt x="13" y="49"/>
                        </a:cubicBezTo>
                        <a:cubicBezTo>
                          <a:pt x="13" y="51"/>
                          <a:pt x="15" y="53"/>
                          <a:pt x="17" y="53"/>
                        </a:cubicBezTo>
                        <a:cubicBezTo>
                          <a:pt x="24" y="53"/>
                          <a:pt x="24" y="53"/>
                          <a:pt x="24" y="53"/>
                        </a:cubicBezTo>
                        <a:cubicBezTo>
                          <a:pt x="24" y="55"/>
                          <a:pt x="24" y="55"/>
                          <a:pt x="24" y="55"/>
                        </a:cubicBezTo>
                        <a:cubicBezTo>
                          <a:pt x="14" y="55"/>
                          <a:pt x="14" y="55"/>
                          <a:pt x="14" y="55"/>
                        </a:cubicBezTo>
                        <a:cubicBezTo>
                          <a:pt x="11" y="62"/>
                          <a:pt x="11" y="62"/>
                          <a:pt x="11" y="62"/>
                        </a:cubicBezTo>
                        <a:cubicBezTo>
                          <a:pt x="8" y="62"/>
                          <a:pt x="8" y="62"/>
                          <a:pt x="8" y="62"/>
                        </a:cubicBezTo>
                        <a:cubicBezTo>
                          <a:pt x="5" y="62"/>
                          <a:pt x="3" y="64"/>
                          <a:pt x="3" y="66"/>
                        </a:cubicBezTo>
                        <a:cubicBezTo>
                          <a:pt x="0" y="73"/>
                          <a:pt x="0" y="73"/>
                          <a:pt x="0" y="73"/>
                        </a:cubicBezTo>
                        <a:cubicBezTo>
                          <a:pt x="0" y="75"/>
                          <a:pt x="2" y="77"/>
                          <a:pt x="5" y="77"/>
                        </a:cubicBezTo>
                        <a:cubicBezTo>
                          <a:pt x="41" y="77"/>
                          <a:pt x="41" y="77"/>
                          <a:pt x="41" y="77"/>
                        </a:cubicBezTo>
                        <a:cubicBezTo>
                          <a:pt x="41" y="112"/>
                          <a:pt x="41" y="112"/>
                          <a:pt x="41" y="112"/>
                        </a:cubicBezTo>
                        <a:cubicBezTo>
                          <a:pt x="30" y="112"/>
                          <a:pt x="30" y="112"/>
                          <a:pt x="30" y="112"/>
                        </a:cubicBezTo>
                        <a:cubicBezTo>
                          <a:pt x="30" y="116"/>
                          <a:pt x="30" y="116"/>
                          <a:pt x="30" y="116"/>
                        </a:cubicBezTo>
                        <a:cubicBezTo>
                          <a:pt x="54" y="116"/>
                          <a:pt x="54" y="116"/>
                          <a:pt x="54" y="116"/>
                        </a:cubicBezTo>
                        <a:cubicBezTo>
                          <a:pt x="54" y="149"/>
                          <a:pt x="54" y="149"/>
                          <a:pt x="54" y="149"/>
                        </a:cubicBezTo>
                        <a:cubicBezTo>
                          <a:pt x="54" y="152"/>
                          <a:pt x="56" y="153"/>
                          <a:pt x="59" y="153"/>
                        </a:cubicBezTo>
                        <a:cubicBezTo>
                          <a:pt x="65" y="153"/>
                          <a:pt x="65" y="153"/>
                          <a:pt x="65" y="153"/>
                        </a:cubicBezTo>
                        <a:cubicBezTo>
                          <a:pt x="65" y="156"/>
                          <a:pt x="65" y="156"/>
                          <a:pt x="65" y="156"/>
                        </a:cubicBezTo>
                        <a:cubicBezTo>
                          <a:pt x="55" y="156"/>
                          <a:pt x="55" y="156"/>
                          <a:pt x="55" y="156"/>
                        </a:cubicBezTo>
                        <a:cubicBezTo>
                          <a:pt x="52" y="163"/>
                          <a:pt x="52" y="163"/>
                          <a:pt x="52" y="163"/>
                        </a:cubicBezTo>
                        <a:cubicBezTo>
                          <a:pt x="49" y="163"/>
                          <a:pt x="49" y="163"/>
                          <a:pt x="49" y="163"/>
                        </a:cubicBezTo>
                        <a:cubicBezTo>
                          <a:pt x="46" y="163"/>
                          <a:pt x="45" y="165"/>
                          <a:pt x="45" y="167"/>
                        </a:cubicBezTo>
                        <a:cubicBezTo>
                          <a:pt x="42" y="173"/>
                          <a:pt x="42" y="173"/>
                          <a:pt x="42" y="173"/>
                        </a:cubicBezTo>
                        <a:cubicBezTo>
                          <a:pt x="42" y="176"/>
                          <a:pt x="43" y="178"/>
                          <a:pt x="46" y="178"/>
                        </a:cubicBezTo>
                        <a:cubicBezTo>
                          <a:pt x="130" y="178"/>
                          <a:pt x="130" y="178"/>
                          <a:pt x="130" y="178"/>
                        </a:cubicBezTo>
                        <a:cubicBezTo>
                          <a:pt x="133" y="178"/>
                          <a:pt x="134" y="176"/>
                          <a:pt x="134" y="173"/>
                        </a:cubicBezTo>
                        <a:lnTo>
                          <a:pt x="131" y="167"/>
                        </a:lnTo>
                        <a:close/>
                        <a:moveTo>
                          <a:pt x="17" y="50"/>
                        </a:moveTo>
                        <a:cubicBezTo>
                          <a:pt x="16" y="50"/>
                          <a:pt x="15" y="49"/>
                          <a:pt x="15" y="49"/>
                        </a:cubicBezTo>
                        <a:cubicBezTo>
                          <a:pt x="15" y="4"/>
                          <a:pt x="15" y="4"/>
                          <a:pt x="15" y="4"/>
                        </a:cubicBezTo>
                        <a:cubicBezTo>
                          <a:pt x="15" y="3"/>
                          <a:pt x="16" y="3"/>
                          <a:pt x="17" y="3"/>
                        </a:cubicBezTo>
                        <a:cubicBezTo>
                          <a:pt x="76" y="3"/>
                          <a:pt x="76" y="3"/>
                          <a:pt x="76" y="3"/>
                        </a:cubicBezTo>
                        <a:cubicBezTo>
                          <a:pt x="77" y="3"/>
                          <a:pt x="78" y="3"/>
                          <a:pt x="78" y="4"/>
                        </a:cubicBezTo>
                        <a:cubicBezTo>
                          <a:pt x="78" y="49"/>
                          <a:pt x="78" y="49"/>
                          <a:pt x="78" y="49"/>
                        </a:cubicBezTo>
                        <a:cubicBezTo>
                          <a:pt x="78" y="49"/>
                          <a:pt x="77" y="50"/>
                          <a:pt x="76" y="50"/>
                        </a:cubicBezTo>
                        <a:lnTo>
                          <a:pt x="17" y="50"/>
                        </a:lnTo>
                        <a:close/>
                        <a:moveTo>
                          <a:pt x="3" y="73"/>
                        </a:moveTo>
                        <a:cubicBezTo>
                          <a:pt x="3" y="72"/>
                          <a:pt x="6" y="67"/>
                          <a:pt x="6" y="67"/>
                        </a:cubicBezTo>
                        <a:cubicBezTo>
                          <a:pt x="6" y="66"/>
                          <a:pt x="6" y="66"/>
                          <a:pt x="6" y="66"/>
                        </a:cubicBezTo>
                        <a:cubicBezTo>
                          <a:pt x="6" y="65"/>
                          <a:pt x="7" y="64"/>
                          <a:pt x="8" y="64"/>
                        </a:cubicBezTo>
                        <a:cubicBezTo>
                          <a:pt x="12" y="64"/>
                          <a:pt x="12" y="64"/>
                          <a:pt x="12" y="64"/>
                        </a:cubicBezTo>
                        <a:cubicBezTo>
                          <a:pt x="12" y="64"/>
                          <a:pt x="15" y="60"/>
                          <a:pt x="15" y="58"/>
                        </a:cubicBezTo>
                        <a:cubicBezTo>
                          <a:pt x="18" y="58"/>
                          <a:pt x="26" y="58"/>
                          <a:pt x="26" y="58"/>
                        </a:cubicBezTo>
                        <a:cubicBezTo>
                          <a:pt x="26" y="58"/>
                          <a:pt x="26" y="55"/>
                          <a:pt x="26" y="54"/>
                        </a:cubicBezTo>
                        <a:cubicBezTo>
                          <a:pt x="31" y="54"/>
                          <a:pt x="63" y="54"/>
                          <a:pt x="67" y="54"/>
                        </a:cubicBezTo>
                        <a:cubicBezTo>
                          <a:pt x="67" y="55"/>
                          <a:pt x="67" y="58"/>
                          <a:pt x="67" y="58"/>
                        </a:cubicBezTo>
                        <a:cubicBezTo>
                          <a:pt x="67" y="58"/>
                          <a:pt x="76" y="58"/>
                          <a:pt x="78" y="58"/>
                        </a:cubicBezTo>
                        <a:cubicBezTo>
                          <a:pt x="79" y="60"/>
                          <a:pt x="81" y="64"/>
                          <a:pt x="81" y="64"/>
                        </a:cubicBezTo>
                        <a:cubicBezTo>
                          <a:pt x="86" y="64"/>
                          <a:pt x="86" y="64"/>
                          <a:pt x="86" y="64"/>
                        </a:cubicBezTo>
                        <a:cubicBezTo>
                          <a:pt x="87" y="64"/>
                          <a:pt x="88" y="65"/>
                          <a:pt x="88" y="66"/>
                        </a:cubicBezTo>
                        <a:cubicBezTo>
                          <a:pt x="88" y="67"/>
                          <a:pt x="88" y="67"/>
                          <a:pt x="88" y="67"/>
                        </a:cubicBezTo>
                        <a:cubicBezTo>
                          <a:pt x="88" y="67"/>
                          <a:pt x="90" y="72"/>
                          <a:pt x="91" y="73"/>
                        </a:cubicBezTo>
                        <a:cubicBezTo>
                          <a:pt x="90" y="74"/>
                          <a:pt x="90" y="74"/>
                          <a:pt x="89" y="74"/>
                        </a:cubicBezTo>
                        <a:cubicBezTo>
                          <a:pt x="5" y="74"/>
                          <a:pt x="5" y="74"/>
                          <a:pt x="5" y="74"/>
                        </a:cubicBezTo>
                        <a:cubicBezTo>
                          <a:pt x="4" y="74"/>
                          <a:pt x="3" y="74"/>
                          <a:pt x="3" y="73"/>
                        </a:cubicBezTo>
                        <a:close/>
                        <a:moveTo>
                          <a:pt x="59" y="151"/>
                        </a:moveTo>
                        <a:cubicBezTo>
                          <a:pt x="57" y="151"/>
                          <a:pt x="57" y="150"/>
                          <a:pt x="57" y="149"/>
                        </a:cubicBezTo>
                        <a:cubicBezTo>
                          <a:pt x="57" y="105"/>
                          <a:pt x="57" y="105"/>
                          <a:pt x="57" y="105"/>
                        </a:cubicBezTo>
                        <a:cubicBezTo>
                          <a:pt x="57" y="104"/>
                          <a:pt x="57" y="104"/>
                          <a:pt x="59" y="104"/>
                        </a:cubicBezTo>
                        <a:cubicBezTo>
                          <a:pt x="117" y="104"/>
                          <a:pt x="117" y="104"/>
                          <a:pt x="117" y="104"/>
                        </a:cubicBezTo>
                        <a:cubicBezTo>
                          <a:pt x="119" y="104"/>
                          <a:pt x="119" y="104"/>
                          <a:pt x="119" y="105"/>
                        </a:cubicBezTo>
                        <a:cubicBezTo>
                          <a:pt x="119" y="149"/>
                          <a:pt x="119" y="149"/>
                          <a:pt x="119" y="149"/>
                        </a:cubicBezTo>
                        <a:cubicBezTo>
                          <a:pt x="119" y="150"/>
                          <a:pt x="119" y="151"/>
                          <a:pt x="117" y="151"/>
                        </a:cubicBezTo>
                        <a:lnTo>
                          <a:pt x="59" y="151"/>
                        </a:lnTo>
                        <a:close/>
                        <a:moveTo>
                          <a:pt x="130" y="175"/>
                        </a:moveTo>
                        <a:cubicBezTo>
                          <a:pt x="46" y="175"/>
                          <a:pt x="46" y="175"/>
                          <a:pt x="46" y="175"/>
                        </a:cubicBezTo>
                        <a:cubicBezTo>
                          <a:pt x="45" y="175"/>
                          <a:pt x="44" y="175"/>
                          <a:pt x="44" y="174"/>
                        </a:cubicBezTo>
                        <a:cubicBezTo>
                          <a:pt x="45" y="173"/>
                          <a:pt x="47" y="167"/>
                          <a:pt x="47" y="167"/>
                        </a:cubicBezTo>
                        <a:cubicBezTo>
                          <a:pt x="47" y="167"/>
                          <a:pt x="47" y="167"/>
                          <a:pt x="47" y="167"/>
                        </a:cubicBezTo>
                        <a:cubicBezTo>
                          <a:pt x="47" y="166"/>
                          <a:pt x="48" y="165"/>
                          <a:pt x="49" y="165"/>
                        </a:cubicBezTo>
                        <a:cubicBezTo>
                          <a:pt x="54" y="165"/>
                          <a:pt x="54" y="165"/>
                          <a:pt x="54" y="165"/>
                        </a:cubicBezTo>
                        <a:cubicBezTo>
                          <a:pt x="54" y="165"/>
                          <a:pt x="56" y="161"/>
                          <a:pt x="57" y="159"/>
                        </a:cubicBezTo>
                        <a:cubicBezTo>
                          <a:pt x="59" y="159"/>
                          <a:pt x="68" y="159"/>
                          <a:pt x="68" y="159"/>
                        </a:cubicBezTo>
                        <a:cubicBezTo>
                          <a:pt x="68" y="159"/>
                          <a:pt x="68" y="155"/>
                          <a:pt x="68" y="155"/>
                        </a:cubicBezTo>
                        <a:cubicBezTo>
                          <a:pt x="72" y="155"/>
                          <a:pt x="104" y="155"/>
                          <a:pt x="108" y="155"/>
                        </a:cubicBezTo>
                        <a:cubicBezTo>
                          <a:pt x="108" y="155"/>
                          <a:pt x="108" y="159"/>
                          <a:pt x="108" y="159"/>
                        </a:cubicBezTo>
                        <a:cubicBezTo>
                          <a:pt x="108" y="159"/>
                          <a:pt x="117" y="159"/>
                          <a:pt x="119" y="159"/>
                        </a:cubicBezTo>
                        <a:cubicBezTo>
                          <a:pt x="120" y="161"/>
                          <a:pt x="122" y="165"/>
                          <a:pt x="122" y="165"/>
                        </a:cubicBezTo>
                        <a:cubicBezTo>
                          <a:pt x="127" y="165"/>
                          <a:pt x="127" y="165"/>
                          <a:pt x="127" y="165"/>
                        </a:cubicBezTo>
                        <a:cubicBezTo>
                          <a:pt x="128" y="165"/>
                          <a:pt x="129" y="166"/>
                          <a:pt x="129" y="167"/>
                        </a:cubicBezTo>
                        <a:cubicBezTo>
                          <a:pt x="129" y="167"/>
                          <a:pt x="129" y="167"/>
                          <a:pt x="129" y="167"/>
                        </a:cubicBezTo>
                        <a:cubicBezTo>
                          <a:pt x="129" y="167"/>
                          <a:pt x="131" y="173"/>
                          <a:pt x="132" y="174"/>
                        </a:cubicBezTo>
                        <a:cubicBezTo>
                          <a:pt x="132" y="175"/>
                          <a:pt x="131" y="175"/>
                          <a:pt x="130" y="175"/>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74" name="Freeform 49"/>
                  <p:cNvSpPr>
                    <a:spLocks/>
                  </p:cNvSpPr>
                  <p:nvPr/>
                </p:nvSpPr>
                <p:spPr bwMode="auto">
                  <a:xfrm>
                    <a:off x="6142038"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75" name="Freeform 50"/>
                  <p:cNvSpPr>
                    <a:spLocks/>
                  </p:cNvSpPr>
                  <p:nvPr/>
                </p:nvSpPr>
                <p:spPr bwMode="auto">
                  <a:xfrm>
                    <a:off x="6188076"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76" name="Freeform 51"/>
                  <p:cNvSpPr>
                    <a:spLocks/>
                  </p:cNvSpPr>
                  <p:nvPr/>
                </p:nvSpPr>
                <p:spPr bwMode="auto">
                  <a:xfrm>
                    <a:off x="6232526"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77" name="Freeform 52"/>
                  <p:cNvSpPr>
                    <a:spLocks/>
                  </p:cNvSpPr>
                  <p:nvPr/>
                </p:nvSpPr>
                <p:spPr bwMode="auto">
                  <a:xfrm>
                    <a:off x="6278563"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78" name="Freeform 53"/>
                  <p:cNvSpPr>
                    <a:spLocks/>
                  </p:cNvSpPr>
                  <p:nvPr/>
                </p:nvSpPr>
                <p:spPr bwMode="auto">
                  <a:xfrm>
                    <a:off x="6324601"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79" name="Freeform 54"/>
                  <p:cNvSpPr>
                    <a:spLocks/>
                  </p:cNvSpPr>
                  <p:nvPr/>
                </p:nvSpPr>
                <p:spPr bwMode="auto">
                  <a:xfrm>
                    <a:off x="6370638" y="3736976"/>
                    <a:ext cx="30163" cy="7938"/>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80" name="Freeform 55"/>
                  <p:cNvSpPr>
                    <a:spLocks/>
                  </p:cNvSpPr>
                  <p:nvPr/>
                </p:nvSpPr>
                <p:spPr bwMode="auto">
                  <a:xfrm>
                    <a:off x="6164263" y="3721101"/>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81" name="Freeform 56"/>
                  <p:cNvSpPr>
                    <a:spLocks/>
                  </p:cNvSpPr>
                  <p:nvPr/>
                </p:nvSpPr>
                <p:spPr bwMode="auto">
                  <a:xfrm>
                    <a:off x="6210301" y="3721101"/>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82" name="Freeform 57"/>
                  <p:cNvSpPr>
                    <a:spLocks/>
                  </p:cNvSpPr>
                  <p:nvPr/>
                </p:nvSpPr>
                <p:spPr bwMode="auto">
                  <a:xfrm>
                    <a:off x="6256338" y="3721101"/>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83" name="Freeform 58"/>
                  <p:cNvSpPr>
                    <a:spLocks/>
                  </p:cNvSpPr>
                  <p:nvPr/>
                </p:nvSpPr>
                <p:spPr bwMode="auto">
                  <a:xfrm>
                    <a:off x="6300788" y="3721101"/>
                    <a:ext cx="31750"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84" name="Freeform 59"/>
                  <p:cNvSpPr>
                    <a:spLocks/>
                  </p:cNvSpPr>
                  <p:nvPr/>
                </p:nvSpPr>
                <p:spPr bwMode="auto">
                  <a:xfrm>
                    <a:off x="6346826" y="3721101"/>
                    <a:ext cx="30163" cy="7938"/>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grpSp>
          </p:grpSp>
        </p:grpSp>
        <p:grpSp>
          <p:nvGrpSpPr>
            <p:cNvPr id="8" name="组合 7"/>
            <p:cNvGrpSpPr/>
            <p:nvPr/>
          </p:nvGrpSpPr>
          <p:grpSpPr>
            <a:xfrm>
              <a:off x="3430103" y="3734259"/>
              <a:ext cx="940001" cy="940001"/>
              <a:chOff x="4048703" y="3786091"/>
              <a:chExt cx="940001" cy="940001"/>
            </a:xfrm>
          </p:grpSpPr>
          <p:sp>
            <p:nvSpPr>
              <p:cNvPr id="41" name="椭圆 40"/>
              <p:cNvSpPr/>
              <p:nvPr/>
            </p:nvSpPr>
            <p:spPr>
              <a:xfrm>
                <a:off x="4048703" y="3786091"/>
                <a:ext cx="940001" cy="94000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42" name="Freeform 18"/>
              <p:cNvSpPr>
                <a:spLocks/>
              </p:cNvSpPr>
              <p:nvPr/>
            </p:nvSpPr>
            <p:spPr bwMode="auto">
              <a:xfrm>
                <a:off x="4327758" y="4029452"/>
                <a:ext cx="381890" cy="365445"/>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grpSp>
        <p:grpSp>
          <p:nvGrpSpPr>
            <p:cNvPr id="9" name="组合 8"/>
            <p:cNvGrpSpPr/>
            <p:nvPr/>
          </p:nvGrpSpPr>
          <p:grpSpPr>
            <a:xfrm>
              <a:off x="2161100" y="1977800"/>
              <a:ext cx="1655673" cy="1655673"/>
              <a:chOff x="1693338" y="1856194"/>
              <a:chExt cx="1655673" cy="1655673"/>
            </a:xfrm>
          </p:grpSpPr>
          <p:sp>
            <p:nvSpPr>
              <p:cNvPr id="39" name="椭圆 38"/>
              <p:cNvSpPr/>
              <p:nvPr/>
            </p:nvSpPr>
            <p:spPr>
              <a:xfrm>
                <a:off x="1693338" y="1856194"/>
                <a:ext cx="1655673" cy="165567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40" name="Freeform 5"/>
              <p:cNvSpPr>
                <a:spLocks noEditPoints="1"/>
              </p:cNvSpPr>
              <p:nvPr/>
            </p:nvSpPr>
            <p:spPr bwMode="auto">
              <a:xfrm>
                <a:off x="2038466" y="2262125"/>
                <a:ext cx="965415" cy="862840"/>
              </a:xfrm>
              <a:custGeom>
                <a:avLst/>
                <a:gdLst>
                  <a:gd name="T0" fmla="*/ 200 w 200"/>
                  <a:gd name="T1" fmla="*/ 62 h 178"/>
                  <a:gd name="T2" fmla="*/ 176 w 200"/>
                  <a:gd name="T3" fmla="*/ 39 h 178"/>
                  <a:gd name="T4" fmla="*/ 171 w 200"/>
                  <a:gd name="T5" fmla="*/ 39 h 178"/>
                  <a:gd name="T6" fmla="*/ 171 w 200"/>
                  <a:gd name="T7" fmla="*/ 38 h 178"/>
                  <a:gd name="T8" fmla="*/ 135 w 200"/>
                  <a:gd name="T9" fmla="*/ 3 h 178"/>
                  <a:gd name="T10" fmla="*/ 106 w 200"/>
                  <a:gd name="T11" fmla="*/ 16 h 178"/>
                  <a:gd name="T12" fmla="*/ 70 w 200"/>
                  <a:gd name="T13" fmla="*/ 0 h 178"/>
                  <a:gd name="T14" fmla="*/ 24 w 200"/>
                  <a:gd name="T15" fmla="*/ 45 h 178"/>
                  <a:gd name="T16" fmla="*/ 26 w 200"/>
                  <a:gd name="T17" fmla="*/ 59 h 178"/>
                  <a:gd name="T18" fmla="*/ 0 w 200"/>
                  <a:gd name="T19" fmla="*/ 89 h 178"/>
                  <a:gd name="T20" fmla="*/ 31 w 200"/>
                  <a:gd name="T21" fmla="*/ 119 h 178"/>
                  <a:gd name="T22" fmla="*/ 43 w 200"/>
                  <a:gd name="T23" fmla="*/ 117 h 178"/>
                  <a:gd name="T24" fmla="*/ 60 w 200"/>
                  <a:gd name="T25" fmla="*/ 133 h 178"/>
                  <a:gd name="T26" fmla="*/ 61 w 200"/>
                  <a:gd name="T27" fmla="*/ 133 h 178"/>
                  <a:gd name="T28" fmla="*/ 73 w 200"/>
                  <a:gd name="T29" fmla="*/ 143 h 178"/>
                  <a:gd name="T30" fmla="*/ 84 w 200"/>
                  <a:gd name="T31" fmla="*/ 131 h 178"/>
                  <a:gd name="T32" fmla="*/ 77 w 200"/>
                  <a:gd name="T33" fmla="*/ 122 h 178"/>
                  <a:gd name="T34" fmla="*/ 78 w 200"/>
                  <a:gd name="T35" fmla="*/ 116 h 178"/>
                  <a:gd name="T36" fmla="*/ 78 w 200"/>
                  <a:gd name="T37" fmla="*/ 115 h 178"/>
                  <a:gd name="T38" fmla="*/ 88 w 200"/>
                  <a:gd name="T39" fmla="*/ 117 h 178"/>
                  <a:gd name="T40" fmla="*/ 92 w 200"/>
                  <a:gd name="T41" fmla="*/ 117 h 178"/>
                  <a:gd name="T42" fmla="*/ 97 w 200"/>
                  <a:gd name="T43" fmla="*/ 131 h 178"/>
                  <a:gd name="T44" fmla="*/ 89 w 200"/>
                  <a:gd name="T45" fmla="*/ 141 h 178"/>
                  <a:gd name="T46" fmla="*/ 99 w 200"/>
                  <a:gd name="T47" fmla="*/ 151 h 178"/>
                  <a:gd name="T48" fmla="*/ 109 w 200"/>
                  <a:gd name="T49" fmla="*/ 140 h 178"/>
                  <a:gd name="T50" fmla="*/ 109 w 200"/>
                  <a:gd name="T51" fmla="*/ 139 h 178"/>
                  <a:gd name="T52" fmla="*/ 117 w 200"/>
                  <a:gd name="T53" fmla="*/ 140 h 178"/>
                  <a:gd name="T54" fmla="*/ 142 w 200"/>
                  <a:gd name="T55" fmla="*/ 116 h 178"/>
                  <a:gd name="T56" fmla="*/ 152 w 200"/>
                  <a:gd name="T57" fmla="*/ 117 h 178"/>
                  <a:gd name="T58" fmla="*/ 177 w 200"/>
                  <a:gd name="T59" fmla="*/ 93 h 178"/>
                  <a:gd name="T60" fmla="*/ 175 w 200"/>
                  <a:gd name="T61" fmla="*/ 84 h 178"/>
                  <a:gd name="T62" fmla="*/ 176 w 200"/>
                  <a:gd name="T63" fmla="*/ 84 h 178"/>
                  <a:gd name="T64" fmla="*/ 200 w 200"/>
                  <a:gd name="T65" fmla="*/ 62 h 178"/>
                  <a:gd name="T66" fmla="*/ 117 w 200"/>
                  <a:gd name="T67" fmla="*/ 147 h 178"/>
                  <a:gd name="T68" fmla="*/ 120 w 200"/>
                  <a:gd name="T69" fmla="*/ 145 h 178"/>
                  <a:gd name="T70" fmla="*/ 117 w 200"/>
                  <a:gd name="T71" fmla="*/ 143 h 178"/>
                  <a:gd name="T72" fmla="*/ 114 w 200"/>
                  <a:gd name="T73" fmla="*/ 145 h 178"/>
                  <a:gd name="T74" fmla="*/ 117 w 200"/>
                  <a:gd name="T75" fmla="*/ 147 h 178"/>
                  <a:gd name="T76" fmla="*/ 116 w 200"/>
                  <a:gd name="T77" fmla="*/ 168 h 178"/>
                  <a:gd name="T78" fmla="*/ 111 w 200"/>
                  <a:gd name="T79" fmla="*/ 173 h 178"/>
                  <a:gd name="T80" fmla="*/ 117 w 200"/>
                  <a:gd name="T81" fmla="*/ 178 h 178"/>
                  <a:gd name="T82" fmla="*/ 122 w 200"/>
                  <a:gd name="T83" fmla="*/ 173 h 178"/>
                  <a:gd name="T84" fmla="*/ 116 w 200"/>
                  <a:gd name="T85" fmla="*/ 168 h 178"/>
                  <a:gd name="T86" fmla="*/ 116 w 200"/>
                  <a:gd name="T87" fmla="*/ 155 h 178"/>
                  <a:gd name="T88" fmla="*/ 111 w 200"/>
                  <a:gd name="T89" fmla="*/ 150 h 178"/>
                  <a:gd name="T90" fmla="*/ 106 w 200"/>
                  <a:gd name="T91" fmla="*/ 155 h 178"/>
                  <a:gd name="T92" fmla="*/ 111 w 200"/>
                  <a:gd name="T93" fmla="*/ 160 h 178"/>
                  <a:gd name="T94" fmla="*/ 116 w 200"/>
                  <a:gd name="T95" fmla="*/ 155 h 178"/>
                  <a:gd name="T96" fmla="*/ 97 w 200"/>
                  <a:gd name="T97" fmla="*/ 156 h 178"/>
                  <a:gd name="T98" fmla="*/ 89 w 200"/>
                  <a:gd name="T99" fmla="*/ 164 h 178"/>
                  <a:gd name="T100" fmla="*/ 98 w 200"/>
                  <a:gd name="T101" fmla="*/ 172 h 178"/>
                  <a:gd name="T102" fmla="*/ 106 w 200"/>
                  <a:gd name="T103" fmla="*/ 163 h 178"/>
                  <a:gd name="T104" fmla="*/ 97 w 200"/>
                  <a:gd name="T105"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grpSp>
        <p:grpSp>
          <p:nvGrpSpPr>
            <p:cNvPr id="10" name="组合 9"/>
            <p:cNvGrpSpPr/>
            <p:nvPr/>
          </p:nvGrpSpPr>
          <p:grpSpPr>
            <a:xfrm>
              <a:off x="4344596" y="2481320"/>
              <a:ext cx="996661" cy="996661"/>
              <a:chOff x="5323937" y="1118720"/>
              <a:chExt cx="996661" cy="996661"/>
            </a:xfrm>
          </p:grpSpPr>
          <p:sp>
            <p:nvSpPr>
              <p:cNvPr id="35" name="椭圆 34"/>
              <p:cNvSpPr/>
              <p:nvPr/>
            </p:nvSpPr>
            <p:spPr>
              <a:xfrm>
                <a:off x="5323937" y="1118720"/>
                <a:ext cx="996661" cy="99666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grpSp>
            <p:nvGrpSpPr>
              <p:cNvPr id="36" name="组合 35"/>
              <p:cNvGrpSpPr/>
              <p:nvPr/>
            </p:nvGrpSpPr>
            <p:grpSpPr>
              <a:xfrm>
                <a:off x="5585865" y="1348310"/>
                <a:ext cx="499202" cy="469980"/>
                <a:chOff x="5772150" y="3287231"/>
                <a:chExt cx="650876" cy="612775"/>
              </a:xfrm>
            </p:grpSpPr>
            <p:sp>
              <p:nvSpPr>
                <p:cNvPr id="37" name="Freeform 13"/>
                <p:cNvSpPr>
                  <a:spLocks noEditPoints="1"/>
                </p:cNvSpPr>
                <p:nvPr/>
              </p:nvSpPr>
              <p:spPr bwMode="auto">
                <a:xfrm>
                  <a:off x="5772150" y="3360256"/>
                  <a:ext cx="536576" cy="539750"/>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38" name="Freeform 14"/>
                <p:cNvSpPr>
                  <a:spLocks/>
                </p:cNvSpPr>
                <p:nvPr/>
              </p:nvSpPr>
              <p:spPr bwMode="auto">
                <a:xfrm>
                  <a:off x="5834062" y="3287231"/>
                  <a:ext cx="588964" cy="509588"/>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grpSp>
        </p:grpSp>
        <p:grpSp>
          <p:nvGrpSpPr>
            <p:cNvPr id="11" name="组合 10"/>
            <p:cNvGrpSpPr/>
            <p:nvPr/>
          </p:nvGrpSpPr>
          <p:grpSpPr>
            <a:xfrm>
              <a:off x="895590" y="2685493"/>
              <a:ext cx="940001" cy="940001"/>
              <a:chOff x="2406714" y="3912247"/>
              <a:chExt cx="940001" cy="940001"/>
            </a:xfrm>
          </p:grpSpPr>
          <p:sp>
            <p:nvSpPr>
              <p:cNvPr id="30" name="椭圆 29"/>
              <p:cNvSpPr/>
              <p:nvPr/>
            </p:nvSpPr>
            <p:spPr>
              <a:xfrm>
                <a:off x="2406714" y="3912247"/>
                <a:ext cx="940001" cy="94000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grpSp>
            <p:nvGrpSpPr>
              <p:cNvPr id="31" name="Group 62"/>
              <p:cNvGrpSpPr>
                <a:grpSpLocks noChangeAspect="1"/>
              </p:cNvGrpSpPr>
              <p:nvPr/>
            </p:nvGrpSpPr>
            <p:grpSpPr bwMode="auto">
              <a:xfrm>
                <a:off x="2702986" y="4007759"/>
                <a:ext cx="375973" cy="562002"/>
                <a:chOff x="3647" y="1954"/>
                <a:chExt cx="384" cy="574"/>
              </a:xfrm>
            </p:grpSpPr>
            <p:sp>
              <p:nvSpPr>
                <p:cNvPr id="32" name="AutoShape 61"/>
                <p:cNvSpPr>
                  <a:spLocks noChangeAspect="1" noChangeArrowheads="1" noTextEdit="1"/>
                </p:cNvSpPr>
                <p:nvPr/>
              </p:nvSpPr>
              <p:spPr bwMode="auto">
                <a:xfrm>
                  <a:off x="3649" y="1954"/>
                  <a:ext cx="382" cy="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6" tIns="34289" rIns="68576" bIns="34289" numCol="1" anchor="t" anchorCtr="0" compatLnSpc="1">
                  <a:prstTxWarp prst="textNoShape">
                    <a:avLst/>
                  </a:prstTxWarp>
                </a:bodyPr>
                <a:lstStyle/>
                <a:p>
                  <a:endParaRPr lang="zh-CN" altLang="en-US" sz="1280"/>
                </a:p>
              </p:txBody>
            </p:sp>
            <p:sp>
              <p:nvSpPr>
                <p:cNvPr id="33" name="Freeform 63"/>
                <p:cNvSpPr>
                  <a:spLocks/>
                </p:cNvSpPr>
                <p:nvPr/>
              </p:nvSpPr>
              <p:spPr bwMode="auto">
                <a:xfrm>
                  <a:off x="3779" y="2118"/>
                  <a:ext cx="252" cy="285"/>
                </a:xfrm>
                <a:custGeom>
                  <a:avLst/>
                  <a:gdLst>
                    <a:gd name="T0" fmla="*/ 32 w 105"/>
                    <a:gd name="T1" fmla="*/ 118 h 118"/>
                    <a:gd name="T2" fmla="*/ 1 w 105"/>
                    <a:gd name="T3" fmla="*/ 105 h 118"/>
                    <a:gd name="T4" fmla="*/ 1 w 105"/>
                    <a:gd name="T5" fmla="*/ 105 h 118"/>
                    <a:gd name="T6" fmla="*/ 0 w 105"/>
                    <a:gd name="T7" fmla="*/ 104 h 118"/>
                    <a:gd name="T8" fmla="*/ 19 w 105"/>
                    <a:gd name="T9" fmla="*/ 85 h 118"/>
                    <a:gd name="T10" fmla="*/ 20 w 105"/>
                    <a:gd name="T11" fmla="*/ 86 h 118"/>
                    <a:gd name="T12" fmla="*/ 32 w 105"/>
                    <a:gd name="T13" fmla="*/ 91 h 118"/>
                    <a:gd name="T14" fmla="*/ 32 w 105"/>
                    <a:gd name="T15" fmla="*/ 91 h 118"/>
                    <a:gd name="T16" fmla="*/ 43 w 105"/>
                    <a:gd name="T17" fmla="*/ 86 h 118"/>
                    <a:gd name="T18" fmla="*/ 43 w 105"/>
                    <a:gd name="T19" fmla="*/ 86 h 118"/>
                    <a:gd name="T20" fmla="*/ 74 w 105"/>
                    <a:gd name="T21" fmla="*/ 56 h 118"/>
                    <a:gd name="T22" fmla="*/ 79 w 105"/>
                    <a:gd name="T23" fmla="*/ 44 h 118"/>
                    <a:gd name="T24" fmla="*/ 79 w 105"/>
                    <a:gd name="T25" fmla="*/ 44 h 118"/>
                    <a:gd name="T26" fmla="*/ 74 w 105"/>
                    <a:gd name="T27" fmla="*/ 33 h 118"/>
                    <a:gd name="T28" fmla="*/ 74 w 105"/>
                    <a:gd name="T29" fmla="*/ 33 h 118"/>
                    <a:gd name="T30" fmla="*/ 73 w 105"/>
                    <a:gd name="T31" fmla="*/ 31 h 118"/>
                    <a:gd name="T32" fmla="*/ 61 w 105"/>
                    <a:gd name="T33" fmla="*/ 27 h 118"/>
                    <a:gd name="T34" fmla="*/ 61 w 105"/>
                    <a:gd name="T35" fmla="*/ 27 h 118"/>
                    <a:gd name="T36" fmla="*/ 49 w 105"/>
                    <a:gd name="T37" fmla="*/ 31 h 118"/>
                    <a:gd name="T38" fmla="*/ 49 w 105"/>
                    <a:gd name="T39" fmla="*/ 31 h 118"/>
                    <a:gd name="T40" fmla="*/ 37 w 105"/>
                    <a:gd name="T41" fmla="*/ 44 h 118"/>
                    <a:gd name="T42" fmla="*/ 18 w 105"/>
                    <a:gd name="T43" fmla="*/ 44 h 118"/>
                    <a:gd name="T44" fmla="*/ 18 w 105"/>
                    <a:gd name="T45" fmla="*/ 44 h 118"/>
                    <a:gd name="T46" fmla="*/ 18 w 105"/>
                    <a:gd name="T47" fmla="*/ 25 h 118"/>
                    <a:gd name="T48" fmla="*/ 18 w 105"/>
                    <a:gd name="T49" fmla="*/ 25 h 118"/>
                    <a:gd name="T50" fmla="*/ 31 w 105"/>
                    <a:gd name="T51" fmla="*/ 13 h 118"/>
                    <a:gd name="T52" fmla="*/ 61 w 105"/>
                    <a:gd name="T53" fmla="*/ 0 h 118"/>
                    <a:gd name="T54" fmla="*/ 61 w 105"/>
                    <a:gd name="T55" fmla="*/ 0 h 118"/>
                    <a:gd name="T56" fmla="*/ 91 w 105"/>
                    <a:gd name="T57" fmla="*/ 13 h 118"/>
                    <a:gd name="T58" fmla="*/ 91 w 105"/>
                    <a:gd name="T59" fmla="*/ 13 h 118"/>
                    <a:gd name="T60" fmla="*/ 93 w 105"/>
                    <a:gd name="T61" fmla="*/ 14 h 118"/>
                    <a:gd name="T62" fmla="*/ 105 w 105"/>
                    <a:gd name="T63" fmla="*/ 44 h 118"/>
                    <a:gd name="T64" fmla="*/ 105 w 105"/>
                    <a:gd name="T65" fmla="*/ 44 h 118"/>
                    <a:gd name="T66" fmla="*/ 93 w 105"/>
                    <a:gd name="T67" fmla="*/ 74 h 118"/>
                    <a:gd name="T68" fmla="*/ 93 w 105"/>
                    <a:gd name="T69" fmla="*/ 74 h 118"/>
                    <a:gd name="T70" fmla="*/ 62 w 105"/>
                    <a:gd name="T71" fmla="*/ 105 h 118"/>
                    <a:gd name="T72" fmla="*/ 32 w 105"/>
                    <a:gd name="T73" fmla="*/ 118 h 118"/>
                    <a:gd name="T74" fmla="*/ 32 w 105"/>
                    <a:gd name="T75" fmla="*/ 118 h 118"/>
                    <a:gd name="T76" fmla="*/ 32 w 105"/>
                    <a:gd name="T7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5" h="118">
                      <a:moveTo>
                        <a:pt x="32" y="118"/>
                      </a:moveTo>
                      <a:cubicBezTo>
                        <a:pt x="21" y="118"/>
                        <a:pt x="10" y="113"/>
                        <a:pt x="1" y="105"/>
                      </a:cubicBezTo>
                      <a:cubicBezTo>
                        <a:pt x="1" y="105"/>
                        <a:pt x="1" y="105"/>
                        <a:pt x="1" y="105"/>
                      </a:cubicBezTo>
                      <a:cubicBezTo>
                        <a:pt x="0" y="104"/>
                        <a:pt x="0" y="104"/>
                        <a:pt x="0" y="104"/>
                      </a:cubicBezTo>
                      <a:cubicBezTo>
                        <a:pt x="19" y="85"/>
                        <a:pt x="19" y="85"/>
                        <a:pt x="19" y="85"/>
                      </a:cubicBezTo>
                      <a:cubicBezTo>
                        <a:pt x="20" y="86"/>
                        <a:pt x="20" y="86"/>
                        <a:pt x="20" y="86"/>
                      </a:cubicBezTo>
                      <a:cubicBezTo>
                        <a:pt x="23" y="90"/>
                        <a:pt x="27" y="91"/>
                        <a:pt x="32" y="91"/>
                      </a:cubicBezTo>
                      <a:cubicBezTo>
                        <a:pt x="32" y="91"/>
                        <a:pt x="32" y="91"/>
                        <a:pt x="32" y="91"/>
                      </a:cubicBezTo>
                      <a:cubicBezTo>
                        <a:pt x="36" y="91"/>
                        <a:pt x="40" y="90"/>
                        <a:pt x="43" y="86"/>
                      </a:cubicBezTo>
                      <a:cubicBezTo>
                        <a:pt x="43" y="86"/>
                        <a:pt x="43" y="86"/>
                        <a:pt x="43" y="86"/>
                      </a:cubicBezTo>
                      <a:cubicBezTo>
                        <a:pt x="74" y="56"/>
                        <a:pt x="74" y="56"/>
                        <a:pt x="74" y="56"/>
                      </a:cubicBezTo>
                      <a:cubicBezTo>
                        <a:pt x="77" y="53"/>
                        <a:pt x="79" y="48"/>
                        <a:pt x="79" y="44"/>
                      </a:cubicBezTo>
                      <a:cubicBezTo>
                        <a:pt x="79" y="44"/>
                        <a:pt x="79" y="44"/>
                        <a:pt x="79" y="44"/>
                      </a:cubicBezTo>
                      <a:cubicBezTo>
                        <a:pt x="79" y="40"/>
                        <a:pt x="77" y="36"/>
                        <a:pt x="74" y="33"/>
                      </a:cubicBezTo>
                      <a:cubicBezTo>
                        <a:pt x="74" y="33"/>
                        <a:pt x="74" y="33"/>
                        <a:pt x="74" y="33"/>
                      </a:cubicBezTo>
                      <a:cubicBezTo>
                        <a:pt x="73" y="31"/>
                        <a:pt x="73" y="31"/>
                        <a:pt x="73" y="31"/>
                      </a:cubicBezTo>
                      <a:cubicBezTo>
                        <a:pt x="69" y="28"/>
                        <a:pt x="65" y="27"/>
                        <a:pt x="61" y="27"/>
                      </a:cubicBezTo>
                      <a:cubicBezTo>
                        <a:pt x="61" y="27"/>
                        <a:pt x="61" y="27"/>
                        <a:pt x="61" y="27"/>
                      </a:cubicBezTo>
                      <a:cubicBezTo>
                        <a:pt x="57" y="27"/>
                        <a:pt x="53" y="28"/>
                        <a:pt x="49" y="31"/>
                      </a:cubicBezTo>
                      <a:cubicBezTo>
                        <a:pt x="49" y="31"/>
                        <a:pt x="49" y="31"/>
                        <a:pt x="49" y="31"/>
                      </a:cubicBezTo>
                      <a:cubicBezTo>
                        <a:pt x="37" y="44"/>
                        <a:pt x="37" y="44"/>
                        <a:pt x="37" y="44"/>
                      </a:cubicBezTo>
                      <a:cubicBezTo>
                        <a:pt x="32" y="49"/>
                        <a:pt x="23" y="49"/>
                        <a:pt x="18" y="44"/>
                      </a:cubicBezTo>
                      <a:cubicBezTo>
                        <a:pt x="18" y="44"/>
                        <a:pt x="18" y="44"/>
                        <a:pt x="18" y="44"/>
                      </a:cubicBezTo>
                      <a:cubicBezTo>
                        <a:pt x="13" y="39"/>
                        <a:pt x="13" y="30"/>
                        <a:pt x="18" y="25"/>
                      </a:cubicBezTo>
                      <a:cubicBezTo>
                        <a:pt x="18" y="25"/>
                        <a:pt x="18" y="25"/>
                        <a:pt x="18" y="25"/>
                      </a:cubicBezTo>
                      <a:cubicBezTo>
                        <a:pt x="31" y="13"/>
                        <a:pt x="31" y="13"/>
                        <a:pt x="31" y="13"/>
                      </a:cubicBezTo>
                      <a:cubicBezTo>
                        <a:pt x="39" y="4"/>
                        <a:pt x="50" y="0"/>
                        <a:pt x="61" y="0"/>
                      </a:cubicBezTo>
                      <a:cubicBezTo>
                        <a:pt x="61" y="0"/>
                        <a:pt x="61" y="0"/>
                        <a:pt x="61" y="0"/>
                      </a:cubicBezTo>
                      <a:cubicBezTo>
                        <a:pt x="72" y="0"/>
                        <a:pt x="83" y="4"/>
                        <a:pt x="91" y="13"/>
                      </a:cubicBezTo>
                      <a:cubicBezTo>
                        <a:pt x="91" y="13"/>
                        <a:pt x="91" y="13"/>
                        <a:pt x="91" y="13"/>
                      </a:cubicBezTo>
                      <a:cubicBezTo>
                        <a:pt x="93" y="14"/>
                        <a:pt x="93" y="14"/>
                        <a:pt x="93" y="14"/>
                      </a:cubicBezTo>
                      <a:cubicBezTo>
                        <a:pt x="101" y="22"/>
                        <a:pt x="105" y="33"/>
                        <a:pt x="105" y="44"/>
                      </a:cubicBezTo>
                      <a:cubicBezTo>
                        <a:pt x="105" y="44"/>
                        <a:pt x="105" y="44"/>
                        <a:pt x="105" y="44"/>
                      </a:cubicBezTo>
                      <a:cubicBezTo>
                        <a:pt x="105" y="55"/>
                        <a:pt x="101" y="66"/>
                        <a:pt x="93" y="74"/>
                      </a:cubicBezTo>
                      <a:cubicBezTo>
                        <a:pt x="93" y="74"/>
                        <a:pt x="93" y="74"/>
                        <a:pt x="93" y="74"/>
                      </a:cubicBezTo>
                      <a:cubicBezTo>
                        <a:pt x="62" y="105"/>
                        <a:pt x="62" y="105"/>
                        <a:pt x="62" y="105"/>
                      </a:cubicBezTo>
                      <a:cubicBezTo>
                        <a:pt x="54" y="114"/>
                        <a:pt x="42" y="118"/>
                        <a:pt x="32" y="118"/>
                      </a:cubicBezTo>
                      <a:cubicBezTo>
                        <a:pt x="32" y="118"/>
                        <a:pt x="32" y="118"/>
                        <a:pt x="32" y="118"/>
                      </a:cubicBezTo>
                      <a:cubicBezTo>
                        <a:pt x="32" y="118"/>
                        <a:pt x="32" y="118"/>
                        <a:pt x="32" y="1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9" rIns="68576" bIns="34289" numCol="1" anchor="t" anchorCtr="0" compatLnSpc="1">
                  <a:prstTxWarp prst="textNoShape">
                    <a:avLst/>
                  </a:prstTxWarp>
                </a:bodyPr>
                <a:lstStyle/>
                <a:p>
                  <a:endParaRPr lang="zh-CN" altLang="en-US" sz="1280"/>
                </a:p>
              </p:txBody>
            </p:sp>
            <p:sp>
              <p:nvSpPr>
                <p:cNvPr id="34" name="Freeform 64"/>
                <p:cNvSpPr>
                  <a:spLocks/>
                </p:cNvSpPr>
                <p:nvPr/>
              </p:nvSpPr>
              <p:spPr bwMode="auto">
                <a:xfrm>
                  <a:off x="3647" y="2244"/>
                  <a:ext cx="252" cy="284"/>
                </a:xfrm>
                <a:custGeom>
                  <a:avLst/>
                  <a:gdLst>
                    <a:gd name="T0" fmla="*/ 44 w 105"/>
                    <a:gd name="T1" fmla="*/ 118 h 118"/>
                    <a:gd name="T2" fmla="*/ 14 w 105"/>
                    <a:gd name="T3" fmla="*/ 105 h 118"/>
                    <a:gd name="T4" fmla="*/ 14 w 105"/>
                    <a:gd name="T5" fmla="*/ 105 h 118"/>
                    <a:gd name="T6" fmla="*/ 12 w 105"/>
                    <a:gd name="T7" fmla="*/ 104 h 118"/>
                    <a:gd name="T8" fmla="*/ 0 w 105"/>
                    <a:gd name="T9" fmla="*/ 74 h 118"/>
                    <a:gd name="T10" fmla="*/ 0 w 105"/>
                    <a:gd name="T11" fmla="*/ 74 h 118"/>
                    <a:gd name="T12" fmla="*/ 12 w 105"/>
                    <a:gd name="T13" fmla="*/ 44 h 118"/>
                    <a:gd name="T14" fmla="*/ 12 w 105"/>
                    <a:gd name="T15" fmla="*/ 44 h 118"/>
                    <a:gd name="T16" fmla="*/ 43 w 105"/>
                    <a:gd name="T17" fmla="*/ 13 h 118"/>
                    <a:gd name="T18" fmla="*/ 73 w 105"/>
                    <a:gd name="T19" fmla="*/ 0 h 118"/>
                    <a:gd name="T20" fmla="*/ 73 w 105"/>
                    <a:gd name="T21" fmla="*/ 0 h 118"/>
                    <a:gd name="T22" fmla="*/ 98 w 105"/>
                    <a:gd name="T23" fmla="*/ 8 h 118"/>
                    <a:gd name="T24" fmla="*/ 98 w 105"/>
                    <a:gd name="T25" fmla="*/ 8 h 118"/>
                    <a:gd name="T26" fmla="*/ 101 w 105"/>
                    <a:gd name="T27" fmla="*/ 10 h 118"/>
                    <a:gd name="T28" fmla="*/ 101 w 105"/>
                    <a:gd name="T29" fmla="*/ 10 h 118"/>
                    <a:gd name="T30" fmla="*/ 104 w 105"/>
                    <a:gd name="T31" fmla="*/ 13 h 118"/>
                    <a:gd name="T32" fmla="*/ 105 w 105"/>
                    <a:gd name="T33" fmla="*/ 14 h 118"/>
                    <a:gd name="T34" fmla="*/ 105 w 105"/>
                    <a:gd name="T35" fmla="*/ 14 h 118"/>
                    <a:gd name="T36" fmla="*/ 105 w 105"/>
                    <a:gd name="T37" fmla="*/ 14 h 118"/>
                    <a:gd name="T38" fmla="*/ 86 w 105"/>
                    <a:gd name="T39" fmla="*/ 33 h 118"/>
                    <a:gd name="T40" fmla="*/ 86 w 105"/>
                    <a:gd name="T41" fmla="*/ 33 h 118"/>
                    <a:gd name="T42" fmla="*/ 85 w 105"/>
                    <a:gd name="T43" fmla="*/ 32 h 118"/>
                    <a:gd name="T44" fmla="*/ 73 w 105"/>
                    <a:gd name="T45" fmla="*/ 27 h 118"/>
                    <a:gd name="T46" fmla="*/ 73 w 105"/>
                    <a:gd name="T47" fmla="*/ 27 h 118"/>
                    <a:gd name="T48" fmla="*/ 62 w 105"/>
                    <a:gd name="T49" fmla="*/ 32 h 118"/>
                    <a:gd name="T50" fmla="*/ 62 w 105"/>
                    <a:gd name="T51" fmla="*/ 32 h 118"/>
                    <a:gd name="T52" fmla="*/ 31 w 105"/>
                    <a:gd name="T53" fmla="*/ 62 h 118"/>
                    <a:gd name="T54" fmla="*/ 26 w 105"/>
                    <a:gd name="T55" fmla="*/ 74 h 118"/>
                    <a:gd name="T56" fmla="*/ 26 w 105"/>
                    <a:gd name="T57" fmla="*/ 74 h 118"/>
                    <a:gd name="T58" fmla="*/ 31 w 105"/>
                    <a:gd name="T59" fmla="*/ 85 h 118"/>
                    <a:gd name="T60" fmla="*/ 31 w 105"/>
                    <a:gd name="T61" fmla="*/ 85 h 118"/>
                    <a:gd name="T62" fmla="*/ 32 w 105"/>
                    <a:gd name="T63" fmla="*/ 87 h 118"/>
                    <a:gd name="T64" fmla="*/ 44 w 105"/>
                    <a:gd name="T65" fmla="*/ 91 h 118"/>
                    <a:gd name="T66" fmla="*/ 44 w 105"/>
                    <a:gd name="T67" fmla="*/ 91 h 118"/>
                    <a:gd name="T68" fmla="*/ 56 w 105"/>
                    <a:gd name="T69" fmla="*/ 87 h 118"/>
                    <a:gd name="T70" fmla="*/ 56 w 105"/>
                    <a:gd name="T71" fmla="*/ 87 h 118"/>
                    <a:gd name="T72" fmla="*/ 69 w 105"/>
                    <a:gd name="T73" fmla="*/ 73 h 118"/>
                    <a:gd name="T74" fmla="*/ 87 w 105"/>
                    <a:gd name="T75" fmla="*/ 73 h 118"/>
                    <a:gd name="T76" fmla="*/ 87 w 105"/>
                    <a:gd name="T77" fmla="*/ 73 h 118"/>
                    <a:gd name="T78" fmla="*/ 87 w 105"/>
                    <a:gd name="T79" fmla="*/ 92 h 118"/>
                    <a:gd name="T80" fmla="*/ 87 w 105"/>
                    <a:gd name="T81" fmla="*/ 92 h 118"/>
                    <a:gd name="T82" fmla="*/ 74 w 105"/>
                    <a:gd name="T83" fmla="*/ 105 h 118"/>
                    <a:gd name="T84" fmla="*/ 44 w 105"/>
                    <a:gd name="T85" fmla="*/ 118 h 118"/>
                    <a:gd name="T86" fmla="*/ 44 w 105"/>
                    <a:gd name="T87" fmla="*/ 118 h 118"/>
                    <a:gd name="T88" fmla="*/ 44 w 105"/>
                    <a:gd name="T89"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5" h="118">
                      <a:moveTo>
                        <a:pt x="44" y="118"/>
                      </a:moveTo>
                      <a:cubicBezTo>
                        <a:pt x="33" y="118"/>
                        <a:pt x="22" y="114"/>
                        <a:pt x="14" y="105"/>
                      </a:cubicBezTo>
                      <a:cubicBezTo>
                        <a:pt x="14" y="105"/>
                        <a:pt x="14" y="105"/>
                        <a:pt x="14" y="105"/>
                      </a:cubicBezTo>
                      <a:cubicBezTo>
                        <a:pt x="12" y="104"/>
                        <a:pt x="12" y="104"/>
                        <a:pt x="12" y="104"/>
                      </a:cubicBezTo>
                      <a:cubicBezTo>
                        <a:pt x="4" y="96"/>
                        <a:pt x="0" y="85"/>
                        <a:pt x="0" y="74"/>
                      </a:cubicBezTo>
                      <a:cubicBezTo>
                        <a:pt x="0" y="74"/>
                        <a:pt x="0" y="74"/>
                        <a:pt x="0" y="74"/>
                      </a:cubicBezTo>
                      <a:cubicBezTo>
                        <a:pt x="0" y="63"/>
                        <a:pt x="4" y="52"/>
                        <a:pt x="12" y="44"/>
                      </a:cubicBezTo>
                      <a:cubicBezTo>
                        <a:pt x="12" y="44"/>
                        <a:pt x="12" y="44"/>
                        <a:pt x="12" y="44"/>
                      </a:cubicBezTo>
                      <a:cubicBezTo>
                        <a:pt x="43" y="13"/>
                        <a:pt x="43" y="13"/>
                        <a:pt x="43" y="13"/>
                      </a:cubicBezTo>
                      <a:cubicBezTo>
                        <a:pt x="51" y="5"/>
                        <a:pt x="62" y="0"/>
                        <a:pt x="73" y="0"/>
                      </a:cubicBezTo>
                      <a:cubicBezTo>
                        <a:pt x="73" y="0"/>
                        <a:pt x="73" y="0"/>
                        <a:pt x="73" y="0"/>
                      </a:cubicBezTo>
                      <a:cubicBezTo>
                        <a:pt x="82" y="0"/>
                        <a:pt x="91" y="3"/>
                        <a:pt x="98" y="8"/>
                      </a:cubicBezTo>
                      <a:cubicBezTo>
                        <a:pt x="98" y="8"/>
                        <a:pt x="98" y="8"/>
                        <a:pt x="98" y="8"/>
                      </a:cubicBezTo>
                      <a:cubicBezTo>
                        <a:pt x="99" y="9"/>
                        <a:pt x="100" y="9"/>
                        <a:pt x="101" y="10"/>
                      </a:cubicBezTo>
                      <a:cubicBezTo>
                        <a:pt x="101" y="10"/>
                        <a:pt x="101" y="10"/>
                        <a:pt x="101" y="10"/>
                      </a:cubicBezTo>
                      <a:cubicBezTo>
                        <a:pt x="104" y="13"/>
                        <a:pt x="104" y="13"/>
                        <a:pt x="104" y="13"/>
                      </a:cubicBezTo>
                      <a:cubicBezTo>
                        <a:pt x="105" y="14"/>
                        <a:pt x="105" y="14"/>
                        <a:pt x="105" y="14"/>
                      </a:cubicBezTo>
                      <a:cubicBezTo>
                        <a:pt x="105" y="14"/>
                        <a:pt x="105" y="14"/>
                        <a:pt x="105" y="14"/>
                      </a:cubicBezTo>
                      <a:cubicBezTo>
                        <a:pt x="105" y="14"/>
                        <a:pt x="105" y="14"/>
                        <a:pt x="105" y="14"/>
                      </a:cubicBezTo>
                      <a:cubicBezTo>
                        <a:pt x="86" y="33"/>
                        <a:pt x="86" y="33"/>
                        <a:pt x="86" y="33"/>
                      </a:cubicBezTo>
                      <a:cubicBezTo>
                        <a:pt x="86" y="33"/>
                        <a:pt x="86" y="33"/>
                        <a:pt x="86" y="33"/>
                      </a:cubicBezTo>
                      <a:cubicBezTo>
                        <a:pt x="85" y="32"/>
                        <a:pt x="85" y="32"/>
                        <a:pt x="85" y="32"/>
                      </a:cubicBezTo>
                      <a:cubicBezTo>
                        <a:pt x="82" y="28"/>
                        <a:pt x="78" y="27"/>
                        <a:pt x="73" y="27"/>
                      </a:cubicBezTo>
                      <a:cubicBezTo>
                        <a:pt x="73" y="27"/>
                        <a:pt x="73" y="27"/>
                        <a:pt x="73" y="27"/>
                      </a:cubicBezTo>
                      <a:cubicBezTo>
                        <a:pt x="69" y="27"/>
                        <a:pt x="65" y="28"/>
                        <a:pt x="62" y="32"/>
                      </a:cubicBezTo>
                      <a:cubicBezTo>
                        <a:pt x="62" y="32"/>
                        <a:pt x="62" y="32"/>
                        <a:pt x="62" y="32"/>
                      </a:cubicBezTo>
                      <a:cubicBezTo>
                        <a:pt x="31" y="62"/>
                        <a:pt x="31" y="62"/>
                        <a:pt x="31" y="62"/>
                      </a:cubicBezTo>
                      <a:cubicBezTo>
                        <a:pt x="28" y="65"/>
                        <a:pt x="26" y="70"/>
                        <a:pt x="26" y="74"/>
                      </a:cubicBezTo>
                      <a:cubicBezTo>
                        <a:pt x="26" y="74"/>
                        <a:pt x="26" y="74"/>
                        <a:pt x="26" y="74"/>
                      </a:cubicBezTo>
                      <a:cubicBezTo>
                        <a:pt x="26" y="78"/>
                        <a:pt x="28" y="82"/>
                        <a:pt x="31" y="85"/>
                      </a:cubicBezTo>
                      <a:cubicBezTo>
                        <a:pt x="31" y="85"/>
                        <a:pt x="31" y="85"/>
                        <a:pt x="31" y="85"/>
                      </a:cubicBezTo>
                      <a:cubicBezTo>
                        <a:pt x="32" y="87"/>
                        <a:pt x="32" y="87"/>
                        <a:pt x="32" y="87"/>
                      </a:cubicBezTo>
                      <a:cubicBezTo>
                        <a:pt x="36" y="90"/>
                        <a:pt x="40" y="91"/>
                        <a:pt x="44" y="91"/>
                      </a:cubicBezTo>
                      <a:cubicBezTo>
                        <a:pt x="44" y="91"/>
                        <a:pt x="44" y="91"/>
                        <a:pt x="44" y="91"/>
                      </a:cubicBezTo>
                      <a:cubicBezTo>
                        <a:pt x="48" y="91"/>
                        <a:pt x="52" y="90"/>
                        <a:pt x="56" y="87"/>
                      </a:cubicBezTo>
                      <a:cubicBezTo>
                        <a:pt x="56" y="87"/>
                        <a:pt x="56" y="87"/>
                        <a:pt x="56" y="87"/>
                      </a:cubicBezTo>
                      <a:cubicBezTo>
                        <a:pt x="69" y="73"/>
                        <a:pt x="69" y="73"/>
                        <a:pt x="69" y="73"/>
                      </a:cubicBezTo>
                      <a:cubicBezTo>
                        <a:pt x="74" y="68"/>
                        <a:pt x="82" y="68"/>
                        <a:pt x="87" y="73"/>
                      </a:cubicBezTo>
                      <a:cubicBezTo>
                        <a:pt x="87" y="73"/>
                        <a:pt x="87" y="73"/>
                        <a:pt x="87" y="73"/>
                      </a:cubicBezTo>
                      <a:cubicBezTo>
                        <a:pt x="93" y="79"/>
                        <a:pt x="93" y="87"/>
                        <a:pt x="87" y="92"/>
                      </a:cubicBezTo>
                      <a:cubicBezTo>
                        <a:pt x="87" y="92"/>
                        <a:pt x="87" y="92"/>
                        <a:pt x="87" y="92"/>
                      </a:cubicBezTo>
                      <a:cubicBezTo>
                        <a:pt x="74" y="105"/>
                        <a:pt x="74" y="105"/>
                        <a:pt x="74" y="105"/>
                      </a:cubicBezTo>
                      <a:cubicBezTo>
                        <a:pt x="66" y="114"/>
                        <a:pt x="55" y="118"/>
                        <a:pt x="44" y="118"/>
                      </a:cubicBezTo>
                      <a:cubicBezTo>
                        <a:pt x="44" y="118"/>
                        <a:pt x="44" y="118"/>
                        <a:pt x="44" y="118"/>
                      </a:cubicBezTo>
                      <a:cubicBezTo>
                        <a:pt x="44" y="118"/>
                        <a:pt x="44" y="118"/>
                        <a:pt x="44" y="1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9" rIns="68576" bIns="34289" numCol="1" anchor="t" anchorCtr="0" compatLnSpc="1">
                  <a:prstTxWarp prst="textNoShape">
                    <a:avLst/>
                  </a:prstTxWarp>
                </a:bodyPr>
                <a:lstStyle/>
                <a:p>
                  <a:endParaRPr lang="zh-CN" altLang="en-US" sz="1280"/>
                </a:p>
              </p:txBody>
            </p:sp>
          </p:grpSp>
        </p:grpSp>
        <p:sp>
          <p:nvSpPr>
            <p:cNvPr id="12" name="椭圆 11"/>
            <p:cNvSpPr/>
            <p:nvPr/>
          </p:nvSpPr>
          <p:spPr>
            <a:xfrm>
              <a:off x="1760548" y="3734259"/>
              <a:ext cx="1147584" cy="11475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grpSp>
          <p:nvGrpSpPr>
            <p:cNvPr id="13" name="组合 12"/>
            <p:cNvGrpSpPr/>
            <p:nvPr/>
          </p:nvGrpSpPr>
          <p:grpSpPr>
            <a:xfrm>
              <a:off x="2092387" y="3886119"/>
              <a:ext cx="492532" cy="473497"/>
              <a:chOff x="5768975" y="3114675"/>
              <a:chExt cx="657225" cy="631825"/>
            </a:xfrm>
          </p:grpSpPr>
          <p:sp>
            <p:nvSpPr>
              <p:cNvPr id="14" name="Freeform 68"/>
              <p:cNvSpPr>
                <a:spLocks/>
              </p:cNvSpPr>
              <p:nvPr/>
            </p:nvSpPr>
            <p:spPr bwMode="auto">
              <a:xfrm>
                <a:off x="5768975" y="3114675"/>
                <a:ext cx="657225" cy="174625"/>
              </a:xfrm>
              <a:custGeom>
                <a:avLst/>
                <a:gdLst>
                  <a:gd name="T0" fmla="*/ 207 w 414"/>
                  <a:gd name="T1" fmla="*/ 0 h 110"/>
                  <a:gd name="T2" fmla="*/ 311 w 414"/>
                  <a:gd name="T3" fmla="*/ 55 h 110"/>
                  <a:gd name="T4" fmla="*/ 414 w 414"/>
                  <a:gd name="T5" fmla="*/ 110 h 110"/>
                  <a:gd name="T6" fmla="*/ 207 w 414"/>
                  <a:gd name="T7" fmla="*/ 110 h 110"/>
                  <a:gd name="T8" fmla="*/ 0 w 414"/>
                  <a:gd name="T9" fmla="*/ 110 h 110"/>
                  <a:gd name="T10" fmla="*/ 103 w 414"/>
                  <a:gd name="T11" fmla="*/ 55 h 110"/>
                  <a:gd name="T12" fmla="*/ 207 w 414"/>
                  <a:gd name="T13" fmla="*/ 0 h 110"/>
                </a:gdLst>
                <a:ahLst/>
                <a:cxnLst>
                  <a:cxn ang="0">
                    <a:pos x="T0" y="T1"/>
                  </a:cxn>
                  <a:cxn ang="0">
                    <a:pos x="T2" y="T3"/>
                  </a:cxn>
                  <a:cxn ang="0">
                    <a:pos x="T4" y="T5"/>
                  </a:cxn>
                  <a:cxn ang="0">
                    <a:pos x="T6" y="T7"/>
                  </a:cxn>
                  <a:cxn ang="0">
                    <a:pos x="T8" y="T9"/>
                  </a:cxn>
                  <a:cxn ang="0">
                    <a:pos x="T10" y="T11"/>
                  </a:cxn>
                  <a:cxn ang="0">
                    <a:pos x="T12" y="T13"/>
                  </a:cxn>
                </a:cxnLst>
                <a:rect l="0" t="0" r="r" b="b"/>
                <a:pathLst>
                  <a:path w="414" h="110">
                    <a:moveTo>
                      <a:pt x="207" y="0"/>
                    </a:moveTo>
                    <a:lnTo>
                      <a:pt x="311" y="55"/>
                    </a:lnTo>
                    <a:lnTo>
                      <a:pt x="414" y="110"/>
                    </a:lnTo>
                    <a:lnTo>
                      <a:pt x="207" y="110"/>
                    </a:lnTo>
                    <a:lnTo>
                      <a:pt x="0" y="110"/>
                    </a:lnTo>
                    <a:lnTo>
                      <a:pt x="103" y="55"/>
                    </a:lnTo>
                    <a:lnTo>
                      <a:pt x="207" y="0"/>
                    </a:ln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15" name="Freeform 69"/>
              <p:cNvSpPr>
                <a:spLocks/>
              </p:cNvSpPr>
              <p:nvPr/>
            </p:nvSpPr>
            <p:spPr bwMode="auto">
              <a:xfrm>
                <a:off x="5848350" y="3313113"/>
                <a:ext cx="65088" cy="334963"/>
              </a:xfrm>
              <a:custGeom>
                <a:avLst/>
                <a:gdLst>
                  <a:gd name="T0" fmla="*/ 17 w 17"/>
                  <a:gd name="T1" fmla="*/ 84 h 88"/>
                  <a:gd name="T2" fmla="*/ 14 w 17"/>
                  <a:gd name="T3" fmla="*/ 88 h 88"/>
                  <a:gd name="T4" fmla="*/ 3 w 17"/>
                  <a:gd name="T5" fmla="*/ 88 h 88"/>
                  <a:gd name="T6" fmla="*/ 0 w 17"/>
                  <a:gd name="T7" fmla="*/ 84 h 88"/>
                  <a:gd name="T8" fmla="*/ 0 w 17"/>
                  <a:gd name="T9" fmla="*/ 4 h 88"/>
                  <a:gd name="T10" fmla="*/ 3 w 17"/>
                  <a:gd name="T11" fmla="*/ 0 h 88"/>
                  <a:gd name="T12" fmla="*/ 14 w 17"/>
                  <a:gd name="T13" fmla="*/ 0 h 88"/>
                  <a:gd name="T14" fmla="*/ 17 w 17"/>
                  <a:gd name="T15" fmla="*/ 4 h 88"/>
                  <a:gd name="T16" fmla="*/ 17 w 17"/>
                  <a:gd name="T17"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8">
                    <a:moveTo>
                      <a:pt x="17" y="84"/>
                    </a:moveTo>
                    <a:cubicBezTo>
                      <a:pt x="17" y="86"/>
                      <a:pt x="16" y="88"/>
                      <a:pt x="14" y="88"/>
                    </a:cubicBezTo>
                    <a:cubicBezTo>
                      <a:pt x="3" y="88"/>
                      <a:pt x="3" y="88"/>
                      <a:pt x="3" y="88"/>
                    </a:cubicBezTo>
                    <a:cubicBezTo>
                      <a:pt x="2" y="88"/>
                      <a:pt x="0" y="86"/>
                      <a:pt x="0" y="84"/>
                    </a:cubicBezTo>
                    <a:cubicBezTo>
                      <a:pt x="0" y="4"/>
                      <a:pt x="0" y="4"/>
                      <a:pt x="0" y="4"/>
                    </a:cubicBezTo>
                    <a:cubicBezTo>
                      <a:pt x="0" y="2"/>
                      <a:pt x="2" y="0"/>
                      <a:pt x="3" y="0"/>
                    </a:cubicBezTo>
                    <a:cubicBezTo>
                      <a:pt x="14" y="0"/>
                      <a:pt x="14" y="0"/>
                      <a:pt x="14" y="0"/>
                    </a:cubicBezTo>
                    <a:cubicBezTo>
                      <a:pt x="16" y="0"/>
                      <a:pt x="17" y="2"/>
                      <a:pt x="17" y="4"/>
                    </a:cubicBezTo>
                    <a:lnTo>
                      <a:pt x="17" y="84"/>
                    </a:ln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16" name="Freeform 70"/>
              <p:cNvSpPr>
                <a:spLocks/>
              </p:cNvSpPr>
              <p:nvPr/>
            </p:nvSpPr>
            <p:spPr bwMode="auto">
              <a:xfrm>
                <a:off x="5818188" y="3302000"/>
                <a:ext cx="127000" cy="33338"/>
              </a:xfrm>
              <a:custGeom>
                <a:avLst/>
                <a:gdLst>
                  <a:gd name="T0" fmla="*/ 33 w 33"/>
                  <a:gd name="T1" fmla="*/ 7 h 9"/>
                  <a:gd name="T2" fmla="*/ 31 w 33"/>
                  <a:gd name="T3" fmla="*/ 9 h 9"/>
                  <a:gd name="T4" fmla="*/ 2 w 33"/>
                  <a:gd name="T5" fmla="*/ 9 h 9"/>
                  <a:gd name="T6" fmla="*/ 0 w 33"/>
                  <a:gd name="T7" fmla="*/ 7 h 9"/>
                  <a:gd name="T8" fmla="*/ 0 w 33"/>
                  <a:gd name="T9" fmla="*/ 3 h 9"/>
                  <a:gd name="T10" fmla="*/ 2 w 33"/>
                  <a:gd name="T11" fmla="*/ 0 h 9"/>
                  <a:gd name="T12" fmla="*/ 31 w 33"/>
                  <a:gd name="T13" fmla="*/ 0 h 9"/>
                  <a:gd name="T14" fmla="*/ 33 w 33"/>
                  <a:gd name="T15" fmla="*/ 3 h 9"/>
                  <a:gd name="T16" fmla="*/ 33 w 33"/>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9">
                    <a:moveTo>
                      <a:pt x="33" y="7"/>
                    </a:moveTo>
                    <a:cubicBezTo>
                      <a:pt x="33" y="8"/>
                      <a:pt x="32" y="9"/>
                      <a:pt x="31" y="9"/>
                    </a:cubicBezTo>
                    <a:cubicBezTo>
                      <a:pt x="2" y="9"/>
                      <a:pt x="2" y="9"/>
                      <a:pt x="2" y="9"/>
                    </a:cubicBezTo>
                    <a:cubicBezTo>
                      <a:pt x="1" y="9"/>
                      <a:pt x="0" y="8"/>
                      <a:pt x="0" y="7"/>
                    </a:cubicBezTo>
                    <a:cubicBezTo>
                      <a:pt x="0" y="3"/>
                      <a:pt x="0" y="3"/>
                      <a:pt x="0" y="3"/>
                    </a:cubicBezTo>
                    <a:cubicBezTo>
                      <a:pt x="0" y="1"/>
                      <a:pt x="1" y="0"/>
                      <a:pt x="2" y="0"/>
                    </a:cubicBezTo>
                    <a:cubicBezTo>
                      <a:pt x="31" y="0"/>
                      <a:pt x="31" y="0"/>
                      <a:pt x="31" y="0"/>
                    </a:cubicBezTo>
                    <a:cubicBezTo>
                      <a:pt x="32" y="0"/>
                      <a:pt x="33" y="1"/>
                      <a:pt x="33" y="3"/>
                    </a:cubicBezTo>
                    <a:lnTo>
                      <a:pt x="33" y="7"/>
                    </a:ln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17" name="Oval 71"/>
              <p:cNvSpPr>
                <a:spLocks noChangeArrowheads="1"/>
              </p:cNvSpPr>
              <p:nvPr/>
            </p:nvSpPr>
            <p:spPr bwMode="auto">
              <a:xfrm>
                <a:off x="5799138" y="3302000"/>
                <a:ext cx="57150" cy="60325"/>
              </a:xfrm>
              <a:prstGeom prst="ellipse">
                <a:avLst/>
              </a:pr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18" name="Oval 72"/>
              <p:cNvSpPr>
                <a:spLocks noChangeArrowheads="1"/>
              </p:cNvSpPr>
              <p:nvPr/>
            </p:nvSpPr>
            <p:spPr bwMode="auto">
              <a:xfrm>
                <a:off x="5907088" y="3302000"/>
                <a:ext cx="57150" cy="60325"/>
              </a:xfrm>
              <a:prstGeom prst="ellipse">
                <a:avLst/>
              </a:pr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19" name="Freeform 73"/>
              <p:cNvSpPr>
                <a:spLocks/>
              </p:cNvSpPr>
              <p:nvPr/>
            </p:nvSpPr>
            <p:spPr bwMode="auto">
              <a:xfrm>
                <a:off x="6062663" y="3313113"/>
                <a:ext cx="69850" cy="334963"/>
              </a:xfrm>
              <a:custGeom>
                <a:avLst/>
                <a:gdLst>
                  <a:gd name="T0" fmla="*/ 18 w 18"/>
                  <a:gd name="T1" fmla="*/ 84 h 88"/>
                  <a:gd name="T2" fmla="*/ 14 w 18"/>
                  <a:gd name="T3" fmla="*/ 88 h 88"/>
                  <a:gd name="T4" fmla="*/ 4 w 18"/>
                  <a:gd name="T5" fmla="*/ 88 h 88"/>
                  <a:gd name="T6" fmla="*/ 0 w 18"/>
                  <a:gd name="T7" fmla="*/ 84 h 88"/>
                  <a:gd name="T8" fmla="*/ 0 w 18"/>
                  <a:gd name="T9" fmla="*/ 4 h 88"/>
                  <a:gd name="T10" fmla="*/ 4 w 18"/>
                  <a:gd name="T11" fmla="*/ 0 h 88"/>
                  <a:gd name="T12" fmla="*/ 14 w 18"/>
                  <a:gd name="T13" fmla="*/ 0 h 88"/>
                  <a:gd name="T14" fmla="*/ 18 w 18"/>
                  <a:gd name="T15" fmla="*/ 4 h 88"/>
                  <a:gd name="T16" fmla="*/ 18 w 18"/>
                  <a:gd name="T17"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88">
                    <a:moveTo>
                      <a:pt x="18" y="84"/>
                    </a:moveTo>
                    <a:cubicBezTo>
                      <a:pt x="18" y="86"/>
                      <a:pt x="16" y="88"/>
                      <a:pt x="14" y="88"/>
                    </a:cubicBezTo>
                    <a:cubicBezTo>
                      <a:pt x="4" y="88"/>
                      <a:pt x="4" y="88"/>
                      <a:pt x="4" y="88"/>
                    </a:cubicBezTo>
                    <a:cubicBezTo>
                      <a:pt x="2" y="88"/>
                      <a:pt x="0" y="86"/>
                      <a:pt x="0" y="84"/>
                    </a:cubicBezTo>
                    <a:cubicBezTo>
                      <a:pt x="0" y="4"/>
                      <a:pt x="0" y="4"/>
                      <a:pt x="0" y="4"/>
                    </a:cubicBezTo>
                    <a:cubicBezTo>
                      <a:pt x="0" y="2"/>
                      <a:pt x="2" y="0"/>
                      <a:pt x="4" y="0"/>
                    </a:cubicBezTo>
                    <a:cubicBezTo>
                      <a:pt x="14" y="0"/>
                      <a:pt x="14" y="0"/>
                      <a:pt x="14" y="0"/>
                    </a:cubicBezTo>
                    <a:cubicBezTo>
                      <a:pt x="16" y="0"/>
                      <a:pt x="18" y="2"/>
                      <a:pt x="18" y="4"/>
                    </a:cubicBezTo>
                    <a:lnTo>
                      <a:pt x="18" y="84"/>
                    </a:ln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20" name="Freeform 74"/>
              <p:cNvSpPr>
                <a:spLocks/>
              </p:cNvSpPr>
              <p:nvPr/>
            </p:nvSpPr>
            <p:spPr bwMode="auto">
              <a:xfrm>
                <a:off x="6037263" y="3302000"/>
                <a:ext cx="122238" cy="33338"/>
              </a:xfrm>
              <a:custGeom>
                <a:avLst/>
                <a:gdLst>
                  <a:gd name="T0" fmla="*/ 32 w 32"/>
                  <a:gd name="T1" fmla="*/ 7 h 9"/>
                  <a:gd name="T2" fmla="*/ 30 w 32"/>
                  <a:gd name="T3" fmla="*/ 9 h 9"/>
                  <a:gd name="T4" fmla="*/ 2 w 32"/>
                  <a:gd name="T5" fmla="*/ 9 h 9"/>
                  <a:gd name="T6" fmla="*/ 0 w 32"/>
                  <a:gd name="T7" fmla="*/ 7 h 9"/>
                  <a:gd name="T8" fmla="*/ 0 w 32"/>
                  <a:gd name="T9" fmla="*/ 3 h 9"/>
                  <a:gd name="T10" fmla="*/ 2 w 32"/>
                  <a:gd name="T11" fmla="*/ 0 h 9"/>
                  <a:gd name="T12" fmla="*/ 30 w 32"/>
                  <a:gd name="T13" fmla="*/ 0 h 9"/>
                  <a:gd name="T14" fmla="*/ 32 w 32"/>
                  <a:gd name="T15" fmla="*/ 3 h 9"/>
                  <a:gd name="T16" fmla="*/ 32 w 32"/>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9">
                    <a:moveTo>
                      <a:pt x="32" y="7"/>
                    </a:moveTo>
                    <a:cubicBezTo>
                      <a:pt x="32" y="8"/>
                      <a:pt x="31" y="9"/>
                      <a:pt x="30" y="9"/>
                    </a:cubicBezTo>
                    <a:cubicBezTo>
                      <a:pt x="2" y="9"/>
                      <a:pt x="2" y="9"/>
                      <a:pt x="2" y="9"/>
                    </a:cubicBezTo>
                    <a:cubicBezTo>
                      <a:pt x="1" y="9"/>
                      <a:pt x="0" y="8"/>
                      <a:pt x="0" y="7"/>
                    </a:cubicBezTo>
                    <a:cubicBezTo>
                      <a:pt x="0" y="3"/>
                      <a:pt x="0" y="3"/>
                      <a:pt x="0" y="3"/>
                    </a:cubicBezTo>
                    <a:cubicBezTo>
                      <a:pt x="0" y="1"/>
                      <a:pt x="1" y="0"/>
                      <a:pt x="2" y="0"/>
                    </a:cubicBezTo>
                    <a:cubicBezTo>
                      <a:pt x="30" y="0"/>
                      <a:pt x="30" y="0"/>
                      <a:pt x="30" y="0"/>
                    </a:cubicBezTo>
                    <a:cubicBezTo>
                      <a:pt x="31" y="0"/>
                      <a:pt x="32" y="1"/>
                      <a:pt x="32" y="3"/>
                    </a:cubicBezTo>
                    <a:lnTo>
                      <a:pt x="32" y="7"/>
                    </a:ln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21" name="Oval 75"/>
              <p:cNvSpPr>
                <a:spLocks noChangeArrowheads="1"/>
              </p:cNvSpPr>
              <p:nvPr/>
            </p:nvSpPr>
            <p:spPr bwMode="auto">
              <a:xfrm>
                <a:off x="6016625" y="3302000"/>
                <a:ext cx="53975" cy="60325"/>
              </a:xfrm>
              <a:prstGeom prst="ellipse">
                <a:avLst/>
              </a:pr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22" name="Oval 76"/>
              <p:cNvSpPr>
                <a:spLocks noChangeArrowheads="1"/>
              </p:cNvSpPr>
              <p:nvPr/>
            </p:nvSpPr>
            <p:spPr bwMode="auto">
              <a:xfrm>
                <a:off x="6124575" y="3302000"/>
                <a:ext cx="53975" cy="60325"/>
              </a:xfrm>
              <a:prstGeom prst="ellipse">
                <a:avLst/>
              </a:pr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23" name="Freeform 77"/>
              <p:cNvSpPr>
                <a:spLocks/>
              </p:cNvSpPr>
              <p:nvPr/>
            </p:nvSpPr>
            <p:spPr bwMode="auto">
              <a:xfrm>
                <a:off x="6281738" y="3313113"/>
                <a:ext cx="65088" cy="334963"/>
              </a:xfrm>
              <a:custGeom>
                <a:avLst/>
                <a:gdLst>
                  <a:gd name="T0" fmla="*/ 17 w 17"/>
                  <a:gd name="T1" fmla="*/ 84 h 88"/>
                  <a:gd name="T2" fmla="*/ 14 w 17"/>
                  <a:gd name="T3" fmla="*/ 88 h 88"/>
                  <a:gd name="T4" fmla="*/ 3 w 17"/>
                  <a:gd name="T5" fmla="*/ 88 h 88"/>
                  <a:gd name="T6" fmla="*/ 0 w 17"/>
                  <a:gd name="T7" fmla="*/ 84 h 88"/>
                  <a:gd name="T8" fmla="*/ 0 w 17"/>
                  <a:gd name="T9" fmla="*/ 4 h 88"/>
                  <a:gd name="T10" fmla="*/ 3 w 17"/>
                  <a:gd name="T11" fmla="*/ 0 h 88"/>
                  <a:gd name="T12" fmla="*/ 14 w 17"/>
                  <a:gd name="T13" fmla="*/ 0 h 88"/>
                  <a:gd name="T14" fmla="*/ 17 w 17"/>
                  <a:gd name="T15" fmla="*/ 4 h 88"/>
                  <a:gd name="T16" fmla="*/ 17 w 17"/>
                  <a:gd name="T17"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8">
                    <a:moveTo>
                      <a:pt x="17" y="84"/>
                    </a:moveTo>
                    <a:cubicBezTo>
                      <a:pt x="17" y="86"/>
                      <a:pt x="15" y="88"/>
                      <a:pt x="14" y="88"/>
                    </a:cubicBezTo>
                    <a:cubicBezTo>
                      <a:pt x="3" y="88"/>
                      <a:pt x="3" y="88"/>
                      <a:pt x="3" y="88"/>
                    </a:cubicBezTo>
                    <a:cubicBezTo>
                      <a:pt x="1" y="88"/>
                      <a:pt x="0" y="86"/>
                      <a:pt x="0" y="84"/>
                    </a:cubicBezTo>
                    <a:cubicBezTo>
                      <a:pt x="0" y="4"/>
                      <a:pt x="0" y="4"/>
                      <a:pt x="0" y="4"/>
                    </a:cubicBezTo>
                    <a:cubicBezTo>
                      <a:pt x="0" y="2"/>
                      <a:pt x="1" y="0"/>
                      <a:pt x="3" y="0"/>
                    </a:cubicBezTo>
                    <a:cubicBezTo>
                      <a:pt x="14" y="0"/>
                      <a:pt x="14" y="0"/>
                      <a:pt x="14" y="0"/>
                    </a:cubicBezTo>
                    <a:cubicBezTo>
                      <a:pt x="15" y="0"/>
                      <a:pt x="17" y="2"/>
                      <a:pt x="17" y="4"/>
                    </a:cubicBezTo>
                    <a:lnTo>
                      <a:pt x="17" y="84"/>
                    </a:ln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24" name="Freeform 78"/>
              <p:cNvSpPr>
                <a:spLocks/>
              </p:cNvSpPr>
              <p:nvPr/>
            </p:nvSpPr>
            <p:spPr bwMode="auto">
              <a:xfrm>
                <a:off x="6249988" y="3302000"/>
                <a:ext cx="127000" cy="33338"/>
              </a:xfrm>
              <a:custGeom>
                <a:avLst/>
                <a:gdLst>
                  <a:gd name="T0" fmla="*/ 33 w 33"/>
                  <a:gd name="T1" fmla="*/ 7 h 9"/>
                  <a:gd name="T2" fmla="*/ 31 w 33"/>
                  <a:gd name="T3" fmla="*/ 9 h 9"/>
                  <a:gd name="T4" fmla="*/ 2 w 33"/>
                  <a:gd name="T5" fmla="*/ 9 h 9"/>
                  <a:gd name="T6" fmla="*/ 0 w 33"/>
                  <a:gd name="T7" fmla="*/ 7 h 9"/>
                  <a:gd name="T8" fmla="*/ 0 w 33"/>
                  <a:gd name="T9" fmla="*/ 3 h 9"/>
                  <a:gd name="T10" fmla="*/ 2 w 33"/>
                  <a:gd name="T11" fmla="*/ 0 h 9"/>
                  <a:gd name="T12" fmla="*/ 31 w 33"/>
                  <a:gd name="T13" fmla="*/ 0 h 9"/>
                  <a:gd name="T14" fmla="*/ 33 w 33"/>
                  <a:gd name="T15" fmla="*/ 3 h 9"/>
                  <a:gd name="T16" fmla="*/ 33 w 33"/>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9">
                    <a:moveTo>
                      <a:pt x="33" y="7"/>
                    </a:moveTo>
                    <a:cubicBezTo>
                      <a:pt x="33" y="8"/>
                      <a:pt x="32" y="9"/>
                      <a:pt x="31" y="9"/>
                    </a:cubicBezTo>
                    <a:cubicBezTo>
                      <a:pt x="2" y="9"/>
                      <a:pt x="2" y="9"/>
                      <a:pt x="2" y="9"/>
                    </a:cubicBezTo>
                    <a:cubicBezTo>
                      <a:pt x="1" y="9"/>
                      <a:pt x="0" y="8"/>
                      <a:pt x="0" y="7"/>
                    </a:cubicBezTo>
                    <a:cubicBezTo>
                      <a:pt x="0" y="3"/>
                      <a:pt x="0" y="3"/>
                      <a:pt x="0" y="3"/>
                    </a:cubicBezTo>
                    <a:cubicBezTo>
                      <a:pt x="0" y="1"/>
                      <a:pt x="1" y="0"/>
                      <a:pt x="2" y="0"/>
                    </a:cubicBezTo>
                    <a:cubicBezTo>
                      <a:pt x="31" y="0"/>
                      <a:pt x="31" y="0"/>
                      <a:pt x="31" y="0"/>
                    </a:cubicBezTo>
                    <a:cubicBezTo>
                      <a:pt x="32" y="0"/>
                      <a:pt x="33" y="1"/>
                      <a:pt x="33" y="3"/>
                    </a:cubicBezTo>
                    <a:lnTo>
                      <a:pt x="33" y="7"/>
                    </a:ln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25" name="Oval 79"/>
              <p:cNvSpPr>
                <a:spLocks noChangeArrowheads="1"/>
              </p:cNvSpPr>
              <p:nvPr/>
            </p:nvSpPr>
            <p:spPr bwMode="auto">
              <a:xfrm>
                <a:off x="6230938" y="3302000"/>
                <a:ext cx="58738" cy="60325"/>
              </a:xfrm>
              <a:prstGeom prst="ellipse">
                <a:avLst/>
              </a:pr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26" name="Oval 80"/>
              <p:cNvSpPr>
                <a:spLocks noChangeArrowheads="1"/>
              </p:cNvSpPr>
              <p:nvPr/>
            </p:nvSpPr>
            <p:spPr bwMode="auto">
              <a:xfrm>
                <a:off x="6338888" y="3302000"/>
                <a:ext cx="57150" cy="60325"/>
              </a:xfrm>
              <a:prstGeom prst="ellipse">
                <a:avLst/>
              </a:pr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27" name="Freeform 81"/>
              <p:cNvSpPr>
                <a:spLocks/>
              </p:cNvSpPr>
              <p:nvPr/>
            </p:nvSpPr>
            <p:spPr bwMode="auto">
              <a:xfrm>
                <a:off x="5834063" y="3663950"/>
                <a:ext cx="527050" cy="22225"/>
              </a:xfrm>
              <a:custGeom>
                <a:avLst/>
                <a:gdLst>
                  <a:gd name="T0" fmla="*/ 138 w 138"/>
                  <a:gd name="T1" fmla="*/ 3 h 6"/>
                  <a:gd name="T2" fmla="*/ 135 w 138"/>
                  <a:gd name="T3" fmla="*/ 6 h 6"/>
                  <a:gd name="T4" fmla="*/ 3 w 138"/>
                  <a:gd name="T5" fmla="*/ 6 h 6"/>
                  <a:gd name="T6" fmla="*/ 0 w 138"/>
                  <a:gd name="T7" fmla="*/ 3 h 6"/>
                  <a:gd name="T8" fmla="*/ 0 w 138"/>
                  <a:gd name="T9" fmla="*/ 3 h 6"/>
                  <a:gd name="T10" fmla="*/ 3 w 138"/>
                  <a:gd name="T11" fmla="*/ 0 h 6"/>
                  <a:gd name="T12" fmla="*/ 135 w 138"/>
                  <a:gd name="T13" fmla="*/ 0 h 6"/>
                  <a:gd name="T14" fmla="*/ 138 w 13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6">
                    <a:moveTo>
                      <a:pt x="138" y="3"/>
                    </a:moveTo>
                    <a:cubicBezTo>
                      <a:pt x="138" y="5"/>
                      <a:pt x="137" y="6"/>
                      <a:pt x="135" y="6"/>
                    </a:cubicBezTo>
                    <a:cubicBezTo>
                      <a:pt x="3" y="6"/>
                      <a:pt x="3" y="6"/>
                      <a:pt x="3" y="6"/>
                    </a:cubicBezTo>
                    <a:cubicBezTo>
                      <a:pt x="1" y="6"/>
                      <a:pt x="0" y="5"/>
                      <a:pt x="0" y="3"/>
                    </a:cubicBezTo>
                    <a:cubicBezTo>
                      <a:pt x="0" y="3"/>
                      <a:pt x="0" y="3"/>
                      <a:pt x="0" y="3"/>
                    </a:cubicBezTo>
                    <a:cubicBezTo>
                      <a:pt x="0" y="1"/>
                      <a:pt x="1" y="0"/>
                      <a:pt x="3" y="0"/>
                    </a:cubicBezTo>
                    <a:cubicBezTo>
                      <a:pt x="135" y="0"/>
                      <a:pt x="135" y="0"/>
                      <a:pt x="135" y="0"/>
                    </a:cubicBezTo>
                    <a:cubicBezTo>
                      <a:pt x="137" y="0"/>
                      <a:pt x="138" y="1"/>
                      <a:pt x="138" y="3"/>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28" name="Freeform 82"/>
              <p:cNvSpPr>
                <a:spLocks/>
              </p:cNvSpPr>
              <p:nvPr/>
            </p:nvSpPr>
            <p:spPr bwMode="auto">
              <a:xfrm>
                <a:off x="5834063" y="3694113"/>
                <a:ext cx="527050" cy="22225"/>
              </a:xfrm>
              <a:custGeom>
                <a:avLst/>
                <a:gdLst>
                  <a:gd name="T0" fmla="*/ 138 w 138"/>
                  <a:gd name="T1" fmla="*/ 3 h 6"/>
                  <a:gd name="T2" fmla="*/ 135 w 138"/>
                  <a:gd name="T3" fmla="*/ 6 h 6"/>
                  <a:gd name="T4" fmla="*/ 3 w 138"/>
                  <a:gd name="T5" fmla="*/ 6 h 6"/>
                  <a:gd name="T6" fmla="*/ 0 w 138"/>
                  <a:gd name="T7" fmla="*/ 3 h 6"/>
                  <a:gd name="T8" fmla="*/ 0 w 138"/>
                  <a:gd name="T9" fmla="*/ 3 h 6"/>
                  <a:gd name="T10" fmla="*/ 3 w 138"/>
                  <a:gd name="T11" fmla="*/ 0 h 6"/>
                  <a:gd name="T12" fmla="*/ 135 w 138"/>
                  <a:gd name="T13" fmla="*/ 0 h 6"/>
                  <a:gd name="T14" fmla="*/ 138 w 13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6">
                    <a:moveTo>
                      <a:pt x="138" y="3"/>
                    </a:moveTo>
                    <a:cubicBezTo>
                      <a:pt x="138" y="5"/>
                      <a:pt x="137" y="6"/>
                      <a:pt x="135" y="6"/>
                    </a:cubicBezTo>
                    <a:cubicBezTo>
                      <a:pt x="3" y="6"/>
                      <a:pt x="3" y="6"/>
                      <a:pt x="3" y="6"/>
                    </a:cubicBezTo>
                    <a:cubicBezTo>
                      <a:pt x="1" y="6"/>
                      <a:pt x="0" y="5"/>
                      <a:pt x="0" y="3"/>
                    </a:cubicBezTo>
                    <a:cubicBezTo>
                      <a:pt x="0" y="3"/>
                      <a:pt x="0" y="3"/>
                      <a:pt x="0" y="3"/>
                    </a:cubicBezTo>
                    <a:cubicBezTo>
                      <a:pt x="0" y="1"/>
                      <a:pt x="1" y="0"/>
                      <a:pt x="3" y="0"/>
                    </a:cubicBezTo>
                    <a:cubicBezTo>
                      <a:pt x="135" y="0"/>
                      <a:pt x="135" y="0"/>
                      <a:pt x="135" y="0"/>
                    </a:cubicBezTo>
                    <a:cubicBezTo>
                      <a:pt x="137" y="0"/>
                      <a:pt x="138" y="1"/>
                      <a:pt x="138" y="3"/>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sp>
            <p:nvSpPr>
              <p:cNvPr id="29" name="Freeform 83"/>
              <p:cNvSpPr>
                <a:spLocks/>
              </p:cNvSpPr>
              <p:nvPr/>
            </p:nvSpPr>
            <p:spPr bwMode="auto">
              <a:xfrm>
                <a:off x="5834063" y="3724275"/>
                <a:ext cx="527050" cy="22225"/>
              </a:xfrm>
              <a:custGeom>
                <a:avLst/>
                <a:gdLst>
                  <a:gd name="T0" fmla="*/ 138 w 138"/>
                  <a:gd name="T1" fmla="*/ 3 h 6"/>
                  <a:gd name="T2" fmla="*/ 135 w 138"/>
                  <a:gd name="T3" fmla="*/ 6 h 6"/>
                  <a:gd name="T4" fmla="*/ 3 w 138"/>
                  <a:gd name="T5" fmla="*/ 6 h 6"/>
                  <a:gd name="T6" fmla="*/ 0 w 138"/>
                  <a:gd name="T7" fmla="*/ 3 h 6"/>
                  <a:gd name="T8" fmla="*/ 0 w 138"/>
                  <a:gd name="T9" fmla="*/ 3 h 6"/>
                  <a:gd name="T10" fmla="*/ 3 w 138"/>
                  <a:gd name="T11" fmla="*/ 0 h 6"/>
                  <a:gd name="T12" fmla="*/ 135 w 138"/>
                  <a:gd name="T13" fmla="*/ 0 h 6"/>
                  <a:gd name="T14" fmla="*/ 138 w 13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6">
                    <a:moveTo>
                      <a:pt x="138" y="3"/>
                    </a:moveTo>
                    <a:cubicBezTo>
                      <a:pt x="138" y="4"/>
                      <a:pt x="137" y="6"/>
                      <a:pt x="135" y="6"/>
                    </a:cubicBezTo>
                    <a:cubicBezTo>
                      <a:pt x="3" y="6"/>
                      <a:pt x="3" y="6"/>
                      <a:pt x="3" y="6"/>
                    </a:cubicBezTo>
                    <a:cubicBezTo>
                      <a:pt x="1" y="6"/>
                      <a:pt x="0" y="4"/>
                      <a:pt x="0" y="3"/>
                    </a:cubicBezTo>
                    <a:cubicBezTo>
                      <a:pt x="0" y="3"/>
                      <a:pt x="0" y="3"/>
                      <a:pt x="0" y="3"/>
                    </a:cubicBezTo>
                    <a:cubicBezTo>
                      <a:pt x="0" y="1"/>
                      <a:pt x="1" y="0"/>
                      <a:pt x="3" y="0"/>
                    </a:cubicBezTo>
                    <a:cubicBezTo>
                      <a:pt x="135" y="0"/>
                      <a:pt x="135" y="0"/>
                      <a:pt x="135" y="0"/>
                    </a:cubicBezTo>
                    <a:cubicBezTo>
                      <a:pt x="137" y="0"/>
                      <a:pt x="138" y="1"/>
                      <a:pt x="138" y="3"/>
                    </a:cubicBezTo>
                    <a:close/>
                  </a:path>
                </a:pathLst>
              </a:custGeom>
              <a:solidFill>
                <a:schemeClr val="bg1"/>
              </a:solidFill>
              <a:ln>
                <a:noFill/>
              </a:ln>
            </p:spPr>
            <p:txBody>
              <a:bodyPr vert="horz" wrap="square" lIns="68576" tIns="34289" rIns="68576" bIns="34289" numCol="1" anchor="t" anchorCtr="0" compatLnSpc="1">
                <a:prstTxWarp prst="textNoShape">
                  <a:avLst/>
                </a:prstTxWarp>
              </a:bodyPr>
              <a:lstStyle/>
              <a:p>
                <a:endParaRPr lang="zh-CN" altLang="en-US" sz="1280"/>
              </a:p>
            </p:txBody>
          </p:sp>
        </p:grpSp>
      </p:grpSp>
      <p:sp>
        <p:nvSpPr>
          <p:cNvPr id="89" name="TextBox 39"/>
          <p:cNvSpPr txBox="1"/>
          <p:nvPr/>
        </p:nvSpPr>
        <p:spPr>
          <a:xfrm>
            <a:off x="4780298" y="1358515"/>
            <a:ext cx="3757219" cy="646331"/>
          </a:xfrm>
          <a:prstGeom prst="rect">
            <a:avLst/>
          </a:prstGeom>
          <a:noFill/>
        </p:spPr>
        <p:txBody>
          <a:bodyPr wrap="square" rtlCol="0">
            <a:spAutoFit/>
          </a:bodyPr>
          <a:lstStyle/>
          <a:p>
            <a:pPr>
              <a:lnSpc>
                <a:spcPct val="150000"/>
              </a:lnSpc>
            </a:pPr>
            <a:r>
              <a:rPr lang="zh-CN" altLang="en-US" sz="1350" dirty="0">
                <a:solidFill>
                  <a:schemeClr val="tx2"/>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1050" dirty="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p>
        </p:txBody>
      </p:sp>
      <p:sp>
        <p:nvSpPr>
          <p:cNvPr id="90" name="TextBox 39"/>
          <p:cNvSpPr txBox="1"/>
          <p:nvPr/>
        </p:nvSpPr>
        <p:spPr>
          <a:xfrm>
            <a:off x="4780298" y="2070682"/>
            <a:ext cx="3757219" cy="646331"/>
          </a:xfrm>
          <a:prstGeom prst="rect">
            <a:avLst/>
          </a:prstGeom>
          <a:noFill/>
        </p:spPr>
        <p:txBody>
          <a:bodyPr wrap="square" rtlCol="0">
            <a:spAutoFit/>
          </a:bodyPr>
          <a:lstStyle/>
          <a:p>
            <a:pPr>
              <a:lnSpc>
                <a:spcPct val="150000"/>
              </a:lnSpc>
            </a:pPr>
            <a:r>
              <a:rPr lang="zh-CN" altLang="en-US" sz="1350" dirty="0">
                <a:solidFill>
                  <a:schemeClr val="tx2"/>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1050" dirty="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p>
        </p:txBody>
      </p:sp>
      <p:sp>
        <p:nvSpPr>
          <p:cNvPr id="91" name="TextBox 39"/>
          <p:cNvSpPr txBox="1"/>
          <p:nvPr/>
        </p:nvSpPr>
        <p:spPr>
          <a:xfrm>
            <a:off x="4780298" y="2782849"/>
            <a:ext cx="3757219" cy="646331"/>
          </a:xfrm>
          <a:prstGeom prst="rect">
            <a:avLst/>
          </a:prstGeom>
          <a:noFill/>
        </p:spPr>
        <p:txBody>
          <a:bodyPr wrap="square" rtlCol="0">
            <a:spAutoFit/>
          </a:bodyPr>
          <a:lstStyle/>
          <a:p>
            <a:pPr>
              <a:lnSpc>
                <a:spcPct val="150000"/>
              </a:lnSpc>
            </a:pPr>
            <a:r>
              <a:rPr lang="zh-CN" altLang="en-US" sz="1350" dirty="0">
                <a:solidFill>
                  <a:schemeClr val="tx2"/>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1050" dirty="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p>
        </p:txBody>
      </p:sp>
      <p:sp>
        <p:nvSpPr>
          <p:cNvPr id="93" name="TextBox 39"/>
          <p:cNvSpPr txBox="1"/>
          <p:nvPr/>
        </p:nvSpPr>
        <p:spPr>
          <a:xfrm>
            <a:off x="4780298" y="3495016"/>
            <a:ext cx="3757219" cy="646331"/>
          </a:xfrm>
          <a:prstGeom prst="rect">
            <a:avLst/>
          </a:prstGeom>
          <a:noFill/>
        </p:spPr>
        <p:txBody>
          <a:bodyPr wrap="square" rtlCol="0">
            <a:spAutoFit/>
          </a:bodyPr>
          <a:lstStyle/>
          <a:p>
            <a:pPr>
              <a:lnSpc>
                <a:spcPct val="150000"/>
              </a:lnSpc>
            </a:pPr>
            <a:r>
              <a:rPr lang="zh-CN" altLang="en-US" sz="1350" dirty="0">
                <a:solidFill>
                  <a:schemeClr val="tx2"/>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1050" dirty="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p>
        </p:txBody>
      </p:sp>
      <p:sp>
        <p:nvSpPr>
          <p:cNvPr id="94" name="TextBox 15"/>
          <p:cNvSpPr txBox="1"/>
          <p:nvPr/>
        </p:nvSpPr>
        <p:spPr>
          <a:xfrm>
            <a:off x="2811463" y="339502"/>
            <a:ext cx="3521075" cy="400110"/>
          </a:xfrm>
          <a:prstGeom prst="rect">
            <a:avLst/>
          </a:prstGeom>
          <a:noFill/>
        </p:spPr>
        <p:txBody>
          <a:bodyPr wrap="square" rtlCol="0">
            <a:spAutoFit/>
          </a:bodyPr>
          <a:lstStyle/>
          <a:p>
            <a:pPr algn="ctr" defTabSz="799860"/>
            <a:r>
              <a:rPr lang="zh-CN" altLang="en-US" sz="2000" b="1" dirty="0" smtClean="0">
                <a:solidFill>
                  <a:schemeClr val="accent1"/>
                </a:solidFill>
                <a:latin typeface="幼圆" panose="02010509060101010101" pitchFamily="49" charset="-122"/>
                <a:ea typeface="幼圆" panose="02010509060101010101" pitchFamily="49" charset="-122"/>
              </a:rPr>
              <a:t>添加标题内容</a:t>
            </a:r>
            <a:endParaRPr lang="zh-CN" altLang="en-US" sz="2000" b="1" dirty="0">
              <a:solidFill>
                <a:schemeClr val="accent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3537530860"/>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89"/>
                                        </p:tgtEl>
                                        <p:attrNameLst>
                                          <p:attrName>style.visibility</p:attrName>
                                        </p:attrNameLst>
                                      </p:cBhvr>
                                      <p:to>
                                        <p:strVal val="visible"/>
                                      </p:to>
                                    </p:set>
                                    <p:animEffect transition="in" filter="wipe(up)">
                                      <p:cBhvr>
                                        <p:cTn id="13" dur="500"/>
                                        <p:tgtEl>
                                          <p:spTgt spid="89"/>
                                        </p:tgtEl>
                                      </p:cBhvr>
                                    </p:animEffect>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90"/>
                                        </p:tgtEl>
                                        <p:attrNameLst>
                                          <p:attrName>style.visibility</p:attrName>
                                        </p:attrNameLst>
                                      </p:cBhvr>
                                      <p:to>
                                        <p:strVal val="visible"/>
                                      </p:to>
                                    </p:set>
                                    <p:animEffect transition="in" filter="wipe(up)">
                                      <p:cBhvr>
                                        <p:cTn id="17" dur="500"/>
                                        <p:tgtEl>
                                          <p:spTgt spid="90"/>
                                        </p:tgtEl>
                                      </p:cBhvr>
                                    </p:animEffect>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wipe(up)">
                                      <p:cBhvr>
                                        <p:cTn id="21" dur="500"/>
                                        <p:tgtEl>
                                          <p:spTgt spid="91"/>
                                        </p:tgtEl>
                                      </p:cBhvr>
                                    </p:animEffect>
                                  </p:childTnLst>
                                </p:cTn>
                              </p:par>
                            </p:childTnLst>
                          </p:cTn>
                        </p:par>
                        <p:par>
                          <p:cTn id="22" fill="hold">
                            <p:stCondLst>
                              <p:cond delay="2500"/>
                            </p:stCondLst>
                            <p:childTnLst>
                              <p:par>
                                <p:cTn id="23" presetID="22" presetClass="entr" presetSubtype="1" fill="hold" grpId="0" nodeType="afterEffect">
                                  <p:stCondLst>
                                    <p:cond delay="0"/>
                                  </p:stCondLst>
                                  <p:childTnLst>
                                    <p:set>
                                      <p:cBhvr>
                                        <p:cTn id="24" dur="1" fill="hold">
                                          <p:stCondLst>
                                            <p:cond delay="0"/>
                                          </p:stCondLst>
                                        </p:cTn>
                                        <p:tgtEl>
                                          <p:spTgt spid="93"/>
                                        </p:tgtEl>
                                        <p:attrNameLst>
                                          <p:attrName>style.visibility</p:attrName>
                                        </p:attrNameLst>
                                      </p:cBhvr>
                                      <p:to>
                                        <p:strVal val="visible"/>
                                      </p:to>
                                    </p:set>
                                    <p:animEffect transition="in" filter="wipe(up)">
                                      <p:cBhvr>
                                        <p:cTn id="25"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90" grpId="0"/>
      <p:bldP spid="91" grpId="0"/>
      <p:bldP spid="9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3055133" y="1394019"/>
            <a:ext cx="3033737" cy="3012569"/>
            <a:chOff x="7070680" y="1485705"/>
            <a:chExt cx="4469276" cy="4438095"/>
          </a:xfrm>
        </p:grpSpPr>
        <p:grpSp>
          <p:nvGrpSpPr>
            <p:cNvPr id="4" name="Group 3"/>
            <p:cNvGrpSpPr/>
            <p:nvPr/>
          </p:nvGrpSpPr>
          <p:grpSpPr>
            <a:xfrm>
              <a:off x="7070680" y="1485705"/>
              <a:ext cx="4469276" cy="4020315"/>
              <a:chOff x="3472716" y="1692370"/>
              <a:chExt cx="5246568" cy="4719524"/>
            </a:xfrm>
          </p:grpSpPr>
          <p:sp>
            <p:nvSpPr>
              <p:cNvPr id="5" name="Freeform 4"/>
              <p:cNvSpPr>
                <a:spLocks/>
              </p:cNvSpPr>
              <p:nvPr/>
            </p:nvSpPr>
            <p:spPr bwMode="auto">
              <a:xfrm flipH="1">
                <a:off x="5395367" y="4167630"/>
                <a:ext cx="1397174" cy="2244264"/>
              </a:xfrm>
              <a:custGeom>
                <a:avLst/>
                <a:gdLst>
                  <a:gd name="connsiteX0" fmla="*/ 759198 w 1653886"/>
                  <a:gd name="connsiteY0" fmla="*/ 850 h 2656618"/>
                  <a:gd name="connsiteX1" fmla="*/ 763881 w 1653886"/>
                  <a:gd name="connsiteY1" fmla="*/ 488839 h 2656618"/>
                  <a:gd name="connsiteX2" fmla="*/ 459348 w 1653886"/>
                  <a:gd name="connsiteY2" fmla="*/ 298375 h 2656618"/>
                  <a:gd name="connsiteX3" fmla="*/ 233486 w 1653886"/>
                  <a:gd name="connsiteY3" fmla="*/ 125688 h 2656618"/>
                  <a:gd name="connsiteX4" fmla="*/ 502490 w 1653886"/>
                  <a:gd name="connsiteY4" fmla="*/ 735172 h 2656618"/>
                  <a:gd name="connsiteX5" fmla="*/ 55842 w 1653886"/>
                  <a:gd name="connsiteY5" fmla="*/ 326310 h 2656618"/>
                  <a:gd name="connsiteX6" fmla="*/ 48228 w 1653886"/>
                  <a:gd name="connsiteY6" fmla="*/ 514234 h 2656618"/>
                  <a:gd name="connsiteX7" fmla="*/ 411130 w 1653886"/>
                  <a:gd name="connsiteY7" fmla="*/ 930715 h 2656618"/>
                  <a:gd name="connsiteX8" fmla="*/ 65993 w 1653886"/>
                  <a:gd name="connsiteY8" fmla="*/ 750409 h 2656618"/>
                  <a:gd name="connsiteX9" fmla="*/ 170042 w 1653886"/>
                  <a:gd name="connsiteY9" fmla="*/ 981505 h 2656618"/>
                  <a:gd name="connsiteX10" fmla="*/ 723277 w 1653886"/>
                  <a:gd name="connsiteY10" fmla="*/ 1641780 h 2656618"/>
                  <a:gd name="connsiteX11" fmla="*/ 671256 w 1653886"/>
                  <a:gd name="connsiteY11" fmla="*/ 2645894 h 2656618"/>
                  <a:gd name="connsiteX12" fmla="*/ 670238 w 1653886"/>
                  <a:gd name="connsiteY12" fmla="*/ 2656618 h 2656618"/>
                  <a:gd name="connsiteX13" fmla="*/ 1288826 w 1653886"/>
                  <a:gd name="connsiteY13" fmla="*/ 2656618 h 2656618"/>
                  <a:gd name="connsiteX14" fmla="*/ 1277268 w 1653886"/>
                  <a:gd name="connsiteY14" fmla="*/ 2583272 h 2656618"/>
                  <a:gd name="connsiteX15" fmla="*/ 1266361 w 1653886"/>
                  <a:gd name="connsiteY15" fmla="*/ 1331959 h 2656618"/>
                  <a:gd name="connsiteX16" fmla="*/ 1652103 w 1653886"/>
                  <a:gd name="connsiteY16" fmla="*/ 430430 h 2656618"/>
                  <a:gd name="connsiteX17" fmla="*/ 1459232 w 1653886"/>
                  <a:gd name="connsiteY17" fmla="*/ 471062 h 2656618"/>
                  <a:gd name="connsiteX18" fmla="*/ 1098868 w 1653886"/>
                  <a:gd name="connsiteY18" fmla="*/ 732633 h 2656618"/>
                  <a:gd name="connsiteX19" fmla="*/ 794335 w 1653886"/>
                  <a:gd name="connsiteY19" fmla="*/ 8870 h 2656618"/>
                  <a:gd name="connsiteX20" fmla="*/ 759198 w 1653886"/>
                  <a:gd name="connsiteY20" fmla="*/ 850 h 2656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3886" h="2656618">
                    <a:moveTo>
                      <a:pt x="759198" y="850"/>
                    </a:moveTo>
                    <a:cubicBezTo>
                      <a:pt x="692269" y="17203"/>
                      <a:pt x="726132" y="266631"/>
                      <a:pt x="763881" y="488839"/>
                    </a:cubicBezTo>
                    <a:cubicBezTo>
                      <a:pt x="807024" y="740251"/>
                      <a:pt x="593850" y="600578"/>
                      <a:pt x="459348" y="298375"/>
                    </a:cubicBezTo>
                    <a:cubicBezTo>
                      <a:pt x="324846" y="-3827"/>
                      <a:pt x="246175" y="82516"/>
                      <a:pt x="233486" y="125688"/>
                    </a:cubicBezTo>
                    <a:cubicBezTo>
                      <a:pt x="218259" y="168860"/>
                      <a:pt x="525330" y="707237"/>
                      <a:pt x="502490" y="735172"/>
                    </a:cubicBezTo>
                    <a:cubicBezTo>
                      <a:pt x="482188" y="760567"/>
                      <a:pt x="93908" y="313612"/>
                      <a:pt x="55842" y="326310"/>
                    </a:cubicBezTo>
                    <a:cubicBezTo>
                      <a:pt x="20313" y="339007"/>
                      <a:pt x="-45669" y="374561"/>
                      <a:pt x="48228" y="514234"/>
                    </a:cubicBezTo>
                    <a:cubicBezTo>
                      <a:pt x="139588" y="656447"/>
                      <a:pt x="428895" y="892622"/>
                      <a:pt x="411130" y="930715"/>
                    </a:cubicBezTo>
                    <a:cubicBezTo>
                      <a:pt x="393366" y="971347"/>
                      <a:pt x="152277" y="755488"/>
                      <a:pt x="65993" y="750409"/>
                    </a:cubicBezTo>
                    <a:cubicBezTo>
                      <a:pt x="-22829" y="745330"/>
                      <a:pt x="12700" y="869767"/>
                      <a:pt x="170042" y="981505"/>
                    </a:cubicBezTo>
                    <a:cubicBezTo>
                      <a:pt x="327384" y="1093244"/>
                      <a:pt x="710588" y="1217680"/>
                      <a:pt x="723277" y="1641780"/>
                    </a:cubicBezTo>
                    <a:cubicBezTo>
                      <a:pt x="732001" y="1933348"/>
                      <a:pt x="695144" y="2389360"/>
                      <a:pt x="671256" y="2645894"/>
                    </a:cubicBezTo>
                    <a:lnTo>
                      <a:pt x="670238" y="2656618"/>
                    </a:lnTo>
                    <a:lnTo>
                      <a:pt x="1288826" y="2656618"/>
                    </a:lnTo>
                    <a:lnTo>
                      <a:pt x="1277268" y="2583272"/>
                    </a:lnTo>
                    <a:cubicBezTo>
                      <a:pt x="1221841" y="2210562"/>
                      <a:pt x="1177856" y="1703363"/>
                      <a:pt x="1266361" y="1331959"/>
                    </a:cubicBezTo>
                    <a:cubicBezTo>
                      <a:pt x="1426241" y="669145"/>
                      <a:pt x="1677481" y="532011"/>
                      <a:pt x="1652103" y="430430"/>
                    </a:cubicBezTo>
                    <a:cubicBezTo>
                      <a:pt x="1629263" y="328849"/>
                      <a:pt x="1499836" y="377100"/>
                      <a:pt x="1459232" y="471062"/>
                    </a:cubicBezTo>
                    <a:cubicBezTo>
                      <a:pt x="1418628" y="562485"/>
                      <a:pt x="1253672" y="765646"/>
                      <a:pt x="1098868" y="732633"/>
                    </a:cubicBezTo>
                    <a:cubicBezTo>
                      <a:pt x="946601" y="699619"/>
                      <a:pt x="905997" y="69819"/>
                      <a:pt x="794335" y="8870"/>
                    </a:cubicBezTo>
                    <a:cubicBezTo>
                      <a:pt x="780377" y="934"/>
                      <a:pt x="768759" y="-1486"/>
                      <a:pt x="759198" y="850"/>
                    </a:cubicBezTo>
                    <a:close/>
                  </a:path>
                </a:pathLst>
              </a:custGeom>
              <a:solidFill>
                <a:schemeClr val="accent2"/>
              </a:solidFill>
              <a:ln>
                <a:noFill/>
              </a:ln>
            </p:spPr>
            <p:txBody>
              <a:bodyPr vert="horz" wrap="square" lIns="68573" tIns="34287" rIns="68573" bIns="34287" numCol="1" anchor="t" anchorCtr="0" compatLnSpc="1">
                <a:prstTxWarp prst="textNoShape">
                  <a:avLst/>
                </a:prstTxWarp>
                <a:noAutofit/>
              </a:bodyPr>
              <a:lstStyle/>
              <a:p>
                <a:pPr algn="just">
                  <a:lnSpc>
                    <a:spcPct val="120000"/>
                  </a:lnSpc>
                </a:pPr>
                <a:endParaRPr lang="id-ID" sz="675">
                  <a:solidFill>
                    <a:schemeClr val="tx2"/>
                  </a:solidFill>
                  <a:cs typeface="+mn-ea"/>
                  <a:sym typeface="Arial" panose="020B0604020202020204" pitchFamily="34" charset="0"/>
                </a:endParaRPr>
              </a:p>
            </p:txBody>
          </p:sp>
          <p:sp>
            <p:nvSpPr>
              <p:cNvPr id="6" name="Freeform 67"/>
              <p:cNvSpPr>
                <a:spLocks/>
              </p:cNvSpPr>
              <p:nvPr/>
            </p:nvSpPr>
            <p:spPr bwMode="auto">
              <a:xfrm rot="1883109">
                <a:off x="3472716" y="3077532"/>
                <a:ext cx="1975673" cy="1969537"/>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1"/>
              </a:solidFill>
              <a:ln>
                <a:noFill/>
              </a:ln>
              <a:extLst/>
            </p:spPr>
            <p:txBody>
              <a:bodyPr vert="horz" wrap="square" lIns="68573" tIns="34287" rIns="68573" bIns="34287" numCol="1" anchor="t" anchorCtr="0" compatLnSpc="1">
                <a:prstTxWarp prst="textNoShape">
                  <a:avLst/>
                </a:prstTxWarp>
              </a:bodyPr>
              <a:lstStyle/>
              <a:p>
                <a:pPr algn="just">
                  <a:lnSpc>
                    <a:spcPct val="120000"/>
                  </a:lnSpc>
                </a:pPr>
                <a:endParaRPr lang="en-US" sz="675">
                  <a:solidFill>
                    <a:schemeClr val="tx2"/>
                  </a:solidFill>
                  <a:cs typeface="+mn-ea"/>
                  <a:sym typeface="Arial" panose="020B0604020202020204" pitchFamily="34" charset="0"/>
                </a:endParaRPr>
              </a:p>
            </p:txBody>
          </p:sp>
          <p:sp>
            <p:nvSpPr>
              <p:cNvPr id="7" name="Freeform 67"/>
              <p:cNvSpPr>
                <a:spLocks/>
              </p:cNvSpPr>
              <p:nvPr/>
            </p:nvSpPr>
            <p:spPr bwMode="auto">
              <a:xfrm rot="4961872">
                <a:off x="4339838" y="2042516"/>
                <a:ext cx="2397282" cy="2389837"/>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1"/>
              </a:solidFill>
              <a:ln>
                <a:noFill/>
              </a:ln>
              <a:extLst/>
            </p:spPr>
            <p:txBody>
              <a:bodyPr vert="horz" wrap="square" lIns="68573" tIns="34287" rIns="68573" bIns="34287" numCol="1" anchor="t" anchorCtr="0" compatLnSpc="1">
                <a:prstTxWarp prst="textNoShape">
                  <a:avLst/>
                </a:prstTxWarp>
              </a:bodyPr>
              <a:lstStyle/>
              <a:p>
                <a:pPr algn="just">
                  <a:lnSpc>
                    <a:spcPct val="120000"/>
                  </a:lnSpc>
                </a:pPr>
                <a:endParaRPr lang="en-US" sz="675">
                  <a:solidFill>
                    <a:schemeClr val="tx2"/>
                  </a:solidFill>
                  <a:cs typeface="+mn-ea"/>
                  <a:sym typeface="Arial" panose="020B0604020202020204" pitchFamily="34" charset="0"/>
                </a:endParaRPr>
              </a:p>
            </p:txBody>
          </p:sp>
          <p:sp>
            <p:nvSpPr>
              <p:cNvPr id="8" name="Freeform 67"/>
              <p:cNvSpPr>
                <a:spLocks/>
              </p:cNvSpPr>
              <p:nvPr/>
            </p:nvSpPr>
            <p:spPr bwMode="auto">
              <a:xfrm rot="7696778">
                <a:off x="5819972" y="2184633"/>
                <a:ext cx="2112165" cy="2105606"/>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1"/>
              </a:solidFill>
              <a:ln>
                <a:noFill/>
              </a:ln>
              <a:extLst/>
            </p:spPr>
            <p:txBody>
              <a:bodyPr vert="horz" wrap="square" lIns="68573" tIns="34287" rIns="68573" bIns="34287" numCol="1" anchor="t" anchorCtr="0" compatLnSpc="1">
                <a:prstTxWarp prst="textNoShape">
                  <a:avLst/>
                </a:prstTxWarp>
              </a:bodyPr>
              <a:lstStyle/>
              <a:p>
                <a:pPr algn="just">
                  <a:lnSpc>
                    <a:spcPct val="120000"/>
                  </a:lnSpc>
                </a:pPr>
                <a:endParaRPr lang="en-US" sz="675">
                  <a:solidFill>
                    <a:schemeClr val="tx2"/>
                  </a:solidFill>
                  <a:cs typeface="+mn-ea"/>
                  <a:sym typeface="Arial" panose="020B0604020202020204" pitchFamily="34" charset="0"/>
                </a:endParaRPr>
              </a:p>
            </p:txBody>
          </p:sp>
          <p:sp>
            <p:nvSpPr>
              <p:cNvPr id="9" name="Freeform 67"/>
              <p:cNvSpPr>
                <a:spLocks/>
              </p:cNvSpPr>
              <p:nvPr/>
            </p:nvSpPr>
            <p:spPr bwMode="auto">
              <a:xfrm rot="10345882">
                <a:off x="6798191" y="3266787"/>
                <a:ext cx="1921093" cy="1915127"/>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1"/>
              </a:solidFill>
              <a:ln>
                <a:noFill/>
              </a:ln>
              <a:extLst/>
            </p:spPr>
            <p:txBody>
              <a:bodyPr vert="horz" wrap="square" lIns="68573" tIns="34287" rIns="68573" bIns="34287" numCol="1" anchor="t" anchorCtr="0" compatLnSpc="1">
                <a:prstTxWarp prst="textNoShape">
                  <a:avLst/>
                </a:prstTxWarp>
              </a:bodyPr>
              <a:lstStyle/>
              <a:p>
                <a:pPr algn="just">
                  <a:lnSpc>
                    <a:spcPct val="120000"/>
                  </a:lnSpc>
                </a:pPr>
                <a:endParaRPr lang="en-US" sz="675">
                  <a:solidFill>
                    <a:schemeClr val="tx2"/>
                  </a:solidFill>
                  <a:cs typeface="+mn-ea"/>
                  <a:sym typeface="Arial" panose="020B0604020202020204" pitchFamily="34" charset="0"/>
                </a:endParaRPr>
              </a:p>
            </p:txBody>
          </p:sp>
          <p:sp>
            <p:nvSpPr>
              <p:cNvPr id="10" name="Freeform 67"/>
              <p:cNvSpPr>
                <a:spLocks/>
              </p:cNvSpPr>
              <p:nvPr/>
            </p:nvSpPr>
            <p:spPr bwMode="auto">
              <a:xfrm rot="12440007">
                <a:off x="6858380" y="4596385"/>
                <a:ext cx="1424405" cy="1419981"/>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1"/>
              </a:solidFill>
              <a:ln>
                <a:noFill/>
              </a:ln>
              <a:extLst/>
            </p:spPr>
            <p:txBody>
              <a:bodyPr vert="horz" wrap="square" lIns="68573" tIns="34287" rIns="68573" bIns="34287" numCol="1" anchor="t" anchorCtr="0" compatLnSpc="1">
                <a:prstTxWarp prst="textNoShape">
                  <a:avLst/>
                </a:prstTxWarp>
              </a:bodyPr>
              <a:lstStyle/>
              <a:p>
                <a:pPr algn="just">
                  <a:lnSpc>
                    <a:spcPct val="120000"/>
                  </a:lnSpc>
                </a:pPr>
                <a:endParaRPr lang="en-US" sz="675">
                  <a:solidFill>
                    <a:schemeClr val="tx2"/>
                  </a:solidFill>
                  <a:cs typeface="+mn-ea"/>
                  <a:sym typeface="Arial" panose="020B0604020202020204" pitchFamily="34" charset="0"/>
                </a:endParaRPr>
              </a:p>
            </p:txBody>
          </p:sp>
          <p:sp>
            <p:nvSpPr>
              <p:cNvPr id="11" name="Freeform 67"/>
              <p:cNvSpPr>
                <a:spLocks/>
              </p:cNvSpPr>
              <p:nvPr/>
            </p:nvSpPr>
            <p:spPr bwMode="auto">
              <a:xfrm rot="20954305">
                <a:off x="3963464" y="4429907"/>
                <a:ext cx="1424405" cy="1419981"/>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1"/>
              </a:solidFill>
              <a:ln>
                <a:noFill/>
              </a:ln>
              <a:extLst/>
            </p:spPr>
            <p:txBody>
              <a:bodyPr vert="horz" wrap="square" lIns="68573" tIns="34287" rIns="68573" bIns="34287" numCol="1" anchor="t" anchorCtr="0" compatLnSpc="1">
                <a:prstTxWarp prst="textNoShape">
                  <a:avLst/>
                </a:prstTxWarp>
              </a:bodyPr>
              <a:lstStyle/>
              <a:p>
                <a:pPr algn="just">
                  <a:lnSpc>
                    <a:spcPct val="120000"/>
                  </a:lnSpc>
                </a:pPr>
                <a:endParaRPr lang="en-US" sz="675">
                  <a:solidFill>
                    <a:schemeClr val="tx2"/>
                  </a:solidFill>
                  <a:cs typeface="+mn-ea"/>
                  <a:sym typeface="Arial" panose="020B0604020202020204" pitchFamily="34" charset="0"/>
                </a:endParaRPr>
              </a:p>
            </p:txBody>
          </p:sp>
          <p:sp>
            <p:nvSpPr>
              <p:cNvPr id="12" name="Freeform 67"/>
              <p:cNvSpPr>
                <a:spLocks/>
              </p:cNvSpPr>
              <p:nvPr/>
            </p:nvSpPr>
            <p:spPr bwMode="auto">
              <a:xfrm rot="2241606">
                <a:off x="3489891" y="2406325"/>
                <a:ext cx="1187759" cy="1184070"/>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1"/>
              </a:solidFill>
              <a:ln>
                <a:noFill/>
              </a:ln>
              <a:extLst/>
            </p:spPr>
            <p:txBody>
              <a:bodyPr vert="horz" wrap="square" lIns="68573" tIns="34287" rIns="68573" bIns="34287" numCol="1" anchor="t" anchorCtr="0" compatLnSpc="1">
                <a:prstTxWarp prst="textNoShape">
                  <a:avLst/>
                </a:prstTxWarp>
              </a:bodyPr>
              <a:lstStyle/>
              <a:p>
                <a:pPr algn="just">
                  <a:lnSpc>
                    <a:spcPct val="120000"/>
                  </a:lnSpc>
                </a:pPr>
                <a:endParaRPr lang="en-US" sz="675">
                  <a:solidFill>
                    <a:schemeClr val="tx2"/>
                  </a:solidFill>
                  <a:cs typeface="+mn-ea"/>
                  <a:sym typeface="Arial" panose="020B0604020202020204" pitchFamily="34" charset="0"/>
                </a:endParaRPr>
              </a:p>
            </p:txBody>
          </p:sp>
          <p:sp>
            <p:nvSpPr>
              <p:cNvPr id="13" name="Freeform 67"/>
              <p:cNvSpPr>
                <a:spLocks/>
              </p:cNvSpPr>
              <p:nvPr/>
            </p:nvSpPr>
            <p:spPr bwMode="auto">
              <a:xfrm rot="6355571">
                <a:off x="5654693" y="1694215"/>
                <a:ext cx="1187759" cy="1184070"/>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1"/>
              </a:solidFill>
              <a:ln>
                <a:noFill/>
              </a:ln>
              <a:extLst/>
            </p:spPr>
            <p:txBody>
              <a:bodyPr vert="horz" wrap="square" lIns="68573" tIns="34287" rIns="68573" bIns="34287" numCol="1" anchor="t" anchorCtr="0" compatLnSpc="1">
                <a:prstTxWarp prst="textNoShape">
                  <a:avLst/>
                </a:prstTxWarp>
              </a:bodyPr>
              <a:lstStyle/>
              <a:p>
                <a:pPr algn="just">
                  <a:lnSpc>
                    <a:spcPct val="120000"/>
                  </a:lnSpc>
                </a:pPr>
                <a:endParaRPr lang="en-US" sz="675">
                  <a:solidFill>
                    <a:schemeClr val="tx2"/>
                  </a:solidFill>
                  <a:cs typeface="+mn-ea"/>
                  <a:sym typeface="Arial" panose="020B0604020202020204" pitchFamily="34" charset="0"/>
                </a:endParaRPr>
              </a:p>
            </p:txBody>
          </p:sp>
          <p:sp>
            <p:nvSpPr>
              <p:cNvPr id="14" name="Freeform 67"/>
              <p:cNvSpPr>
                <a:spLocks/>
              </p:cNvSpPr>
              <p:nvPr/>
            </p:nvSpPr>
            <p:spPr bwMode="auto">
              <a:xfrm rot="9774375">
                <a:off x="7378684" y="2652032"/>
                <a:ext cx="1187759" cy="1184070"/>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accent1"/>
              </a:solidFill>
              <a:ln>
                <a:noFill/>
              </a:ln>
              <a:extLst/>
            </p:spPr>
            <p:txBody>
              <a:bodyPr vert="horz" wrap="square" lIns="68573" tIns="34287" rIns="68573" bIns="34287" numCol="1" anchor="t" anchorCtr="0" compatLnSpc="1">
                <a:prstTxWarp prst="textNoShape">
                  <a:avLst/>
                </a:prstTxWarp>
              </a:bodyPr>
              <a:lstStyle/>
              <a:p>
                <a:pPr algn="just">
                  <a:lnSpc>
                    <a:spcPct val="120000"/>
                  </a:lnSpc>
                </a:pPr>
                <a:endParaRPr lang="en-US" sz="675">
                  <a:solidFill>
                    <a:schemeClr val="tx2"/>
                  </a:solidFill>
                  <a:cs typeface="+mn-ea"/>
                  <a:sym typeface="Arial" panose="020B0604020202020204" pitchFamily="34" charset="0"/>
                </a:endParaRPr>
              </a:p>
            </p:txBody>
          </p:sp>
        </p:grpSp>
        <p:sp>
          <p:nvSpPr>
            <p:cNvPr id="21" name="Freeform 20"/>
            <p:cNvSpPr/>
            <p:nvPr/>
          </p:nvSpPr>
          <p:spPr>
            <a:xfrm>
              <a:off x="7135090" y="5202683"/>
              <a:ext cx="4139963" cy="721117"/>
            </a:xfrm>
            <a:custGeom>
              <a:avLst/>
              <a:gdLst>
                <a:gd name="connsiteX0" fmla="*/ 2069981 w 4139963"/>
                <a:gd name="connsiteY0" fmla="*/ 0 h 721117"/>
                <a:gd name="connsiteX1" fmla="*/ 4041693 w 4139963"/>
                <a:gd name="connsiteY1" fmla="*/ 631822 h 721117"/>
                <a:gd name="connsiteX2" fmla="*/ 4139963 w 4139963"/>
                <a:gd name="connsiteY2" fmla="*/ 721117 h 721117"/>
                <a:gd name="connsiteX3" fmla="*/ 4029024 w 4139963"/>
                <a:gd name="connsiteY3" fmla="*/ 677936 h 721117"/>
                <a:gd name="connsiteX4" fmla="*/ 2069980 w 4139963"/>
                <a:gd name="connsiteY4" fmla="*/ 366464 h 721117"/>
                <a:gd name="connsiteX5" fmla="*/ 110936 w 4139963"/>
                <a:gd name="connsiteY5" fmla="*/ 677936 h 721117"/>
                <a:gd name="connsiteX6" fmla="*/ 0 w 4139963"/>
                <a:gd name="connsiteY6" fmla="*/ 721115 h 721117"/>
                <a:gd name="connsiteX7" fmla="*/ 98269 w 4139963"/>
                <a:gd name="connsiteY7" fmla="*/ 631822 h 721117"/>
                <a:gd name="connsiteX8" fmla="*/ 2069981 w 4139963"/>
                <a:gd name="connsiteY8" fmla="*/ 0 h 721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39963" h="721117">
                  <a:moveTo>
                    <a:pt x="2069981" y="0"/>
                  </a:moveTo>
                  <a:cubicBezTo>
                    <a:pt x="2863778" y="0"/>
                    <a:pt x="3573033" y="245952"/>
                    <a:pt x="4041693" y="631822"/>
                  </a:cubicBezTo>
                  <a:lnTo>
                    <a:pt x="4139963" y="721117"/>
                  </a:lnTo>
                  <a:lnTo>
                    <a:pt x="4029024" y="677936"/>
                  </a:lnTo>
                  <a:cubicBezTo>
                    <a:pt x="3469804" y="481289"/>
                    <a:pt x="2795654" y="366464"/>
                    <a:pt x="2069980" y="366464"/>
                  </a:cubicBezTo>
                  <a:cubicBezTo>
                    <a:pt x="1344306" y="366464"/>
                    <a:pt x="670157" y="481289"/>
                    <a:pt x="110936" y="677936"/>
                  </a:cubicBezTo>
                  <a:lnTo>
                    <a:pt x="0" y="721115"/>
                  </a:lnTo>
                  <a:lnTo>
                    <a:pt x="98269" y="631822"/>
                  </a:lnTo>
                  <a:cubicBezTo>
                    <a:pt x="566929" y="245952"/>
                    <a:pt x="1276184" y="0"/>
                    <a:pt x="206998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675">
                <a:solidFill>
                  <a:schemeClr val="tx2"/>
                </a:solidFill>
                <a:latin typeface="Arial" panose="020B0604020202020204" pitchFamily="34" charset="0"/>
                <a:cs typeface="+mn-ea"/>
                <a:sym typeface="Arial" panose="020B0604020202020204" pitchFamily="34" charset="0"/>
              </a:endParaRPr>
            </a:p>
          </p:txBody>
        </p:sp>
      </p:grpSp>
      <p:grpSp>
        <p:nvGrpSpPr>
          <p:cNvPr id="15" name="Group 14"/>
          <p:cNvGrpSpPr/>
          <p:nvPr/>
        </p:nvGrpSpPr>
        <p:grpSpPr>
          <a:xfrm>
            <a:off x="611189" y="1746058"/>
            <a:ext cx="2210002" cy="1033844"/>
            <a:chOff x="302067" y="2436701"/>
            <a:chExt cx="2946992" cy="1378609"/>
          </a:xfrm>
        </p:grpSpPr>
        <p:sp>
          <p:nvSpPr>
            <p:cNvPr id="25" name="Rectangle 24"/>
            <p:cNvSpPr/>
            <p:nvPr/>
          </p:nvSpPr>
          <p:spPr>
            <a:xfrm>
              <a:off x="302067" y="2805693"/>
              <a:ext cx="2946992" cy="1009617"/>
            </a:xfrm>
            <a:prstGeom prst="rect">
              <a:avLst/>
            </a:prstGeom>
          </p:spPr>
          <p:txBody>
            <a:bodyPr wrap="square">
              <a:spAutoFit/>
            </a:bodyPr>
            <a:lstStyle/>
            <a:p>
              <a:pPr algn="just">
                <a:lnSpc>
                  <a:spcPct val="120000"/>
                </a:lnSpc>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GB" altLang="zh-CN" sz="569"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6" name="TextBox 25"/>
            <p:cNvSpPr txBox="1"/>
            <p:nvPr/>
          </p:nvSpPr>
          <p:spPr>
            <a:xfrm>
              <a:off x="1201095" y="2436701"/>
              <a:ext cx="2041808" cy="461202"/>
            </a:xfrm>
            <a:prstGeom prst="rect">
              <a:avLst/>
            </a:prstGeom>
            <a:noFill/>
          </p:spPr>
          <p:txBody>
            <a:bodyPr wrap="none" rtlCol="0">
              <a:spAutoFit/>
            </a:bodyPr>
            <a:lstStyle/>
            <a:p>
              <a:pPr algn="just" fontAlgn="base">
                <a:lnSpc>
                  <a:spcPct val="120000"/>
                </a:lnSpc>
                <a:spcBef>
                  <a:spcPct val="0"/>
                </a:spcBef>
                <a:spcAft>
                  <a:spcPct val="0"/>
                </a:spcAft>
              </a:pPr>
              <a:r>
                <a:rPr lang="zh-CN" altLang="en-US" sz="1500" b="1"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GB" sz="1500" b="1"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18" name="Group 17"/>
          <p:cNvGrpSpPr/>
          <p:nvPr/>
        </p:nvGrpSpPr>
        <p:grpSpPr>
          <a:xfrm>
            <a:off x="611188" y="3182678"/>
            <a:ext cx="2189033" cy="1039543"/>
            <a:chOff x="417172" y="4475194"/>
            <a:chExt cx="2919031" cy="1386212"/>
          </a:xfrm>
        </p:grpSpPr>
        <p:sp>
          <p:nvSpPr>
            <p:cNvPr id="27" name="Rectangle 26"/>
            <p:cNvSpPr/>
            <p:nvPr/>
          </p:nvSpPr>
          <p:spPr>
            <a:xfrm>
              <a:off x="417172" y="4851787"/>
              <a:ext cx="2887808" cy="1009619"/>
            </a:xfrm>
            <a:prstGeom prst="rect">
              <a:avLst/>
            </a:prstGeom>
          </p:spPr>
          <p:txBody>
            <a:bodyPr wrap="square">
              <a:spAutoFit/>
            </a:bodyPr>
            <a:lstStyle/>
            <a:p>
              <a:pPr algn="just">
                <a:lnSpc>
                  <a:spcPct val="120000"/>
                </a:lnSpc>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GB" altLang="zh-CN" sz="569"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TextBox 27"/>
            <p:cNvSpPr txBox="1"/>
            <p:nvPr/>
          </p:nvSpPr>
          <p:spPr>
            <a:xfrm>
              <a:off x="1294395" y="4475194"/>
              <a:ext cx="2041808" cy="461203"/>
            </a:xfrm>
            <a:prstGeom prst="rect">
              <a:avLst/>
            </a:prstGeom>
            <a:noFill/>
          </p:spPr>
          <p:txBody>
            <a:bodyPr wrap="none" rtlCol="0">
              <a:spAutoFit/>
            </a:bodyPr>
            <a:lstStyle/>
            <a:p>
              <a:pPr algn="just" fontAlgn="base">
                <a:lnSpc>
                  <a:spcPct val="120000"/>
                </a:lnSpc>
                <a:spcBef>
                  <a:spcPct val="0"/>
                </a:spcBef>
                <a:spcAft>
                  <a:spcPct val="0"/>
                </a:spcAft>
              </a:pPr>
              <a:r>
                <a:rPr lang="zh-CN" altLang="en-US" sz="1500" b="1"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GB" sz="1500" b="1"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6126988" y="1666257"/>
            <a:ext cx="2189427" cy="1027941"/>
            <a:chOff x="8731978" y="2525731"/>
            <a:chExt cx="2919554" cy="1370740"/>
          </a:xfrm>
        </p:grpSpPr>
        <p:sp>
          <p:nvSpPr>
            <p:cNvPr id="29" name="Rectangle 28"/>
            <p:cNvSpPr/>
            <p:nvPr/>
          </p:nvSpPr>
          <p:spPr>
            <a:xfrm flipH="1">
              <a:off x="8731978" y="2886852"/>
              <a:ext cx="2919554" cy="1009619"/>
            </a:xfrm>
            <a:prstGeom prst="rect">
              <a:avLst/>
            </a:prstGeom>
          </p:spPr>
          <p:txBody>
            <a:bodyPr wrap="square">
              <a:spAutoFit/>
            </a:bodyPr>
            <a:lstStyle/>
            <a:p>
              <a:pPr algn="just">
                <a:lnSpc>
                  <a:spcPct val="120000"/>
                </a:lnSpc>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GB" altLang="zh-CN"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0" name="TextBox 29"/>
            <p:cNvSpPr txBox="1"/>
            <p:nvPr/>
          </p:nvSpPr>
          <p:spPr>
            <a:xfrm flipH="1">
              <a:off x="8731979" y="2525731"/>
              <a:ext cx="2041806" cy="461203"/>
            </a:xfrm>
            <a:prstGeom prst="rect">
              <a:avLst/>
            </a:prstGeom>
            <a:noFill/>
          </p:spPr>
          <p:txBody>
            <a:bodyPr wrap="none" rtlCol="0">
              <a:spAutoFit/>
            </a:bodyPr>
            <a:lstStyle/>
            <a:p>
              <a:pPr algn="just" fontAlgn="base">
                <a:lnSpc>
                  <a:spcPct val="120000"/>
                </a:lnSpc>
                <a:spcBef>
                  <a:spcPct val="0"/>
                </a:spcBef>
                <a:spcAft>
                  <a:spcPct val="0"/>
                </a:spcAft>
              </a:pPr>
              <a:r>
                <a:rPr lang="zh-CN" altLang="en-US" sz="1500" b="1"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GB" sz="1500" b="1"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17" name="Group 16"/>
          <p:cNvGrpSpPr/>
          <p:nvPr/>
        </p:nvGrpSpPr>
        <p:grpSpPr>
          <a:xfrm>
            <a:off x="6194738" y="3182679"/>
            <a:ext cx="2193686" cy="1039544"/>
            <a:chOff x="8822825" y="4475192"/>
            <a:chExt cx="2925235" cy="1386212"/>
          </a:xfrm>
        </p:grpSpPr>
        <p:sp>
          <p:nvSpPr>
            <p:cNvPr id="31" name="Rectangle 30"/>
            <p:cNvSpPr/>
            <p:nvPr/>
          </p:nvSpPr>
          <p:spPr>
            <a:xfrm flipH="1">
              <a:off x="8822825" y="4851786"/>
              <a:ext cx="2925235" cy="1009618"/>
            </a:xfrm>
            <a:prstGeom prst="rect">
              <a:avLst/>
            </a:prstGeom>
          </p:spPr>
          <p:txBody>
            <a:bodyPr wrap="square">
              <a:spAutoFit/>
            </a:bodyPr>
            <a:lstStyle/>
            <a:p>
              <a:pPr algn="just">
                <a:lnSpc>
                  <a:spcPct val="120000"/>
                </a:lnSpc>
              </a:pPr>
              <a:r>
                <a:rPr lang="zh-CN" altLang="en-US" sz="12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GB" altLang="zh-CN" sz="569"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2" name="TextBox 31"/>
            <p:cNvSpPr txBox="1"/>
            <p:nvPr/>
          </p:nvSpPr>
          <p:spPr>
            <a:xfrm flipH="1">
              <a:off x="8822826" y="4475192"/>
              <a:ext cx="2041808" cy="461203"/>
            </a:xfrm>
            <a:prstGeom prst="rect">
              <a:avLst/>
            </a:prstGeom>
            <a:noFill/>
          </p:spPr>
          <p:txBody>
            <a:bodyPr wrap="none" rtlCol="0">
              <a:spAutoFit/>
            </a:bodyPr>
            <a:lstStyle/>
            <a:p>
              <a:pPr algn="just" fontAlgn="base">
                <a:lnSpc>
                  <a:spcPct val="120000"/>
                </a:lnSpc>
                <a:spcBef>
                  <a:spcPct val="0"/>
                </a:spcBef>
                <a:spcAft>
                  <a:spcPct val="0"/>
                </a:spcAft>
              </a:pPr>
              <a:r>
                <a:rPr lang="zh-CN" altLang="en-US" sz="1500" b="1"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GB" sz="1500" b="1"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34" name="TextBox 15"/>
          <p:cNvSpPr txBox="1"/>
          <p:nvPr/>
        </p:nvSpPr>
        <p:spPr>
          <a:xfrm>
            <a:off x="2811463" y="339502"/>
            <a:ext cx="3521075" cy="400110"/>
          </a:xfrm>
          <a:prstGeom prst="rect">
            <a:avLst/>
          </a:prstGeom>
          <a:noFill/>
        </p:spPr>
        <p:txBody>
          <a:bodyPr wrap="square" rtlCol="0">
            <a:spAutoFit/>
          </a:bodyPr>
          <a:lstStyle/>
          <a:p>
            <a:pPr algn="ctr" defTabSz="799860"/>
            <a:r>
              <a:rPr lang="zh-CN" altLang="en-US" sz="2000" b="1" dirty="0" smtClean="0">
                <a:solidFill>
                  <a:schemeClr val="accent1"/>
                </a:solidFill>
                <a:latin typeface="幼圆" panose="02010509060101010101" pitchFamily="49" charset="-122"/>
                <a:ea typeface="幼圆" panose="02010509060101010101" pitchFamily="49" charset="-122"/>
              </a:rPr>
              <a:t>添加标题内容</a:t>
            </a:r>
            <a:endParaRPr lang="zh-CN" altLang="en-US" sz="2000" b="1" dirty="0">
              <a:solidFill>
                <a:schemeClr val="accent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1566252968"/>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0-#ppt_w/2"/>
                                          </p:val>
                                        </p:tav>
                                        <p:tav tm="100000">
                                          <p:val>
                                            <p:strVal val="#ppt_x"/>
                                          </p:val>
                                        </p:tav>
                                      </p:tavLst>
                                    </p:anim>
                                    <p:anim calcmode="lin" valueType="num">
                                      <p:cBhvr additive="base">
                                        <p:cTn id="18" dur="500" fill="hold"/>
                                        <p:tgtEl>
                                          <p:spTgt spid="1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1+#ppt_w/2"/>
                                          </p:val>
                                        </p:tav>
                                        <p:tav tm="100000">
                                          <p:val>
                                            <p:strVal val="#ppt_x"/>
                                          </p:val>
                                        </p:tav>
                                      </p:tavLst>
                                    </p:anim>
                                    <p:anim calcmode="lin" valueType="num">
                                      <p:cBhvr additive="base">
                                        <p:cTn id="23" dur="500" fill="hold"/>
                                        <p:tgtEl>
                                          <p:spTgt spid="18"/>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0-#ppt_w/2"/>
                                          </p:val>
                                        </p:tav>
                                        <p:tav tm="100000">
                                          <p:val>
                                            <p:strVal val="#ppt_x"/>
                                          </p:val>
                                        </p:tav>
                                      </p:tavLst>
                                    </p:anim>
                                    <p:anim calcmode="lin" valueType="num">
                                      <p:cBhvr additive="base">
                                        <p:cTn id="27"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5499711" y="1386049"/>
            <a:ext cx="2796076" cy="2835508"/>
            <a:chOff x="1331640" y="1707653"/>
            <a:chExt cx="2796076" cy="2835507"/>
          </a:xfrm>
          <a:solidFill>
            <a:srgbClr val="404040"/>
          </a:solidFill>
        </p:grpSpPr>
        <p:sp>
          <p:nvSpPr>
            <p:cNvPr id="16" name="等腰三角形 5"/>
            <p:cNvSpPr/>
            <p:nvPr/>
          </p:nvSpPr>
          <p:spPr>
            <a:xfrm>
              <a:off x="1608861" y="1707653"/>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Lst>
              <a:ahLst/>
              <a:cxnLst>
                <a:cxn ang="0">
                  <a:pos x="connsiteX0" y="connsiteY0"/>
                </a:cxn>
                <a:cxn ang="0">
                  <a:pos x="connsiteX1" y="connsiteY1"/>
                </a:cxn>
                <a:cxn ang="0">
                  <a:pos x="connsiteX2" y="connsiteY2"/>
                </a:cxn>
                <a:cxn ang="0">
                  <a:pos x="connsiteX3" y="connsiteY3"/>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336699"/>
                </a:solidFill>
              </a:endParaRPr>
            </a:p>
          </p:txBody>
        </p:sp>
        <p:sp>
          <p:nvSpPr>
            <p:cNvPr id="17" name="等腰三角形 5"/>
            <p:cNvSpPr/>
            <p:nvPr/>
          </p:nvSpPr>
          <p:spPr>
            <a:xfrm>
              <a:off x="1619672" y="2445005"/>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0133"/>
                <a:gd name="connsiteY0" fmla="*/ 652643 h 652643"/>
                <a:gd name="connsiteX1" fmla="*/ 1240133 w 1240133"/>
                <a:gd name="connsiteY1" fmla="*/ 0 h 652643"/>
                <a:gd name="connsiteX2" fmla="*/ 1224300 w 1240133"/>
                <a:gd name="connsiteY2" fmla="*/ 638411 h 652643"/>
                <a:gd name="connsiteX3" fmla="*/ 0 w 1240133"/>
                <a:gd name="connsiteY3" fmla="*/ 652643 h 652643"/>
                <a:gd name="connsiteX0" fmla="*/ 0 w 1233017"/>
                <a:gd name="connsiteY0" fmla="*/ 629932 h 629932"/>
                <a:gd name="connsiteX1" fmla="*/ 1233017 w 1233017"/>
                <a:gd name="connsiteY1" fmla="*/ 9311 h 629932"/>
                <a:gd name="connsiteX2" fmla="*/ 1224300 w 1233017"/>
                <a:gd name="connsiteY2" fmla="*/ 615700 h 629932"/>
                <a:gd name="connsiteX3" fmla="*/ 0 w 1233017"/>
                <a:gd name="connsiteY3" fmla="*/ 629932 h 629932"/>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0606"/>
                <a:gd name="connsiteX1" fmla="*/ 1233017 w 1233017"/>
                <a:gd name="connsiteY1" fmla="*/ 9311 h 640606"/>
                <a:gd name="connsiteX2" fmla="*/ 1227858 w 1233017"/>
                <a:gd name="connsiteY2" fmla="*/ 640606 h 640606"/>
                <a:gd name="connsiteX3" fmla="*/ 0 w 1233017"/>
                <a:gd name="connsiteY3" fmla="*/ 629932 h 640606"/>
                <a:gd name="connsiteX0" fmla="*/ 0 w 1225901"/>
                <a:gd name="connsiteY0" fmla="*/ 632363 h 639479"/>
                <a:gd name="connsiteX1" fmla="*/ 1225901 w 1225901"/>
                <a:gd name="connsiteY1" fmla="*/ 8184 h 639479"/>
                <a:gd name="connsiteX2" fmla="*/ 1220742 w 1225901"/>
                <a:gd name="connsiteY2" fmla="*/ 639479 h 639479"/>
                <a:gd name="connsiteX3" fmla="*/ 0 w 1225901"/>
                <a:gd name="connsiteY3" fmla="*/ 632363 h 639479"/>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18785"/>
                <a:gd name="connsiteY0" fmla="*/ 631295 h 631295"/>
                <a:gd name="connsiteX1" fmla="*/ 1218785 w 1218785"/>
                <a:gd name="connsiteY1" fmla="*/ 0 h 631295"/>
                <a:gd name="connsiteX2" fmla="*/ 1213626 w 1218785"/>
                <a:gd name="connsiteY2" fmla="*/ 631295 h 631295"/>
                <a:gd name="connsiteX3" fmla="*/ 0 w 1218785"/>
                <a:gd name="connsiteY3" fmla="*/ 631295 h 631295"/>
                <a:gd name="connsiteX0" fmla="*/ 0 w 1229459"/>
                <a:gd name="connsiteY0" fmla="*/ 631295 h 631295"/>
                <a:gd name="connsiteX1" fmla="*/ 1229459 w 1229459"/>
                <a:gd name="connsiteY1" fmla="*/ 0 h 631295"/>
                <a:gd name="connsiteX2" fmla="*/ 1224300 w 1229459"/>
                <a:gd name="connsiteY2" fmla="*/ 631295 h 631295"/>
                <a:gd name="connsiteX3" fmla="*/ 0 w 1229459"/>
                <a:gd name="connsiteY3" fmla="*/ 631295 h 631295"/>
                <a:gd name="connsiteX0" fmla="*/ 0 w 1231416"/>
                <a:gd name="connsiteY0" fmla="*/ 631295 h 634853"/>
                <a:gd name="connsiteX1" fmla="*/ 1229459 w 1231416"/>
                <a:gd name="connsiteY1" fmla="*/ 0 h 634853"/>
                <a:gd name="connsiteX2" fmla="*/ 1231416 w 1231416"/>
                <a:gd name="connsiteY2" fmla="*/ 634853 h 634853"/>
                <a:gd name="connsiteX3" fmla="*/ 0 w 1231416"/>
                <a:gd name="connsiteY3" fmla="*/ 631295 h 634853"/>
                <a:gd name="connsiteX0" fmla="*/ 0 w 1234974"/>
                <a:gd name="connsiteY0" fmla="*/ 634853 h 634853"/>
                <a:gd name="connsiteX1" fmla="*/ 1233017 w 1234974"/>
                <a:gd name="connsiteY1" fmla="*/ 0 h 634853"/>
                <a:gd name="connsiteX2" fmla="*/ 1234974 w 1234974"/>
                <a:gd name="connsiteY2" fmla="*/ 634853 h 634853"/>
                <a:gd name="connsiteX3" fmla="*/ 0 w 1234974"/>
                <a:gd name="connsiteY3" fmla="*/ 634853 h 634853"/>
              </a:gdLst>
              <a:ahLst/>
              <a:cxnLst>
                <a:cxn ang="0">
                  <a:pos x="connsiteX0" y="connsiteY0"/>
                </a:cxn>
                <a:cxn ang="0">
                  <a:pos x="connsiteX1" y="connsiteY1"/>
                </a:cxn>
                <a:cxn ang="0">
                  <a:pos x="connsiteX2" y="connsiteY2"/>
                </a:cxn>
                <a:cxn ang="0">
                  <a:pos x="connsiteX3" y="connsiteY3"/>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 name="等腰三角形 5"/>
            <p:cNvSpPr/>
            <p:nvPr/>
          </p:nvSpPr>
          <p:spPr>
            <a:xfrm flipV="1">
              <a:off x="1608861" y="3167482"/>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0133"/>
                <a:gd name="connsiteY0" fmla="*/ 652643 h 652643"/>
                <a:gd name="connsiteX1" fmla="*/ 1240133 w 1240133"/>
                <a:gd name="connsiteY1" fmla="*/ 0 h 652643"/>
                <a:gd name="connsiteX2" fmla="*/ 1224300 w 1240133"/>
                <a:gd name="connsiteY2" fmla="*/ 638411 h 652643"/>
                <a:gd name="connsiteX3" fmla="*/ 0 w 1240133"/>
                <a:gd name="connsiteY3" fmla="*/ 652643 h 652643"/>
                <a:gd name="connsiteX0" fmla="*/ 0 w 1233017"/>
                <a:gd name="connsiteY0" fmla="*/ 629932 h 629932"/>
                <a:gd name="connsiteX1" fmla="*/ 1233017 w 1233017"/>
                <a:gd name="connsiteY1" fmla="*/ 9311 h 629932"/>
                <a:gd name="connsiteX2" fmla="*/ 1224300 w 1233017"/>
                <a:gd name="connsiteY2" fmla="*/ 615700 h 629932"/>
                <a:gd name="connsiteX3" fmla="*/ 0 w 1233017"/>
                <a:gd name="connsiteY3" fmla="*/ 629932 h 629932"/>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0606"/>
                <a:gd name="connsiteX1" fmla="*/ 1233017 w 1233017"/>
                <a:gd name="connsiteY1" fmla="*/ 9311 h 640606"/>
                <a:gd name="connsiteX2" fmla="*/ 1227858 w 1233017"/>
                <a:gd name="connsiteY2" fmla="*/ 640606 h 640606"/>
                <a:gd name="connsiteX3" fmla="*/ 0 w 1233017"/>
                <a:gd name="connsiteY3" fmla="*/ 629932 h 640606"/>
                <a:gd name="connsiteX0" fmla="*/ 0 w 1225901"/>
                <a:gd name="connsiteY0" fmla="*/ 632363 h 639479"/>
                <a:gd name="connsiteX1" fmla="*/ 1225901 w 1225901"/>
                <a:gd name="connsiteY1" fmla="*/ 8184 h 639479"/>
                <a:gd name="connsiteX2" fmla="*/ 1220742 w 1225901"/>
                <a:gd name="connsiteY2" fmla="*/ 639479 h 639479"/>
                <a:gd name="connsiteX3" fmla="*/ 0 w 1225901"/>
                <a:gd name="connsiteY3" fmla="*/ 632363 h 639479"/>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18785"/>
                <a:gd name="connsiteY0" fmla="*/ 631295 h 631295"/>
                <a:gd name="connsiteX1" fmla="*/ 1218785 w 1218785"/>
                <a:gd name="connsiteY1" fmla="*/ 0 h 631295"/>
                <a:gd name="connsiteX2" fmla="*/ 1213626 w 1218785"/>
                <a:gd name="connsiteY2" fmla="*/ 631295 h 631295"/>
                <a:gd name="connsiteX3" fmla="*/ 0 w 1218785"/>
                <a:gd name="connsiteY3" fmla="*/ 631295 h 631295"/>
                <a:gd name="connsiteX0" fmla="*/ 0 w 1229459"/>
                <a:gd name="connsiteY0" fmla="*/ 631295 h 631295"/>
                <a:gd name="connsiteX1" fmla="*/ 1229459 w 1229459"/>
                <a:gd name="connsiteY1" fmla="*/ 0 h 631295"/>
                <a:gd name="connsiteX2" fmla="*/ 1224300 w 1229459"/>
                <a:gd name="connsiteY2" fmla="*/ 631295 h 631295"/>
                <a:gd name="connsiteX3" fmla="*/ 0 w 1229459"/>
                <a:gd name="connsiteY3" fmla="*/ 631295 h 631295"/>
                <a:gd name="connsiteX0" fmla="*/ 0 w 1231416"/>
                <a:gd name="connsiteY0" fmla="*/ 631295 h 634853"/>
                <a:gd name="connsiteX1" fmla="*/ 1229459 w 1231416"/>
                <a:gd name="connsiteY1" fmla="*/ 0 h 634853"/>
                <a:gd name="connsiteX2" fmla="*/ 1231416 w 1231416"/>
                <a:gd name="connsiteY2" fmla="*/ 634853 h 634853"/>
                <a:gd name="connsiteX3" fmla="*/ 0 w 1231416"/>
                <a:gd name="connsiteY3" fmla="*/ 631295 h 634853"/>
                <a:gd name="connsiteX0" fmla="*/ 0 w 1234974"/>
                <a:gd name="connsiteY0" fmla="*/ 634853 h 634853"/>
                <a:gd name="connsiteX1" fmla="*/ 1233017 w 1234974"/>
                <a:gd name="connsiteY1" fmla="*/ 0 h 634853"/>
                <a:gd name="connsiteX2" fmla="*/ 1234974 w 1234974"/>
                <a:gd name="connsiteY2" fmla="*/ 634853 h 634853"/>
                <a:gd name="connsiteX3" fmla="*/ 0 w 1234974"/>
                <a:gd name="connsiteY3" fmla="*/ 634853 h 634853"/>
              </a:gdLst>
              <a:ahLst/>
              <a:cxnLst>
                <a:cxn ang="0">
                  <a:pos x="connsiteX0" y="connsiteY0"/>
                </a:cxn>
                <a:cxn ang="0">
                  <a:pos x="connsiteX1" y="connsiteY1"/>
                </a:cxn>
                <a:cxn ang="0">
                  <a:pos x="connsiteX2" y="connsiteY2"/>
                </a:cxn>
                <a:cxn ang="0">
                  <a:pos x="connsiteX3" y="connsiteY3"/>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等腰三角形 5"/>
            <p:cNvSpPr/>
            <p:nvPr/>
          </p:nvSpPr>
          <p:spPr>
            <a:xfrm flipV="1">
              <a:off x="1619672" y="3356821"/>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Lst>
              <a:ahLst/>
              <a:cxnLst>
                <a:cxn ang="0">
                  <a:pos x="connsiteX0" y="connsiteY0"/>
                </a:cxn>
                <a:cxn ang="0">
                  <a:pos x="connsiteX1" y="connsiteY1"/>
                </a:cxn>
                <a:cxn ang="0">
                  <a:pos x="connsiteX2" y="connsiteY2"/>
                </a:cxn>
                <a:cxn ang="0">
                  <a:pos x="connsiteX3" y="connsiteY3"/>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0" name="圆角矩形 11"/>
            <p:cNvSpPr/>
            <p:nvPr/>
          </p:nvSpPr>
          <p:spPr>
            <a:xfrm>
              <a:off x="1331640" y="3079858"/>
              <a:ext cx="198918" cy="87624"/>
            </a:xfrm>
            <a:custGeom>
              <a:avLst/>
              <a:gdLst/>
              <a:ahLst/>
              <a:cxnLst/>
              <a:rect l="l" t="t" r="r" b="b"/>
              <a:pathLst>
                <a:path w="198918" h="87624">
                  <a:moveTo>
                    <a:pt x="43812" y="0"/>
                  </a:moveTo>
                  <a:lnTo>
                    <a:pt x="198918" y="0"/>
                  </a:lnTo>
                  <a:lnTo>
                    <a:pt x="198918" y="87624"/>
                  </a:lnTo>
                  <a:lnTo>
                    <a:pt x="43812" y="87624"/>
                  </a:lnTo>
                  <a:cubicBezTo>
                    <a:pt x="19615" y="87624"/>
                    <a:pt x="0" y="68009"/>
                    <a:pt x="0" y="43812"/>
                  </a:cubicBezTo>
                  <a:cubicBezTo>
                    <a:pt x="0" y="19615"/>
                    <a:pt x="19615" y="0"/>
                    <a:pt x="4381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1" name="空心弧 15"/>
            <p:cNvSpPr/>
            <p:nvPr/>
          </p:nvSpPr>
          <p:spPr>
            <a:xfrm rot="5400000">
              <a:off x="3312321" y="2346812"/>
              <a:ext cx="509372" cy="1121419"/>
            </a:xfrm>
            <a:custGeom>
              <a:avLst/>
              <a:gdLst/>
              <a:ahLst/>
              <a:cxnLst/>
              <a:rect l="l" t="t" r="r" b="b"/>
              <a:pathLst>
                <a:path w="509372" h="1121419">
                  <a:moveTo>
                    <a:pt x="507512" y="1121419"/>
                  </a:moveTo>
                  <a:lnTo>
                    <a:pt x="509372" y="1119300"/>
                  </a:lnTo>
                  <a:lnTo>
                    <a:pt x="509372" y="1121419"/>
                  </a:lnTo>
                  <a:close/>
                  <a:moveTo>
                    <a:pt x="430106" y="1116802"/>
                  </a:moveTo>
                  <a:lnTo>
                    <a:pt x="434159" y="1121419"/>
                  </a:lnTo>
                  <a:lnTo>
                    <a:pt x="430599" y="1121419"/>
                  </a:lnTo>
                  <a:cubicBezTo>
                    <a:pt x="430325" y="1119896"/>
                    <a:pt x="430214" y="1118353"/>
                    <a:pt x="430106" y="1116802"/>
                  </a:cubicBezTo>
                  <a:close/>
                  <a:moveTo>
                    <a:pt x="0" y="259419"/>
                  </a:moveTo>
                  <a:lnTo>
                    <a:pt x="832" y="257324"/>
                  </a:lnTo>
                  <a:lnTo>
                    <a:pt x="0" y="257324"/>
                  </a:lnTo>
                  <a:cubicBezTo>
                    <a:pt x="0" y="161091"/>
                    <a:pt x="53696" y="72900"/>
                    <a:pt x="139188" y="28721"/>
                  </a:cubicBezTo>
                  <a:cubicBezTo>
                    <a:pt x="224680" y="-15459"/>
                    <a:pt x="327679" y="-8244"/>
                    <a:pt x="406177" y="47423"/>
                  </a:cubicBezTo>
                  <a:cubicBezTo>
                    <a:pt x="466571" y="90252"/>
                    <a:pt x="504696" y="156253"/>
                    <a:pt x="509372" y="227993"/>
                  </a:cubicBezTo>
                  <a:lnTo>
                    <a:pt x="509372" y="1073841"/>
                  </a:lnTo>
                  <a:cubicBezTo>
                    <a:pt x="502538" y="1059565"/>
                    <a:pt x="487753" y="1050433"/>
                    <a:pt x="470835" y="1050433"/>
                  </a:cubicBezTo>
                  <a:cubicBezTo>
                    <a:pt x="451854" y="1050433"/>
                    <a:pt x="435559" y="1061928"/>
                    <a:pt x="428567" y="1078352"/>
                  </a:cubicBezTo>
                  <a:cubicBezTo>
                    <a:pt x="427251" y="1065847"/>
                    <a:pt x="427023" y="1052948"/>
                    <a:pt x="427023" y="1039779"/>
                  </a:cubicBezTo>
                  <a:lnTo>
                    <a:pt x="427023" y="281216"/>
                  </a:lnTo>
                  <a:lnTo>
                    <a:pt x="427023" y="281216"/>
                  </a:lnTo>
                  <a:lnTo>
                    <a:pt x="427023" y="236015"/>
                  </a:lnTo>
                  <a:lnTo>
                    <a:pt x="426558" y="236015"/>
                  </a:lnTo>
                  <a:cubicBezTo>
                    <a:pt x="420904" y="189157"/>
                    <a:pt x="395728" y="146071"/>
                    <a:pt x="356132" y="117992"/>
                  </a:cubicBezTo>
                  <a:cubicBezTo>
                    <a:pt x="304025" y="81040"/>
                    <a:pt x="235655" y="76251"/>
                    <a:pt x="178905" y="105577"/>
                  </a:cubicBezTo>
                  <a:cubicBezTo>
                    <a:pt x="122253" y="134854"/>
                    <a:pt x="86634" y="193244"/>
                    <a:pt x="86558" y="256996"/>
                  </a:cubicBezTo>
                  <a:cubicBezTo>
                    <a:pt x="87499" y="257768"/>
                    <a:pt x="87520" y="258591"/>
                    <a:pt x="87520" y="259419"/>
                  </a:cubicBezTo>
                  <a:cubicBezTo>
                    <a:pt x="87520" y="284619"/>
                    <a:pt x="67928" y="305047"/>
                    <a:pt x="43760" y="305047"/>
                  </a:cubicBezTo>
                  <a:cubicBezTo>
                    <a:pt x="19592" y="305047"/>
                    <a:pt x="0" y="284619"/>
                    <a:pt x="0" y="25941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2" name="矩形 1"/>
          <p:cNvSpPr>
            <a:spLocks noChangeArrowheads="1"/>
          </p:cNvSpPr>
          <p:nvPr/>
        </p:nvSpPr>
        <p:spPr bwMode="auto">
          <a:xfrm>
            <a:off x="1004506" y="1531928"/>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000" dirty="0">
                <a:solidFill>
                  <a:schemeClr val="tx2"/>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23" name="矩形 1"/>
          <p:cNvSpPr>
            <a:spLocks noChangeArrowheads="1"/>
          </p:cNvSpPr>
          <p:nvPr/>
        </p:nvSpPr>
        <p:spPr bwMode="auto">
          <a:xfrm>
            <a:off x="1004506" y="2264022"/>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200"/>
              </a:lnSpc>
            </a:pPr>
            <a:r>
              <a:rPr lang="zh-CN" altLang="en-US" sz="1000" dirty="0">
                <a:solidFill>
                  <a:schemeClr val="tx2"/>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24" name="矩形 1"/>
          <p:cNvSpPr>
            <a:spLocks noChangeArrowheads="1"/>
          </p:cNvSpPr>
          <p:nvPr/>
        </p:nvSpPr>
        <p:spPr bwMode="auto">
          <a:xfrm>
            <a:off x="1004506" y="2996118"/>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200"/>
              </a:lnSpc>
            </a:pPr>
            <a:r>
              <a:rPr lang="zh-CN" altLang="en-US" sz="1000" dirty="0">
                <a:solidFill>
                  <a:schemeClr val="tx2"/>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25" name="矩形 1"/>
          <p:cNvSpPr>
            <a:spLocks noChangeArrowheads="1"/>
          </p:cNvSpPr>
          <p:nvPr/>
        </p:nvSpPr>
        <p:spPr bwMode="auto">
          <a:xfrm>
            <a:off x="1004506" y="3728214"/>
            <a:ext cx="35283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ts val="1200"/>
              </a:lnSpc>
            </a:pPr>
            <a:r>
              <a:rPr lang="zh-CN" altLang="en-US" sz="1000" dirty="0">
                <a:solidFill>
                  <a:schemeClr val="tx2"/>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cxnSp>
        <p:nvCxnSpPr>
          <p:cNvPr id="26" name="直接连接符 25"/>
          <p:cNvCxnSpPr/>
          <p:nvPr/>
        </p:nvCxnSpPr>
        <p:spPr>
          <a:xfrm flipH="1">
            <a:off x="4623380" y="1747231"/>
            <a:ext cx="792087" cy="0"/>
          </a:xfrm>
          <a:prstGeom prst="line">
            <a:avLst/>
          </a:prstGeom>
          <a:ln w="6350">
            <a:solidFill>
              <a:schemeClr val="accent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4623380" y="2474243"/>
            <a:ext cx="792087" cy="0"/>
          </a:xfrm>
          <a:prstGeom prst="line">
            <a:avLst/>
          </a:prstGeom>
          <a:ln w="6350">
            <a:solidFill>
              <a:schemeClr val="accent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4623380" y="3201255"/>
            <a:ext cx="792087" cy="0"/>
          </a:xfrm>
          <a:prstGeom prst="line">
            <a:avLst/>
          </a:prstGeom>
          <a:ln w="6350">
            <a:solidFill>
              <a:schemeClr val="accent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4623380" y="3928268"/>
            <a:ext cx="792087" cy="0"/>
          </a:xfrm>
          <a:prstGeom prst="line">
            <a:avLst/>
          </a:prstGeom>
          <a:ln w="6350">
            <a:solidFill>
              <a:schemeClr val="accent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1" name="TextBox 15"/>
          <p:cNvSpPr txBox="1"/>
          <p:nvPr/>
        </p:nvSpPr>
        <p:spPr>
          <a:xfrm>
            <a:off x="2811463" y="339502"/>
            <a:ext cx="3521075" cy="400110"/>
          </a:xfrm>
          <a:prstGeom prst="rect">
            <a:avLst/>
          </a:prstGeom>
          <a:noFill/>
        </p:spPr>
        <p:txBody>
          <a:bodyPr wrap="square" rtlCol="0">
            <a:spAutoFit/>
          </a:bodyPr>
          <a:lstStyle/>
          <a:p>
            <a:pPr algn="ctr" defTabSz="799860"/>
            <a:r>
              <a:rPr lang="zh-CN" altLang="en-US" sz="2000" b="1" dirty="0" smtClean="0">
                <a:solidFill>
                  <a:schemeClr val="accent1"/>
                </a:solidFill>
                <a:latin typeface="幼圆" panose="02010509060101010101" pitchFamily="49" charset="-122"/>
                <a:ea typeface="幼圆" panose="02010509060101010101" pitchFamily="49" charset="-122"/>
              </a:rPr>
              <a:t>添加标题内容</a:t>
            </a:r>
            <a:endParaRPr lang="zh-CN" altLang="en-US" sz="2000" b="1" dirty="0">
              <a:solidFill>
                <a:schemeClr val="accent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828400498"/>
      </p:ext>
    </p:extLst>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right)">
                                          <p:cBhvr>
                                            <p:cTn id="12" dur="500"/>
                                            <p:tgtEl>
                                              <p:spTgt spid="26"/>
                                            </p:tgtEl>
                                          </p:cBhvr>
                                        </p:animEffect>
                                      </p:childTnLst>
                                    </p:cTn>
                                  </p:par>
                                  <p:par>
                                    <p:cTn id="13" presetID="2" presetClass="entr" presetSubtype="8" fill="hold" grpId="0" nodeType="withEffect" p14:presetBounceEnd="50000">
                                      <p:stCondLst>
                                        <p:cond delay="300"/>
                                      </p:stCondLst>
                                      <p:childTnLst>
                                        <p:set>
                                          <p:cBhvr>
                                            <p:cTn id="14" dur="1" fill="hold">
                                              <p:stCondLst>
                                                <p:cond delay="0"/>
                                              </p:stCondLst>
                                            </p:cTn>
                                            <p:tgtEl>
                                              <p:spTgt spid="22"/>
                                            </p:tgtEl>
                                            <p:attrNameLst>
                                              <p:attrName>style.visibility</p:attrName>
                                            </p:attrNameLst>
                                          </p:cBhvr>
                                          <p:to>
                                            <p:strVal val="visible"/>
                                          </p:to>
                                        </p:set>
                                        <p:anim calcmode="lin" valueType="num" p14:bounceEnd="50000">
                                          <p:cBhvr additive="base">
                                            <p:cTn id="15" dur="300" fill="hold"/>
                                            <p:tgtEl>
                                              <p:spTgt spid="22"/>
                                            </p:tgtEl>
                                            <p:attrNameLst>
                                              <p:attrName>ppt_x</p:attrName>
                                            </p:attrNameLst>
                                          </p:cBhvr>
                                          <p:tavLst>
                                            <p:tav tm="0">
                                              <p:val>
                                                <p:strVal val="0-#ppt_w/2"/>
                                              </p:val>
                                            </p:tav>
                                            <p:tav tm="100000">
                                              <p:val>
                                                <p:strVal val="#ppt_x"/>
                                              </p:val>
                                            </p:tav>
                                          </p:tavLst>
                                        </p:anim>
                                        <p:anim calcmode="lin" valueType="num" p14:bounceEnd="50000">
                                          <p:cBhvr additive="base">
                                            <p:cTn id="16" dur="300" fill="hold"/>
                                            <p:tgtEl>
                                              <p:spTgt spid="22"/>
                                            </p:tgtEl>
                                            <p:attrNameLst>
                                              <p:attrName>ppt_y</p:attrName>
                                            </p:attrNameLst>
                                          </p:cBhvr>
                                          <p:tavLst>
                                            <p:tav tm="0">
                                              <p:val>
                                                <p:strVal val="#ppt_y"/>
                                              </p:val>
                                            </p:tav>
                                            <p:tav tm="100000">
                                              <p:val>
                                                <p:strVal val="#ppt_y"/>
                                              </p:val>
                                            </p:tav>
                                          </p:tavLst>
                                        </p:anim>
                                      </p:childTnLst>
                                    </p:cTn>
                                  </p:par>
                                </p:childTnLst>
                              </p:cTn>
                            </p:par>
                            <p:par>
                              <p:cTn id="17" fill="hold">
                                <p:stCondLst>
                                  <p:cond delay="1100"/>
                                </p:stCondLst>
                                <p:childTnLst>
                                  <p:par>
                                    <p:cTn id="18" presetID="22" presetClass="entr" presetSubtype="2"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right)">
                                          <p:cBhvr>
                                            <p:cTn id="20" dur="500"/>
                                            <p:tgtEl>
                                              <p:spTgt spid="27"/>
                                            </p:tgtEl>
                                          </p:cBhvr>
                                        </p:animEffect>
                                      </p:childTnLst>
                                    </p:cTn>
                                  </p:par>
                                  <p:par>
                                    <p:cTn id="21" presetID="2" presetClass="entr" presetSubtype="8" fill="hold" grpId="0" nodeType="withEffect" p14:presetBounceEnd="50000">
                                      <p:stCondLst>
                                        <p:cond delay="300"/>
                                      </p:stCondLst>
                                      <p:childTnLst>
                                        <p:set>
                                          <p:cBhvr>
                                            <p:cTn id="22" dur="1" fill="hold">
                                              <p:stCondLst>
                                                <p:cond delay="0"/>
                                              </p:stCondLst>
                                            </p:cTn>
                                            <p:tgtEl>
                                              <p:spTgt spid="23"/>
                                            </p:tgtEl>
                                            <p:attrNameLst>
                                              <p:attrName>style.visibility</p:attrName>
                                            </p:attrNameLst>
                                          </p:cBhvr>
                                          <p:to>
                                            <p:strVal val="visible"/>
                                          </p:to>
                                        </p:set>
                                        <p:anim calcmode="lin" valueType="num" p14:bounceEnd="50000">
                                          <p:cBhvr additive="base">
                                            <p:cTn id="23" dur="300" fill="hold"/>
                                            <p:tgtEl>
                                              <p:spTgt spid="23"/>
                                            </p:tgtEl>
                                            <p:attrNameLst>
                                              <p:attrName>ppt_x</p:attrName>
                                            </p:attrNameLst>
                                          </p:cBhvr>
                                          <p:tavLst>
                                            <p:tav tm="0">
                                              <p:val>
                                                <p:strVal val="0-#ppt_w/2"/>
                                              </p:val>
                                            </p:tav>
                                            <p:tav tm="100000">
                                              <p:val>
                                                <p:strVal val="#ppt_x"/>
                                              </p:val>
                                            </p:tav>
                                          </p:tavLst>
                                        </p:anim>
                                        <p:anim calcmode="lin" valueType="num" p14:bounceEnd="50000">
                                          <p:cBhvr additive="base">
                                            <p:cTn id="24" dur="300" fill="hold"/>
                                            <p:tgtEl>
                                              <p:spTgt spid="23"/>
                                            </p:tgtEl>
                                            <p:attrNameLst>
                                              <p:attrName>ppt_y</p:attrName>
                                            </p:attrNameLst>
                                          </p:cBhvr>
                                          <p:tavLst>
                                            <p:tav tm="0">
                                              <p:val>
                                                <p:strVal val="#ppt_y"/>
                                              </p:val>
                                            </p:tav>
                                            <p:tav tm="100000">
                                              <p:val>
                                                <p:strVal val="#ppt_y"/>
                                              </p:val>
                                            </p:tav>
                                          </p:tavLst>
                                        </p:anim>
                                      </p:childTnLst>
                                    </p:cTn>
                                  </p:par>
                                </p:childTnLst>
                              </p:cTn>
                            </p:par>
                            <p:par>
                              <p:cTn id="25" fill="hold">
                                <p:stCondLst>
                                  <p:cond delay="1700"/>
                                </p:stCondLst>
                                <p:childTnLst>
                                  <p:par>
                                    <p:cTn id="26" presetID="22" presetClass="entr" presetSubtype="2"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right)">
                                          <p:cBhvr>
                                            <p:cTn id="28" dur="500"/>
                                            <p:tgtEl>
                                              <p:spTgt spid="28"/>
                                            </p:tgtEl>
                                          </p:cBhvr>
                                        </p:animEffect>
                                      </p:childTnLst>
                                    </p:cTn>
                                  </p:par>
                                  <p:par>
                                    <p:cTn id="29" presetID="2" presetClass="entr" presetSubtype="8" fill="hold" grpId="0" nodeType="withEffect" p14:presetBounceEnd="50000">
                                      <p:stCondLst>
                                        <p:cond delay="300"/>
                                      </p:stCondLst>
                                      <p:childTnLst>
                                        <p:set>
                                          <p:cBhvr>
                                            <p:cTn id="30" dur="1" fill="hold">
                                              <p:stCondLst>
                                                <p:cond delay="0"/>
                                              </p:stCondLst>
                                            </p:cTn>
                                            <p:tgtEl>
                                              <p:spTgt spid="24"/>
                                            </p:tgtEl>
                                            <p:attrNameLst>
                                              <p:attrName>style.visibility</p:attrName>
                                            </p:attrNameLst>
                                          </p:cBhvr>
                                          <p:to>
                                            <p:strVal val="visible"/>
                                          </p:to>
                                        </p:set>
                                        <p:anim calcmode="lin" valueType="num" p14:bounceEnd="50000">
                                          <p:cBhvr additive="base">
                                            <p:cTn id="31" dur="300" fill="hold"/>
                                            <p:tgtEl>
                                              <p:spTgt spid="24"/>
                                            </p:tgtEl>
                                            <p:attrNameLst>
                                              <p:attrName>ppt_x</p:attrName>
                                            </p:attrNameLst>
                                          </p:cBhvr>
                                          <p:tavLst>
                                            <p:tav tm="0">
                                              <p:val>
                                                <p:strVal val="0-#ppt_w/2"/>
                                              </p:val>
                                            </p:tav>
                                            <p:tav tm="100000">
                                              <p:val>
                                                <p:strVal val="#ppt_x"/>
                                              </p:val>
                                            </p:tav>
                                          </p:tavLst>
                                        </p:anim>
                                        <p:anim calcmode="lin" valueType="num" p14:bounceEnd="50000">
                                          <p:cBhvr additive="base">
                                            <p:cTn id="32" dur="300" fill="hold"/>
                                            <p:tgtEl>
                                              <p:spTgt spid="24"/>
                                            </p:tgtEl>
                                            <p:attrNameLst>
                                              <p:attrName>ppt_y</p:attrName>
                                            </p:attrNameLst>
                                          </p:cBhvr>
                                          <p:tavLst>
                                            <p:tav tm="0">
                                              <p:val>
                                                <p:strVal val="#ppt_y"/>
                                              </p:val>
                                            </p:tav>
                                            <p:tav tm="100000">
                                              <p:val>
                                                <p:strVal val="#ppt_y"/>
                                              </p:val>
                                            </p:tav>
                                          </p:tavLst>
                                        </p:anim>
                                      </p:childTnLst>
                                    </p:cTn>
                                  </p:par>
                                </p:childTnLst>
                              </p:cTn>
                            </p:par>
                            <p:par>
                              <p:cTn id="33" fill="hold">
                                <p:stCondLst>
                                  <p:cond delay="2300"/>
                                </p:stCondLst>
                                <p:childTnLst>
                                  <p:par>
                                    <p:cTn id="34" presetID="22" presetClass="entr" presetSubtype="2"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wipe(right)">
                                          <p:cBhvr>
                                            <p:cTn id="36" dur="500"/>
                                            <p:tgtEl>
                                              <p:spTgt spid="29"/>
                                            </p:tgtEl>
                                          </p:cBhvr>
                                        </p:animEffect>
                                      </p:childTnLst>
                                    </p:cTn>
                                  </p:par>
                                  <p:par>
                                    <p:cTn id="37" presetID="2" presetClass="entr" presetSubtype="8" fill="hold" grpId="0" nodeType="withEffect" p14:presetBounceEnd="50000">
                                      <p:stCondLst>
                                        <p:cond delay="300"/>
                                      </p:stCondLst>
                                      <p:childTnLst>
                                        <p:set>
                                          <p:cBhvr>
                                            <p:cTn id="38" dur="1" fill="hold">
                                              <p:stCondLst>
                                                <p:cond delay="0"/>
                                              </p:stCondLst>
                                            </p:cTn>
                                            <p:tgtEl>
                                              <p:spTgt spid="25"/>
                                            </p:tgtEl>
                                            <p:attrNameLst>
                                              <p:attrName>style.visibility</p:attrName>
                                            </p:attrNameLst>
                                          </p:cBhvr>
                                          <p:to>
                                            <p:strVal val="visible"/>
                                          </p:to>
                                        </p:set>
                                        <p:anim calcmode="lin" valueType="num" p14:bounceEnd="50000">
                                          <p:cBhvr additive="base">
                                            <p:cTn id="39" dur="300" fill="hold"/>
                                            <p:tgtEl>
                                              <p:spTgt spid="25"/>
                                            </p:tgtEl>
                                            <p:attrNameLst>
                                              <p:attrName>ppt_x</p:attrName>
                                            </p:attrNameLst>
                                          </p:cBhvr>
                                          <p:tavLst>
                                            <p:tav tm="0">
                                              <p:val>
                                                <p:strVal val="0-#ppt_w/2"/>
                                              </p:val>
                                            </p:tav>
                                            <p:tav tm="100000">
                                              <p:val>
                                                <p:strVal val="#ppt_x"/>
                                              </p:val>
                                            </p:tav>
                                          </p:tavLst>
                                        </p:anim>
                                        <p:anim calcmode="lin" valueType="num" p14:bounceEnd="50000">
                                          <p:cBhvr additive="base">
                                            <p:cTn id="40" dur="3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42"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 presetClass="entr" presetSubtype="2"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1+#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2" presetClass="entr" presetSubtype="2"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right)">
                                          <p:cBhvr>
                                            <p:cTn id="32" dur="500"/>
                                            <p:tgtEl>
                                              <p:spTgt spid="26"/>
                                            </p:tgtEl>
                                          </p:cBhvr>
                                        </p:animEffect>
                                      </p:childTnLst>
                                    </p:cTn>
                                  </p:par>
                                  <p:par>
                                    <p:cTn id="33" presetID="2" presetClass="entr" presetSubtype="8" fill="hold" grpId="0" nodeType="withEffect">
                                      <p:stCondLst>
                                        <p:cond delay="30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300" fill="hold"/>
                                            <p:tgtEl>
                                              <p:spTgt spid="22"/>
                                            </p:tgtEl>
                                            <p:attrNameLst>
                                              <p:attrName>ppt_x</p:attrName>
                                            </p:attrNameLst>
                                          </p:cBhvr>
                                          <p:tavLst>
                                            <p:tav tm="0">
                                              <p:val>
                                                <p:strVal val="0-#ppt_w/2"/>
                                              </p:val>
                                            </p:tav>
                                            <p:tav tm="100000">
                                              <p:val>
                                                <p:strVal val="#ppt_x"/>
                                              </p:val>
                                            </p:tav>
                                          </p:tavLst>
                                        </p:anim>
                                        <p:anim calcmode="lin" valueType="num">
                                          <p:cBhvr additive="base">
                                            <p:cTn id="36" dur="300" fill="hold"/>
                                            <p:tgtEl>
                                              <p:spTgt spid="22"/>
                                            </p:tgtEl>
                                            <p:attrNameLst>
                                              <p:attrName>ppt_y</p:attrName>
                                            </p:attrNameLst>
                                          </p:cBhvr>
                                          <p:tavLst>
                                            <p:tav tm="0">
                                              <p:val>
                                                <p:strVal val="#ppt_y"/>
                                              </p:val>
                                            </p:tav>
                                            <p:tav tm="100000">
                                              <p:val>
                                                <p:strVal val="#ppt_y"/>
                                              </p:val>
                                            </p:tav>
                                          </p:tavLst>
                                        </p:anim>
                                      </p:childTnLst>
                                    </p:cTn>
                                  </p:par>
                                </p:childTnLst>
                              </p:cTn>
                            </p:par>
                            <p:par>
                              <p:cTn id="37" fill="hold">
                                <p:stCondLst>
                                  <p:cond delay="2100"/>
                                </p:stCondLst>
                                <p:childTnLst>
                                  <p:par>
                                    <p:cTn id="38" presetID="22" presetClass="entr" presetSubtype="2"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right)">
                                          <p:cBhvr>
                                            <p:cTn id="40" dur="500"/>
                                            <p:tgtEl>
                                              <p:spTgt spid="27"/>
                                            </p:tgtEl>
                                          </p:cBhvr>
                                        </p:animEffect>
                                      </p:childTnLst>
                                    </p:cTn>
                                  </p:par>
                                  <p:par>
                                    <p:cTn id="41" presetID="2" presetClass="entr" presetSubtype="8" fill="hold" grpId="0" nodeType="withEffect">
                                      <p:stCondLst>
                                        <p:cond delay="30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300" fill="hold"/>
                                            <p:tgtEl>
                                              <p:spTgt spid="23"/>
                                            </p:tgtEl>
                                            <p:attrNameLst>
                                              <p:attrName>ppt_x</p:attrName>
                                            </p:attrNameLst>
                                          </p:cBhvr>
                                          <p:tavLst>
                                            <p:tav tm="0">
                                              <p:val>
                                                <p:strVal val="0-#ppt_w/2"/>
                                              </p:val>
                                            </p:tav>
                                            <p:tav tm="100000">
                                              <p:val>
                                                <p:strVal val="#ppt_x"/>
                                              </p:val>
                                            </p:tav>
                                          </p:tavLst>
                                        </p:anim>
                                        <p:anim calcmode="lin" valueType="num">
                                          <p:cBhvr additive="base">
                                            <p:cTn id="44" dur="300" fill="hold"/>
                                            <p:tgtEl>
                                              <p:spTgt spid="23"/>
                                            </p:tgtEl>
                                            <p:attrNameLst>
                                              <p:attrName>ppt_y</p:attrName>
                                            </p:attrNameLst>
                                          </p:cBhvr>
                                          <p:tavLst>
                                            <p:tav tm="0">
                                              <p:val>
                                                <p:strVal val="#ppt_y"/>
                                              </p:val>
                                            </p:tav>
                                            <p:tav tm="100000">
                                              <p:val>
                                                <p:strVal val="#ppt_y"/>
                                              </p:val>
                                            </p:tav>
                                          </p:tavLst>
                                        </p:anim>
                                      </p:childTnLst>
                                    </p:cTn>
                                  </p:par>
                                </p:childTnLst>
                              </p:cTn>
                            </p:par>
                            <p:par>
                              <p:cTn id="45" fill="hold">
                                <p:stCondLst>
                                  <p:cond delay="2700"/>
                                </p:stCondLst>
                                <p:childTnLst>
                                  <p:par>
                                    <p:cTn id="46" presetID="22" presetClass="entr" presetSubtype="2" fill="hold" nodeType="after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wipe(right)">
                                          <p:cBhvr>
                                            <p:cTn id="48" dur="500"/>
                                            <p:tgtEl>
                                              <p:spTgt spid="28"/>
                                            </p:tgtEl>
                                          </p:cBhvr>
                                        </p:animEffect>
                                      </p:childTnLst>
                                    </p:cTn>
                                  </p:par>
                                  <p:par>
                                    <p:cTn id="49" presetID="2" presetClass="entr" presetSubtype="8" fill="hold" grpId="0" nodeType="withEffect">
                                      <p:stCondLst>
                                        <p:cond delay="30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300" fill="hold"/>
                                            <p:tgtEl>
                                              <p:spTgt spid="24"/>
                                            </p:tgtEl>
                                            <p:attrNameLst>
                                              <p:attrName>ppt_x</p:attrName>
                                            </p:attrNameLst>
                                          </p:cBhvr>
                                          <p:tavLst>
                                            <p:tav tm="0">
                                              <p:val>
                                                <p:strVal val="0-#ppt_w/2"/>
                                              </p:val>
                                            </p:tav>
                                            <p:tav tm="100000">
                                              <p:val>
                                                <p:strVal val="#ppt_x"/>
                                              </p:val>
                                            </p:tav>
                                          </p:tavLst>
                                        </p:anim>
                                        <p:anim calcmode="lin" valueType="num">
                                          <p:cBhvr additive="base">
                                            <p:cTn id="52" dur="300" fill="hold"/>
                                            <p:tgtEl>
                                              <p:spTgt spid="24"/>
                                            </p:tgtEl>
                                            <p:attrNameLst>
                                              <p:attrName>ppt_y</p:attrName>
                                            </p:attrNameLst>
                                          </p:cBhvr>
                                          <p:tavLst>
                                            <p:tav tm="0">
                                              <p:val>
                                                <p:strVal val="#ppt_y"/>
                                              </p:val>
                                            </p:tav>
                                            <p:tav tm="100000">
                                              <p:val>
                                                <p:strVal val="#ppt_y"/>
                                              </p:val>
                                            </p:tav>
                                          </p:tavLst>
                                        </p:anim>
                                      </p:childTnLst>
                                    </p:cTn>
                                  </p:par>
                                </p:childTnLst>
                              </p:cTn>
                            </p:par>
                            <p:par>
                              <p:cTn id="53" fill="hold">
                                <p:stCondLst>
                                  <p:cond delay="3300"/>
                                </p:stCondLst>
                                <p:childTnLst>
                                  <p:par>
                                    <p:cTn id="54" presetID="22" presetClass="entr" presetSubtype="2" fill="hold"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wipe(right)">
                                          <p:cBhvr>
                                            <p:cTn id="56" dur="500"/>
                                            <p:tgtEl>
                                              <p:spTgt spid="29"/>
                                            </p:tgtEl>
                                          </p:cBhvr>
                                        </p:animEffect>
                                      </p:childTnLst>
                                    </p:cTn>
                                  </p:par>
                                  <p:par>
                                    <p:cTn id="57" presetID="2" presetClass="entr" presetSubtype="8" fill="hold" grpId="0" nodeType="withEffect">
                                      <p:stCondLst>
                                        <p:cond delay="30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300" fill="hold"/>
                                            <p:tgtEl>
                                              <p:spTgt spid="25"/>
                                            </p:tgtEl>
                                            <p:attrNameLst>
                                              <p:attrName>ppt_x</p:attrName>
                                            </p:attrNameLst>
                                          </p:cBhvr>
                                          <p:tavLst>
                                            <p:tav tm="0">
                                              <p:val>
                                                <p:strVal val="0-#ppt_w/2"/>
                                              </p:val>
                                            </p:tav>
                                            <p:tav tm="100000">
                                              <p:val>
                                                <p:strVal val="#ppt_x"/>
                                              </p:val>
                                            </p:tav>
                                          </p:tavLst>
                                        </p:anim>
                                        <p:anim calcmode="lin" valueType="num">
                                          <p:cBhvr additive="base">
                                            <p:cTn id="60" dur="3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22" grpId="0"/>
          <p:bldP spid="23" grpId="0"/>
          <p:bldP spid="24" grpId="0"/>
          <p:bldP spid="25"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Freeform 24"/>
          <p:cNvSpPr>
            <a:spLocks/>
          </p:cNvSpPr>
          <p:nvPr/>
        </p:nvSpPr>
        <p:spPr bwMode="auto">
          <a:xfrm rot="5400000">
            <a:off x="1514991" y="1277184"/>
            <a:ext cx="1038057" cy="14082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2"/>
          </a:solidFill>
          <a:ln w="19050" cap="flat" cmpd="sng">
            <a:noFill/>
            <a:prstDash val="solid"/>
            <a:round/>
            <a:headEnd type="none" w="med" len="med"/>
            <a:tailEnd type="none" w="med" len="med"/>
          </a:ln>
          <a:effectLst/>
        </p:spPr>
        <p:txBody>
          <a:bodyPr/>
          <a:lstStyle/>
          <a:p>
            <a:pPr algn="just" defTabSz="685800">
              <a:lnSpc>
                <a:spcPct val="120000"/>
              </a:lnSpc>
              <a:defRPr/>
            </a:pPr>
            <a:endParaRPr lang="da-DK" sz="569" kern="0">
              <a:solidFill>
                <a:srgbClr val="336699"/>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Freeform 24"/>
          <p:cNvSpPr>
            <a:spLocks/>
          </p:cNvSpPr>
          <p:nvPr/>
        </p:nvSpPr>
        <p:spPr bwMode="auto">
          <a:xfrm rot="5400000">
            <a:off x="3208258" y="1277184"/>
            <a:ext cx="1038057" cy="14082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1"/>
          </a:solidFill>
          <a:ln w="19050" cap="flat" cmpd="sng">
            <a:noFill/>
            <a:prstDash val="solid"/>
            <a:round/>
            <a:headEnd type="none" w="med" len="med"/>
            <a:tailEnd type="none" w="med" len="med"/>
          </a:ln>
          <a:effectLst/>
        </p:spPr>
        <p:txBody>
          <a:bodyPr/>
          <a:lstStyle/>
          <a:p>
            <a:pPr algn="just" defTabSz="685800">
              <a:lnSpc>
                <a:spcPct val="120000"/>
              </a:lnSpc>
              <a:defRPr/>
            </a:pPr>
            <a:endParaRPr lang="da-DK" sz="569" kern="0">
              <a:solidFill>
                <a:srgbClr val="7F7F7F">
                  <a:lumMod val="95000"/>
                  <a:lumOff val="5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4" name="Freeform 24"/>
          <p:cNvSpPr>
            <a:spLocks/>
          </p:cNvSpPr>
          <p:nvPr/>
        </p:nvSpPr>
        <p:spPr bwMode="auto">
          <a:xfrm rot="5400000">
            <a:off x="4901525" y="1277184"/>
            <a:ext cx="1038057" cy="14082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2"/>
          </a:solidFill>
          <a:ln w="19050" cap="flat" cmpd="sng">
            <a:noFill/>
            <a:prstDash val="solid"/>
            <a:round/>
            <a:headEnd type="none" w="med" len="med"/>
            <a:tailEnd type="none" w="med" len="med"/>
          </a:ln>
          <a:effectLst/>
        </p:spPr>
        <p:txBody>
          <a:bodyPr/>
          <a:lstStyle/>
          <a:p>
            <a:pPr algn="just" defTabSz="685800">
              <a:lnSpc>
                <a:spcPct val="120000"/>
              </a:lnSpc>
              <a:defRPr/>
            </a:pPr>
            <a:endParaRPr lang="da-DK" sz="569" kern="0">
              <a:solidFill>
                <a:srgbClr val="7F7F7F">
                  <a:lumMod val="95000"/>
                  <a:lumOff val="5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6" name="Freeform 24"/>
          <p:cNvSpPr>
            <a:spLocks/>
          </p:cNvSpPr>
          <p:nvPr/>
        </p:nvSpPr>
        <p:spPr bwMode="auto">
          <a:xfrm rot="5400000">
            <a:off x="6594792" y="1277184"/>
            <a:ext cx="1038057" cy="14082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1"/>
          </a:solidFill>
          <a:ln w="19050" cap="flat" cmpd="sng">
            <a:noFill/>
            <a:prstDash val="solid"/>
            <a:round/>
            <a:headEnd type="none" w="med" len="med"/>
            <a:tailEnd type="none" w="med" len="med"/>
          </a:ln>
          <a:effectLst/>
        </p:spPr>
        <p:txBody>
          <a:bodyPr/>
          <a:lstStyle/>
          <a:p>
            <a:pPr algn="just" defTabSz="685800">
              <a:lnSpc>
                <a:spcPct val="120000"/>
              </a:lnSpc>
              <a:defRPr/>
            </a:pPr>
            <a:endParaRPr lang="da-DK" sz="569" kern="0">
              <a:solidFill>
                <a:srgbClr val="7F7F7F">
                  <a:lumMod val="95000"/>
                  <a:lumOff val="5000"/>
                </a:srgb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29" name="Group 128"/>
          <p:cNvGrpSpPr/>
          <p:nvPr/>
        </p:nvGrpSpPr>
        <p:grpSpPr>
          <a:xfrm>
            <a:off x="1618115" y="1564535"/>
            <a:ext cx="445482" cy="445482"/>
            <a:chOff x="1316879" y="4254550"/>
            <a:chExt cx="684000" cy="684000"/>
          </a:xfrm>
        </p:grpSpPr>
        <p:sp>
          <p:nvSpPr>
            <p:cNvPr id="117" name="Freeform 49"/>
            <p:cNvSpPr>
              <a:spLocks noChangeAspect="1" noEditPoints="1"/>
            </p:cNvSpPr>
            <p:nvPr/>
          </p:nvSpPr>
          <p:spPr bwMode="auto">
            <a:xfrm>
              <a:off x="1467830" y="4412272"/>
              <a:ext cx="407999" cy="347492"/>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noFill/>
            <a:ln w="12700">
              <a:solidFill>
                <a:schemeClr val="bg1"/>
              </a:solidFill>
            </a:ln>
          </p:spPr>
          <p:txBody>
            <a:bodyPr vert="horz" wrap="square" lIns="59555" tIns="29777" rIns="59555" bIns="29777" numCol="1" anchor="t" anchorCtr="0" compatLnSpc="1">
              <a:prstTxWarp prst="textNoShape">
                <a:avLst/>
              </a:prstTxWarp>
            </a:bodyPr>
            <a:lstStyle/>
            <a:p>
              <a:pPr algn="just" defTabSz="685800">
                <a:lnSpc>
                  <a:spcPct val="120000"/>
                </a:lnSpc>
                <a:defRPr/>
              </a:pPr>
              <a:endParaRPr lang="en-US" sz="569" dirty="0">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5" name="Oval 124"/>
            <p:cNvSpPr/>
            <p:nvPr/>
          </p:nvSpPr>
          <p:spPr>
            <a:xfrm>
              <a:off x="1316879" y="4254550"/>
              <a:ext cx="684000" cy="68400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85800">
                <a:lnSpc>
                  <a:spcPct val="120000"/>
                </a:lnSpc>
                <a:defRPr/>
              </a:pPr>
              <a:endParaRPr lang="id-ID" sz="569">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0" name="Group 129"/>
          <p:cNvGrpSpPr/>
          <p:nvPr/>
        </p:nvGrpSpPr>
        <p:grpSpPr>
          <a:xfrm>
            <a:off x="3312479" y="1564535"/>
            <a:ext cx="445482" cy="445482"/>
            <a:chOff x="3401741" y="4254550"/>
            <a:chExt cx="684000" cy="684000"/>
          </a:xfrm>
        </p:grpSpPr>
        <p:sp>
          <p:nvSpPr>
            <p:cNvPr id="120" name="Freeform 31"/>
            <p:cNvSpPr>
              <a:spLocks noChangeAspect="1" noEditPoints="1"/>
            </p:cNvSpPr>
            <p:nvPr/>
          </p:nvSpPr>
          <p:spPr bwMode="auto">
            <a:xfrm>
              <a:off x="3577110" y="4366532"/>
              <a:ext cx="333262" cy="468000"/>
            </a:xfrm>
            <a:custGeom>
              <a:avLst/>
              <a:gdLst>
                <a:gd name="T0" fmla="*/ 90 w 293"/>
                <a:gd name="T1" fmla="*/ 383 h 400"/>
                <a:gd name="T2" fmla="*/ 147 w 293"/>
                <a:gd name="T3" fmla="*/ 400 h 400"/>
                <a:gd name="T4" fmla="*/ 203 w 293"/>
                <a:gd name="T5" fmla="*/ 383 h 400"/>
                <a:gd name="T6" fmla="*/ 203 w 293"/>
                <a:gd name="T7" fmla="*/ 342 h 400"/>
                <a:gd name="T8" fmla="*/ 90 w 293"/>
                <a:gd name="T9" fmla="*/ 342 h 400"/>
                <a:gd name="T10" fmla="*/ 90 w 293"/>
                <a:gd name="T11" fmla="*/ 383 h 400"/>
                <a:gd name="T12" fmla="*/ 201 w 293"/>
                <a:gd name="T13" fmla="*/ 318 h 400"/>
                <a:gd name="T14" fmla="*/ 286 w 293"/>
                <a:gd name="T15" fmla="*/ 116 h 400"/>
                <a:gd name="T16" fmla="*/ 147 w 293"/>
                <a:gd name="T17" fmla="*/ 0 h 400"/>
                <a:gd name="T18" fmla="*/ 7 w 293"/>
                <a:gd name="T19" fmla="*/ 116 h 400"/>
                <a:gd name="T20" fmla="*/ 93 w 293"/>
                <a:gd name="T21" fmla="*/ 318 h 400"/>
                <a:gd name="T22" fmla="*/ 201 w 293"/>
                <a:gd name="T23" fmla="*/ 318 h 400"/>
                <a:gd name="T24" fmla="*/ 50 w 293"/>
                <a:gd name="T25" fmla="*/ 119 h 400"/>
                <a:gd name="T26" fmla="*/ 147 w 293"/>
                <a:gd name="T27" fmla="*/ 41 h 400"/>
                <a:gd name="T28" fmla="*/ 244 w 293"/>
                <a:gd name="T29" fmla="*/ 119 h 400"/>
                <a:gd name="T30" fmla="*/ 208 w 293"/>
                <a:gd name="T31" fmla="*/ 198 h 400"/>
                <a:gd name="T32" fmla="*/ 163 w 293"/>
                <a:gd name="T33" fmla="*/ 283 h 400"/>
                <a:gd name="T34" fmla="*/ 130 w 293"/>
                <a:gd name="T35" fmla="*/ 283 h 400"/>
                <a:gd name="T36" fmla="*/ 86 w 293"/>
                <a:gd name="T37" fmla="*/ 198 h 400"/>
                <a:gd name="T38" fmla="*/ 50 w 293"/>
                <a:gd name="T39" fmla="*/ 119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3" h="400">
                  <a:moveTo>
                    <a:pt x="90" y="383"/>
                  </a:moveTo>
                  <a:cubicBezTo>
                    <a:pt x="106" y="393"/>
                    <a:pt x="125" y="400"/>
                    <a:pt x="147" y="400"/>
                  </a:cubicBezTo>
                  <a:cubicBezTo>
                    <a:pt x="169" y="400"/>
                    <a:pt x="187" y="393"/>
                    <a:pt x="203" y="383"/>
                  </a:cubicBezTo>
                  <a:cubicBezTo>
                    <a:pt x="203" y="342"/>
                    <a:pt x="203" y="342"/>
                    <a:pt x="203" y="342"/>
                  </a:cubicBezTo>
                  <a:cubicBezTo>
                    <a:pt x="90" y="342"/>
                    <a:pt x="90" y="342"/>
                    <a:pt x="90" y="342"/>
                  </a:cubicBezTo>
                  <a:lnTo>
                    <a:pt x="90" y="383"/>
                  </a:lnTo>
                  <a:close/>
                  <a:moveTo>
                    <a:pt x="201" y="318"/>
                  </a:moveTo>
                  <a:cubicBezTo>
                    <a:pt x="201" y="231"/>
                    <a:pt x="293" y="203"/>
                    <a:pt x="286" y="116"/>
                  </a:cubicBezTo>
                  <a:cubicBezTo>
                    <a:pt x="282" y="61"/>
                    <a:pt x="245" y="0"/>
                    <a:pt x="147" y="0"/>
                  </a:cubicBezTo>
                  <a:cubicBezTo>
                    <a:pt x="49" y="0"/>
                    <a:pt x="12" y="61"/>
                    <a:pt x="7" y="116"/>
                  </a:cubicBezTo>
                  <a:cubicBezTo>
                    <a:pt x="0" y="203"/>
                    <a:pt x="93" y="231"/>
                    <a:pt x="93" y="318"/>
                  </a:cubicBezTo>
                  <a:lnTo>
                    <a:pt x="201" y="318"/>
                  </a:lnTo>
                  <a:close/>
                  <a:moveTo>
                    <a:pt x="50" y="119"/>
                  </a:moveTo>
                  <a:cubicBezTo>
                    <a:pt x="54" y="67"/>
                    <a:pt x="89" y="41"/>
                    <a:pt x="147" y="41"/>
                  </a:cubicBezTo>
                  <a:cubicBezTo>
                    <a:pt x="204" y="41"/>
                    <a:pt x="240" y="67"/>
                    <a:pt x="244" y="119"/>
                  </a:cubicBezTo>
                  <a:cubicBezTo>
                    <a:pt x="246" y="148"/>
                    <a:pt x="230" y="167"/>
                    <a:pt x="208" y="198"/>
                  </a:cubicBezTo>
                  <a:cubicBezTo>
                    <a:pt x="192" y="221"/>
                    <a:pt x="172" y="248"/>
                    <a:pt x="163" y="283"/>
                  </a:cubicBezTo>
                  <a:cubicBezTo>
                    <a:pt x="130" y="283"/>
                    <a:pt x="130" y="283"/>
                    <a:pt x="130" y="283"/>
                  </a:cubicBezTo>
                  <a:cubicBezTo>
                    <a:pt x="121" y="248"/>
                    <a:pt x="102" y="221"/>
                    <a:pt x="86" y="198"/>
                  </a:cubicBezTo>
                  <a:cubicBezTo>
                    <a:pt x="64" y="167"/>
                    <a:pt x="47" y="148"/>
                    <a:pt x="50" y="119"/>
                  </a:cubicBezTo>
                  <a:close/>
                </a:path>
              </a:pathLst>
            </a:custGeom>
            <a:noFill/>
            <a:ln w="12700">
              <a:solidFill>
                <a:schemeClr val="bg1"/>
              </a:solidFill>
            </a:ln>
          </p:spPr>
          <p:txBody>
            <a:bodyPr vert="horz" wrap="square" lIns="59555" tIns="29777" rIns="59555" bIns="29777" numCol="1" anchor="t" anchorCtr="0" compatLnSpc="1">
              <a:prstTxWarp prst="textNoShape">
                <a:avLst/>
              </a:prstTxWarp>
            </a:bodyPr>
            <a:lstStyle/>
            <a:p>
              <a:pPr algn="just" defTabSz="685800">
                <a:lnSpc>
                  <a:spcPct val="120000"/>
                </a:lnSpc>
                <a:defRPr/>
              </a:pPr>
              <a:endParaRPr lang="en-US" sz="569" dirty="0">
                <a:solidFill>
                  <a:srgbClr val="FFFFFF">
                    <a:lumMod val="65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6" name="Oval 125"/>
            <p:cNvSpPr/>
            <p:nvPr/>
          </p:nvSpPr>
          <p:spPr>
            <a:xfrm>
              <a:off x="3401741" y="4254550"/>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85800">
                <a:lnSpc>
                  <a:spcPct val="120000"/>
                </a:lnSpc>
                <a:defRPr/>
              </a:pPr>
              <a:endParaRPr lang="id-ID" sz="569">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1" name="Group 130"/>
          <p:cNvGrpSpPr/>
          <p:nvPr/>
        </p:nvGrpSpPr>
        <p:grpSpPr>
          <a:xfrm>
            <a:off x="5006843" y="1564535"/>
            <a:ext cx="445482" cy="445482"/>
            <a:chOff x="6006611" y="4240036"/>
            <a:chExt cx="684000" cy="684000"/>
          </a:xfrm>
        </p:grpSpPr>
        <p:sp>
          <p:nvSpPr>
            <p:cNvPr id="119" name="Freeform 44"/>
            <p:cNvSpPr>
              <a:spLocks noChangeAspect="1" noEditPoints="1"/>
            </p:cNvSpPr>
            <p:nvPr/>
          </p:nvSpPr>
          <p:spPr bwMode="auto">
            <a:xfrm>
              <a:off x="6132322" y="4366036"/>
              <a:ext cx="432579" cy="432000"/>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noFill/>
            <a:ln w="12700">
              <a:solidFill>
                <a:schemeClr val="bg1"/>
              </a:solidFill>
            </a:ln>
          </p:spPr>
          <p:txBody>
            <a:bodyPr vert="horz" wrap="square" lIns="59555" tIns="29777" rIns="59555" bIns="29777" numCol="1" anchor="t" anchorCtr="0" compatLnSpc="1">
              <a:prstTxWarp prst="textNoShape">
                <a:avLst/>
              </a:prstTxWarp>
            </a:bodyPr>
            <a:lstStyle/>
            <a:p>
              <a:pPr algn="just" defTabSz="685800">
                <a:lnSpc>
                  <a:spcPct val="120000"/>
                </a:lnSpc>
                <a:defRPr/>
              </a:pPr>
              <a:endParaRPr lang="en-US" sz="569" dirty="0">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7" name="Oval 126"/>
            <p:cNvSpPr/>
            <p:nvPr/>
          </p:nvSpPr>
          <p:spPr>
            <a:xfrm>
              <a:off x="6006611" y="4240036"/>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85800">
                <a:lnSpc>
                  <a:spcPct val="120000"/>
                </a:lnSpc>
                <a:defRPr/>
              </a:pPr>
              <a:endParaRPr lang="id-ID" sz="569">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2" name="Group 131"/>
          <p:cNvGrpSpPr/>
          <p:nvPr/>
        </p:nvGrpSpPr>
        <p:grpSpPr>
          <a:xfrm>
            <a:off x="6696019" y="1564535"/>
            <a:ext cx="445482" cy="445482"/>
            <a:chOff x="8794034" y="4283578"/>
            <a:chExt cx="684000" cy="684000"/>
          </a:xfrm>
        </p:grpSpPr>
        <p:sp>
          <p:nvSpPr>
            <p:cNvPr id="118" name="Freeform 36"/>
            <p:cNvSpPr>
              <a:spLocks noChangeAspect="1" noEditPoints="1"/>
            </p:cNvSpPr>
            <p:nvPr/>
          </p:nvSpPr>
          <p:spPr bwMode="auto">
            <a:xfrm>
              <a:off x="8879066" y="4481578"/>
              <a:ext cx="513936" cy="28800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noFill/>
            <a:ln w="12700">
              <a:solidFill>
                <a:schemeClr val="bg1"/>
              </a:solidFill>
            </a:ln>
          </p:spPr>
          <p:txBody>
            <a:bodyPr vert="horz" wrap="square" lIns="59555" tIns="29777" rIns="59555" bIns="29777" numCol="1" anchor="t" anchorCtr="0" compatLnSpc="1">
              <a:prstTxWarp prst="textNoShape">
                <a:avLst/>
              </a:prstTxWarp>
            </a:bodyPr>
            <a:lstStyle/>
            <a:p>
              <a:pPr algn="just" defTabSz="685800">
                <a:lnSpc>
                  <a:spcPct val="120000"/>
                </a:lnSpc>
                <a:defRPr/>
              </a:pPr>
              <a:endParaRPr lang="en-US" sz="569" dirty="0">
                <a:solidFill>
                  <a:srgbClr val="7F7F7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8" name="Oval 127"/>
            <p:cNvSpPr/>
            <p:nvPr/>
          </p:nvSpPr>
          <p:spPr>
            <a:xfrm>
              <a:off x="8794034" y="4283578"/>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85800">
                <a:lnSpc>
                  <a:spcPct val="120000"/>
                </a:lnSpc>
                <a:defRPr/>
              </a:pPr>
              <a:endParaRPr lang="id-ID" sz="569">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Content Placeholder 2"/>
          <p:cNvSpPr txBox="1">
            <a:spLocks/>
          </p:cNvSpPr>
          <p:nvPr/>
        </p:nvSpPr>
        <p:spPr>
          <a:xfrm>
            <a:off x="1281006" y="2732077"/>
            <a:ext cx="1147549" cy="22781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defTabSz="342900">
              <a:lnSpc>
                <a:spcPct val="120000"/>
              </a:lnSpc>
              <a:spcBef>
                <a:spcPts val="0"/>
              </a:spcBef>
              <a:spcAft>
                <a:spcPts val="0"/>
              </a:spcAft>
              <a:buClr>
                <a:srgbClr val="000000">
                  <a:lumMod val="75000"/>
                </a:srgbClr>
              </a:buClr>
              <a:defRPr/>
            </a:pPr>
            <a:r>
              <a:rPr lang="zh-CN" altLang="en-US" sz="1350" b="1" dirty="0">
                <a:solidFill>
                  <a:schemeClr val="tx2"/>
                </a:solidFill>
                <a:latin typeface="Arial" panose="020B0604020202020204" pitchFamily="34" charset="0"/>
                <a:ea typeface="微软雅黑" panose="020B0503020204020204" pitchFamily="34" charset="-122"/>
                <a:sym typeface="Arial" panose="020B0604020202020204" pitchFamily="34" charset="0"/>
              </a:rPr>
              <a:t>替换文字内容</a:t>
            </a:r>
            <a:endParaRPr lang="en-US" sz="1350" b="1"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Content Placeholder 2"/>
          <p:cNvSpPr txBox="1">
            <a:spLocks/>
          </p:cNvSpPr>
          <p:nvPr/>
        </p:nvSpPr>
        <p:spPr>
          <a:xfrm>
            <a:off x="1281006" y="3037418"/>
            <a:ext cx="1457114" cy="775597"/>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defTabSz="342900">
              <a:lnSpc>
                <a:spcPct val="120000"/>
              </a:lnSpc>
              <a:spcBef>
                <a:spcPts val="0"/>
              </a:spcBef>
              <a:spcAft>
                <a:spcPts val="0"/>
              </a:spcAft>
              <a:buClr>
                <a:srgbClr val="000000">
                  <a:lumMod val="75000"/>
                </a:srgbClr>
              </a:buClr>
              <a:defRPr/>
            </a:pPr>
            <a:r>
              <a:rPr lang="zh-CN" altLang="en-US" sz="105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1050" dirty="0">
                <a:solidFill>
                  <a:schemeClr val="tx2"/>
                </a:solidFill>
                <a:latin typeface="Arial" panose="020B060402020202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n-US" sz="1050" b="1"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Content Placeholder 2"/>
          <p:cNvSpPr txBox="1">
            <a:spLocks/>
          </p:cNvSpPr>
          <p:nvPr/>
        </p:nvSpPr>
        <p:spPr>
          <a:xfrm>
            <a:off x="3019893" y="2732077"/>
            <a:ext cx="1147549" cy="24929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defTabSz="342900">
              <a:lnSpc>
                <a:spcPct val="120000"/>
              </a:lnSpc>
              <a:spcBef>
                <a:spcPts val="0"/>
              </a:spcBef>
              <a:spcAft>
                <a:spcPts val="0"/>
              </a:spcAft>
              <a:buClr>
                <a:srgbClr val="000000">
                  <a:lumMod val="75000"/>
                </a:srgbClr>
              </a:buClr>
              <a:defRPr/>
            </a:pPr>
            <a:r>
              <a:rPr lang="zh-CN" altLang="en-US" sz="1350" b="1" dirty="0">
                <a:solidFill>
                  <a:schemeClr val="tx2"/>
                </a:solidFill>
                <a:latin typeface="Arial" panose="020B0604020202020204" pitchFamily="34" charset="0"/>
                <a:ea typeface="微软雅黑" panose="020B0503020204020204" pitchFamily="34" charset="-122"/>
                <a:sym typeface="Arial" panose="020B0604020202020204" pitchFamily="34" charset="0"/>
              </a:rPr>
              <a:t>替换文字内容</a:t>
            </a:r>
            <a:endParaRPr lang="en-US" sz="1350" b="1"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Content Placeholder 2"/>
          <p:cNvSpPr txBox="1">
            <a:spLocks/>
          </p:cNvSpPr>
          <p:nvPr/>
        </p:nvSpPr>
        <p:spPr>
          <a:xfrm>
            <a:off x="3019893" y="3037418"/>
            <a:ext cx="1457114" cy="775597"/>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defTabSz="342900">
              <a:lnSpc>
                <a:spcPct val="120000"/>
              </a:lnSpc>
              <a:spcBef>
                <a:spcPts val="0"/>
              </a:spcBef>
              <a:spcAft>
                <a:spcPts val="0"/>
              </a:spcAft>
              <a:buClr>
                <a:srgbClr val="000000">
                  <a:lumMod val="75000"/>
                </a:srgbClr>
              </a:buClr>
              <a:defRPr/>
            </a:pPr>
            <a:r>
              <a:rPr lang="zh-CN" altLang="en-US" sz="105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1050" dirty="0">
                <a:solidFill>
                  <a:schemeClr val="tx2"/>
                </a:solidFill>
                <a:latin typeface="Arial" panose="020B060402020202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n-US" sz="1050" b="1"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Content Placeholder 2"/>
          <p:cNvSpPr txBox="1">
            <a:spLocks/>
          </p:cNvSpPr>
          <p:nvPr/>
        </p:nvSpPr>
        <p:spPr>
          <a:xfrm>
            <a:off x="4713963" y="2732077"/>
            <a:ext cx="1147549" cy="22781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defTabSz="342900">
              <a:lnSpc>
                <a:spcPct val="120000"/>
              </a:lnSpc>
              <a:spcBef>
                <a:spcPts val="0"/>
              </a:spcBef>
              <a:spcAft>
                <a:spcPts val="0"/>
              </a:spcAft>
              <a:buClr>
                <a:srgbClr val="000000">
                  <a:lumMod val="75000"/>
                </a:srgbClr>
              </a:buClr>
              <a:defRPr/>
            </a:pPr>
            <a:r>
              <a:rPr lang="zh-CN" altLang="en-US" sz="1350" b="1" dirty="0">
                <a:solidFill>
                  <a:schemeClr val="tx2"/>
                </a:solidFill>
                <a:latin typeface="Arial" panose="020B0604020202020204" pitchFamily="34" charset="0"/>
                <a:ea typeface="微软雅黑" panose="020B0503020204020204" pitchFamily="34" charset="-122"/>
                <a:sym typeface="Arial" panose="020B0604020202020204" pitchFamily="34" charset="0"/>
              </a:rPr>
              <a:t>替换文字内容</a:t>
            </a:r>
            <a:endParaRPr lang="en-US" sz="1350" b="1"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Content Placeholder 2"/>
          <p:cNvSpPr txBox="1">
            <a:spLocks/>
          </p:cNvSpPr>
          <p:nvPr/>
        </p:nvSpPr>
        <p:spPr>
          <a:xfrm>
            <a:off x="4713963" y="3037418"/>
            <a:ext cx="1457114" cy="775597"/>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defTabSz="342900">
              <a:lnSpc>
                <a:spcPct val="120000"/>
              </a:lnSpc>
              <a:spcBef>
                <a:spcPts val="0"/>
              </a:spcBef>
              <a:spcAft>
                <a:spcPts val="0"/>
              </a:spcAft>
              <a:buClr>
                <a:srgbClr val="000000">
                  <a:lumMod val="75000"/>
                </a:srgbClr>
              </a:buClr>
              <a:defRPr/>
            </a:pPr>
            <a:r>
              <a:rPr lang="zh-CN" altLang="en-US" sz="105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1050" dirty="0">
                <a:solidFill>
                  <a:schemeClr val="tx2"/>
                </a:solidFill>
                <a:latin typeface="Arial" panose="020B060402020202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n-US" sz="1050" b="1"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Content Placeholder 2"/>
          <p:cNvSpPr txBox="1">
            <a:spLocks/>
          </p:cNvSpPr>
          <p:nvPr/>
        </p:nvSpPr>
        <p:spPr>
          <a:xfrm>
            <a:off x="6408032" y="2732077"/>
            <a:ext cx="1147549" cy="22781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defTabSz="342900">
              <a:lnSpc>
                <a:spcPct val="120000"/>
              </a:lnSpc>
              <a:spcBef>
                <a:spcPts val="0"/>
              </a:spcBef>
              <a:spcAft>
                <a:spcPts val="0"/>
              </a:spcAft>
              <a:buClr>
                <a:srgbClr val="000000">
                  <a:lumMod val="75000"/>
                </a:srgbClr>
              </a:buClr>
              <a:defRPr/>
            </a:pPr>
            <a:r>
              <a:rPr lang="zh-CN" altLang="en-US" sz="1350" b="1" dirty="0">
                <a:solidFill>
                  <a:schemeClr val="tx2"/>
                </a:solidFill>
                <a:latin typeface="Arial" panose="020B0604020202020204" pitchFamily="34" charset="0"/>
                <a:ea typeface="微软雅黑" panose="020B0503020204020204" pitchFamily="34" charset="-122"/>
                <a:sym typeface="Arial" panose="020B0604020202020204" pitchFamily="34" charset="0"/>
              </a:rPr>
              <a:t>替换文字内容</a:t>
            </a:r>
            <a:endParaRPr lang="en-US" sz="1350" b="1"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Content Placeholder 2"/>
          <p:cNvSpPr txBox="1">
            <a:spLocks/>
          </p:cNvSpPr>
          <p:nvPr/>
        </p:nvSpPr>
        <p:spPr>
          <a:xfrm>
            <a:off x="6408032" y="3037418"/>
            <a:ext cx="1457114" cy="775597"/>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defTabSz="342900">
              <a:lnSpc>
                <a:spcPct val="120000"/>
              </a:lnSpc>
              <a:spcBef>
                <a:spcPts val="0"/>
              </a:spcBef>
              <a:spcAft>
                <a:spcPts val="0"/>
              </a:spcAft>
              <a:buClr>
                <a:srgbClr val="000000">
                  <a:lumMod val="75000"/>
                </a:srgbClr>
              </a:buClr>
              <a:defRPr/>
            </a:pPr>
            <a:r>
              <a:rPr lang="zh-CN" altLang="en-US" sz="105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1050" dirty="0">
                <a:solidFill>
                  <a:schemeClr val="tx2"/>
                </a:solidFill>
                <a:latin typeface="Arial" panose="020B060402020202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en-US" sz="1050" b="1"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5"/>
          <p:cNvSpPr txBox="1"/>
          <p:nvPr/>
        </p:nvSpPr>
        <p:spPr>
          <a:xfrm>
            <a:off x="2811463" y="339502"/>
            <a:ext cx="3521075" cy="400110"/>
          </a:xfrm>
          <a:prstGeom prst="rect">
            <a:avLst/>
          </a:prstGeom>
          <a:noFill/>
        </p:spPr>
        <p:txBody>
          <a:bodyPr wrap="square" rtlCol="0">
            <a:spAutoFit/>
          </a:bodyPr>
          <a:lstStyle/>
          <a:p>
            <a:pPr algn="ctr" defTabSz="799860"/>
            <a:r>
              <a:rPr lang="zh-CN" altLang="en-US" sz="2000" b="1" dirty="0" smtClean="0">
                <a:solidFill>
                  <a:schemeClr val="accent1"/>
                </a:solidFill>
                <a:latin typeface="幼圆" panose="02010509060101010101" pitchFamily="49" charset="-122"/>
                <a:ea typeface="幼圆" panose="02010509060101010101" pitchFamily="49" charset="-122"/>
              </a:rPr>
              <a:t>添加标题内容</a:t>
            </a:r>
            <a:endParaRPr lang="zh-CN" altLang="en-US" sz="2000" b="1" dirty="0">
              <a:solidFill>
                <a:schemeClr val="accent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1968639888"/>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wipe(left)">
                                      <p:cBhvr>
                                        <p:cTn id="7" dur="500"/>
                                        <p:tgtEl>
                                          <p:spTgt spid="112"/>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129"/>
                                        </p:tgtEl>
                                        <p:attrNameLst>
                                          <p:attrName>style.visibility</p:attrName>
                                        </p:attrNameLst>
                                      </p:cBhvr>
                                      <p:to>
                                        <p:strVal val="visible"/>
                                      </p:to>
                                    </p:set>
                                    <p:animEffect transition="in" filter="fade">
                                      <p:cBhvr>
                                        <p:cTn id="11" dur="1000"/>
                                        <p:tgtEl>
                                          <p:spTgt spid="129"/>
                                        </p:tgtEl>
                                      </p:cBhvr>
                                    </p:animEffect>
                                    <p:anim calcmode="lin" valueType="num">
                                      <p:cBhvr>
                                        <p:cTn id="12" dur="1000" fill="hold"/>
                                        <p:tgtEl>
                                          <p:spTgt spid="129"/>
                                        </p:tgtEl>
                                        <p:attrNameLst>
                                          <p:attrName>ppt_w</p:attrName>
                                        </p:attrNameLst>
                                      </p:cBhvr>
                                      <p:tavLst>
                                        <p:tav tm="0" fmla="#ppt_w*sin(2.5*pi*$)">
                                          <p:val>
                                            <p:fltVal val="0"/>
                                          </p:val>
                                        </p:tav>
                                        <p:tav tm="100000">
                                          <p:val>
                                            <p:fltVal val="1"/>
                                          </p:val>
                                        </p:tav>
                                      </p:tavLst>
                                    </p:anim>
                                    <p:anim calcmode="lin" valueType="num">
                                      <p:cBhvr>
                                        <p:cTn id="13" dur="1000" fill="hold"/>
                                        <p:tgtEl>
                                          <p:spTgt spid="129"/>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13"/>
                                        </p:tgtEl>
                                        <p:attrNameLst>
                                          <p:attrName>style.visibility</p:attrName>
                                        </p:attrNameLst>
                                      </p:cBhvr>
                                      <p:to>
                                        <p:strVal val="visible"/>
                                      </p:to>
                                    </p:set>
                                    <p:animEffect transition="in" filter="wipe(left)">
                                      <p:cBhvr>
                                        <p:cTn id="17" dur="500"/>
                                        <p:tgtEl>
                                          <p:spTgt spid="113"/>
                                        </p:tgtEl>
                                      </p:cBhvr>
                                    </p:animEffect>
                                  </p:childTnLst>
                                </p:cTn>
                              </p:par>
                            </p:childTnLst>
                          </p:cTn>
                        </p:par>
                        <p:par>
                          <p:cTn id="18" fill="hold">
                            <p:stCondLst>
                              <p:cond delay="2000"/>
                            </p:stCondLst>
                            <p:childTnLst>
                              <p:par>
                                <p:cTn id="19" presetID="45" presetClass="entr" presetSubtype="0" fill="hold" nodeType="afterEffect">
                                  <p:stCondLst>
                                    <p:cond delay="0"/>
                                  </p:stCondLst>
                                  <p:childTnLst>
                                    <p:set>
                                      <p:cBhvr>
                                        <p:cTn id="20" dur="1" fill="hold">
                                          <p:stCondLst>
                                            <p:cond delay="0"/>
                                          </p:stCondLst>
                                        </p:cTn>
                                        <p:tgtEl>
                                          <p:spTgt spid="130"/>
                                        </p:tgtEl>
                                        <p:attrNameLst>
                                          <p:attrName>style.visibility</p:attrName>
                                        </p:attrNameLst>
                                      </p:cBhvr>
                                      <p:to>
                                        <p:strVal val="visible"/>
                                      </p:to>
                                    </p:set>
                                    <p:animEffect transition="in" filter="fade">
                                      <p:cBhvr>
                                        <p:cTn id="21" dur="1000"/>
                                        <p:tgtEl>
                                          <p:spTgt spid="130"/>
                                        </p:tgtEl>
                                      </p:cBhvr>
                                    </p:animEffect>
                                    <p:anim calcmode="lin" valueType="num">
                                      <p:cBhvr>
                                        <p:cTn id="22" dur="1000" fill="hold"/>
                                        <p:tgtEl>
                                          <p:spTgt spid="130"/>
                                        </p:tgtEl>
                                        <p:attrNameLst>
                                          <p:attrName>ppt_w</p:attrName>
                                        </p:attrNameLst>
                                      </p:cBhvr>
                                      <p:tavLst>
                                        <p:tav tm="0" fmla="#ppt_w*sin(2.5*pi*$)">
                                          <p:val>
                                            <p:fltVal val="0"/>
                                          </p:val>
                                        </p:tav>
                                        <p:tav tm="100000">
                                          <p:val>
                                            <p:fltVal val="1"/>
                                          </p:val>
                                        </p:tav>
                                      </p:tavLst>
                                    </p:anim>
                                    <p:anim calcmode="lin" valueType="num">
                                      <p:cBhvr>
                                        <p:cTn id="23" dur="1000" fill="hold"/>
                                        <p:tgtEl>
                                          <p:spTgt spid="130"/>
                                        </p:tgtEl>
                                        <p:attrNameLst>
                                          <p:attrName>ppt_h</p:attrName>
                                        </p:attrNameLst>
                                      </p:cBhvr>
                                      <p:tavLst>
                                        <p:tav tm="0">
                                          <p:val>
                                            <p:strVal val="#ppt_h"/>
                                          </p:val>
                                        </p:tav>
                                        <p:tav tm="100000">
                                          <p:val>
                                            <p:strVal val="#ppt_h"/>
                                          </p:val>
                                        </p:tav>
                                      </p:tavLst>
                                    </p:anim>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wipe(left)">
                                      <p:cBhvr>
                                        <p:cTn id="27" dur="500"/>
                                        <p:tgtEl>
                                          <p:spTgt spid="114"/>
                                        </p:tgtEl>
                                      </p:cBhvr>
                                    </p:animEffect>
                                  </p:childTnLst>
                                </p:cTn>
                              </p:par>
                            </p:childTnLst>
                          </p:cTn>
                        </p:par>
                        <p:par>
                          <p:cTn id="28" fill="hold">
                            <p:stCondLst>
                              <p:cond delay="3500"/>
                            </p:stCondLst>
                            <p:childTnLst>
                              <p:par>
                                <p:cTn id="29" presetID="45" presetClass="entr" presetSubtype="0" fill="hold" nodeType="afterEffect">
                                  <p:stCondLst>
                                    <p:cond delay="0"/>
                                  </p:stCondLst>
                                  <p:childTnLst>
                                    <p:set>
                                      <p:cBhvr>
                                        <p:cTn id="30" dur="1" fill="hold">
                                          <p:stCondLst>
                                            <p:cond delay="0"/>
                                          </p:stCondLst>
                                        </p:cTn>
                                        <p:tgtEl>
                                          <p:spTgt spid="131"/>
                                        </p:tgtEl>
                                        <p:attrNameLst>
                                          <p:attrName>style.visibility</p:attrName>
                                        </p:attrNameLst>
                                      </p:cBhvr>
                                      <p:to>
                                        <p:strVal val="visible"/>
                                      </p:to>
                                    </p:set>
                                    <p:animEffect transition="in" filter="fade">
                                      <p:cBhvr>
                                        <p:cTn id="31" dur="1000"/>
                                        <p:tgtEl>
                                          <p:spTgt spid="131"/>
                                        </p:tgtEl>
                                      </p:cBhvr>
                                    </p:animEffect>
                                    <p:anim calcmode="lin" valueType="num">
                                      <p:cBhvr>
                                        <p:cTn id="32" dur="1000" fill="hold"/>
                                        <p:tgtEl>
                                          <p:spTgt spid="131"/>
                                        </p:tgtEl>
                                        <p:attrNameLst>
                                          <p:attrName>ppt_w</p:attrName>
                                        </p:attrNameLst>
                                      </p:cBhvr>
                                      <p:tavLst>
                                        <p:tav tm="0" fmla="#ppt_w*sin(2.5*pi*$)">
                                          <p:val>
                                            <p:fltVal val="0"/>
                                          </p:val>
                                        </p:tav>
                                        <p:tav tm="100000">
                                          <p:val>
                                            <p:fltVal val="1"/>
                                          </p:val>
                                        </p:tav>
                                      </p:tavLst>
                                    </p:anim>
                                    <p:anim calcmode="lin" valueType="num">
                                      <p:cBhvr>
                                        <p:cTn id="33" dur="1000" fill="hold"/>
                                        <p:tgtEl>
                                          <p:spTgt spid="131"/>
                                        </p:tgtEl>
                                        <p:attrNameLst>
                                          <p:attrName>ppt_h</p:attrName>
                                        </p:attrNameLst>
                                      </p:cBhvr>
                                      <p:tavLst>
                                        <p:tav tm="0">
                                          <p:val>
                                            <p:strVal val="#ppt_h"/>
                                          </p:val>
                                        </p:tav>
                                        <p:tav tm="100000">
                                          <p:val>
                                            <p:strVal val="#ppt_h"/>
                                          </p:val>
                                        </p:tav>
                                      </p:tavLst>
                                    </p:anim>
                                  </p:childTnLst>
                                </p:cTn>
                              </p:par>
                            </p:childTnLst>
                          </p:cTn>
                        </p:par>
                        <p:par>
                          <p:cTn id="34" fill="hold">
                            <p:stCondLst>
                              <p:cond delay="4500"/>
                            </p:stCondLst>
                            <p:childTnLst>
                              <p:par>
                                <p:cTn id="35" presetID="22" presetClass="entr" presetSubtype="8" fill="hold" grpId="0" nodeType="afterEffect">
                                  <p:stCondLst>
                                    <p:cond delay="0"/>
                                  </p:stCondLst>
                                  <p:childTnLst>
                                    <p:set>
                                      <p:cBhvr>
                                        <p:cTn id="36" dur="1" fill="hold">
                                          <p:stCondLst>
                                            <p:cond delay="0"/>
                                          </p:stCondLst>
                                        </p:cTn>
                                        <p:tgtEl>
                                          <p:spTgt spid="116"/>
                                        </p:tgtEl>
                                        <p:attrNameLst>
                                          <p:attrName>style.visibility</p:attrName>
                                        </p:attrNameLst>
                                      </p:cBhvr>
                                      <p:to>
                                        <p:strVal val="visible"/>
                                      </p:to>
                                    </p:set>
                                    <p:animEffect transition="in" filter="wipe(left)">
                                      <p:cBhvr>
                                        <p:cTn id="37" dur="500"/>
                                        <p:tgtEl>
                                          <p:spTgt spid="116"/>
                                        </p:tgtEl>
                                      </p:cBhvr>
                                    </p:animEffect>
                                  </p:childTnLst>
                                </p:cTn>
                              </p:par>
                            </p:childTnLst>
                          </p:cTn>
                        </p:par>
                        <p:par>
                          <p:cTn id="38" fill="hold">
                            <p:stCondLst>
                              <p:cond delay="5000"/>
                            </p:stCondLst>
                            <p:childTnLst>
                              <p:par>
                                <p:cTn id="39" presetID="45" presetClass="entr" presetSubtype="0" fill="hold" nodeType="afterEffect">
                                  <p:stCondLst>
                                    <p:cond delay="0"/>
                                  </p:stCondLst>
                                  <p:childTnLst>
                                    <p:set>
                                      <p:cBhvr>
                                        <p:cTn id="40" dur="1" fill="hold">
                                          <p:stCondLst>
                                            <p:cond delay="0"/>
                                          </p:stCondLst>
                                        </p:cTn>
                                        <p:tgtEl>
                                          <p:spTgt spid="132"/>
                                        </p:tgtEl>
                                        <p:attrNameLst>
                                          <p:attrName>style.visibility</p:attrName>
                                        </p:attrNameLst>
                                      </p:cBhvr>
                                      <p:to>
                                        <p:strVal val="visible"/>
                                      </p:to>
                                    </p:set>
                                    <p:animEffect transition="in" filter="fade">
                                      <p:cBhvr>
                                        <p:cTn id="41" dur="1000"/>
                                        <p:tgtEl>
                                          <p:spTgt spid="132"/>
                                        </p:tgtEl>
                                      </p:cBhvr>
                                    </p:animEffect>
                                    <p:anim calcmode="lin" valueType="num">
                                      <p:cBhvr>
                                        <p:cTn id="42" dur="1000" fill="hold"/>
                                        <p:tgtEl>
                                          <p:spTgt spid="132"/>
                                        </p:tgtEl>
                                        <p:attrNameLst>
                                          <p:attrName>ppt_w</p:attrName>
                                        </p:attrNameLst>
                                      </p:cBhvr>
                                      <p:tavLst>
                                        <p:tav tm="0" fmla="#ppt_w*sin(2.5*pi*$)">
                                          <p:val>
                                            <p:fltVal val="0"/>
                                          </p:val>
                                        </p:tav>
                                        <p:tav tm="100000">
                                          <p:val>
                                            <p:fltVal val="1"/>
                                          </p:val>
                                        </p:tav>
                                      </p:tavLst>
                                    </p:anim>
                                    <p:anim calcmode="lin" valueType="num">
                                      <p:cBhvr>
                                        <p:cTn id="43" dur="1000" fill="hold"/>
                                        <p:tgtEl>
                                          <p:spTgt spid="132"/>
                                        </p:tgtEl>
                                        <p:attrNameLst>
                                          <p:attrName>ppt_h</p:attrName>
                                        </p:attrNameLst>
                                      </p:cBhvr>
                                      <p:tavLst>
                                        <p:tav tm="0">
                                          <p:val>
                                            <p:strVal val="#ppt_h"/>
                                          </p:val>
                                        </p:tav>
                                        <p:tav tm="100000">
                                          <p:val>
                                            <p:strVal val="#ppt_h"/>
                                          </p:val>
                                        </p:tav>
                                      </p:tavLst>
                                    </p:anim>
                                  </p:childTnLst>
                                </p:cTn>
                              </p:par>
                            </p:childTnLst>
                          </p:cTn>
                        </p:par>
                        <p:par>
                          <p:cTn id="44" fill="hold">
                            <p:stCondLst>
                              <p:cond delay="6000"/>
                            </p:stCondLst>
                            <p:childTnLst>
                              <p:par>
                                <p:cTn id="45" presetID="2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750"/>
                                        <p:tgtEl>
                                          <p:spTgt spid="22"/>
                                        </p:tgtEl>
                                      </p:cBhvr>
                                    </p:animEffect>
                                  </p:childTnLst>
                                </p:cTn>
                              </p:par>
                            </p:childTnLst>
                          </p:cTn>
                        </p:par>
                        <p:par>
                          <p:cTn id="48" fill="hold">
                            <p:stCondLst>
                              <p:cond delay="6750"/>
                            </p:stCondLst>
                            <p:childTnLst>
                              <p:par>
                                <p:cTn id="49" presetID="22" presetClass="entr" presetSubtype="8"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750"/>
                                        <p:tgtEl>
                                          <p:spTgt spid="23"/>
                                        </p:tgtEl>
                                      </p:cBhvr>
                                    </p:animEffect>
                                  </p:childTnLst>
                                </p:cTn>
                              </p:par>
                            </p:childTnLst>
                          </p:cTn>
                        </p:par>
                        <p:par>
                          <p:cTn id="52" fill="hold">
                            <p:stCondLst>
                              <p:cond delay="7500"/>
                            </p:stCondLst>
                            <p:childTnLst>
                              <p:par>
                                <p:cTn id="53" presetID="22" presetClass="entr" presetSubtype="8"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750"/>
                                        <p:tgtEl>
                                          <p:spTgt spid="24"/>
                                        </p:tgtEl>
                                      </p:cBhvr>
                                    </p:animEffect>
                                  </p:childTnLst>
                                </p:cTn>
                              </p:par>
                            </p:childTnLst>
                          </p:cTn>
                        </p:par>
                        <p:par>
                          <p:cTn id="56" fill="hold">
                            <p:stCondLst>
                              <p:cond delay="8250"/>
                            </p:stCondLst>
                            <p:childTnLst>
                              <p:par>
                                <p:cTn id="57" presetID="22" presetClass="entr" presetSubtype="8"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750"/>
                                        <p:tgtEl>
                                          <p:spTgt spid="25"/>
                                        </p:tgtEl>
                                      </p:cBhvr>
                                    </p:animEffect>
                                  </p:childTnLst>
                                </p:cTn>
                              </p:par>
                            </p:childTnLst>
                          </p:cTn>
                        </p:par>
                        <p:par>
                          <p:cTn id="60" fill="hold">
                            <p:stCondLst>
                              <p:cond delay="9000"/>
                            </p:stCondLst>
                            <p:childTnLst>
                              <p:par>
                                <p:cTn id="61" presetID="22" presetClass="entr" presetSubtype="8"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750"/>
                                        <p:tgtEl>
                                          <p:spTgt spid="26"/>
                                        </p:tgtEl>
                                      </p:cBhvr>
                                    </p:animEffect>
                                  </p:childTnLst>
                                </p:cTn>
                              </p:par>
                            </p:childTnLst>
                          </p:cTn>
                        </p:par>
                        <p:par>
                          <p:cTn id="64" fill="hold">
                            <p:stCondLst>
                              <p:cond delay="9750"/>
                            </p:stCondLst>
                            <p:childTnLst>
                              <p:par>
                                <p:cTn id="65" presetID="22" presetClass="entr" presetSubtype="8"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750"/>
                                        <p:tgtEl>
                                          <p:spTgt spid="27"/>
                                        </p:tgtEl>
                                      </p:cBhvr>
                                    </p:animEffect>
                                  </p:childTnLst>
                                </p:cTn>
                              </p:par>
                            </p:childTnLst>
                          </p:cTn>
                        </p:par>
                        <p:par>
                          <p:cTn id="68" fill="hold">
                            <p:stCondLst>
                              <p:cond delay="10500"/>
                            </p:stCondLst>
                            <p:childTnLst>
                              <p:par>
                                <p:cTn id="69" presetID="22" presetClass="entr" presetSubtype="8"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left)">
                                      <p:cBhvr>
                                        <p:cTn id="71" dur="750"/>
                                        <p:tgtEl>
                                          <p:spTgt spid="28"/>
                                        </p:tgtEl>
                                      </p:cBhvr>
                                    </p:animEffect>
                                  </p:childTnLst>
                                </p:cTn>
                              </p:par>
                            </p:childTnLst>
                          </p:cTn>
                        </p:par>
                        <p:par>
                          <p:cTn id="72" fill="hold">
                            <p:stCondLst>
                              <p:cond delay="11250"/>
                            </p:stCondLst>
                            <p:childTnLst>
                              <p:par>
                                <p:cTn id="73" presetID="22" presetClass="entr" presetSubtype="8"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wipe(left)">
                                      <p:cBhvr>
                                        <p:cTn id="75"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P spid="113" grpId="0" animBg="1"/>
      <p:bldP spid="114" grpId="0" animBg="1"/>
      <p:bldP spid="116" grpId="0" animBg="1"/>
      <p:bldP spid="22" grpId="0"/>
      <p:bldP spid="23" grpId="0"/>
      <p:bldP spid="24" grpId="0"/>
      <p:bldP spid="25" grpId="0"/>
      <p:bldP spid="26" grpId="0"/>
      <p:bldP spid="27" grpId="0"/>
      <p:bldP spid="28"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0" y="0"/>
            <a:ext cx="9144000" cy="5143500"/>
          </a:xfrm>
        </p:spPr>
      </p:pic>
      <p:sp>
        <p:nvSpPr>
          <p:cNvPr id="8" name="TextBox 15"/>
          <p:cNvSpPr txBox="1"/>
          <p:nvPr/>
        </p:nvSpPr>
        <p:spPr>
          <a:xfrm>
            <a:off x="863080" y="2052876"/>
            <a:ext cx="3521075" cy="646331"/>
          </a:xfrm>
          <a:prstGeom prst="rect">
            <a:avLst/>
          </a:prstGeom>
          <a:noFill/>
        </p:spPr>
        <p:txBody>
          <a:bodyPr wrap="square" rtlCol="0">
            <a:spAutoFit/>
          </a:bodyPr>
          <a:lstStyle/>
          <a:p>
            <a:pPr defTabSz="799860"/>
            <a:r>
              <a:rPr lang="zh-CN" altLang="en-US" sz="3600" b="1" dirty="0" smtClean="0">
                <a:solidFill>
                  <a:schemeClr val="accent1"/>
                </a:solidFill>
                <a:latin typeface="幼圆" panose="02010509060101010101" pitchFamily="49" charset="-122"/>
                <a:ea typeface="幼圆" panose="02010509060101010101" pitchFamily="49" charset="-122"/>
              </a:rPr>
              <a:t>添加标题内容</a:t>
            </a:r>
            <a:endParaRPr lang="zh-CN" altLang="en-US" sz="3600" b="1" dirty="0">
              <a:solidFill>
                <a:schemeClr val="accent1"/>
              </a:solidFill>
              <a:latin typeface="幼圆" panose="02010509060101010101" pitchFamily="49" charset="-122"/>
              <a:ea typeface="幼圆" panose="02010509060101010101" pitchFamily="49" charset="-122"/>
            </a:endParaRPr>
          </a:p>
        </p:txBody>
      </p:sp>
      <p:sp>
        <p:nvSpPr>
          <p:cNvPr id="19" name="TextBox 76"/>
          <p:cNvSpPr txBox="1"/>
          <p:nvPr/>
        </p:nvSpPr>
        <p:spPr>
          <a:xfrm>
            <a:off x="799707" y="1799407"/>
            <a:ext cx="1107996" cy="338554"/>
          </a:xfrm>
          <a:prstGeom prst="rect">
            <a:avLst/>
          </a:prstGeom>
          <a:noFill/>
          <a:effectLst/>
        </p:spPr>
        <p:txBody>
          <a:bodyPr wrap="none" rtlCol="0">
            <a:spAutoFit/>
          </a:bodyPr>
          <a:lstStyle/>
          <a:p>
            <a:r>
              <a:rPr lang="en-US" altLang="zh-CN" sz="1600" dirty="0">
                <a:solidFill>
                  <a:schemeClr val="accent2"/>
                </a:solidFill>
                <a:latin typeface="幼圆" panose="02010509060101010101" pitchFamily="49" charset="-122"/>
                <a:ea typeface="幼圆" panose="02010509060101010101" pitchFamily="49" charset="-122"/>
              </a:rPr>
              <a:t> PART </a:t>
            </a:r>
            <a:r>
              <a:rPr lang="en-US" altLang="zh-CN" sz="1600" dirty="0" smtClean="0">
                <a:solidFill>
                  <a:schemeClr val="accent2"/>
                </a:solidFill>
                <a:latin typeface="幼圆" panose="02010509060101010101" pitchFamily="49" charset="-122"/>
                <a:ea typeface="幼圆" panose="02010509060101010101" pitchFamily="49" charset="-122"/>
              </a:rPr>
              <a:t>04 </a:t>
            </a:r>
            <a:endParaRPr lang="zh-CN" altLang="en-US" sz="1600" dirty="0">
              <a:solidFill>
                <a:schemeClr val="accent2"/>
              </a:solidFill>
              <a:latin typeface="幼圆" panose="02010509060101010101" pitchFamily="49" charset="-122"/>
              <a:ea typeface="幼圆" panose="02010509060101010101" pitchFamily="49" charset="-122"/>
            </a:endParaRPr>
          </a:p>
        </p:txBody>
      </p:sp>
      <p:sp>
        <p:nvSpPr>
          <p:cNvPr id="6" name="矩形 5"/>
          <p:cNvSpPr/>
          <p:nvPr/>
        </p:nvSpPr>
        <p:spPr>
          <a:xfrm>
            <a:off x="899592" y="2787774"/>
            <a:ext cx="4572000" cy="307777"/>
          </a:xfrm>
          <a:prstGeom prst="rect">
            <a:avLst/>
          </a:prstGeom>
        </p:spPr>
        <p:txBody>
          <a:bodyPr>
            <a:spAutoFit/>
          </a:bodyPr>
          <a:lstStyle/>
          <a:p>
            <a:r>
              <a:rPr lang="zh-CN" altLang="en-US" sz="700" dirty="0">
                <a:solidFill>
                  <a:schemeClr val="tx2"/>
                </a:solidFill>
              </a:rPr>
              <a:t>Your content to play here, or through your copy, paste in this box, and select only the text. Your content to play here, or through your copy, paste in this box, and select only the text.</a:t>
            </a:r>
          </a:p>
        </p:txBody>
      </p:sp>
      <p:cxnSp>
        <p:nvCxnSpPr>
          <p:cNvPr id="11" name="直接连接符 10"/>
          <p:cNvCxnSpPr/>
          <p:nvPr/>
        </p:nvCxnSpPr>
        <p:spPr>
          <a:xfrm>
            <a:off x="1007096" y="2735511"/>
            <a:ext cx="44644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5291498" y="0"/>
            <a:ext cx="3852502" cy="5143500"/>
          </a:xfrm>
          <a:prstGeom prst="rect">
            <a:avLst/>
          </a:prstGeom>
        </p:spPr>
      </p:pic>
    </p:spTree>
    <p:extLst>
      <p:ext uri="{BB962C8B-B14F-4D97-AF65-F5344CB8AC3E}">
        <p14:creationId xmlns:p14="http://schemas.microsoft.com/office/powerpoint/2010/main" val="954623708"/>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by="(-#ppt_w*2)" calcmode="lin" valueType="num">
                                      <p:cBhvr rctx="PPT">
                                        <p:cTn id="7" dur="500" autoRev="1" fill="hold">
                                          <p:stCondLst>
                                            <p:cond delay="0"/>
                                          </p:stCondLst>
                                        </p:cTn>
                                        <p:tgtEl>
                                          <p:spTgt spid="8"/>
                                        </p:tgtEl>
                                        <p:attrNameLst>
                                          <p:attrName>ppt_w</p:attrName>
                                        </p:attrNameLst>
                                      </p:cBhvr>
                                    </p:anim>
                                    <p:anim by="(#ppt_w*0.50)" calcmode="lin" valueType="num">
                                      <p:cBhvr>
                                        <p:cTn id="8" dur="500" decel="50000" autoRev="1" fill="hold">
                                          <p:stCondLst>
                                            <p:cond delay="0"/>
                                          </p:stCondLst>
                                        </p:cTn>
                                        <p:tgtEl>
                                          <p:spTgt spid="8"/>
                                        </p:tgtEl>
                                        <p:attrNameLst>
                                          <p:attrName>ppt_x</p:attrName>
                                        </p:attrNameLst>
                                      </p:cBhvr>
                                    </p:anim>
                                    <p:anim from="(-#ppt_h/2)" to="(#ppt_y)" calcmode="lin" valueType="num">
                                      <p:cBhvr>
                                        <p:cTn id="9" dur="1000" fill="hold">
                                          <p:stCondLst>
                                            <p:cond delay="0"/>
                                          </p:stCondLst>
                                        </p:cTn>
                                        <p:tgtEl>
                                          <p:spTgt spid="8"/>
                                        </p:tgtEl>
                                        <p:attrNameLst>
                                          <p:attrName>ppt_y</p:attrName>
                                        </p:attrNameLst>
                                      </p:cBhvr>
                                    </p:anim>
                                    <p:animRot by="21600000">
                                      <p:cBhvr>
                                        <p:cTn id="10" dur="1000" fill="hold">
                                          <p:stCondLst>
                                            <p:cond delay="0"/>
                                          </p:stCondLst>
                                        </p:cTn>
                                        <p:tgtEl>
                                          <p:spTgt spid="8"/>
                                        </p:tgtEl>
                                        <p:attrNameLst>
                                          <p:attrName>r</p:attrName>
                                        </p:attrNameLst>
                                      </p:cBhvr>
                                    </p:animRot>
                                  </p:childTnLst>
                                </p:cTn>
                              </p:par>
                            </p:childTnLst>
                          </p:cTn>
                        </p:par>
                        <p:par>
                          <p:cTn id="11" fill="hold">
                            <p:stCondLst>
                              <p:cond delay="1500"/>
                            </p:stCondLst>
                            <p:childTnLst>
                              <p:par>
                                <p:cTn id="12" presetID="26" presetClass="emph" presetSubtype="0" fill="hold" grpId="1" nodeType="afterEffect">
                                  <p:stCondLst>
                                    <p:cond delay="0"/>
                                  </p:stCondLst>
                                  <p:iterate type="lt">
                                    <p:tmPct val="0"/>
                                  </p:iterate>
                                  <p:childTnLst>
                                    <p:animEffect transition="out" filter="fade">
                                      <p:cBhvr>
                                        <p:cTn id="13" dur="500" tmFilter="0, 0; .2, .5; .8, .5; 1, 0"/>
                                        <p:tgtEl>
                                          <p:spTgt spid="8"/>
                                        </p:tgtEl>
                                      </p:cBhvr>
                                    </p:animEffect>
                                    <p:animScale>
                                      <p:cBhvr>
                                        <p:cTn id="14" dur="250" autoRev="1" fill="hold"/>
                                        <p:tgtEl>
                                          <p:spTgt spid="8"/>
                                        </p:tgtEl>
                                      </p:cBhvr>
                                      <p:by x="105000" y="105000"/>
                                    </p:animScale>
                                  </p:childTnLst>
                                </p:cTn>
                              </p:par>
                            </p:childTnLst>
                          </p:cTn>
                        </p:par>
                        <p:par>
                          <p:cTn id="15" fill="hold">
                            <p:stCondLst>
                              <p:cond delay="2000"/>
                            </p:stCondLst>
                            <p:childTnLst>
                              <p:par>
                                <p:cTn id="16" presetID="42"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57"/>
          <p:cNvGrpSpPr/>
          <p:nvPr/>
        </p:nvGrpSpPr>
        <p:grpSpPr>
          <a:xfrm>
            <a:off x="1589031" y="1221601"/>
            <a:ext cx="3054563" cy="2712179"/>
            <a:chOff x="5625793" y="1599766"/>
            <a:chExt cx="4594903" cy="4080928"/>
          </a:xfrm>
          <a:solidFill>
            <a:srgbClr val="DC4415"/>
          </a:solidFill>
        </p:grpSpPr>
        <p:grpSp>
          <p:nvGrpSpPr>
            <p:cNvPr id="15" name="Group 58"/>
            <p:cNvGrpSpPr/>
            <p:nvPr/>
          </p:nvGrpSpPr>
          <p:grpSpPr>
            <a:xfrm>
              <a:off x="6191250" y="1599766"/>
              <a:ext cx="3473482" cy="1069614"/>
              <a:chOff x="6191250" y="1599766"/>
              <a:chExt cx="3473482" cy="1069614"/>
            </a:xfrm>
            <a:grpFill/>
          </p:grpSpPr>
          <p:sp>
            <p:nvSpPr>
              <p:cNvPr id="21" name="Freeform 64"/>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22" name="Freeform 65"/>
              <p:cNvSpPr/>
              <p:nvPr/>
            </p:nvSpPr>
            <p:spPr bwMode="auto">
              <a:xfrm flipH="1">
                <a:off x="8043101"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grpSp>
          <p:nvGrpSpPr>
            <p:cNvPr id="16" name="Group 59"/>
            <p:cNvGrpSpPr/>
            <p:nvPr/>
          </p:nvGrpSpPr>
          <p:grpSpPr>
            <a:xfrm flipV="1">
              <a:off x="6191251" y="4611080"/>
              <a:ext cx="3473482" cy="1069614"/>
              <a:chOff x="6191251" y="1599766"/>
              <a:chExt cx="3473482" cy="1069614"/>
            </a:xfrm>
            <a:grpFill/>
          </p:grpSpPr>
          <p:sp>
            <p:nvSpPr>
              <p:cNvPr id="19" name="Freeform 62"/>
              <p:cNvSpPr/>
              <p:nvPr/>
            </p:nvSpPr>
            <p:spPr bwMode="auto">
              <a:xfrm>
                <a:off x="6191251"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20" name="Freeform 63"/>
              <p:cNvSpPr/>
              <p:nvPr/>
            </p:nvSpPr>
            <p:spPr bwMode="auto">
              <a:xfrm flipH="1">
                <a:off x="8043102"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sp>
          <p:nvSpPr>
            <p:cNvPr id="17" name="Freeform 60"/>
            <p:cNvSpPr/>
            <p:nvPr/>
          </p:nvSpPr>
          <p:spPr bwMode="auto">
            <a:xfrm rot="17954294">
              <a:off x="5349784"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18" name="Freeform 61"/>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240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sp>
        <p:nvSpPr>
          <p:cNvPr id="23" name="TextBox 40"/>
          <p:cNvSpPr txBox="1"/>
          <p:nvPr/>
        </p:nvSpPr>
        <p:spPr>
          <a:xfrm>
            <a:off x="5943280" y="1605444"/>
            <a:ext cx="1581134" cy="186974"/>
          </a:xfrm>
          <a:prstGeom prst="rect">
            <a:avLst/>
          </a:prstGeom>
          <a:noFill/>
        </p:spPr>
        <p:txBody>
          <a:bodyPr wrap="square" lIns="0" tIns="0" rIns="0" bIns="0" rtlCol="0" anchor="ctr">
            <a:spAutoFit/>
          </a:bodyPr>
          <a:lstStyle/>
          <a:p>
            <a:pPr defTabSz="698756" fontAlgn="base">
              <a:lnSpc>
                <a:spcPct val="90000"/>
              </a:lnSpc>
              <a:spcBef>
                <a:spcPct val="0"/>
              </a:spcBef>
              <a:spcAft>
                <a:spcPts val="459"/>
              </a:spcAft>
              <a:buClr>
                <a:srgbClr val="FFFFFF"/>
              </a:buClr>
            </a:pPr>
            <a:r>
              <a:rPr lang="zh-CN" altLang="en-US" sz="1350" spc="-38" dirty="0">
                <a:solidFill>
                  <a:schemeClr val="tx2"/>
                </a:solidFill>
                <a:latin typeface="微软雅黑" panose="020B0503020204020204" pitchFamily="34" charset="-122"/>
                <a:ea typeface="微软雅黑" panose="020B0503020204020204" pitchFamily="34" charset="-122"/>
                <a:cs typeface="Segoe UI" pitchFamily="34" charset="0"/>
                <a:sym typeface="Wingdings" pitchFamily="2" charset="2"/>
              </a:rPr>
              <a:t>单击此处添加文本</a:t>
            </a:r>
            <a:endParaRPr lang="en-US" sz="1350" spc="-38" dirty="0">
              <a:solidFill>
                <a:schemeClr val="tx2"/>
              </a:solidFill>
              <a:latin typeface="微软雅黑" panose="020B0503020204020204" pitchFamily="34" charset="-122"/>
              <a:ea typeface="微软雅黑" panose="020B0503020204020204" pitchFamily="34" charset="-122"/>
              <a:cs typeface="Segoe UI" pitchFamily="34" charset="0"/>
              <a:sym typeface="Wingdings" pitchFamily="2" charset="2"/>
            </a:endParaRPr>
          </a:p>
        </p:txBody>
      </p:sp>
      <p:sp>
        <p:nvSpPr>
          <p:cNvPr id="24" name="TextBox 42"/>
          <p:cNvSpPr txBox="1"/>
          <p:nvPr/>
        </p:nvSpPr>
        <p:spPr>
          <a:xfrm>
            <a:off x="5976156" y="2571750"/>
            <a:ext cx="1548258" cy="186974"/>
          </a:xfrm>
          <a:prstGeom prst="rect">
            <a:avLst/>
          </a:prstGeom>
          <a:noFill/>
        </p:spPr>
        <p:txBody>
          <a:bodyPr wrap="square" lIns="0" tIns="0" rIns="0" bIns="0" rtlCol="0" anchor="ctr">
            <a:spAutoFit/>
          </a:bodyPr>
          <a:lstStyle/>
          <a:p>
            <a:pPr defTabSz="698756" fontAlgn="base">
              <a:lnSpc>
                <a:spcPct val="90000"/>
              </a:lnSpc>
              <a:spcBef>
                <a:spcPct val="0"/>
              </a:spcBef>
              <a:spcAft>
                <a:spcPts val="459"/>
              </a:spcAft>
              <a:buClr>
                <a:srgbClr val="FFFFFF"/>
              </a:buClr>
            </a:pPr>
            <a:r>
              <a:rPr lang="zh-CN" altLang="en-US" sz="1350" spc="-38" dirty="0">
                <a:solidFill>
                  <a:schemeClr val="tx2"/>
                </a:solidFill>
                <a:latin typeface="微软雅黑" panose="020B0503020204020204" pitchFamily="34" charset="-122"/>
                <a:ea typeface="微软雅黑" panose="020B0503020204020204" pitchFamily="34" charset="-122"/>
                <a:cs typeface="Segoe UI" pitchFamily="34" charset="0"/>
                <a:sym typeface="Wingdings" pitchFamily="2" charset="2"/>
              </a:rPr>
              <a:t>单击此处添加文本</a:t>
            </a:r>
            <a:endParaRPr lang="en-US" altLang="zh-CN" sz="1350" spc="-38" dirty="0">
              <a:solidFill>
                <a:schemeClr val="tx2"/>
              </a:solidFill>
              <a:latin typeface="微软雅黑" panose="020B0503020204020204" pitchFamily="34" charset="-122"/>
              <a:ea typeface="微软雅黑" panose="020B0503020204020204" pitchFamily="34" charset="-122"/>
              <a:cs typeface="Segoe UI" pitchFamily="34" charset="0"/>
              <a:sym typeface="Wingdings" pitchFamily="2" charset="2"/>
            </a:endParaRPr>
          </a:p>
        </p:txBody>
      </p:sp>
      <p:sp>
        <p:nvSpPr>
          <p:cNvPr id="25" name="TextBox 43"/>
          <p:cNvSpPr txBox="1"/>
          <p:nvPr/>
        </p:nvSpPr>
        <p:spPr>
          <a:xfrm>
            <a:off x="5952469" y="3651870"/>
            <a:ext cx="1431239" cy="186974"/>
          </a:xfrm>
          <a:prstGeom prst="rect">
            <a:avLst/>
          </a:prstGeom>
          <a:noFill/>
        </p:spPr>
        <p:txBody>
          <a:bodyPr wrap="square" lIns="0" tIns="0" rIns="0" bIns="0" rtlCol="0" anchor="ctr">
            <a:spAutoFit/>
          </a:bodyPr>
          <a:lstStyle/>
          <a:p>
            <a:pPr defTabSz="698756" fontAlgn="base">
              <a:lnSpc>
                <a:spcPct val="90000"/>
              </a:lnSpc>
              <a:spcBef>
                <a:spcPct val="0"/>
              </a:spcBef>
              <a:spcAft>
                <a:spcPts val="459"/>
              </a:spcAft>
              <a:buClr>
                <a:srgbClr val="FFFFFF"/>
              </a:buClr>
            </a:pPr>
            <a:r>
              <a:rPr lang="zh-CN" altLang="en-US" sz="1350" spc="-38" dirty="0">
                <a:solidFill>
                  <a:schemeClr val="tx2"/>
                </a:solidFill>
                <a:latin typeface="微软雅黑" panose="020B0503020204020204" pitchFamily="34" charset="-122"/>
                <a:ea typeface="微软雅黑" panose="020B0503020204020204" pitchFamily="34" charset="-122"/>
                <a:cs typeface="Segoe UI" pitchFamily="34" charset="0"/>
                <a:sym typeface="Wingdings" pitchFamily="2" charset="2"/>
              </a:rPr>
              <a:t>单击此处添加文本</a:t>
            </a:r>
            <a:endParaRPr lang="en-US" altLang="zh-CN" sz="1350" spc="-38" dirty="0">
              <a:solidFill>
                <a:schemeClr val="tx2"/>
              </a:solidFill>
              <a:latin typeface="微软雅黑" panose="020B0503020204020204" pitchFamily="34" charset="-122"/>
              <a:ea typeface="微软雅黑" panose="020B0503020204020204" pitchFamily="34" charset="-122"/>
              <a:cs typeface="Segoe UI" pitchFamily="34" charset="0"/>
              <a:sym typeface="Wingdings" pitchFamily="2" charset="2"/>
            </a:endParaRPr>
          </a:p>
        </p:txBody>
      </p:sp>
      <p:grpSp>
        <p:nvGrpSpPr>
          <p:cNvPr id="26" name="Group 90"/>
          <p:cNvGrpSpPr/>
          <p:nvPr/>
        </p:nvGrpSpPr>
        <p:grpSpPr>
          <a:xfrm>
            <a:off x="5187196" y="2373548"/>
            <a:ext cx="633846" cy="562947"/>
            <a:chOff x="8698531" y="2391463"/>
            <a:chExt cx="828966" cy="736049"/>
          </a:xfrm>
          <a:solidFill>
            <a:schemeClr val="accent2"/>
          </a:solidFill>
        </p:grpSpPr>
        <p:sp>
          <p:nvSpPr>
            <p:cNvPr id="27" name="Freeform 237"/>
            <p:cNvSpPr>
              <a:spLocks noChangeAspect="1"/>
            </p:cNvSpPr>
            <p:nvPr/>
          </p:nvSpPr>
          <p:spPr bwMode="auto">
            <a:xfrm>
              <a:off x="8933547" y="2599629"/>
              <a:ext cx="358934" cy="319717"/>
            </a:xfrm>
            <a:custGeom>
              <a:avLst/>
              <a:gdLst>
                <a:gd name="T0" fmla="*/ 95 w 95"/>
                <a:gd name="T1" fmla="*/ 85 h 85"/>
                <a:gd name="T2" fmla="*/ 0 w 95"/>
                <a:gd name="T3" fmla="*/ 85 h 85"/>
                <a:gd name="T4" fmla="*/ 0 w 95"/>
                <a:gd name="T5" fmla="*/ 76 h 85"/>
                <a:gd name="T6" fmla="*/ 5 w 95"/>
                <a:gd name="T7" fmla="*/ 67 h 85"/>
                <a:gd name="T8" fmla="*/ 36 w 95"/>
                <a:gd name="T9" fmla="*/ 54 h 85"/>
                <a:gd name="T10" fmla="*/ 38 w 95"/>
                <a:gd name="T11" fmla="*/ 51 h 85"/>
                <a:gd name="T12" fmla="*/ 36 w 95"/>
                <a:gd name="T13" fmla="*/ 47 h 85"/>
                <a:gd name="T14" fmla="*/ 48 w 95"/>
                <a:gd name="T15" fmla="*/ 0 h 85"/>
                <a:gd name="T16" fmla="*/ 59 w 95"/>
                <a:gd name="T17" fmla="*/ 47 h 85"/>
                <a:gd name="T18" fmla="*/ 57 w 95"/>
                <a:gd name="T19" fmla="*/ 51 h 85"/>
                <a:gd name="T20" fmla="*/ 59 w 95"/>
                <a:gd name="T21" fmla="*/ 54 h 85"/>
                <a:gd name="T22" fmla="*/ 91 w 95"/>
                <a:gd name="T23" fmla="*/ 67 h 85"/>
                <a:gd name="T24" fmla="*/ 95 w 95"/>
                <a:gd name="T25" fmla="*/ 76 h 85"/>
                <a:gd name="T26" fmla="*/ 95 w 95"/>
                <a:gd name="T2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85">
                  <a:moveTo>
                    <a:pt x="95" y="85"/>
                  </a:moveTo>
                  <a:cubicBezTo>
                    <a:pt x="0" y="85"/>
                    <a:pt x="0" y="85"/>
                    <a:pt x="0" y="85"/>
                  </a:cubicBezTo>
                  <a:cubicBezTo>
                    <a:pt x="0" y="82"/>
                    <a:pt x="0" y="79"/>
                    <a:pt x="0" y="76"/>
                  </a:cubicBezTo>
                  <a:cubicBezTo>
                    <a:pt x="0" y="72"/>
                    <a:pt x="1" y="70"/>
                    <a:pt x="5" y="67"/>
                  </a:cubicBezTo>
                  <a:cubicBezTo>
                    <a:pt x="12" y="61"/>
                    <a:pt x="24" y="57"/>
                    <a:pt x="36" y="54"/>
                  </a:cubicBezTo>
                  <a:cubicBezTo>
                    <a:pt x="38" y="53"/>
                    <a:pt x="38" y="53"/>
                    <a:pt x="38" y="51"/>
                  </a:cubicBezTo>
                  <a:cubicBezTo>
                    <a:pt x="38" y="49"/>
                    <a:pt x="38" y="49"/>
                    <a:pt x="36" y="47"/>
                  </a:cubicBezTo>
                  <a:cubicBezTo>
                    <a:pt x="23" y="36"/>
                    <a:pt x="24" y="2"/>
                    <a:pt x="48" y="0"/>
                  </a:cubicBezTo>
                  <a:cubicBezTo>
                    <a:pt x="71" y="2"/>
                    <a:pt x="72" y="36"/>
                    <a:pt x="59" y="47"/>
                  </a:cubicBezTo>
                  <a:cubicBezTo>
                    <a:pt x="57" y="49"/>
                    <a:pt x="57" y="49"/>
                    <a:pt x="57" y="51"/>
                  </a:cubicBezTo>
                  <a:cubicBezTo>
                    <a:pt x="57" y="53"/>
                    <a:pt x="57" y="53"/>
                    <a:pt x="59" y="54"/>
                  </a:cubicBezTo>
                  <a:cubicBezTo>
                    <a:pt x="71" y="57"/>
                    <a:pt x="83" y="61"/>
                    <a:pt x="91" y="67"/>
                  </a:cubicBezTo>
                  <a:cubicBezTo>
                    <a:pt x="94" y="70"/>
                    <a:pt x="95" y="72"/>
                    <a:pt x="95" y="76"/>
                  </a:cubicBezTo>
                  <a:cubicBezTo>
                    <a:pt x="95" y="79"/>
                    <a:pt x="95" y="82"/>
                    <a:pt x="95" y="85"/>
                  </a:cubicBezTo>
                  <a:close/>
                </a:path>
              </a:pathLst>
            </a:custGeom>
            <a:grpFill/>
            <a:ln>
              <a:noFill/>
              <a:headEnd type="none" w="med" len="med"/>
              <a:tailEnd type="none" w="med" len="med"/>
            </a:ln>
            <a:effectLst/>
            <a:ex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nvGrpSpPr>
            <p:cNvPr id="28" name="Group 92"/>
            <p:cNvGrpSpPr/>
            <p:nvPr/>
          </p:nvGrpSpPr>
          <p:grpSpPr>
            <a:xfrm>
              <a:off x="8698531" y="2391463"/>
              <a:ext cx="828966" cy="736049"/>
              <a:chOff x="5625794" y="1599766"/>
              <a:chExt cx="4594902" cy="4080930"/>
            </a:xfrm>
            <a:grpFill/>
          </p:grpSpPr>
          <p:grpSp>
            <p:nvGrpSpPr>
              <p:cNvPr id="29" name="Group 93"/>
              <p:cNvGrpSpPr/>
              <p:nvPr/>
            </p:nvGrpSpPr>
            <p:grpSpPr>
              <a:xfrm>
                <a:off x="6191250" y="1599766"/>
                <a:ext cx="3473485" cy="1069614"/>
                <a:chOff x="6191250" y="1599766"/>
                <a:chExt cx="3473485" cy="1069614"/>
              </a:xfrm>
              <a:grpFill/>
            </p:grpSpPr>
            <p:sp>
              <p:nvSpPr>
                <p:cNvPr id="35" name="Freeform 99"/>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36" name="Freeform 100"/>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grpSp>
            <p:nvGrpSpPr>
              <p:cNvPr id="30" name="Group 94"/>
              <p:cNvGrpSpPr/>
              <p:nvPr/>
            </p:nvGrpSpPr>
            <p:grpSpPr>
              <a:xfrm flipV="1">
                <a:off x="6191250" y="4611080"/>
                <a:ext cx="3473483" cy="1069616"/>
                <a:chOff x="6191250" y="1599764"/>
                <a:chExt cx="3473483" cy="1069616"/>
              </a:xfrm>
              <a:grpFill/>
            </p:grpSpPr>
            <p:sp>
              <p:nvSpPr>
                <p:cNvPr id="33" name="Freeform 97"/>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34" name="Freeform 98"/>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sp>
            <p:nvSpPr>
              <p:cNvPr id="31" name="Freeform 95"/>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32" name="Freeform 96"/>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grpSp>
      <p:grpSp>
        <p:nvGrpSpPr>
          <p:cNvPr id="37" name="Group 101"/>
          <p:cNvGrpSpPr/>
          <p:nvPr/>
        </p:nvGrpSpPr>
        <p:grpSpPr>
          <a:xfrm>
            <a:off x="5187196" y="3476555"/>
            <a:ext cx="633846" cy="562947"/>
            <a:chOff x="8698531" y="3979675"/>
            <a:chExt cx="828966" cy="736049"/>
          </a:xfrm>
          <a:solidFill>
            <a:schemeClr val="accent2"/>
          </a:solidFill>
        </p:grpSpPr>
        <p:sp>
          <p:nvSpPr>
            <p:cNvPr id="38" name="Freeform 100"/>
            <p:cNvSpPr>
              <a:spLocks noEditPoints="1"/>
            </p:cNvSpPr>
            <p:nvPr/>
          </p:nvSpPr>
          <p:spPr bwMode="black">
            <a:xfrm>
              <a:off x="8957393" y="4225167"/>
              <a:ext cx="371203" cy="245065"/>
            </a:xfrm>
            <a:custGeom>
              <a:avLst/>
              <a:gdLst>
                <a:gd name="T0" fmla="*/ 103 w 103"/>
                <a:gd name="T1" fmla="*/ 33 h 68"/>
                <a:gd name="T2" fmla="*/ 56 w 103"/>
                <a:gd name="T3" fmla="*/ 68 h 68"/>
                <a:gd name="T4" fmla="*/ 56 w 103"/>
                <a:gd name="T5" fmla="*/ 0 h 68"/>
                <a:gd name="T6" fmla="*/ 103 w 103"/>
                <a:gd name="T7" fmla="*/ 33 h 68"/>
                <a:gd name="T8" fmla="*/ 0 w 103"/>
                <a:gd name="T9" fmla="*/ 0 h 68"/>
                <a:gd name="T10" fmla="*/ 0 w 103"/>
                <a:gd name="T11" fmla="*/ 68 h 68"/>
                <a:gd name="T12" fmla="*/ 47 w 103"/>
                <a:gd name="T13" fmla="*/ 33 h 68"/>
                <a:gd name="T14" fmla="*/ 0 w 103"/>
                <a:gd name="T15" fmla="*/ 0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68">
                  <a:moveTo>
                    <a:pt x="103" y="33"/>
                  </a:moveTo>
                  <a:lnTo>
                    <a:pt x="56" y="68"/>
                  </a:lnTo>
                  <a:lnTo>
                    <a:pt x="56" y="0"/>
                  </a:lnTo>
                  <a:lnTo>
                    <a:pt x="103" y="33"/>
                  </a:lnTo>
                  <a:close/>
                  <a:moveTo>
                    <a:pt x="0" y="0"/>
                  </a:moveTo>
                  <a:lnTo>
                    <a:pt x="0" y="68"/>
                  </a:lnTo>
                  <a:lnTo>
                    <a:pt x="47" y="33"/>
                  </a:lnTo>
                  <a:lnTo>
                    <a:pt x="0" y="0"/>
                  </a:lnTo>
                  <a:close/>
                </a:path>
              </a:pathLst>
            </a:custGeom>
            <a:grpFill/>
            <a:ln>
              <a:noFill/>
              <a:headEnd type="none" w="med" len="med"/>
              <a:tailEnd type="none" w="med" len="med"/>
            </a:ln>
            <a:effectLst/>
            <a:ex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nvGrpSpPr>
            <p:cNvPr id="39" name="Group 103"/>
            <p:cNvGrpSpPr/>
            <p:nvPr/>
          </p:nvGrpSpPr>
          <p:grpSpPr>
            <a:xfrm>
              <a:off x="8698531" y="3979675"/>
              <a:ext cx="828966" cy="736049"/>
              <a:chOff x="5625794" y="1599766"/>
              <a:chExt cx="4594902" cy="4080930"/>
            </a:xfrm>
            <a:grpFill/>
          </p:grpSpPr>
          <p:grpSp>
            <p:nvGrpSpPr>
              <p:cNvPr id="40" name="Group 104"/>
              <p:cNvGrpSpPr/>
              <p:nvPr/>
            </p:nvGrpSpPr>
            <p:grpSpPr>
              <a:xfrm>
                <a:off x="6191250" y="1599766"/>
                <a:ext cx="3473485" cy="1069614"/>
                <a:chOff x="6191250" y="1599766"/>
                <a:chExt cx="3473485" cy="1069614"/>
              </a:xfrm>
              <a:grpFill/>
            </p:grpSpPr>
            <p:sp>
              <p:nvSpPr>
                <p:cNvPr id="46" name="Freeform 110"/>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47" name="Freeform 111"/>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grpSp>
            <p:nvGrpSpPr>
              <p:cNvPr id="41" name="Group 105"/>
              <p:cNvGrpSpPr/>
              <p:nvPr/>
            </p:nvGrpSpPr>
            <p:grpSpPr>
              <a:xfrm flipV="1">
                <a:off x="6191250" y="4611080"/>
                <a:ext cx="3473483" cy="1069616"/>
                <a:chOff x="6191250" y="1599764"/>
                <a:chExt cx="3473483" cy="1069616"/>
              </a:xfrm>
              <a:grpFill/>
            </p:grpSpPr>
            <p:sp>
              <p:nvSpPr>
                <p:cNvPr id="44" name="Freeform 108"/>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45" name="Freeform 109"/>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sp>
            <p:nvSpPr>
              <p:cNvPr id="42" name="Freeform 106"/>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43" name="Freeform 107"/>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b="1"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grpSp>
      <p:sp>
        <p:nvSpPr>
          <p:cNvPr id="48" name="Right Brace 112"/>
          <p:cNvSpPr/>
          <p:nvPr/>
        </p:nvSpPr>
        <p:spPr>
          <a:xfrm rot="10800000">
            <a:off x="4613367" y="1520181"/>
            <a:ext cx="427545" cy="2258569"/>
          </a:xfrm>
          <a:prstGeom prst="rightBrace">
            <a:avLst>
              <a:gd name="adj1" fmla="val 47292"/>
              <a:gd name="adj2" fmla="val 50110"/>
            </a:avLst>
          </a:prstGeom>
          <a:ln w="12700">
            <a:solidFill>
              <a:schemeClr val="accent1"/>
            </a:solidFill>
            <a:headEnd type="none"/>
            <a:tailEnd type="none"/>
          </a:ln>
        </p:spPr>
        <p:style>
          <a:lnRef idx="1">
            <a:schemeClr val="accent1"/>
          </a:lnRef>
          <a:fillRef idx="0">
            <a:schemeClr val="accent1"/>
          </a:fillRef>
          <a:effectRef idx="0">
            <a:schemeClr val="accent1"/>
          </a:effectRef>
          <a:fontRef idx="minor">
            <a:schemeClr val="tx1"/>
          </a:fontRef>
        </p:style>
        <p:txBody>
          <a:bodyPr lIns="69896" tIns="34949" rIns="69896" bIns="34949" rtlCol="0" anchor="ctr"/>
          <a:lstStyle/>
          <a:p>
            <a:pPr algn="ctr" defTabSz="699233"/>
            <a:endParaRPr lang="en-US" sz="1350">
              <a:solidFill>
                <a:schemeClr val="accent1"/>
              </a:solidFill>
              <a:latin typeface="微软雅黑" panose="020B0503020204020204" pitchFamily="34" charset="-122"/>
              <a:ea typeface="微软雅黑" panose="020B0503020204020204" pitchFamily="34" charset="-122"/>
            </a:endParaRPr>
          </a:p>
        </p:txBody>
      </p:sp>
      <p:grpSp>
        <p:nvGrpSpPr>
          <p:cNvPr id="49" name="Group 113"/>
          <p:cNvGrpSpPr/>
          <p:nvPr/>
        </p:nvGrpSpPr>
        <p:grpSpPr>
          <a:xfrm>
            <a:off x="5177363" y="1437624"/>
            <a:ext cx="633846" cy="562947"/>
            <a:chOff x="2393096" y="3314046"/>
            <a:chExt cx="828750" cy="736049"/>
          </a:xfrm>
          <a:solidFill>
            <a:schemeClr val="accent2"/>
          </a:solidFill>
        </p:grpSpPr>
        <p:sp>
          <p:nvSpPr>
            <p:cNvPr id="50" name="Donut 1"/>
            <p:cNvSpPr/>
            <p:nvPr/>
          </p:nvSpPr>
          <p:spPr bwMode="auto">
            <a:xfrm>
              <a:off x="2627474" y="3511580"/>
              <a:ext cx="359995" cy="358073"/>
            </a:xfrm>
            <a:custGeom>
              <a:avLst/>
              <a:gdLst/>
              <a:ahLst/>
              <a:cxnLst/>
              <a:rect l="l" t="t" r="r" b="b"/>
              <a:pathLst>
                <a:path w="359995" h="358073">
                  <a:moveTo>
                    <a:pt x="1123" y="199707"/>
                  </a:moveTo>
                  <a:lnTo>
                    <a:pt x="124671" y="200830"/>
                  </a:lnTo>
                  <a:lnTo>
                    <a:pt x="166228" y="236771"/>
                  </a:lnTo>
                  <a:cubicBezTo>
                    <a:pt x="147787" y="236941"/>
                    <a:pt x="129346" y="237110"/>
                    <a:pt x="110905" y="237279"/>
                  </a:cubicBezTo>
                  <a:cubicBezTo>
                    <a:pt x="126331" y="262471"/>
                    <a:pt x="154567" y="277062"/>
                    <a:pt x="186212" y="277062"/>
                  </a:cubicBezTo>
                  <a:cubicBezTo>
                    <a:pt x="225799" y="277062"/>
                    <a:pt x="260053" y="254227"/>
                    <a:pt x="276157" y="220830"/>
                  </a:cubicBezTo>
                  <a:lnTo>
                    <a:pt x="356653" y="220830"/>
                  </a:lnTo>
                  <a:cubicBezTo>
                    <a:pt x="337124" y="296696"/>
                    <a:pt x="268203" y="352658"/>
                    <a:pt x="186212" y="352658"/>
                  </a:cubicBezTo>
                  <a:cubicBezTo>
                    <a:pt x="127185" y="352658"/>
                    <a:pt x="74933" y="323655"/>
                    <a:pt x="43803" y="278531"/>
                  </a:cubicBezTo>
                  <a:lnTo>
                    <a:pt x="43803" y="289560"/>
                  </a:lnTo>
                  <a:lnTo>
                    <a:pt x="38188" y="358073"/>
                  </a:lnTo>
                  <a:lnTo>
                    <a:pt x="0" y="326625"/>
                  </a:lnTo>
                  <a:close/>
                  <a:moveTo>
                    <a:pt x="186212" y="0"/>
                  </a:moveTo>
                  <a:cubicBezTo>
                    <a:pt x="241995" y="0"/>
                    <a:pt x="291729" y="25904"/>
                    <a:pt x="321951" y="67970"/>
                  </a:cubicBezTo>
                  <a:cubicBezTo>
                    <a:pt x="322151" y="46267"/>
                    <a:pt x="322350" y="24565"/>
                    <a:pt x="322549" y="2862"/>
                  </a:cubicBezTo>
                  <a:lnTo>
                    <a:pt x="358490" y="44419"/>
                  </a:lnTo>
                  <a:lnTo>
                    <a:pt x="359413" y="145933"/>
                  </a:lnTo>
                  <a:cubicBezTo>
                    <a:pt x="359808" y="146450"/>
                    <a:pt x="359903" y="147019"/>
                    <a:pt x="359995" y="147588"/>
                  </a:cubicBezTo>
                  <a:lnTo>
                    <a:pt x="359428" y="147588"/>
                  </a:lnTo>
                  <a:lnTo>
                    <a:pt x="359613" y="167968"/>
                  </a:lnTo>
                  <a:lnTo>
                    <a:pt x="232696" y="169091"/>
                  </a:lnTo>
                  <a:lnTo>
                    <a:pt x="201247" y="130903"/>
                  </a:lnTo>
                  <a:lnTo>
                    <a:pt x="269760" y="125288"/>
                  </a:lnTo>
                  <a:lnTo>
                    <a:pt x="271731" y="125288"/>
                  </a:lnTo>
                  <a:cubicBezTo>
                    <a:pt x="255176" y="95313"/>
                    <a:pt x="222996" y="75596"/>
                    <a:pt x="186212" y="75596"/>
                  </a:cubicBezTo>
                  <a:cubicBezTo>
                    <a:pt x="140615" y="75596"/>
                    <a:pt x="102095" y="105890"/>
                    <a:pt x="90145" y="147588"/>
                  </a:cubicBezTo>
                  <a:lnTo>
                    <a:pt x="12428" y="147588"/>
                  </a:lnTo>
                  <a:cubicBezTo>
                    <a:pt x="25957" y="63857"/>
                    <a:pt x="98627" y="0"/>
                    <a:pt x="186212"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nvGrpSpPr>
            <p:cNvPr id="51" name="Group 115"/>
            <p:cNvGrpSpPr/>
            <p:nvPr/>
          </p:nvGrpSpPr>
          <p:grpSpPr>
            <a:xfrm>
              <a:off x="2393096" y="3314046"/>
              <a:ext cx="828750" cy="736049"/>
              <a:chOff x="5625794" y="1599766"/>
              <a:chExt cx="4594902" cy="4080930"/>
            </a:xfrm>
            <a:grpFill/>
          </p:grpSpPr>
          <p:grpSp>
            <p:nvGrpSpPr>
              <p:cNvPr id="52" name="Group 116"/>
              <p:cNvGrpSpPr/>
              <p:nvPr/>
            </p:nvGrpSpPr>
            <p:grpSpPr>
              <a:xfrm>
                <a:off x="6191250" y="1599766"/>
                <a:ext cx="3473485" cy="1069614"/>
                <a:chOff x="6191250" y="1599766"/>
                <a:chExt cx="3473485" cy="1069614"/>
              </a:xfrm>
              <a:grpFill/>
            </p:grpSpPr>
            <p:sp>
              <p:nvSpPr>
                <p:cNvPr id="58" name="Freeform 122"/>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59" name="Freeform 123"/>
                <p:cNvSpPr/>
                <p:nvPr/>
              </p:nvSpPr>
              <p:spPr bwMode="auto">
                <a:xfrm flipH="1">
                  <a:off x="8043104"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grpSp>
            <p:nvGrpSpPr>
              <p:cNvPr id="53" name="Group 117"/>
              <p:cNvGrpSpPr/>
              <p:nvPr/>
            </p:nvGrpSpPr>
            <p:grpSpPr>
              <a:xfrm flipV="1">
                <a:off x="6191250" y="4611080"/>
                <a:ext cx="3473483" cy="1069616"/>
                <a:chOff x="6191250" y="1599764"/>
                <a:chExt cx="3473483" cy="1069616"/>
              </a:xfrm>
              <a:grpFill/>
            </p:grpSpPr>
            <p:sp>
              <p:nvSpPr>
                <p:cNvPr id="56" name="Freeform 120"/>
                <p:cNvSpPr/>
                <p:nvPr/>
              </p:nvSpPr>
              <p:spPr bwMode="auto">
                <a:xfrm>
                  <a:off x="6191250" y="1599766"/>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57" name="Freeform 121"/>
                <p:cNvSpPr/>
                <p:nvPr/>
              </p:nvSpPr>
              <p:spPr bwMode="auto">
                <a:xfrm flipH="1">
                  <a:off x="8043102" y="1599764"/>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sp>
            <p:nvSpPr>
              <p:cNvPr id="54" name="Freeform 118"/>
              <p:cNvSpPr/>
              <p:nvPr/>
            </p:nvSpPr>
            <p:spPr bwMode="auto">
              <a:xfrm rot="17954294">
                <a:off x="5349785"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sp>
            <p:nvSpPr>
              <p:cNvPr id="55" name="Freeform 119"/>
              <p:cNvSpPr/>
              <p:nvPr/>
            </p:nvSpPr>
            <p:spPr bwMode="auto">
              <a:xfrm rot="3645706" flipH="1">
                <a:off x="8875073" y="3127550"/>
                <a:ext cx="1621631" cy="1069614"/>
              </a:xfrm>
              <a:custGeom>
                <a:avLst/>
                <a:gdLst>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07636 w 4158105"/>
                  <a:gd name="connsiteY8" fmla="*/ 1069182 h 4110786"/>
                  <a:gd name="connsiteX9" fmla="*/ 398124 w 4158105"/>
                  <a:gd name="connsiteY9" fmla="*/ 919162 h 4110786"/>
                  <a:gd name="connsiteX10" fmla="*/ 2106264 w 4158105"/>
                  <a:gd name="connsiteY10" fmla="*/ 319178 h 4110786"/>
                  <a:gd name="connsiteX11" fmla="*/ 2198792 w 4158105"/>
                  <a:gd name="connsiteY11" fmla="*/ 323850 h 4110786"/>
                  <a:gd name="connsiteX12" fmla="*/ 2019755 w 4158105"/>
                  <a:gd name="connsiteY12" fmla="*/ 323850 h 4110786"/>
                  <a:gd name="connsiteX13" fmla="*/ 2019755 w 4158105"/>
                  <a:gd name="connsiteY13" fmla="*/ 323546 h 4110786"/>
                  <a:gd name="connsiteX14" fmla="*/ 2106264 w 4158105"/>
                  <a:gd name="connsiteY14" fmla="*/ 319178 h 4110786"/>
                  <a:gd name="connsiteX15" fmla="*/ 2224351 w 4158105"/>
                  <a:gd name="connsiteY15" fmla="*/ 13068 h 4110786"/>
                  <a:gd name="connsiteX16" fmla="*/ 4158105 w 4158105"/>
                  <a:gd name="connsiteY16" fmla="*/ 2058946 h 4110786"/>
                  <a:gd name="connsiteX17" fmla="*/ 2106265 w 4158105"/>
                  <a:gd name="connsiteY17" fmla="*/ 4110786 h 4110786"/>
                  <a:gd name="connsiteX18" fmla="*/ 54424 w 4158105"/>
                  <a:gd name="connsiteY18" fmla="*/ 2058946 h 4110786"/>
                  <a:gd name="connsiteX19" fmla="*/ 574232 w 4158105"/>
                  <a:gd name="connsiteY19" fmla="*/ 1234330 h 4110786"/>
                  <a:gd name="connsiteX20" fmla="*/ 366497 w 4158105"/>
                  <a:gd name="connsiteY20" fmla="*/ 2058945 h 4110786"/>
                  <a:gd name="connsiteX21" fmla="*/ 2106264 w 4158105"/>
                  <a:gd name="connsiteY21" fmla="*/ 3798712 h 4110786"/>
                  <a:gd name="connsiteX22" fmla="*/ 3846030 w 4158105"/>
                  <a:gd name="connsiteY22" fmla="*/ 2058945 h 4110786"/>
                  <a:gd name="connsiteX23" fmla="*/ 2198792 w 4158105"/>
                  <a:gd name="connsiteY23" fmla="*/ 323850 h 4110786"/>
                  <a:gd name="connsiteX24" fmla="*/ 2219780 w 4158105"/>
                  <a:gd name="connsiteY24" fmla="*/ 323850 h 4110786"/>
                  <a:gd name="connsiteX25" fmla="*/ 2224351 w 4158105"/>
                  <a:gd name="connsiteY25" fmla="*/ 13068 h 4110786"/>
                  <a:gd name="connsiteX26" fmla="*/ 2019755 w 4158105"/>
                  <a:gd name="connsiteY26" fmla="*/ 11473 h 4110786"/>
                  <a:gd name="connsiteX27" fmla="*/ 2019755 w 4158105"/>
                  <a:gd name="connsiteY27" fmla="*/ 323546 h 4110786"/>
                  <a:gd name="connsiteX28" fmla="*/ 668844 w 4158105"/>
                  <a:gd name="connsiteY28" fmla="*/ 1079241 h 4110786"/>
                  <a:gd name="connsiteX29" fmla="*/ 399753 w 4158105"/>
                  <a:gd name="connsiteY29" fmla="*/ 920125 h 4110786"/>
                  <a:gd name="connsiteX30" fmla="*/ 2019755 w 4158105"/>
                  <a:gd name="connsiteY30" fmla="*/ 11473 h 4110786"/>
                  <a:gd name="connsiteX31" fmla="*/ 2224543 w 4158105"/>
                  <a:gd name="connsiteY31" fmla="*/ 0 h 4110786"/>
                  <a:gd name="connsiteX32" fmla="*/ 2224351 w 4158105"/>
                  <a:gd name="connsiteY32" fmla="*/ 13068 h 4110786"/>
                  <a:gd name="connsiteX33" fmla="*/ 2106265 w 4158105"/>
                  <a:gd name="connsiteY33" fmla="*/ 7105 h 4110786"/>
                  <a:gd name="connsiteX34" fmla="*/ 2019755 w 4158105"/>
                  <a:gd name="connsiteY34" fmla="*/ 11473 h 4110786"/>
                  <a:gd name="connsiteX35" fmla="*/ 2019755 w 4158105"/>
                  <a:gd name="connsiteY35" fmla="*/ 2381 h 4110786"/>
                  <a:gd name="connsiteX36" fmla="*/ 2224543 w 4158105"/>
                  <a:gd name="connsiteY36"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08772 w 4158105"/>
                  <a:gd name="connsiteY7" fmla="*/ 1069886 h 4110786"/>
                  <a:gd name="connsiteX8" fmla="*/ 398124 w 4158105"/>
                  <a:gd name="connsiteY8" fmla="*/ 919162 h 4110786"/>
                  <a:gd name="connsiteX9" fmla="*/ 2106264 w 4158105"/>
                  <a:gd name="connsiteY9" fmla="*/ 319178 h 4110786"/>
                  <a:gd name="connsiteX10" fmla="*/ 2198792 w 4158105"/>
                  <a:gd name="connsiteY10" fmla="*/ 323850 h 4110786"/>
                  <a:gd name="connsiteX11" fmla="*/ 2019755 w 4158105"/>
                  <a:gd name="connsiteY11" fmla="*/ 323850 h 4110786"/>
                  <a:gd name="connsiteX12" fmla="*/ 2019755 w 4158105"/>
                  <a:gd name="connsiteY12" fmla="*/ 323546 h 4110786"/>
                  <a:gd name="connsiteX13" fmla="*/ 2106264 w 4158105"/>
                  <a:gd name="connsiteY13" fmla="*/ 319178 h 4110786"/>
                  <a:gd name="connsiteX14" fmla="*/ 2224351 w 4158105"/>
                  <a:gd name="connsiteY14" fmla="*/ 13068 h 4110786"/>
                  <a:gd name="connsiteX15" fmla="*/ 4158105 w 4158105"/>
                  <a:gd name="connsiteY15" fmla="*/ 2058946 h 4110786"/>
                  <a:gd name="connsiteX16" fmla="*/ 2106265 w 4158105"/>
                  <a:gd name="connsiteY16" fmla="*/ 4110786 h 4110786"/>
                  <a:gd name="connsiteX17" fmla="*/ 54424 w 4158105"/>
                  <a:gd name="connsiteY17" fmla="*/ 2058946 h 4110786"/>
                  <a:gd name="connsiteX18" fmla="*/ 574232 w 4158105"/>
                  <a:gd name="connsiteY18" fmla="*/ 1234330 h 4110786"/>
                  <a:gd name="connsiteX19" fmla="*/ 366497 w 4158105"/>
                  <a:gd name="connsiteY19" fmla="*/ 2058945 h 4110786"/>
                  <a:gd name="connsiteX20" fmla="*/ 2106264 w 4158105"/>
                  <a:gd name="connsiteY20" fmla="*/ 3798712 h 4110786"/>
                  <a:gd name="connsiteX21" fmla="*/ 3846030 w 4158105"/>
                  <a:gd name="connsiteY21" fmla="*/ 2058945 h 4110786"/>
                  <a:gd name="connsiteX22" fmla="*/ 2198792 w 4158105"/>
                  <a:gd name="connsiteY22" fmla="*/ 323850 h 4110786"/>
                  <a:gd name="connsiteX23" fmla="*/ 2219780 w 4158105"/>
                  <a:gd name="connsiteY23" fmla="*/ 323850 h 4110786"/>
                  <a:gd name="connsiteX24" fmla="*/ 2224351 w 4158105"/>
                  <a:gd name="connsiteY24" fmla="*/ 13068 h 4110786"/>
                  <a:gd name="connsiteX25" fmla="*/ 2019755 w 4158105"/>
                  <a:gd name="connsiteY25" fmla="*/ 11473 h 4110786"/>
                  <a:gd name="connsiteX26" fmla="*/ 2019755 w 4158105"/>
                  <a:gd name="connsiteY26" fmla="*/ 323546 h 4110786"/>
                  <a:gd name="connsiteX27" fmla="*/ 668844 w 4158105"/>
                  <a:gd name="connsiteY27" fmla="*/ 1079241 h 4110786"/>
                  <a:gd name="connsiteX28" fmla="*/ 399753 w 4158105"/>
                  <a:gd name="connsiteY28" fmla="*/ 920125 h 4110786"/>
                  <a:gd name="connsiteX29" fmla="*/ 2019755 w 4158105"/>
                  <a:gd name="connsiteY29" fmla="*/ 11473 h 4110786"/>
                  <a:gd name="connsiteX30" fmla="*/ 2224543 w 4158105"/>
                  <a:gd name="connsiteY30" fmla="*/ 0 h 4110786"/>
                  <a:gd name="connsiteX31" fmla="*/ 2224351 w 4158105"/>
                  <a:gd name="connsiteY31" fmla="*/ 13068 h 4110786"/>
                  <a:gd name="connsiteX32" fmla="*/ 2106265 w 4158105"/>
                  <a:gd name="connsiteY32" fmla="*/ 7105 h 4110786"/>
                  <a:gd name="connsiteX33" fmla="*/ 2019755 w 4158105"/>
                  <a:gd name="connsiteY33" fmla="*/ 11473 h 4110786"/>
                  <a:gd name="connsiteX34" fmla="*/ 2019755 w 4158105"/>
                  <a:gd name="connsiteY34" fmla="*/ 2381 h 4110786"/>
                  <a:gd name="connsiteX35" fmla="*/ 2224543 w 4158105"/>
                  <a:gd name="connsiteY35" fmla="*/ 0 h 4110786"/>
                  <a:gd name="connsiteX0" fmla="*/ 668844 w 4158105"/>
                  <a:gd name="connsiteY0" fmla="*/ 1079241 h 4110786"/>
                  <a:gd name="connsiteX1" fmla="*/ 671967 w 4158105"/>
                  <a:gd name="connsiteY1" fmla="*/ 1081087 h 4110786"/>
                  <a:gd name="connsiteX2" fmla="*/ 576717 w 4158105"/>
                  <a:gd name="connsiteY2" fmla="*/ 1235869 h 4110786"/>
                  <a:gd name="connsiteX3" fmla="*/ 574232 w 4158105"/>
                  <a:gd name="connsiteY3" fmla="*/ 1234330 h 4110786"/>
                  <a:gd name="connsiteX4" fmla="*/ 668844 w 4158105"/>
                  <a:gd name="connsiteY4" fmla="*/ 1079241 h 4110786"/>
                  <a:gd name="connsiteX5" fmla="*/ 398124 w 4158105"/>
                  <a:gd name="connsiteY5" fmla="*/ 919162 h 4110786"/>
                  <a:gd name="connsiteX6" fmla="*/ 399753 w 4158105"/>
                  <a:gd name="connsiteY6" fmla="*/ 920125 h 4110786"/>
                  <a:gd name="connsiteX7" fmla="*/ 398124 w 4158105"/>
                  <a:gd name="connsiteY7" fmla="*/ 919162 h 4110786"/>
                  <a:gd name="connsiteX8" fmla="*/ 2106264 w 4158105"/>
                  <a:gd name="connsiteY8" fmla="*/ 319178 h 4110786"/>
                  <a:gd name="connsiteX9" fmla="*/ 2198792 w 4158105"/>
                  <a:gd name="connsiteY9" fmla="*/ 323850 h 4110786"/>
                  <a:gd name="connsiteX10" fmla="*/ 2019755 w 4158105"/>
                  <a:gd name="connsiteY10" fmla="*/ 323850 h 4110786"/>
                  <a:gd name="connsiteX11" fmla="*/ 2019755 w 4158105"/>
                  <a:gd name="connsiteY11" fmla="*/ 323546 h 4110786"/>
                  <a:gd name="connsiteX12" fmla="*/ 2106264 w 4158105"/>
                  <a:gd name="connsiteY12" fmla="*/ 319178 h 4110786"/>
                  <a:gd name="connsiteX13" fmla="*/ 2224351 w 4158105"/>
                  <a:gd name="connsiteY13" fmla="*/ 13068 h 4110786"/>
                  <a:gd name="connsiteX14" fmla="*/ 4158105 w 4158105"/>
                  <a:gd name="connsiteY14" fmla="*/ 2058946 h 4110786"/>
                  <a:gd name="connsiteX15" fmla="*/ 2106265 w 4158105"/>
                  <a:gd name="connsiteY15" fmla="*/ 4110786 h 4110786"/>
                  <a:gd name="connsiteX16" fmla="*/ 54424 w 4158105"/>
                  <a:gd name="connsiteY16" fmla="*/ 2058946 h 4110786"/>
                  <a:gd name="connsiteX17" fmla="*/ 574232 w 4158105"/>
                  <a:gd name="connsiteY17" fmla="*/ 1234330 h 4110786"/>
                  <a:gd name="connsiteX18" fmla="*/ 366497 w 4158105"/>
                  <a:gd name="connsiteY18" fmla="*/ 2058945 h 4110786"/>
                  <a:gd name="connsiteX19" fmla="*/ 2106264 w 4158105"/>
                  <a:gd name="connsiteY19" fmla="*/ 3798712 h 4110786"/>
                  <a:gd name="connsiteX20" fmla="*/ 3846030 w 4158105"/>
                  <a:gd name="connsiteY20" fmla="*/ 2058945 h 4110786"/>
                  <a:gd name="connsiteX21" fmla="*/ 2198792 w 4158105"/>
                  <a:gd name="connsiteY21" fmla="*/ 323850 h 4110786"/>
                  <a:gd name="connsiteX22" fmla="*/ 2219780 w 4158105"/>
                  <a:gd name="connsiteY22" fmla="*/ 323850 h 4110786"/>
                  <a:gd name="connsiteX23" fmla="*/ 2224351 w 4158105"/>
                  <a:gd name="connsiteY23" fmla="*/ 13068 h 4110786"/>
                  <a:gd name="connsiteX24" fmla="*/ 2019755 w 4158105"/>
                  <a:gd name="connsiteY24" fmla="*/ 11473 h 4110786"/>
                  <a:gd name="connsiteX25" fmla="*/ 2019755 w 4158105"/>
                  <a:gd name="connsiteY25" fmla="*/ 323546 h 4110786"/>
                  <a:gd name="connsiteX26" fmla="*/ 668844 w 4158105"/>
                  <a:gd name="connsiteY26" fmla="*/ 1079241 h 4110786"/>
                  <a:gd name="connsiteX27" fmla="*/ 399753 w 4158105"/>
                  <a:gd name="connsiteY27" fmla="*/ 920125 h 4110786"/>
                  <a:gd name="connsiteX28" fmla="*/ 2019755 w 4158105"/>
                  <a:gd name="connsiteY28" fmla="*/ 11473 h 4110786"/>
                  <a:gd name="connsiteX29" fmla="*/ 2224543 w 4158105"/>
                  <a:gd name="connsiteY29" fmla="*/ 0 h 4110786"/>
                  <a:gd name="connsiteX30" fmla="*/ 2224351 w 4158105"/>
                  <a:gd name="connsiteY30" fmla="*/ 13068 h 4110786"/>
                  <a:gd name="connsiteX31" fmla="*/ 2106265 w 4158105"/>
                  <a:gd name="connsiteY31" fmla="*/ 7105 h 4110786"/>
                  <a:gd name="connsiteX32" fmla="*/ 2019755 w 4158105"/>
                  <a:gd name="connsiteY32" fmla="*/ 11473 h 4110786"/>
                  <a:gd name="connsiteX33" fmla="*/ 2019755 w 4158105"/>
                  <a:gd name="connsiteY33" fmla="*/ 2381 h 4110786"/>
                  <a:gd name="connsiteX34" fmla="*/ 2224543 w 4158105"/>
                  <a:gd name="connsiteY34"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644913 w 4228786"/>
                  <a:gd name="connsiteY3" fmla="*/ 1234330 h 4110786"/>
                  <a:gd name="connsiteX4" fmla="*/ 739525 w 4228786"/>
                  <a:gd name="connsiteY4" fmla="*/ 1079241 h 4110786"/>
                  <a:gd name="connsiteX5" fmla="*/ 468805 w 4228786"/>
                  <a:gd name="connsiteY5" fmla="*/ 919162 h 4110786"/>
                  <a:gd name="connsiteX6" fmla="*/ 470434 w 4228786"/>
                  <a:gd name="connsiteY6" fmla="*/ 920125 h 4110786"/>
                  <a:gd name="connsiteX7" fmla="*/ 468805 w 4228786"/>
                  <a:gd name="connsiteY7" fmla="*/ 919162 h 4110786"/>
                  <a:gd name="connsiteX8" fmla="*/ 2176945 w 4228786"/>
                  <a:gd name="connsiteY8" fmla="*/ 319178 h 4110786"/>
                  <a:gd name="connsiteX9" fmla="*/ 2269473 w 4228786"/>
                  <a:gd name="connsiteY9" fmla="*/ 323850 h 4110786"/>
                  <a:gd name="connsiteX10" fmla="*/ 2090436 w 4228786"/>
                  <a:gd name="connsiteY10" fmla="*/ 323850 h 4110786"/>
                  <a:gd name="connsiteX11" fmla="*/ 2090436 w 4228786"/>
                  <a:gd name="connsiteY11" fmla="*/ 323546 h 4110786"/>
                  <a:gd name="connsiteX12" fmla="*/ 2176945 w 4228786"/>
                  <a:gd name="connsiteY12" fmla="*/ 319178 h 4110786"/>
                  <a:gd name="connsiteX13" fmla="*/ 2295032 w 4228786"/>
                  <a:gd name="connsiteY13" fmla="*/ 13068 h 4110786"/>
                  <a:gd name="connsiteX14" fmla="*/ 4228786 w 4228786"/>
                  <a:gd name="connsiteY14" fmla="*/ 2058946 h 4110786"/>
                  <a:gd name="connsiteX15" fmla="*/ 2176946 w 4228786"/>
                  <a:gd name="connsiteY15" fmla="*/ 4110786 h 4110786"/>
                  <a:gd name="connsiteX16" fmla="*/ 125105 w 4228786"/>
                  <a:gd name="connsiteY16" fmla="*/ 2058946 h 4110786"/>
                  <a:gd name="connsiteX17" fmla="*/ 437178 w 4228786"/>
                  <a:gd name="connsiteY17" fmla="*/ 2058945 h 4110786"/>
                  <a:gd name="connsiteX18" fmla="*/ 2176945 w 4228786"/>
                  <a:gd name="connsiteY18" fmla="*/ 3798712 h 4110786"/>
                  <a:gd name="connsiteX19" fmla="*/ 3916711 w 4228786"/>
                  <a:gd name="connsiteY19" fmla="*/ 2058945 h 4110786"/>
                  <a:gd name="connsiteX20" fmla="*/ 2269473 w 4228786"/>
                  <a:gd name="connsiteY20" fmla="*/ 323850 h 4110786"/>
                  <a:gd name="connsiteX21" fmla="*/ 2290461 w 4228786"/>
                  <a:gd name="connsiteY21" fmla="*/ 323850 h 4110786"/>
                  <a:gd name="connsiteX22" fmla="*/ 2295032 w 4228786"/>
                  <a:gd name="connsiteY22" fmla="*/ 13068 h 4110786"/>
                  <a:gd name="connsiteX23" fmla="*/ 2090436 w 4228786"/>
                  <a:gd name="connsiteY23" fmla="*/ 11473 h 4110786"/>
                  <a:gd name="connsiteX24" fmla="*/ 2090436 w 4228786"/>
                  <a:gd name="connsiteY24" fmla="*/ 323546 h 4110786"/>
                  <a:gd name="connsiteX25" fmla="*/ 739525 w 4228786"/>
                  <a:gd name="connsiteY25" fmla="*/ 1079241 h 4110786"/>
                  <a:gd name="connsiteX26" fmla="*/ 470434 w 4228786"/>
                  <a:gd name="connsiteY26" fmla="*/ 920125 h 4110786"/>
                  <a:gd name="connsiteX27" fmla="*/ 2090436 w 4228786"/>
                  <a:gd name="connsiteY27" fmla="*/ 11473 h 4110786"/>
                  <a:gd name="connsiteX28" fmla="*/ 2295224 w 4228786"/>
                  <a:gd name="connsiteY28" fmla="*/ 0 h 4110786"/>
                  <a:gd name="connsiteX29" fmla="*/ 2295032 w 4228786"/>
                  <a:gd name="connsiteY29" fmla="*/ 13068 h 4110786"/>
                  <a:gd name="connsiteX30" fmla="*/ 2176946 w 4228786"/>
                  <a:gd name="connsiteY30" fmla="*/ 7105 h 4110786"/>
                  <a:gd name="connsiteX31" fmla="*/ 2090436 w 4228786"/>
                  <a:gd name="connsiteY31" fmla="*/ 11473 h 4110786"/>
                  <a:gd name="connsiteX32" fmla="*/ 2090436 w 4228786"/>
                  <a:gd name="connsiteY32" fmla="*/ 2381 h 4110786"/>
                  <a:gd name="connsiteX33" fmla="*/ 2295224 w 4228786"/>
                  <a:gd name="connsiteY33" fmla="*/ 0 h 4110786"/>
                  <a:gd name="connsiteX0" fmla="*/ 739525 w 4228786"/>
                  <a:gd name="connsiteY0" fmla="*/ 1079241 h 4110786"/>
                  <a:gd name="connsiteX1" fmla="*/ 742648 w 4228786"/>
                  <a:gd name="connsiteY1" fmla="*/ 1081087 h 4110786"/>
                  <a:gd name="connsiteX2" fmla="*/ 647398 w 4228786"/>
                  <a:gd name="connsiteY2" fmla="*/ 1235869 h 4110786"/>
                  <a:gd name="connsiteX3" fmla="*/ 739525 w 4228786"/>
                  <a:gd name="connsiteY3" fmla="*/ 1079241 h 4110786"/>
                  <a:gd name="connsiteX4" fmla="*/ 468805 w 4228786"/>
                  <a:gd name="connsiteY4" fmla="*/ 919162 h 4110786"/>
                  <a:gd name="connsiteX5" fmla="*/ 470434 w 4228786"/>
                  <a:gd name="connsiteY5" fmla="*/ 920125 h 4110786"/>
                  <a:gd name="connsiteX6" fmla="*/ 468805 w 4228786"/>
                  <a:gd name="connsiteY6" fmla="*/ 919162 h 4110786"/>
                  <a:gd name="connsiteX7" fmla="*/ 2176945 w 4228786"/>
                  <a:gd name="connsiteY7" fmla="*/ 319178 h 4110786"/>
                  <a:gd name="connsiteX8" fmla="*/ 2269473 w 4228786"/>
                  <a:gd name="connsiteY8" fmla="*/ 323850 h 4110786"/>
                  <a:gd name="connsiteX9" fmla="*/ 2090436 w 4228786"/>
                  <a:gd name="connsiteY9" fmla="*/ 323850 h 4110786"/>
                  <a:gd name="connsiteX10" fmla="*/ 2090436 w 4228786"/>
                  <a:gd name="connsiteY10" fmla="*/ 323546 h 4110786"/>
                  <a:gd name="connsiteX11" fmla="*/ 2176945 w 4228786"/>
                  <a:gd name="connsiteY11" fmla="*/ 319178 h 4110786"/>
                  <a:gd name="connsiteX12" fmla="*/ 2295032 w 4228786"/>
                  <a:gd name="connsiteY12" fmla="*/ 13068 h 4110786"/>
                  <a:gd name="connsiteX13" fmla="*/ 4228786 w 4228786"/>
                  <a:gd name="connsiteY13" fmla="*/ 2058946 h 4110786"/>
                  <a:gd name="connsiteX14" fmla="*/ 2176946 w 4228786"/>
                  <a:gd name="connsiteY14" fmla="*/ 4110786 h 4110786"/>
                  <a:gd name="connsiteX15" fmla="*/ 125105 w 4228786"/>
                  <a:gd name="connsiteY15" fmla="*/ 2058946 h 4110786"/>
                  <a:gd name="connsiteX16" fmla="*/ 437178 w 4228786"/>
                  <a:gd name="connsiteY16" fmla="*/ 2058945 h 4110786"/>
                  <a:gd name="connsiteX17" fmla="*/ 2176945 w 4228786"/>
                  <a:gd name="connsiteY17" fmla="*/ 3798712 h 4110786"/>
                  <a:gd name="connsiteX18" fmla="*/ 3916711 w 4228786"/>
                  <a:gd name="connsiteY18" fmla="*/ 2058945 h 4110786"/>
                  <a:gd name="connsiteX19" fmla="*/ 2269473 w 4228786"/>
                  <a:gd name="connsiteY19" fmla="*/ 323850 h 4110786"/>
                  <a:gd name="connsiteX20" fmla="*/ 2290461 w 4228786"/>
                  <a:gd name="connsiteY20" fmla="*/ 323850 h 4110786"/>
                  <a:gd name="connsiteX21" fmla="*/ 2295032 w 4228786"/>
                  <a:gd name="connsiteY21" fmla="*/ 13068 h 4110786"/>
                  <a:gd name="connsiteX22" fmla="*/ 2090436 w 4228786"/>
                  <a:gd name="connsiteY22" fmla="*/ 11473 h 4110786"/>
                  <a:gd name="connsiteX23" fmla="*/ 2090436 w 4228786"/>
                  <a:gd name="connsiteY23" fmla="*/ 323546 h 4110786"/>
                  <a:gd name="connsiteX24" fmla="*/ 739525 w 4228786"/>
                  <a:gd name="connsiteY24" fmla="*/ 1079241 h 4110786"/>
                  <a:gd name="connsiteX25" fmla="*/ 470434 w 4228786"/>
                  <a:gd name="connsiteY25" fmla="*/ 920125 h 4110786"/>
                  <a:gd name="connsiteX26" fmla="*/ 2090436 w 4228786"/>
                  <a:gd name="connsiteY26" fmla="*/ 11473 h 4110786"/>
                  <a:gd name="connsiteX27" fmla="*/ 2295224 w 4228786"/>
                  <a:gd name="connsiteY27" fmla="*/ 0 h 4110786"/>
                  <a:gd name="connsiteX28" fmla="*/ 2295032 w 4228786"/>
                  <a:gd name="connsiteY28" fmla="*/ 13068 h 4110786"/>
                  <a:gd name="connsiteX29" fmla="*/ 2176946 w 4228786"/>
                  <a:gd name="connsiteY29" fmla="*/ 7105 h 4110786"/>
                  <a:gd name="connsiteX30" fmla="*/ 2090436 w 4228786"/>
                  <a:gd name="connsiteY30" fmla="*/ 11473 h 4110786"/>
                  <a:gd name="connsiteX31" fmla="*/ 2090436 w 4228786"/>
                  <a:gd name="connsiteY31" fmla="*/ 2381 h 4110786"/>
                  <a:gd name="connsiteX32" fmla="*/ 2295224 w 4228786"/>
                  <a:gd name="connsiteY32"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295032 w 4228786"/>
                  <a:gd name="connsiteY27" fmla="*/ 13068 h 4110786"/>
                  <a:gd name="connsiteX28" fmla="*/ 2176946 w 4228786"/>
                  <a:gd name="connsiteY28" fmla="*/ 7105 h 4110786"/>
                  <a:gd name="connsiteX29" fmla="*/ 2090436 w 4228786"/>
                  <a:gd name="connsiteY29" fmla="*/ 11473 h 4110786"/>
                  <a:gd name="connsiteX30" fmla="*/ 2090436 w 4228786"/>
                  <a:gd name="connsiteY30" fmla="*/ 2381 h 4110786"/>
                  <a:gd name="connsiteX31" fmla="*/ 2295224 w 4228786"/>
                  <a:gd name="connsiteY31" fmla="*/ 0 h 4110786"/>
                  <a:gd name="connsiteX0" fmla="*/ 739525 w 4228786"/>
                  <a:gd name="connsiteY0" fmla="*/ 1079241 h 4110786"/>
                  <a:gd name="connsiteX1" fmla="*/ 742648 w 4228786"/>
                  <a:gd name="connsiteY1" fmla="*/ 1081087 h 4110786"/>
                  <a:gd name="connsiteX2" fmla="*/ 739525 w 4228786"/>
                  <a:gd name="connsiteY2" fmla="*/ 1079241 h 4110786"/>
                  <a:gd name="connsiteX3" fmla="*/ 468805 w 4228786"/>
                  <a:gd name="connsiteY3" fmla="*/ 919162 h 4110786"/>
                  <a:gd name="connsiteX4" fmla="*/ 470434 w 4228786"/>
                  <a:gd name="connsiteY4" fmla="*/ 920125 h 4110786"/>
                  <a:gd name="connsiteX5" fmla="*/ 468805 w 4228786"/>
                  <a:gd name="connsiteY5" fmla="*/ 919162 h 4110786"/>
                  <a:gd name="connsiteX6" fmla="*/ 2176945 w 4228786"/>
                  <a:gd name="connsiteY6" fmla="*/ 319178 h 4110786"/>
                  <a:gd name="connsiteX7" fmla="*/ 2269473 w 4228786"/>
                  <a:gd name="connsiteY7" fmla="*/ 323850 h 4110786"/>
                  <a:gd name="connsiteX8" fmla="*/ 2090436 w 4228786"/>
                  <a:gd name="connsiteY8" fmla="*/ 323850 h 4110786"/>
                  <a:gd name="connsiteX9" fmla="*/ 2090436 w 4228786"/>
                  <a:gd name="connsiteY9" fmla="*/ 323546 h 4110786"/>
                  <a:gd name="connsiteX10" fmla="*/ 2176945 w 4228786"/>
                  <a:gd name="connsiteY10" fmla="*/ 319178 h 4110786"/>
                  <a:gd name="connsiteX11" fmla="*/ 2295032 w 4228786"/>
                  <a:gd name="connsiteY11" fmla="*/ 13068 h 4110786"/>
                  <a:gd name="connsiteX12" fmla="*/ 4228786 w 4228786"/>
                  <a:gd name="connsiteY12" fmla="*/ 2058946 h 4110786"/>
                  <a:gd name="connsiteX13" fmla="*/ 2176946 w 4228786"/>
                  <a:gd name="connsiteY13" fmla="*/ 4110786 h 4110786"/>
                  <a:gd name="connsiteX14" fmla="*/ 125105 w 4228786"/>
                  <a:gd name="connsiteY14" fmla="*/ 2058946 h 4110786"/>
                  <a:gd name="connsiteX15" fmla="*/ 437178 w 4228786"/>
                  <a:gd name="connsiteY15" fmla="*/ 2058945 h 4110786"/>
                  <a:gd name="connsiteX16" fmla="*/ 2176945 w 4228786"/>
                  <a:gd name="connsiteY16" fmla="*/ 3798712 h 4110786"/>
                  <a:gd name="connsiteX17" fmla="*/ 3916711 w 4228786"/>
                  <a:gd name="connsiteY17" fmla="*/ 2058945 h 4110786"/>
                  <a:gd name="connsiteX18" fmla="*/ 2269473 w 4228786"/>
                  <a:gd name="connsiteY18" fmla="*/ 323850 h 4110786"/>
                  <a:gd name="connsiteX19" fmla="*/ 2290461 w 4228786"/>
                  <a:gd name="connsiteY19" fmla="*/ 323850 h 4110786"/>
                  <a:gd name="connsiteX20" fmla="*/ 2295032 w 4228786"/>
                  <a:gd name="connsiteY20" fmla="*/ 13068 h 4110786"/>
                  <a:gd name="connsiteX21" fmla="*/ 2090436 w 4228786"/>
                  <a:gd name="connsiteY21" fmla="*/ 11473 h 4110786"/>
                  <a:gd name="connsiteX22" fmla="*/ 2090436 w 4228786"/>
                  <a:gd name="connsiteY22" fmla="*/ 323546 h 4110786"/>
                  <a:gd name="connsiteX23" fmla="*/ 739525 w 4228786"/>
                  <a:gd name="connsiteY23" fmla="*/ 1079241 h 4110786"/>
                  <a:gd name="connsiteX24" fmla="*/ 470434 w 4228786"/>
                  <a:gd name="connsiteY24" fmla="*/ 920125 h 4110786"/>
                  <a:gd name="connsiteX25" fmla="*/ 2090436 w 4228786"/>
                  <a:gd name="connsiteY25" fmla="*/ 11473 h 4110786"/>
                  <a:gd name="connsiteX26" fmla="*/ 2295224 w 4228786"/>
                  <a:gd name="connsiteY26" fmla="*/ 0 h 4110786"/>
                  <a:gd name="connsiteX27" fmla="*/ 2176946 w 4228786"/>
                  <a:gd name="connsiteY27" fmla="*/ 7105 h 4110786"/>
                  <a:gd name="connsiteX28" fmla="*/ 2090436 w 4228786"/>
                  <a:gd name="connsiteY28" fmla="*/ 11473 h 4110786"/>
                  <a:gd name="connsiteX29" fmla="*/ 2090436 w 4228786"/>
                  <a:gd name="connsiteY29" fmla="*/ 2381 h 4110786"/>
                  <a:gd name="connsiteX30" fmla="*/ 2295224 w 4228786"/>
                  <a:gd name="connsiteY30" fmla="*/ 0 h 4110786"/>
                  <a:gd name="connsiteX0" fmla="*/ 739525 w 4228949"/>
                  <a:gd name="connsiteY0" fmla="*/ 1079241 h 4110786"/>
                  <a:gd name="connsiteX1" fmla="*/ 742648 w 4228949"/>
                  <a:gd name="connsiteY1" fmla="*/ 1081087 h 4110786"/>
                  <a:gd name="connsiteX2" fmla="*/ 739525 w 4228949"/>
                  <a:gd name="connsiteY2" fmla="*/ 1079241 h 4110786"/>
                  <a:gd name="connsiteX3" fmla="*/ 468805 w 4228949"/>
                  <a:gd name="connsiteY3" fmla="*/ 919162 h 4110786"/>
                  <a:gd name="connsiteX4" fmla="*/ 470434 w 4228949"/>
                  <a:gd name="connsiteY4" fmla="*/ 920125 h 4110786"/>
                  <a:gd name="connsiteX5" fmla="*/ 468805 w 4228949"/>
                  <a:gd name="connsiteY5" fmla="*/ 919162 h 4110786"/>
                  <a:gd name="connsiteX6" fmla="*/ 2176945 w 4228949"/>
                  <a:gd name="connsiteY6" fmla="*/ 319178 h 4110786"/>
                  <a:gd name="connsiteX7" fmla="*/ 2269473 w 4228949"/>
                  <a:gd name="connsiteY7" fmla="*/ 323850 h 4110786"/>
                  <a:gd name="connsiteX8" fmla="*/ 2090436 w 4228949"/>
                  <a:gd name="connsiteY8" fmla="*/ 323850 h 4110786"/>
                  <a:gd name="connsiteX9" fmla="*/ 2090436 w 4228949"/>
                  <a:gd name="connsiteY9" fmla="*/ 323546 h 4110786"/>
                  <a:gd name="connsiteX10" fmla="*/ 2176945 w 4228949"/>
                  <a:gd name="connsiteY10" fmla="*/ 319178 h 4110786"/>
                  <a:gd name="connsiteX11" fmla="*/ 2290461 w 4228949"/>
                  <a:gd name="connsiteY11" fmla="*/ 323850 h 4110786"/>
                  <a:gd name="connsiteX12" fmla="*/ 4228786 w 4228949"/>
                  <a:gd name="connsiteY12" fmla="*/ 2058946 h 4110786"/>
                  <a:gd name="connsiteX13" fmla="*/ 2176946 w 4228949"/>
                  <a:gd name="connsiteY13" fmla="*/ 4110786 h 4110786"/>
                  <a:gd name="connsiteX14" fmla="*/ 125105 w 4228949"/>
                  <a:gd name="connsiteY14" fmla="*/ 2058946 h 4110786"/>
                  <a:gd name="connsiteX15" fmla="*/ 437178 w 4228949"/>
                  <a:gd name="connsiteY15" fmla="*/ 2058945 h 4110786"/>
                  <a:gd name="connsiteX16" fmla="*/ 2176945 w 4228949"/>
                  <a:gd name="connsiteY16" fmla="*/ 3798712 h 4110786"/>
                  <a:gd name="connsiteX17" fmla="*/ 3916711 w 4228949"/>
                  <a:gd name="connsiteY17" fmla="*/ 2058945 h 4110786"/>
                  <a:gd name="connsiteX18" fmla="*/ 2269473 w 4228949"/>
                  <a:gd name="connsiteY18" fmla="*/ 323850 h 4110786"/>
                  <a:gd name="connsiteX19" fmla="*/ 2290461 w 4228949"/>
                  <a:gd name="connsiteY19" fmla="*/ 323850 h 4110786"/>
                  <a:gd name="connsiteX20" fmla="*/ 2090436 w 4228949"/>
                  <a:gd name="connsiteY20" fmla="*/ 11473 h 4110786"/>
                  <a:gd name="connsiteX21" fmla="*/ 2090436 w 4228949"/>
                  <a:gd name="connsiteY21" fmla="*/ 323546 h 4110786"/>
                  <a:gd name="connsiteX22" fmla="*/ 739525 w 4228949"/>
                  <a:gd name="connsiteY22" fmla="*/ 1079241 h 4110786"/>
                  <a:gd name="connsiteX23" fmla="*/ 470434 w 4228949"/>
                  <a:gd name="connsiteY23" fmla="*/ 920125 h 4110786"/>
                  <a:gd name="connsiteX24" fmla="*/ 2090436 w 4228949"/>
                  <a:gd name="connsiteY24" fmla="*/ 11473 h 4110786"/>
                  <a:gd name="connsiteX25" fmla="*/ 2295224 w 4228949"/>
                  <a:gd name="connsiteY25" fmla="*/ 0 h 4110786"/>
                  <a:gd name="connsiteX26" fmla="*/ 2176946 w 4228949"/>
                  <a:gd name="connsiteY26" fmla="*/ 7105 h 4110786"/>
                  <a:gd name="connsiteX27" fmla="*/ 2090436 w 4228949"/>
                  <a:gd name="connsiteY27" fmla="*/ 11473 h 4110786"/>
                  <a:gd name="connsiteX28" fmla="*/ 2090436 w 4228949"/>
                  <a:gd name="connsiteY28" fmla="*/ 2381 h 4110786"/>
                  <a:gd name="connsiteX29" fmla="*/ 2295224 w 4228949"/>
                  <a:gd name="connsiteY29" fmla="*/ 0 h 4110786"/>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176946 w 4228949"/>
                  <a:gd name="connsiteY26" fmla="*/ 4724 h 4108405"/>
                  <a:gd name="connsiteX27" fmla="*/ 2090436 w 4228949"/>
                  <a:gd name="connsiteY27" fmla="*/ 9092 h 4108405"/>
                  <a:gd name="connsiteX28" fmla="*/ 2090436 w 4228949"/>
                  <a:gd name="connsiteY28" fmla="*/ 0 h 4108405"/>
                  <a:gd name="connsiteX0" fmla="*/ 739525 w 4228949"/>
                  <a:gd name="connsiteY0" fmla="*/ 1076860 h 4108405"/>
                  <a:gd name="connsiteX1" fmla="*/ 742648 w 4228949"/>
                  <a:gd name="connsiteY1" fmla="*/ 1078706 h 4108405"/>
                  <a:gd name="connsiteX2" fmla="*/ 739525 w 4228949"/>
                  <a:gd name="connsiteY2" fmla="*/ 1076860 h 4108405"/>
                  <a:gd name="connsiteX3" fmla="*/ 468805 w 4228949"/>
                  <a:gd name="connsiteY3" fmla="*/ 916781 h 4108405"/>
                  <a:gd name="connsiteX4" fmla="*/ 470434 w 4228949"/>
                  <a:gd name="connsiteY4" fmla="*/ 917744 h 4108405"/>
                  <a:gd name="connsiteX5" fmla="*/ 468805 w 4228949"/>
                  <a:gd name="connsiteY5" fmla="*/ 916781 h 4108405"/>
                  <a:gd name="connsiteX6" fmla="*/ 2176945 w 4228949"/>
                  <a:gd name="connsiteY6" fmla="*/ 316797 h 4108405"/>
                  <a:gd name="connsiteX7" fmla="*/ 2269473 w 4228949"/>
                  <a:gd name="connsiteY7" fmla="*/ 321469 h 4108405"/>
                  <a:gd name="connsiteX8" fmla="*/ 2090436 w 4228949"/>
                  <a:gd name="connsiteY8" fmla="*/ 321469 h 4108405"/>
                  <a:gd name="connsiteX9" fmla="*/ 2090436 w 4228949"/>
                  <a:gd name="connsiteY9" fmla="*/ 321165 h 4108405"/>
                  <a:gd name="connsiteX10" fmla="*/ 2176945 w 4228949"/>
                  <a:gd name="connsiteY10" fmla="*/ 316797 h 4108405"/>
                  <a:gd name="connsiteX11" fmla="*/ 2290461 w 4228949"/>
                  <a:gd name="connsiteY11" fmla="*/ 321469 h 4108405"/>
                  <a:gd name="connsiteX12" fmla="*/ 4228786 w 4228949"/>
                  <a:gd name="connsiteY12" fmla="*/ 2056565 h 4108405"/>
                  <a:gd name="connsiteX13" fmla="*/ 2176946 w 4228949"/>
                  <a:gd name="connsiteY13" fmla="*/ 4108405 h 4108405"/>
                  <a:gd name="connsiteX14" fmla="*/ 125105 w 4228949"/>
                  <a:gd name="connsiteY14" fmla="*/ 2056565 h 4108405"/>
                  <a:gd name="connsiteX15" fmla="*/ 437178 w 4228949"/>
                  <a:gd name="connsiteY15" fmla="*/ 2056564 h 4108405"/>
                  <a:gd name="connsiteX16" fmla="*/ 2176945 w 4228949"/>
                  <a:gd name="connsiteY16" fmla="*/ 3796331 h 4108405"/>
                  <a:gd name="connsiteX17" fmla="*/ 3916711 w 4228949"/>
                  <a:gd name="connsiteY17" fmla="*/ 2056564 h 4108405"/>
                  <a:gd name="connsiteX18" fmla="*/ 2269473 w 4228949"/>
                  <a:gd name="connsiteY18" fmla="*/ 321469 h 4108405"/>
                  <a:gd name="connsiteX19" fmla="*/ 2290461 w 4228949"/>
                  <a:gd name="connsiteY19" fmla="*/ 321469 h 4108405"/>
                  <a:gd name="connsiteX20" fmla="*/ 2090436 w 4228949"/>
                  <a:gd name="connsiteY20" fmla="*/ 9092 h 4108405"/>
                  <a:gd name="connsiteX21" fmla="*/ 2090436 w 4228949"/>
                  <a:gd name="connsiteY21" fmla="*/ 321165 h 4108405"/>
                  <a:gd name="connsiteX22" fmla="*/ 739525 w 4228949"/>
                  <a:gd name="connsiteY22" fmla="*/ 1076860 h 4108405"/>
                  <a:gd name="connsiteX23" fmla="*/ 470434 w 4228949"/>
                  <a:gd name="connsiteY23" fmla="*/ 917744 h 4108405"/>
                  <a:gd name="connsiteX24" fmla="*/ 2090436 w 4228949"/>
                  <a:gd name="connsiteY24" fmla="*/ 9092 h 4108405"/>
                  <a:gd name="connsiteX25" fmla="*/ 2090436 w 4228949"/>
                  <a:gd name="connsiteY25" fmla="*/ 0 h 4108405"/>
                  <a:gd name="connsiteX26" fmla="*/ 2090436 w 4228949"/>
                  <a:gd name="connsiteY26" fmla="*/ 9092 h 4108405"/>
                  <a:gd name="connsiteX27" fmla="*/ 2090436 w 4228949"/>
                  <a:gd name="connsiteY27"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269473 w 4228925"/>
                  <a:gd name="connsiteY7" fmla="*/ 321469 h 4108405"/>
                  <a:gd name="connsiteX8" fmla="*/ 2090436 w 4228925"/>
                  <a:gd name="connsiteY8" fmla="*/ 321469 h 4108405"/>
                  <a:gd name="connsiteX9" fmla="*/ 2090436 w 4228925"/>
                  <a:gd name="connsiteY9" fmla="*/ 321165 h 4108405"/>
                  <a:gd name="connsiteX10" fmla="*/ 2176945 w 4228925"/>
                  <a:gd name="connsiteY10" fmla="*/ 316797 h 4108405"/>
                  <a:gd name="connsiteX11" fmla="*/ 2290461 w 4228925"/>
                  <a:gd name="connsiteY11" fmla="*/ 321469 h 4108405"/>
                  <a:gd name="connsiteX12" fmla="*/ 4228786 w 4228925"/>
                  <a:gd name="connsiteY12" fmla="*/ 2056565 h 4108405"/>
                  <a:gd name="connsiteX13" fmla="*/ 2176946 w 4228925"/>
                  <a:gd name="connsiteY13" fmla="*/ 4108405 h 4108405"/>
                  <a:gd name="connsiteX14" fmla="*/ 125105 w 4228925"/>
                  <a:gd name="connsiteY14" fmla="*/ 2056565 h 4108405"/>
                  <a:gd name="connsiteX15" fmla="*/ 437178 w 4228925"/>
                  <a:gd name="connsiteY15" fmla="*/ 2056564 h 4108405"/>
                  <a:gd name="connsiteX16" fmla="*/ 2176945 w 4228925"/>
                  <a:gd name="connsiteY16" fmla="*/ 3796331 h 4108405"/>
                  <a:gd name="connsiteX17" fmla="*/ 3916711 w 4228925"/>
                  <a:gd name="connsiteY17" fmla="*/ 2056564 h 4108405"/>
                  <a:gd name="connsiteX18" fmla="*/ 2290461 w 4228925"/>
                  <a:gd name="connsiteY18" fmla="*/ 321469 h 4108405"/>
                  <a:gd name="connsiteX19" fmla="*/ 2090436 w 4228925"/>
                  <a:gd name="connsiteY19" fmla="*/ 9092 h 4108405"/>
                  <a:gd name="connsiteX20" fmla="*/ 2090436 w 4228925"/>
                  <a:gd name="connsiteY20" fmla="*/ 321165 h 4108405"/>
                  <a:gd name="connsiteX21" fmla="*/ 739525 w 4228925"/>
                  <a:gd name="connsiteY21" fmla="*/ 1076860 h 4108405"/>
                  <a:gd name="connsiteX22" fmla="*/ 470434 w 4228925"/>
                  <a:gd name="connsiteY22" fmla="*/ 917744 h 4108405"/>
                  <a:gd name="connsiteX23" fmla="*/ 2090436 w 4228925"/>
                  <a:gd name="connsiteY23" fmla="*/ 9092 h 4108405"/>
                  <a:gd name="connsiteX24" fmla="*/ 2090436 w 4228925"/>
                  <a:gd name="connsiteY24" fmla="*/ 0 h 4108405"/>
                  <a:gd name="connsiteX25" fmla="*/ 2090436 w 4228925"/>
                  <a:gd name="connsiteY25" fmla="*/ 9092 h 4108405"/>
                  <a:gd name="connsiteX26" fmla="*/ 2090436 w 4228925"/>
                  <a:gd name="connsiteY26"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176945 w 4228925"/>
                  <a:gd name="connsiteY6" fmla="*/ 316797 h 4108405"/>
                  <a:gd name="connsiteX7" fmla="*/ 2090436 w 4228925"/>
                  <a:gd name="connsiteY7" fmla="*/ 321469 h 4108405"/>
                  <a:gd name="connsiteX8" fmla="*/ 2090436 w 4228925"/>
                  <a:gd name="connsiteY8" fmla="*/ 321165 h 4108405"/>
                  <a:gd name="connsiteX9" fmla="*/ 2176945 w 4228925"/>
                  <a:gd name="connsiteY9" fmla="*/ 316797 h 4108405"/>
                  <a:gd name="connsiteX10" fmla="*/ 2290461 w 4228925"/>
                  <a:gd name="connsiteY10" fmla="*/ 321469 h 4108405"/>
                  <a:gd name="connsiteX11" fmla="*/ 4228786 w 4228925"/>
                  <a:gd name="connsiteY11" fmla="*/ 2056565 h 4108405"/>
                  <a:gd name="connsiteX12" fmla="*/ 2176946 w 4228925"/>
                  <a:gd name="connsiteY12" fmla="*/ 4108405 h 4108405"/>
                  <a:gd name="connsiteX13" fmla="*/ 125105 w 4228925"/>
                  <a:gd name="connsiteY13" fmla="*/ 2056565 h 4108405"/>
                  <a:gd name="connsiteX14" fmla="*/ 437178 w 4228925"/>
                  <a:gd name="connsiteY14" fmla="*/ 2056564 h 4108405"/>
                  <a:gd name="connsiteX15" fmla="*/ 2176945 w 4228925"/>
                  <a:gd name="connsiteY15" fmla="*/ 3796331 h 4108405"/>
                  <a:gd name="connsiteX16" fmla="*/ 3916711 w 4228925"/>
                  <a:gd name="connsiteY16" fmla="*/ 2056564 h 4108405"/>
                  <a:gd name="connsiteX17" fmla="*/ 2290461 w 4228925"/>
                  <a:gd name="connsiteY17" fmla="*/ 321469 h 4108405"/>
                  <a:gd name="connsiteX18" fmla="*/ 2090436 w 4228925"/>
                  <a:gd name="connsiteY18" fmla="*/ 9092 h 4108405"/>
                  <a:gd name="connsiteX19" fmla="*/ 2090436 w 4228925"/>
                  <a:gd name="connsiteY19" fmla="*/ 321165 h 4108405"/>
                  <a:gd name="connsiteX20" fmla="*/ 739525 w 4228925"/>
                  <a:gd name="connsiteY20" fmla="*/ 1076860 h 4108405"/>
                  <a:gd name="connsiteX21" fmla="*/ 470434 w 4228925"/>
                  <a:gd name="connsiteY21" fmla="*/ 917744 h 4108405"/>
                  <a:gd name="connsiteX22" fmla="*/ 2090436 w 4228925"/>
                  <a:gd name="connsiteY22" fmla="*/ 9092 h 4108405"/>
                  <a:gd name="connsiteX23" fmla="*/ 2090436 w 4228925"/>
                  <a:gd name="connsiteY23" fmla="*/ 0 h 4108405"/>
                  <a:gd name="connsiteX24" fmla="*/ 2090436 w 4228925"/>
                  <a:gd name="connsiteY24" fmla="*/ 9092 h 4108405"/>
                  <a:gd name="connsiteX25" fmla="*/ 2090436 w 4228925"/>
                  <a:gd name="connsiteY25" fmla="*/ 0 h 4108405"/>
                  <a:gd name="connsiteX0" fmla="*/ 739525 w 4228925"/>
                  <a:gd name="connsiteY0" fmla="*/ 1076860 h 4108405"/>
                  <a:gd name="connsiteX1" fmla="*/ 742648 w 4228925"/>
                  <a:gd name="connsiteY1" fmla="*/ 1078706 h 4108405"/>
                  <a:gd name="connsiteX2" fmla="*/ 739525 w 4228925"/>
                  <a:gd name="connsiteY2" fmla="*/ 1076860 h 4108405"/>
                  <a:gd name="connsiteX3" fmla="*/ 468805 w 4228925"/>
                  <a:gd name="connsiteY3" fmla="*/ 916781 h 4108405"/>
                  <a:gd name="connsiteX4" fmla="*/ 470434 w 4228925"/>
                  <a:gd name="connsiteY4" fmla="*/ 917744 h 4108405"/>
                  <a:gd name="connsiteX5" fmla="*/ 468805 w 4228925"/>
                  <a:gd name="connsiteY5" fmla="*/ 916781 h 4108405"/>
                  <a:gd name="connsiteX6" fmla="*/ 2090436 w 4228925"/>
                  <a:gd name="connsiteY6" fmla="*/ 321165 h 4108405"/>
                  <a:gd name="connsiteX7" fmla="*/ 2090436 w 4228925"/>
                  <a:gd name="connsiteY7" fmla="*/ 321469 h 4108405"/>
                  <a:gd name="connsiteX8" fmla="*/ 2090436 w 4228925"/>
                  <a:gd name="connsiteY8" fmla="*/ 321165 h 4108405"/>
                  <a:gd name="connsiteX9" fmla="*/ 2290461 w 4228925"/>
                  <a:gd name="connsiteY9" fmla="*/ 321469 h 4108405"/>
                  <a:gd name="connsiteX10" fmla="*/ 4228786 w 4228925"/>
                  <a:gd name="connsiteY10" fmla="*/ 2056565 h 4108405"/>
                  <a:gd name="connsiteX11" fmla="*/ 2176946 w 4228925"/>
                  <a:gd name="connsiteY11" fmla="*/ 4108405 h 4108405"/>
                  <a:gd name="connsiteX12" fmla="*/ 125105 w 4228925"/>
                  <a:gd name="connsiteY12" fmla="*/ 2056565 h 4108405"/>
                  <a:gd name="connsiteX13" fmla="*/ 437178 w 4228925"/>
                  <a:gd name="connsiteY13" fmla="*/ 2056564 h 4108405"/>
                  <a:gd name="connsiteX14" fmla="*/ 2176945 w 4228925"/>
                  <a:gd name="connsiteY14" fmla="*/ 3796331 h 4108405"/>
                  <a:gd name="connsiteX15" fmla="*/ 3916711 w 4228925"/>
                  <a:gd name="connsiteY15" fmla="*/ 2056564 h 4108405"/>
                  <a:gd name="connsiteX16" fmla="*/ 2290461 w 4228925"/>
                  <a:gd name="connsiteY16" fmla="*/ 321469 h 4108405"/>
                  <a:gd name="connsiteX17" fmla="*/ 2090436 w 4228925"/>
                  <a:gd name="connsiteY17" fmla="*/ 9092 h 4108405"/>
                  <a:gd name="connsiteX18" fmla="*/ 2090436 w 4228925"/>
                  <a:gd name="connsiteY18" fmla="*/ 321165 h 4108405"/>
                  <a:gd name="connsiteX19" fmla="*/ 739525 w 4228925"/>
                  <a:gd name="connsiteY19" fmla="*/ 1076860 h 4108405"/>
                  <a:gd name="connsiteX20" fmla="*/ 470434 w 4228925"/>
                  <a:gd name="connsiteY20" fmla="*/ 917744 h 4108405"/>
                  <a:gd name="connsiteX21" fmla="*/ 2090436 w 4228925"/>
                  <a:gd name="connsiteY21" fmla="*/ 9092 h 4108405"/>
                  <a:gd name="connsiteX22" fmla="*/ 2090436 w 4228925"/>
                  <a:gd name="connsiteY22" fmla="*/ 0 h 4108405"/>
                  <a:gd name="connsiteX23" fmla="*/ 2090436 w 4228925"/>
                  <a:gd name="connsiteY23" fmla="*/ 9092 h 4108405"/>
                  <a:gd name="connsiteX24" fmla="*/ 2090436 w 4228925"/>
                  <a:gd name="connsiteY24" fmla="*/ 0 h 4108405"/>
                  <a:gd name="connsiteX0" fmla="*/ 739525 w 4228925"/>
                  <a:gd name="connsiteY0" fmla="*/ 1067768 h 4099313"/>
                  <a:gd name="connsiteX1" fmla="*/ 742648 w 4228925"/>
                  <a:gd name="connsiteY1" fmla="*/ 1069614 h 4099313"/>
                  <a:gd name="connsiteX2" fmla="*/ 739525 w 4228925"/>
                  <a:gd name="connsiteY2" fmla="*/ 1067768 h 4099313"/>
                  <a:gd name="connsiteX3" fmla="*/ 468805 w 4228925"/>
                  <a:gd name="connsiteY3" fmla="*/ 907689 h 4099313"/>
                  <a:gd name="connsiteX4" fmla="*/ 470434 w 4228925"/>
                  <a:gd name="connsiteY4" fmla="*/ 908652 h 4099313"/>
                  <a:gd name="connsiteX5" fmla="*/ 468805 w 4228925"/>
                  <a:gd name="connsiteY5" fmla="*/ 907689 h 4099313"/>
                  <a:gd name="connsiteX6" fmla="*/ 2090436 w 4228925"/>
                  <a:gd name="connsiteY6" fmla="*/ 312073 h 4099313"/>
                  <a:gd name="connsiteX7" fmla="*/ 2090436 w 4228925"/>
                  <a:gd name="connsiteY7" fmla="*/ 312377 h 4099313"/>
                  <a:gd name="connsiteX8" fmla="*/ 2090436 w 4228925"/>
                  <a:gd name="connsiteY8" fmla="*/ 312073 h 4099313"/>
                  <a:gd name="connsiteX9" fmla="*/ 2290461 w 4228925"/>
                  <a:gd name="connsiteY9" fmla="*/ 312377 h 4099313"/>
                  <a:gd name="connsiteX10" fmla="*/ 4228786 w 4228925"/>
                  <a:gd name="connsiteY10" fmla="*/ 2047473 h 4099313"/>
                  <a:gd name="connsiteX11" fmla="*/ 2176946 w 4228925"/>
                  <a:gd name="connsiteY11" fmla="*/ 4099313 h 4099313"/>
                  <a:gd name="connsiteX12" fmla="*/ 125105 w 4228925"/>
                  <a:gd name="connsiteY12" fmla="*/ 2047473 h 4099313"/>
                  <a:gd name="connsiteX13" fmla="*/ 437178 w 4228925"/>
                  <a:gd name="connsiteY13" fmla="*/ 2047472 h 4099313"/>
                  <a:gd name="connsiteX14" fmla="*/ 2176945 w 4228925"/>
                  <a:gd name="connsiteY14" fmla="*/ 3787239 h 4099313"/>
                  <a:gd name="connsiteX15" fmla="*/ 3916711 w 4228925"/>
                  <a:gd name="connsiteY15" fmla="*/ 2047472 h 4099313"/>
                  <a:gd name="connsiteX16" fmla="*/ 2290461 w 4228925"/>
                  <a:gd name="connsiteY16" fmla="*/ 312377 h 4099313"/>
                  <a:gd name="connsiteX17" fmla="*/ 2090436 w 4228925"/>
                  <a:gd name="connsiteY17" fmla="*/ 0 h 4099313"/>
                  <a:gd name="connsiteX18" fmla="*/ 2090436 w 4228925"/>
                  <a:gd name="connsiteY18" fmla="*/ 312073 h 4099313"/>
                  <a:gd name="connsiteX19" fmla="*/ 739525 w 4228925"/>
                  <a:gd name="connsiteY19" fmla="*/ 1067768 h 4099313"/>
                  <a:gd name="connsiteX20" fmla="*/ 470434 w 4228925"/>
                  <a:gd name="connsiteY20" fmla="*/ 908652 h 4099313"/>
                  <a:gd name="connsiteX21" fmla="*/ 2090436 w 4228925"/>
                  <a:gd name="connsiteY21" fmla="*/ 0 h 4099313"/>
                  <a:gd name="connsiteX0" fmla="*/ 739525 w 4353891"/>
                  <a:gd name="connsiteY0" fmla="*/ 1067768 h 4099313"/>
                  <a:gd name="connsiteX1" fmla="*/ 742648 w 4353891"/>
                  <a:gd name="connsiteY1" fmla="*/ 1069614 h 4099313"/>
                  <a:gd name="connsiteX2" fmla="*/ 739525 w 4353891"/>
                  <a:gd name="connsiteY2" fmla="*/ 1067768 h 4099313"/>
                  <a:gd name="connsiteX3" fmla="*/ 468805 w 4353891"/>
                  <a:gd name="connsiteY3" fmla="*/ 907689 h 4099313"/>
                  <a:gd name="connsiteX4" fmla="*/ 470434 w 4353891"/>
                  <a:gd name="connsiteY4" fmla="*/ 908652 h 4099313"/>
                  <a:gd name="connsiteX5" fmla="*/ 468805 w 4353891"/>
                  <a:gd name="connsiteY5" fmla="*/ 907689 h 4099313"/>
                  <a:gd name="connsiteX6" fmla="*/ 2090436 w 4353891"/>
                  <a:gd name="connsiteY6" fmla="*/ 312073 h 4099313"/>
                  <a:gd name="connsiteX7" fmla="*/ 2090436 w 4353891"/>
                  <a:gd name="connsiteY7" fmla="*/ 312377 h 4099313"/>
                  <a:gd name="connsiteX8" fmla="*/ 2090436 w 4353891"/>
                  <a:gd name="connsiteY8" fmla="*/ 312073 h 4099313"/>
                  <a:gd name="connsiteX9" fmla="*/ 3916711 w 4353891"/>
                  <a:gd name="connsiteY9" fmla="*/ 2047472 h 4099313"/>
                  <a:gd name="connsiteX10" fmla="*/ 4228786 w 4353891"/>
                  <a:gd name="connsiteY10" fmla="*/ 2047473 h 4099313"/>
                  <a:gd name="connsiteX11" fmla="*/ 2176946 w 4353891"/>
                  <a:gd name="connsiteY11" fmla="*/ 4099313 h 4099313"/>
                  <a:gd name="connsiteX12" fmla="*/ 125105 w 4353891"/>
                  <a:gd name="connsiteY12" fmla="*/ 2047473 h 4099313"/>
                  <a:gd name="connsiteX13" fmla="*/ 437178 w 4353891"/>
                  <a:gd name="connsiteY13" fmla="*/ 2047472 h 4099313"/>
                  <a:gd name="connsiteX14" fmla="*/ 2176945 w 4353891"/>
                  <a:gd name="connsiteY14" fmla="*/ 3787239 h 4099313"/>
                  <a:gd name="connsiteX15" fmla="*/ 3916711 w 4353891"/>
                  <a:gd name="connsiteY15" fmla="*/ 2047472 h 4099313"/>
                  <a:gd name="connsiteX16" fmla="*/ 2090436 w 4353891"/>
                  <a:gd name="connsiteY16" fmla="*/ 0 h 4099313"/>
                  <a:gd name="connsiteX17" fmla="*/ 2090436 w 4353891"/>
                  <a:gd name="connsiteY17" fmla="*/ 312073 h 4099313"/>
                  <a:gd name="connsiteX18" fmla="*/ 739525 w 4353891"/>
                  <a:gd name="connsiteY18" fmla="*/ 1067768 h 4099313"/>
                  <a:gd name="connsiteX19" fmla="*/ 470434 w 4353891"/>
                  <a:gd name="connsiteY19" fmla="*/ 908652 h 4099313"/>
                  <a:gd name="connsiteX20" fmla="*/ 2090436 w 4353891"/>
                  <a:gd name="connsiteY20" fmla="*/ 0 h 4099313"/>
                  <a:gd name="connsiteX0" fmla="*/ 614420 w 4228786"/>
                  <a:gd name="connsiteY0" fmla="*/ 1067768 h 4099313"/>
                  <a:gd name="connsiteX1" fmla="*/ 617543 w 4228786"/>
                  <a:gd name="connsiteY1" fmla="*/ 1069614 h 4099313"/>
                  <a:gd name="connsiteX2" fmla="*/ 614420 w 4228786"/>
                  <a:gd name="connsiteY2" fmla="*/ 1067768 h 4099313"/>
                  <a:gd name="connsiteX3" fmla="*/ 343700 w 4228786"/>
                  <a:gd name="connsiteY3" fmla="*/ 907689 h 4099313"/>
                  <a:gd name="connsiteX4" fmla="*/ 345329 w 4228786"/>
                  <a:gd name="connsiteY4" fmla="*/ 908652 h 4099313"/>
                  <a:gd name="connsiteX5" fmla="*/ 343700 w 4228786"/>
                  <a:gd name="connsiteY5" fmla="*/ 907689 h 4099313"/>
                  <a:gd name="connsiteX6" fmla="*/ 1965331 w 4228786"/>
                  <a:gd name="connsiteY6" fmla="*/ 312073 h 4099313"/>
                  <a:gd name="connsiteX7" fmla="*/ 1965331 w 4228786"/>
                  <a:gd name="connsiteY7" fmla="*/ 312377 h 4099313"/>
                  <a:gd name="connsiteX8" fmla="*/ 1965331 w 4228786"/>
                  <a:gd name="connsiteY8" fmla="*/ 312073 h 4099313"/>
                  <a:gd name="connsiteX9" fmla="*/ 3791606 w 4228786"/>
                  <a:gd name="connsiteY9" fmla="*/ 2047472 h 4099313"/>
                  <a:gd name="connsiteX10" fmla="*/ 4103681 w 4228786"/>
                  <a:gd name="connsiteY10" fmla="*/ 2047473 h 4099313"/>
                  <a:gd name="connsiteX11" fmla="*/ 2051841 w 4228786"/>
                  <a:gd name="connsiteY11" fmla="*/ 4099313 h 4099313"/>
                  <a:gd name="connsiteX12" fmla="*/ 0 w 4228786"/>
                  <a:gd name="connsiteY12" fmla="*/ 2047473 h 4099313"/>
                  <a:gd name="connsiteX13" fmla="*/ 2051840 w 4228786"/>
                  <a:gd name="connsiteY13" fmla="*/ 3787239 h 4099313"/>
                  <a:gd name="connsiteX14" fmla="*/ 3791606 w 4228786"/>
                  <a:gd name="connsiteY14" fmla="*/ 2047472 h 4099313"/>
                  <a:gd name="connsiteX15" fmla="*/ 1965331 w 4228786"/>
                  <a:gd name="connsiteY15" fmla="*/ 0 h 4099313"/>
                  <a:gd name="connsiteX16" fmla="*/ 1965331 w 4228786"/>
                  <a:gd name="connsiteY16" fmla="*/ 312073 h 4099313"/>
                  <a:gd name="connsiteX17" fmla="*/ 614420 w 4228786"/>
                  <a:gd name="connsiteY17" fmla="*/ 1067768 h 4099313"/>
                  <a:gd name="connsiteX18" fmla="*/ 345329 w 4228786"/>
                  <a:gd name="connsiteY18" fmla="*/ 908652 h 4099313"/>
                  <a:gd name="connsiteX19" fmla="*/ 1965331 w 4228786"/>
                  <a:gd name="connsiteY19" fmla="*/ 0 h 4099313"/>
                  <a:gd name="connsiteX0" fmla="*/ 270720 w 3885086"/>
                  <a:gd name="connsiteY0" fmla="*/ 1067768 h 4224418"/>
                  <a:gd name="connsiteX1" fmla="*/ 273843 w 3885086"/>
                  <a:gd name="connsiteY1" fmla="*/ 1069614 h 4224418"/>
                  <a:gd name="connsiteX2" fmla="*/ 270720 w 3885086"/>
                  <a:gd name="connsiteY2" fmla="*/ 1067768 h 4224418"/>
                  <a:gd name="connsiteX3" fmla="*/ 0 w 3885086"/>
                  <a:gd name="connsiteY3" fmla="*/ 907689 h 4224418"/>
                  <a:gd name="connsiteX4" fmla="*/ 1629 w 3885086"/>
                  <a:gd name="connsiteY4" fmla="*/ 908652 h 4224418"/>
                  <a:gd name="connsiteX5" fmla="*/ 0 w 3885086"/>
                  <a:gd name="connsiteY5" fmla="*/ 907689 h 4224418"/>
                  <a:gd name="connsiteX6" fmla="*/ 1621631 w 3885086"/>
                  <a:gd name="connsiteY6" fmla="*/ 312073 h 4224418"/>
                  <a:gd name="connsiteX7" fmla="*/ 1621631 w 3885086"/>
                  <a:gd name="connsiteY7" fmla="*/ 312377 h 4224418"/>
                  <a:gd name="connsiteX8" fmla="*/ 1621631 w 3885086"/>
                  <a:gd name="connsiteY8" fmla="*/ 312073 h 4224418"/>
                  <a:gd name="connsiteX9" fmla="*/ 3447906 w 3885086"/>
                  <a:gd name="connsiteY9" fmla="*/ 2047472 h 4224418"/>
                  <a:gd name="connsiteX10" fmla="*/ 3759981 w 3885086"/>
                  <a:gd name="connsiteY10" fmla="*/ 2047473 h 4224418"/>
                  <a:gd name="connsiteX11" fmla="*/ 1708141 w 3885086"/>
                  <a:gd name="connsiteY11" fmla="*/ 4099313 h 4224418"/>
                  <a:gd name="connsiteX12" fmla="*/ 1708140 w 3885086"/>
                  <a:gd name="connsiteY12" fmla="*/ 3787239 h 4224418"/>
                  <a:gd name="connsiteX13" fmla="*/ 3447906 w 3885086"/>
                  <a:gd name="connsiteY13" fmla="*/ 2047472 h 4224418"/>
                  <a:gd name="connsiteX14" fmla="*/ 1621631 w 3885086"/>
                  <a:gd name="connsiteY14" fmla="*/ 0 h 4224418"/>
                  <a:gd name="connsiteX15" fmla="*/ 1621631 w 3885086"/>
                  <a:gd name="connsiteY15" fmla="*/ 312073 h 4224418"/>
                  <a:gd name="connsiteX16" fmla="*/ 270720 w 3885086"/>
                  <a:gd name="connsiteY16" fmla="*/ 1067768 h 4224418"/>
                  <a:gd name="connsiteX17" fmla="*/ 1629 w 3885086"/>
                  <a:gd name="connsiteY17" fmla="*/ 908652 h 4224418"/>
                  <a:gd name="connsiteX18" fmla="*/ 1621631 w 3885086"/>
                  <a:gd name="connsiteY18" fmla="*/ 0 h 4224418"/>
                  <a:gd name="connsiteX0" fmla="*/ 270720 w 3885086"/>
                  <a:gd name="connsiteY0" fmla="*/ 1067768 h 4099313"/>
                  <a:gd name="connsiteX1" fmla="*/ 273843 w 3885086"/>
                  <a:gd name="connsiteY1" fmla="*/ 1069614 h 4099313"/>
                  <a:gd name="connsiteX2" fmla="*/ 270720 w 3885086"/>
                  <a:gd name="connsiteY2" fmla="*/ 1067768 h 4099313"/>
                  <a:gd name="connsiteX3" fmla="*/ 0 w 3885086"/>
                  <a:gd name="connsiteY3" fmla="*/ 907689 h 4099313"/>
                  <a:gd name="connsiteX4" fmla="*/ 1629 w 3885086"/>
                  <a:gd name="connsiteY4" fmla="*/ 908652 h 4099313"/>
                  <a:gd name="connsiteX5" fmla="*/ 0 w 3885086"/>
                  <a:gd name="connsiteY5" fmla="*/ 907689 h 4099313"/>
                  <a:gd name="connsiteX6" fmla="*/ 1621631 w 3885086"/>
                  <a:gd name="connsiteY6" fmla="*/ 312073 h 4099313"/>
                  <a:gd name="connsiteX7" fmla="*/ 1621631 w 3885086"/>
                  <a:gd name="connsiteY7" fmla="*/ 312377 h 4099313"/>
                  <a:gd name="connsiteX8" fmla="*/ 1621631 w 3885086"/>
                  <a:gd name="connsiteY8" fmla="*/ 312073 h 4099313"/>
                  <a:gd name="connsiteX9" fmla="*/ 3447906 w 3885086"/>
                  <a:gd name="connsiteY9" fmla="*/ 2047472 h 4099313"/>
                  <a:gd name="connsiteX10" fmla="*/ 3759981 w 3885086"/>
                  <a:gd name="connsiteY10" fmla="*/ 2047473 h 4099313"/>
                  <a:gd name="connsiteX11" fmla="*/ 1708141 w 3885086"/>
                  <a:gd name="connsiteY11" fmla="*/ 4099313 h 4099313"/>
                  <a:gd name="connsiteX12" fmla="*/ 3447906 w 3885086"/>
                  <a:gd name="connsiteY12" fmla="*/ 2047472 h 4099313"/>
                  <a:gd name="connsiteX13" fmla="*/ 1621631 w 3885086"/>
                  <a:gd name="connsiteY13" fmla="*/ 0 h 4099313"/>
                  <a:gd name="connsiteX14" fmla="*/ 1621631 w 3885086"/>
                  <a:gd name="connsiteY14" fmla="*/ 312073 h 4099313"/>
                  <a:gd name="connsiteX15" fmla="*/ 270720 w 3885086"/>
                  <a:gd name="connsiteY15" fmla="*/ 1067768 h 4099313"/>
                  <a:gd name="connsiteX16" fmla="*/ 1629 w 3885086"/>
                  <a:gd name="connsiteY16" fmla="*/ 908652 h 4099313"/>
                  <a:gd name="connsiteX17" fmla="*/ 1621631 w 3885086"/>
                  <a:gd name="connsiteY17" fmla="*/ 0 h 4099313"/>
                  <a:gd name="connsiteX0" fmla="*/ 270720 w 3760643"/>
                  <a:gd name="connsiteY0" fmla="*/ 1067768 h 2047473"/>
                  <a:gd name="connsiteX1" fmla="*/ 273843 w 3760643"/>
                  <a:gd name="connsiteY1" fmla="*/ 1069614 h 2047473"/>
                  <a:gd name="connsiteX2" fmla="*/ 270720 w 3760643"/>
                  <a:gd name="connsiteY2" fmla="*/ 1067768 h 2047473"/>
                  <a:gd name="connsiteX3" fmla="*/ 0 w 3760643"/>
                  <a:gd name="connsiteY3" fmla="*/ 907689 h 2047473"/>
                  <a:gd name="connsiteX4" fmla="*/ 1629 w 3760643"/>
                  <a:gd name="connsiteY4" fmla="*/ 908652 h 2047473"/>
                  <a:gd name="connsiteX5" fmla="*/ 0 w 3760643"/>
                  <a:gd name="connsiteY5" fmla="*/ 907689 h 2047473"/>
                  <a:gd name="connsiteX6" fmla="*/ 1621631 w 3760643"/>
                  <a:gd name="connsiteY6" fmla="*/ 312073 h 2047473"/>
                  <a:gd name="connsiteX7" fmla="*/ 1621631 w 3760643"/>
                  <a:gd name="connsiteY7" fmla="*/ 312377 h 2047473"/>
                  <a:gd name="connsiteX8" fmla="*/ 1621631 w 3760643"/>
                  <a:gd name="connsiteY8" fmla="*/ 312073 h 2047473"/>
                  <a:gd name="connsiteX9" fmla="*/ 3447906 w 3760643"/>
                  <a:gd name="connsiteY9" fmla="*/ 2047472 h 2047473"/>
                  <a:gd name="connsiteX10" fmla="*/ 3759981 w 3760643"/>
                  <a:gd name="connsiteY10" fmla="*/ 2047473 h 2047473"/>
                  <a:gd name="connsiteX11" fmla="*/ 3447906 w 3760643"/>
                  <a:gd name="connsiteY11" fmla="*/ 2047472 h 2047473"/>
                  <a:gd name="connsiteX12" fmla="*/ 1621631 w 3760643"/>
                  <a:gd name="connsiteY12" fmla="*/ 0 h 2047473"/>
                  <a:gd name="connsiteX13" fmla="*/ 1621631 w 3760643"/>
                  <a:gd name="connsiteY13" fmla="*/ 312073 h 2047473"/>
                  <a:gd name="connsiteX14" fmla="*/ 270720 w 3760643"/>
                  <a:gd name="connsiteY14" fmla="*/ 1067768 h 2047473"/>
                  <a:gd name="connsiteX15" fmla="*/ 1629 w 3760643"/>
                  <a:gd name="connsiteY15" fmla="*/ 908652 h 2047473"/>
                  <a:gd name="connsiteX16" fmla="*/ 1621631 w 3760643"/>
                  <a:gd name="connsiteY16" fmla="*/ 0 h 2047473"/>
                  <a:gd name="connsiteX0" fmla="*/ 270720 w 1621631"/>
                  <a:gd name="connsiteY0" fmla="*/ 1067768 h 1069614"/>
                  <a:gd name="connsiteX1" fmla="*/ 273843 w 1621631"/>
                  <a:gd name="connsiteY1" fmla="*/ 1069614 h 1069614"/>
                  <a:gd name="connsiteX2" fmla="*/ 270720 w 1621631"/>
                  <a:gd name="connsiteY2" fmla="*/ 1067768 h 1069614"/>
                  <a:gd name="connsiteX3" fmla="*/ 0 w 1621631"/>
                  <a:gd name="connsiteY3" fmla="*/ 907689 h 1069614"/>
                  <a:gd name="connsiteX4" fmla="*/ 1629 w 1621631"/>
                  <a:gd name="connsiteY4" fmla="*/ 908652 h 1069614"/>
                  <a:gd name="connsiteX5" fmla="*/ 0 w 1621631"/>
                  <a:gd name="connsiteY5" fmla="*/ 907689 h 1069614"/>
                  <a:gd name="connsiteX6" fmla="*/ 1621631 w 1621631"/>
                  <a:gd name="connsiteY6" fmla="*/ 312073 h 1069614"/>
                  <a:gd name="connsiteX7" fmla="*/ 1621631 w 1621631"/>
                  <a:gd name="connsiteY7" fmla="*/ 312377 h 1069614"/>
                  <a:gd name="connsiteX8" fmla="*/ 1621631 w 1621631"/>
                  <a:gd name="connsiteY8" fmla="*/ 312073 h 1069614"/>
                  <a:gd name="connsiteX9" fmla="*/ 1621631 w 1621631"/>
                  <a:gd name="connsiteY9" fmla="*/ 0 h 1069614"/>
                  <a:gd name="connsiteX10" fmla="*/ 1621631 w 1621631"/>
                  <a:gd name="connsiteY10" fmla="*/ 312073 h 1069614"/>
                  <a:gd name="connsiteX11" fmla="*/ 270720 w 1621631"/>
                  <a:gd name="connsiteY11" fmla="*/ 1067768 h 1069614"/>
                  <a:gd name="connsiteX12" fmla="*/ 1629 w 1621631"/>
                  <a:gd name="connsiteY12" fmla="*/ 908652 h 1069614"/>
                  <a:gd name="connsiteX13" fmla="*/ 1621631 w 1621631"/>
                  <a:gd name="connsiteY13" fmla="*/ 0 h 1069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21631" h="1069614">
                    <a:moveTo>
                      <a:pt x="270720" y="1067768"/>
                    </a:moveTo>
                    <a:lnTo>
                      <a:pt x="273843" y="1069614"/>
                    </a:lnTo>
                    <a:lnTo>
                      <a:pt x="270720" y="1067768"/>
                    </a:lnTo>
                    <a:close/>
                    <a:moveTo>
                      <a:pt x="0" y="907689"/>
                    </a:moveTo>
                    <a:lnTo>
                      <a:pt x="1629" y="908652"/>
                    </a:lnTo>
                    <a:lnTo>
                      <a:pt x="0" y="907689"/>
                    </a:lnTo>
                    <a:close/>
                    <a:moveTo>
                      <a:pt x="1621631" y="312073"/>
                    </a:moveTo>
                    <a:lnTo>
                      <a:pt x="1621631" y="312377"/>
                    </a:lnTo>
                    <a:lnTo>
                      <a:pt x="1621631" y="312073"/>
                    </a:lnTo>
                    <a:close/>
                    <a:moveTo>
                      <a:pt x="1621631" y="0"/>
                    </a:moveTo>
                    <a:lnTo>
                      <a:pt x="1621631" y="312073"/>
                    </a:lnTo>
                    <a:cubicBezTo>
                      <a:pt x="1059988" y="337356"/>
                      <a:pt x="568425" y="631117"/>
                      <a:pt x="270720" y="1067768"/>
                    </a:cubicBezTo>
                    <a:lnTo>
                      <a:pt x="1629" y="908652"/>
                    </a:lnTo>
                    <a:cubicBezTo>
                      <a:pt x="354259" y="380480"/>
                      <a:pt x="945677" y="25494"/>
                      <a:pt x="1621631" y="0"/>
                    </a:cubicBezTo>
                    <a:close/>
                  </a:path>
                </a:pathLst>
              </a:cu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69935" tIns="34967" rIns="34967" bIns="69935" numCol="1" spcCol="0" rtlCol="0" fromWordArt="0" anchor="b" anchorCtr="0" forceAA="0" compatLnSpc="1">
                <a:prstTxWarp prst="textNoShape">
                  <a:avLst/>
                </a:prstTxWarp>
                <a:noAutofit/>
              </a:bodyPr>
              <a:lstStyle/>
              <a:p>
                <a:pPr algn="ctr" defTabSz="698894" fontAlgn="base">
                  <a:spcBef>
                    <a:spcPct val="0"/>
                  </a:spcBef>
                  <a:spcAft>
                    <a:spcPct val="0"/>
                  </a:spcAft>
                </a:pPr>
                <a:endParaRPr lang="en-US" sz="1350" spc="-38" dirty="0">
                  <a:solidFill>
                    <a:schemeClr val="accent1"/>
                  </a:solidFill>
                  <a:latin typeface="微软雅黑" panose="020B0503020204020204" pitchFamily="34" charset="-122"/>
                  <a:ea typeface="微软雅黑" panose="020B0503020204020204" pitchFamily="34" charset="-122"/>
                  <a:cs typeface="Segoe UI" pitchFamily="34" charset="0"/>
                </a:endParaRPr>
              </a:p>
            </p:txBody>
          </p:sp>
        </p:grpSp>
      </p:grpSp>
      <p:grpSp>
        <p:nvGrpSpPr>
          <p:cNvPr id="60" name="组合 59"/>
          <p:cNvGrpSpPr/>
          <p:nvPr/>
        </p:nvGrpSpPr>
        <p:grpSpPr>
          <a:xfrm>
            <a:off x="2274252" y="2001510"/>
            <a:ext cx="1689711" cy="1267531"/>
            <a:chOff x="1508336" y="2668679"/>
            <a:chExt cx="2252948" cy="1690040"/>
          </a:xfrm>
        </p:grpSpPr>
        <p:sp>
          <p:nvSpPr>
            <p:cNvPr id="61" name="Rectangle 56"/>
            <p:cNvSpPr/>
            <p:nvPr/>
          </p:nvSpPr>
          <p:spPr>
            <a:xfrm>
              <a:off x="1530811" y="2668679"/>
              <a:ext cx="2138983" cy="384721"/>
            </a:xfrm>
            <a:prstGeom prst="rect">
              <a:avLst/>
            </a:prstGeom>
            <a:noFill/>
            <a:ln>
              <a:noFill/>
            </a:ln>
          </p:spPr>
          <p:txBody>
            <a:bodyPr wrap="square">
              <a:spAutoFit/>
            </a:bodyPr>
            <a:lstStyle/>
            <a:p>
              <a:pPr algn="ctr" defTabSz="698894" fontAlgn="base">
                <a:lnSpc>
                  <a:spcPct val="85000"/>
                </a:lnSpc>
                <a:spcBef>
                  <a:spcPct val="0"/>
                </a:spcBef>
                <a:spcAft>
                  <a:spcPct val="0"/>
                </a:spcAft>
              </a:pPr>
              <a:r>
                <a:rPr lang="zh-CN" altLang="en-US" sz="1500" b="1" dirty="0">
                  <a:solidFill>
                    <a:schemeClr val="tx2"/>
                  </a:solidFill>
                  <a:latin typeface="微软雅黑" panose="020B0503020204020204" pitchFamily="34" charset="-122"/>
                  <a:ea typeface="微软雅黑" panose="020B0503020204020204" pitchFamily="34" charset="-122"/>
                  <a:cs typeface="Segoe UI" pitchFamily="34" charset="0"/>
                </a:rPr>
                <a:t>单击添加文本</a:t>
              </a:r>
              <a:endParaRPr lang="en-US" altLang="zh-CN" sz="1500" b="1" dirty="0">
                <a:solidFill>
                  <a:schemeClr val="tx2"/>
                </a:solidFill>
                <a:latin typeface="微软雅黑" panose="020B0503020204020204" pitchFamily="34" charset="-122"/>
                <a:ea typeface="微软雅黑" panose="020B0503020204020204" pitchFamily="34" charset="-122"/>
                <a:cs typeface="Segoe UI" pitchFamily="34" charset="0"/>
              </a:endParaRPr>
            </a:p>
          </p:txBody>
        </p:sp>
        <p:sp>
          <p:nvSpPr>
            <p:cNvPr id="62" name="矩形 61"/>
            <p:cNvSpPr/>
            <p:nvPr/>
          </p:nvSpPr>
          <p:spPr>
            <a:xfrm>
              <a:off x="1508336" y="3250724"/>
              <a:ext cx="2252948" cy="1107995"/>
            </a:xfrm>
            <a:prstGeom prst="rect">
              <a:avLst/>
            </a:prstGeom>
          </p:spPr>
          <p:txBody>
            <a:bodyPr wrap="square">
              <a:spAutoFit/>
            </a:bodyPr>
            <a:lstStyle/>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endParaRPr lang="en-US" altLang="zh-CN" sz="1200" dirty="0">
                <a:solidFill>
                  <a:schemeClr val="tx2"/>
                </a:solidFill>
                <a:latin typeface="微软雅黑" panose="020B0503020204020204" pitchFamily="34" charset="-122"/>
                <a:ea typeface="微软雅黑" panose="020B0503020204020204" pitchFamily="34" charset="-122"/>
              </a:endParaRPr>
            </a:p>
            <a:p>
              <a:pPr lvl="0" algn="ctr"/>
              <a:r>
                <a:rPr lang="zh-CN" altLang="en-US" sz="1200" dirty="0">
                  <a:solidFill>
                    <a:schemeClr val="tx2"/>
                  </a:solidFill>
                  <a:latin typeface="微软雅黑" panose="020B0503020204020204" pitchFamily="34" charset="-122"/>
                  <a:ea typeface="微软雅黑" panose="020B0503020204020204" pitchFamily="34" charset="-122"/>
                </a:rPr>
                <a:t>单击此处添加文本</a:t>
              </a:r>
            </a:p>
          </p:txBody>
        </p:sp>
      </p:grpSp>
      <p:sp>
        <p:nvSpPr>
          <p:cNvPr id="63" name="TextBox 15"/>
          <p:cNvSpPr txBox="1"/>
          <p:nvPr/>
        </p:nvSpPr>
        <p:spPr>
          <a:xfrm>
            <a:off x="2811463" y="339502"/>
            <a:ext cx="3521075" cy="400110"/>
          </a:xfrm>
          <a:prstGeom prst="rect">
            <a:avLst/>
          </a:prstGeom>
          <a:noFill/>
        </p:spPr>
        <p:txBody>
          <a:bodyPr wrap="square" rtlCol="0">
            <a:spAutoFit/>
          </a:bodyPr>
          <a:lstStyle/>
          <a:p>
            <a:pPr algn="ctr" defTabSz="799860"/>
            <a:r>
              <a:rPr lang="zh-CN" altLang="en-US" sz="2000" b="1" dirty="0" smtClean="0">
                <a:solidFill>
                  <a:schemeClr val="accent1"/>
                </a:solidFill>
                <a:latin typeface="幼圆" panose="02010509060101010101" pitchFamily="49" charset="-122"/>
                <a:ea typeface="幼圆" panose="02010509060101010101" pitchFamily="49" charset="-122"/>
              </a:rPr>
              <a:t>添加标题内容</a:t>
            </a:r>
            <a:endParaRPr lang="zh-CN" altLang="en-US" sz="2000" b="1" dirty="0">
              <a:solidFill>
                <a:schemeClr val="accent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423802885"/>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60"/>
                                        </p:tgtEl>
                                        <p:attrNameLst>
                                          <p:attrName>style.visibility</p:attrName>
                                        </p:attrNameLst>
                                      </p:cBhvr>
                                      <p:to>
                                        <p:strVal val="visible"/>
                                      </p:to>
                                    </p:set>
                                    <p:animEffect transition="in" filter="wipe(up)">
                                      <p:cBhvr>
                                        <p:cTn id="13" dur="500"/>
                                        <p:tgtEl>
                                          <p:spTgt spid="60"/>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wipe(left)">
                                      <p:cBhvr>
                                        <p:cTn id="17" dur="500"/>
                                        <p:tgtEl>
                                          <p:spTgt spid="48"/>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fade">
                                      <p:cBhvr>
                                        <p:cTn id="21" dur="750"/>
                                        <p:tgtEl>
                                          <p:spTgt spid="49"/>
                                        </p:tgtEl>
                                      </p:cBhvr>
                                    </p:animEffect>
                                  </p:childTnLst>
                                </p:cTn>
                              </p:par>
                            </p:childTnLst>
                          </p:cTn>
                        </p:par>
                        <p:par>
                          <p:cTn id="22" fill="hold">
                            <p:stCondLst>
                              <p:cond delay="2250"/>
                            </p:stCondLst>
                            <p:childTnLst>
                              <p:par>
                                <p:cTn id="23" presetID="63" presetClass="path" presetSubtype="0" decel="100000" fill="hold" nodeType="afterEffect">
                                  <p:stCondLst>
                                    <p:cond delay="0"/>
                                  </p:stCondLst>
                                  <p:childTnLst>
                                    <p:animMotion origin="layout" path="M -0.02412 1.91103E-6 L -2.91805E-6 1.91103E-6 " pathEditMode="relative" rAng="0" ptsTypes="AA">
                                      <p:cBhvr>
                                        <p:cTn id="24" dur="500" fill="hold"/>
                                        <p:tgtEl>
                                          <p:spTgt spid="49"/>
                                        </p:tgtEl>
                                        <p:attrNameLst>
                                          <p:attrName>ppt_x</p:attrName>
                                          <p:attrName>ppt_y</p:attrName>
                                        </p:attrNameLst>
                                      </p:cBhvr>
                                      <p:rCtr x="1200" y="0"/>
                                    </p:animMotion>
                                  </p:childTnLst>
                                </p:cTn>
                              </p:par>
                            </p:childTnLst>
                          </p:cTn>
                        </p:par>
                        <p:par>
                          <p:cTn id="25" fill="hold">
                            <p:stCondLst>
                              <p:cond delay="2750"/>
                            </p:stCondLst>
                            <p:childTnLst>
                              <p:par>
                                <p:cTn id="26" presetID="6" presetClass="emph" presetSubtype="0" accel="100000" autoRev="1" fill="hold" nodeType="afterEffect">
                                  <p:stCondLst>
                                    <p:cond delay="0"/>
                                  </p:stCondLst>
                                  <p:childTnLst>
                                    <p:animScale>
                                      <p:cBhvr>
                                        <p:cTn id="27" dur="500" fill="hold"/>
                                        <p:tgtEl>
                                          <p:spTgt spid="49"/>
                                        </p:tgtEl>
                                      </p:cBhvr>
                                      <p:by x="92000" y="92000"/>
                                    </p:animScale>
                                  </p:childTnLst>
                                </p:cTn>
                              </p:par>
                            </p:childTnLst>
                          </p:cTn>
                        </p:par>
                        <p:par>
                          <p:cTn id="28" fill="hold">
                            <p:stCondLst>
                              <p:cond delay="375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750"/>
                                        <p:tgtEl>
                                          <p:spTgt spid="23"/>
                                        </p:tgtEl>
                                      </p:cBhvr>
                                    </p:animEffect>
                                  </p:childTnLst>
                                </p:cTn>
                              </p:par>
                            </p:childTnLst>
                          </p:cTn>
                        </p:par>
                        <p:par>
                          <p:cTn id="32" fill="hold">
                            <p:stCondLst>
                              <p:cond delay="4500"/>
                            </p:stCondLst>
                            <p:childTnLst>
                              <p:par>
                                <p:cTn id="33" presetID="63" presetClass="path" presetSubtype="0" decel="100000" fill="hold" grpId="1" nodeType="afterEffect">
                                  <p:stCondLst>
                                    <p:cond delay="0"/>
                                  </p:stCondLst>
                                  <p:childTnLst>
                                    <p:animMotion origin="layout" path="M -0.02413 1.91103E-6 L 7.50574E-7 1.91103E-6 " pathEditMode="relative" rAng="0" ptsTypes="AA">
                                      <p:cBhvr>
                                        <p:cTn id="34" dur="500" fill="hold"/>
                                        <p:tgtEl>
                                          <p:spTgt spid="23"/>
                                        </p:tgtEl>
                                        <p:attrNameLst>
                                          <p:attrName>ppt_x</p:attrName>
                                          <p:attrName>ppt_y</p:attrName>
                                        </p:attrNameLst>
                                      </p:cBhvr>
                                      <p:rCtr x="1200" y="0"/>
                                    </p:animMotion>
                                  </p:childTnLst>
                                </p:cTn>
                              </p:par>
                            </p:childTnLst>
                          </p:cTn>
                        </p:par>
                        <p:par>
                          <p:cTn id="35" fill="hold">
                            <p:stCondLst>
                              <p:cond delay="5000"/>
                            </p:stCondLst>
                            <p:childTnLst>
                              <p:par>
                                <p:cTn id="36" presetID="6" presetClass="emph" presetSubtype="0" accel="100000" autoRev="1" fill="hold" grpId="2" nodeType="afterEffect">
                                  <p:stCondLst>
                                    <p:cond delay="0"/>
                                  </p:stCondLst>
                                  <p:childTnLst>
                                    <p:animScale>
                                      <p:cBhvr>
                                        <p:cTn id="37" dur="500" fill="hold"/>
                                        <p:tgtEl>
                                          <p:spTgt spid="23"/>
                                        </p:tgtEl>
                                      </p:cBhvr>
                                      <p:by x="92000" y="92000"/>
                                    </p:animScale>
                                  </p:childTnLst>
                                </p:cTn>
                              </p:par>
                            </p:childTnLst>
                          </p:cTn>
                        </p:par>
                        <p:par>
                          <p:cTn id="38" fill="hold">
                            <p:stCondLst>
                              <p:cond delay="6000"/>
                            </p:stCondLst>
                            <p:childTnLst>
                              <p:par>
                                <p:cTn id="39" presetID="10" presetClass="entr" presetSubtype="0" fill="hold"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fade">
                                      <p:cBhvr>
                                        <p:cTn id="41" dur="750"/>
                                        <p:tgtEl>
                                          <p:spTgt spid="26"/>
                                        </p:tgtEl>
                                      </p:cBhvr>
                                    </p:animEffect>
                                  </p:childTnLst>
                                </p:cTn>
                              </p:par>
                            </p:childTnLst>
                          </p:cTn>
                        </p:par>
                        <p:par>
                          <p:cTn id="42" fill="hold">
                            <p:stCondLst>
                              <p:cond delay="6750"/>
                            </p:stCondLst>
                            <p:childTnLst>
                              <p:par>
                                <p:cTn id="43" presetID="63" presetClass="path" presetSubtype="0" decel="100000" fill="hold" nodeType="afterEffect">
                                  <p:stCondLst>
                                    <p:cond delay="0"/>
                                  </p:stCondLst>
                                  <p:childTnLst>
                                    <p:animMotion origin="layout" path="M -0.02412 1.91103E-6 L -2.15216E-6 1.91103E-6 " pathEditMode="relative" rAng="0" ptsTypes="AA">
                                      <p:cBhvr>
                                        <p:cTn id="44" dur="500" fill="hold"/>
                                        <p:tgtEl>
                                          <p:spTgt spid="26"/>
                                        </p:tgtEl>
                                        <p:attrNameLst>
                                          <p:attrName>ppt_x</p:attrName>
                                          <p:attrName>ppt_y</p:attrName>
                                        </p:attrNameLst>
                                      </p:cBhvr>
                                      <p:rCtr x="1200" y="0"/>
                                    </p:animMotion>
                                  </p:childTnLst>
                                </p:cTn>
                              </p:par>
                            </p:childTnLst>
                          </p:cTn>
                        </p:par>
                        <p:par>
                          <p:cTn id="45" fill="hold">
                            <p:stCondLst>
                              <p:cond delay="7250"/>
                            </p:stCondLst>
                            <p:childTnLst>
                              <p:par>
                                <p:cTn id="46" presetID="6" presetClass="emph" presetSubtype="0" accel="100000" autoRev="1" fill="hold" nodeType="afterEffect">
                                  <p:stCondLst>
                                    <p:cond delay="0"/>
                                  </p:stCondLst>
                                  <p:childTnLst>
                                    <p:animScale>
                                      <p:cBhvr>
                                        <p:cTn id="47" dur="500" fill="hold"/>
                                        <p:tgtEl>
                                          <p:spTgt spid="26"/>
                                        </p:tgtEl>
                                      </p:cBhvr>
                                      <p:by x="92000" y="92000"/>
                                    </p:animScale>
                                  </p:childTnLst>
                                </p:cTn>
                              </p:par>
                            </p:childTnLst>
                          </p:cTn>
                        </p:par>
                        <p:par>
                          <p:cTn id="48" fill="hold">
                            <p:stCondLst>
                              <p:cond delay="8250"/>
                            </p:stCondLst>
                            <p:childTnLst>
                              <p:par>
                                <p:cTn id="49" presetID="10" presetClass="entr" presetSubtype="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750"/>
                                        <p:tgtEl>
                                          <p:spTgt spid="24"/>
                                        </p:tgtEl>
                                      </p:cBhvr>
                                    </p:animEffect>
                                  </p:childTnLst>
                                </p:cTn>
                              </p:par>
                            </p:childTnLst>
                          </p:cTn>
                        </p:par>
                        <p:par>
                          <p:cTn id="52" fill="hold">
                            <p:stCondLst>
                              <p:cond delay="9000"/>
                            </p:stCondLst>
                            <p:childTnLst>
                              <p:par>
                                <p:cTn id="53" presetID="63" presetClass="path" presetSubtype="0" decel="100000" fill="hold" grpId="1" nodeType="afterEffect">
                                  <p:stCondLst>
                                    <p:cond delay="0"/>
                                  </p:stCondLst>
                                  <p:childTnLst>
                                    <p:animMotion origin="layout" path="M -0.02412 1.91103E-6 L -3.32653E-6 1.91103E-6 " pathEditMode="relative" rAng="0" ptsTypes="AA">
                                      <p:cBhvr>
                                        <p:cTn id="54" dur="500" fill="hold"/>
                                        <p:tgtEl>
                                          <p:spTgt spid="24"/>
                                        </p:tgtEl>
                                        <p:attrNameLst>
                                          <p:attrName>ppt_x</p:attrName>
                                          <p:attrName>ppt_y</p:attrName>
                                        </p:attrNameLst>
                                      </p:cBhvr>
                                      <p:rCtr x="1200" y="0"/>
                                    </p:animMotion>
                                  </p:childTnLst>
                                </p:cTn>
                              </p:par>
                            </p:childTnLst>
                          </p:cTn>
                        </p:par>
                        <p:par>
                          <p:cTn id="55" fill="hold">
                            <p:stCondLst>
                              <p:cond delay="9500"/>
                            </p:stCondLst>
                            <p:childTnLst>
                              <p:par>
                                <p:cTn id="56" presetID="6" presetClass="emph" presetSubtype="0" accel="100000" autoRev="1" fill="hold" grpId="2" nodeType="afterEffect">
                                  <p:stCondLst>
                                    <p:cond delay="0"/>
                                  </p:stCondLst>
                                  <p:childTnLst>
                                    <p:animScale>
                                      <p:cBhvr>
                                        <p:cTn id="57" dur="500" fill="hold"/>
                                        <p:tgtEl>
                                          <p:spTgt spid="24"/>
                                        </p:tgtEl>
                                      </p:cBhvr>
                                      <p:by x="92000" y="92000"/>
                                    </p:animScale>
                                  </p:childTnLst>
                                </p:cTn>
                              </p:par>
                            </p:childTnLst>
                          </p:cTn>
                        </p:par>
                        <p:par>
                          <p:cTn id="58" fill="hold">
                            <p:stCondLst>
                              <p:cond delay="10500"/>
                            </p:stCondLst>
                            <p:childTnLst>
                              <p:par>
                                <p:cTn id="59" presetID="10" presetClass="entr" presetSubtype="0" fill="hold" nodeType="after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fade">
                                      <p:cBhvr>
                                        <p:cTn id="61" dur="750"/>
                                        <p:tgtEl>
                                          <p:spTgt spid="37"/>
                                        </p:tgtEl>
                                      </p:cBhvr>
                                    </p:animEffect>
                                  </p:childTnLst>
                                </p:cTn>
                              </p:par>
                            </p:childTnLst>
                          </p:cTn>
                        </p:par>
                        <p:par>
                          <p:cTn id="62" fill="hold">
                            <p:stCondLst>
                              <p:cond delay="11250"/>
                            </p:stCondLst>
                            <p:childTnLst>
                              <p:par>
                                <p:cTn id="63" presetID="63" presetClass="path" presetSubtype="0" decel="100000" fill="hold" nodeType="afterEffect">
                                  <p:stCondLst>
                                    <p:cond delay="0"/>
                                  </p:stCondLst>
                                  <p:childTnLst>
                                    <p:animMotion origin="layout" path="M -0.02412 -2.38765E-6 L -2.15216E-6 -2.38765E-6 " pathEditMode="relative" rAng="0" ptsTypes="AA">
                                      <p:cBhvr>
                                        <p:cTn id="64" dur="500" fill="hold"/>
                                        <p:tgtEl>
                                          <p:spTgt spid="37"/>
                                        </p:tgtEl>
                                        <p:attrNameLst>
                                          <p:attrName>ppt_x</p:attrName>
                                          <p:attrName>ppt_y</p:attrName>
                                        </p:attrNameLst>
                                      </p:cBhvr>
                                      <p:rCtr x="1200" y="0"/>
                                    </p:animMotion>
                                  </p:childTnLst>
                                </p:cTn>
                              </p:par>
                            </p:childTnLst>
                          </p:cTn>
                        </p:par>
                        <p:par>
                          <p:cTn id="65" fill="hold">
                            <p:stCondLst>
                              <p:cond delay="11750"/>
                            </p:stCondLst>
                            <p:childTnLst>
                              <p:par>
                                <p:cTn id="66" presetID="6" presetClass="emph" presetSubtype="0" accel="100000" autoRev="1" fill="hold" nodeType="afterEffect">
                                  <p:stCondLst>
                                    <p:cond delay="0"/>
                                  </p:stCondLst>
                                  <p:childTnLst>
                                    <p:animScale>
                                      <p:cBhvr>
                                        <p:cTn id="67" dur="500" fill="hold"/>
                                        <p:tgtEl>
                                          <p:spTgt spid="37"/>
                                        </p:tgtEl>
                                      </p:cBhvr>
                                      <p:by x="92000" y="92000"/>
                                    </p:animScale>
                                  </p:childTnLst>
                                </p:cTn>
                              </p:par>
                            </p:childTnLst>
                          </p:cTn>
                        </p:par>
                        <p:par>
                          <p:cTn id="68" fill="hold">
                            <p:stCondLst>
                              <p:cond delay="12750"/>
                            </p:stCondLst>
                            <p:childTnLst>
                              <p:par>
                                <p:cTn id="69" presetID="10" presetClass="entr" presetSubtype="0"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750"/>
                                        <p:tgtEl>
                                          <p:spTgt spid="25"/>
                                        </p:tgtEl>
                                      </p:cBhvr>
                                    </p:animEffect>
                                  </p:childTnLst>
                                </p:cTn>
                              </p:par>
                            </p:childTnLst>
                          </p:cTn>
                        </p:par>
                        <p:par>
                          <p:cTn id="72" fill="hold">
                            <p:stCondLst>
                              <p:cond delay="13500"/>
                            </p:stCondLst>
                            <p:childTnLst>
                              <p:par>
                                <p:cTn id="73" presetID="63" presetClass="path" presetSubtype="0" decel="100000" fill="hold" grpId="1" nodeType="afterEffect">
                                  <p:stCondLst>
                                    <p:cond delay="0"/>
                                  </p:stCondLst>
                                  <p:childTnLst>
                                    <p:animMotion origin="layout" path="M -0.02412 6.49115E-7 L -7.50574E-7 6.49115E-7 " pathEditMode="relative" rAng="0" ptsTypes="AA">
                                      <p:cBhvr>
                                        <p:cTn id="74" dur="500" fill="hold"/>
                                        <p:tgtEl>
                                          <p:spTgt spid="25"/>
                                        </p:tgtEl>
                                        <p:attrNameLst>
                                          <p:attrName>ppt_x</p:attrName>
                                          <p:attrName>ppt_y</p:attrName>
                                        </p:attrNameLst>
                                      </p:cBhvr>
                                      <p:rCtr x="1200" y="0"/>
                                    </p:animMotion>
                                  </p:childTnLst>
                                </p:cTn>
                              </p:par>
                            </p:childTnLst>
                          </p:cTn>
                        </p:par>
                        <p:par>
                          <p:cTn id="75" fill="hold">
                            <p:stCondLst>
                              <p:cond delay="14000"/>
                            </p:stCondLst>
                            <p:childTnLst>
                              <p:par>
                                <p:cTn id="76" presetID="6" presetClass="emph" presetSubtype="0" accel="100000" autoRev="1" fill="hold" grpId="2" nodeType="afterEffect">
                                  <p:stCondLst>
                                    <p:cond delay="0"/>
                                  </p:stCondLst>
                                  <p:childTnLst>
                                    <p:animScale>
                                      <p:cBhvr>
                                        <p:cTn id="77" dur="500" fill="hold"/>
                                        <p:tgtEl>
                                          <p:spTgt spid="25"/>
                                        </p:tgtEl>
                                      </p:cBhvr>
                                      <p:by x="92000" y="92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3" grpId="1"/>
      <p:bldP spid="23" grpId="2"/>
      <p:bldP spid="24" grpId="0"/>
      <p:bldP spid="24" grpId="1"/>
      <p:bldP spid="24" grpId="2"/>
      <p:bldP spid="25" grpId="0"/>
      <p:bldP spid="25" grpId="1"/>
      <p:bldP spid="25" grpId="2"/>
      <p:bldP spid="4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8"/>
          <p:cNvSpPr/>
          <p:nvPr/>
        </p:nvSpPr>
        <p:spPr>
          <a:xfrm>
            <a:off x="1922005" y="3208577"/>
            <a:ext cx="2438400" cy="900246"/>
          </a:xfrm>
          <a:prstGeom prst="rect">
            <a:avLst/>
          </a:prstGeom>
        </p:spPr>
        <p:txBody>
          <a:bodyPr wrap="square">
            <a:spAutoFit/>
          </a:bodyPr>
          <a:lstStyle/>
          <a:p>
            <a:pPr>
              <a:lnSpc>
                <a:spcPct val="150000"/>
              </a:lnSpc>
            </a:pPr>
            <a:r>
              <a:rPr lang="zh-CN" altLang="en-US" sz="1400" b="1" dirty="0">
                <a:solidFill>
                  <a:schemeClr val="tx2"/>
                </a:solidFill>
                <a:latin typeface="微软雅黑" panose="020B0503020204020204" pitchFamily="34" charset="-122"/>
                <a:ea typeface="微软雅黑" panose="020B0503020204020204" pitchFamily="34" charset="-122"/>
                <a:cs typeface="Open Sans" pitchFamily="34" charset="0"/>
              </a:rPr>
              <a:t>单击此处添加标题</a:t>
            </a:r>
          </a:p>
          <a:p>
            <a:pPr>
              <a:lnSpc>
                <a:spcPct val="150000"/>
              </a:lnSpc>
            </a:pPr>
            <a:r>
              <a:rPr lang="zh-CN" altLang="en-US" sz="1050" dirty="0">
                <a:solidFill>
                  <a:schemeClr val="tx2"/>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050" dirty="0">
              <a:solidFill>
                <a:schemeClr val="tx2"/>
              </a:solidFill>
              <a:latin typeface="微软雅黑" panose="020B0503020204020204" pitchFamily="34" charset="-122"/>
              <a:ea typeface="微软雅黑" panose="020B0503020204020204" pitchFamily="34" charset="-122"/>
              <a:cs typeface="Open Sans" pitchFamily="34" charset="0"/>
            </a:endParaRPr>
          </a:p>
        </p:txBody>
      </p:sp>
      <p:sp>
        <p:nvSpPr>
          <p:cNvPr id="9" name="Rectangle 9"/>
          <p:cNvSpPr/>
          <p:nvPr/>
        </p:nvSpPr>
        <p:spPr>
          <a:xfrm>
            <a:off x="1922005" y="2200465"/>
            <a:ext cx="2438400" cy="900246"/>
          </a:xfrm>
          <a:prstGeom prst="rect">
            <a:avLst/>
          </a:prstGeom>
        </p:spPr>
        <p:txBody>
          <a:bodyPr wrap="square">
            <a:spAutoFit/>
          </a:bodyPr>
          <a:lstStyle/>
          <a:p>
            <a:pPr>
              <a:lnSpc>
                <a:spcPct val="150000"/>
              </a:lnSpc>
            </a:pPr>
            <a:r>
              <a:rPr lang="zh-CN" altLang="en-US" sz="1400" b="1" dirty="0">
                <a:solidFill>
                  <a:schemeClr val="tx2"/>
                </a:solidFill>
                <a:latin typeface="微软雅黑" panose="020B0503020204020204" pitchFamily="34" charset="-122"/>
                <a:ea typeface="微软雅黑" panose="020B0503020204020204" pitchFamily="34" charset="-122"/>
                <a:cs typeface="Open Sans" pitchFamily="34" charset="0"/>
              </a:rPr>
              <a:t>单击此处添加标题</a:t>
            </a:r>
          </a:p>
          <a:p>
            <a:pPr>
              <a:lnSpc>
                <a:spcPct val="150000"/>
              </a:lnSpc>
            </a:pPr>
            <a:r>
              <a:rPr lang="zh-CN" altLang="en-US" sz="1050" dirty="0">
                <a:solidFill>
                  <a:schemeClr val="tx2"/>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050" dirty="0">
              <a:solidFill>
                <a:schemeClr val="tx2"/>
              </a:solidFill>
              <a:latin typeface="微软雅黑" panose="020B0503020204020204" pitchFamily="34" charset="-122"/>
              <a:ea typeface="微软雅黑" panose="020B0503020204020204" pitchFamily="34" charset="-122"/>
              <a:cs typeface="Open Sans" pitchFamily="34" charset="0"/>
            </a:endParaRPr>
          </a:p>
        </p:txBody>
      </p:sp>
      <p:sp>
        <p:nvSpPr>
          <p:cNvPr id="10" name="Rectangle 10"/>
          <p:cNvSpPr/>
          <p:nvPr/>
        </p:nvSpPr>
        <p:spPr>
          <a:xfrm>
            <a:off x="1922005" y="1221255"/>
            <a:ext cx="2438400" cy="900246"/>
          </a:xfrm>
          <a:prstGeom prst="rect">
            <a:avLst/>
          </a:prstGeom>
        </p:spPr>
        <p:txBody>
          <a:bodyPr wrap="square">
            <a:spAutoFit/>
          </a:bodyPr>
          <a:lstStyle/>
          <a:p>
            <a:pPr>
              <a:lnSpc>
                <a:spcPct val="150000"/>
              </a:lnSpc>
            </a:pPr>
            <a:r>
              <a:rPr lang="zh-CN" altLang="en-US" sz="1400" b="1" dirty="0">
                <a:solidFill>
                  <a:schemeClr val="tx2"/>
                </a:solidFill>
                <a:latin typeface="微软雅黑" panose="020B0503020204020204" pitchFamily="34" charset="-122"/>
                <a:ea typeface="微软雅黑" panose="020B0503020204020204" pitchFamily="34" charset="-122"/>
                <a:cs typeface="Open Sans" pitchFamily="34" charset="0"/>
              </a:rPr>
              <a:t>单击此处添加标题</a:t>
            </a:r>
          </a:p>
          <a:p>
            <a:pPr>
              <a:lnSpc>
                <a:spcPct val="150000"/>
              </a:lnSpc>
            </a:pPr>
            <a:r>
              <a:rPr lang="zh-CN" altLang="en-US" sz="1050" dirty="0">
                <a:solidFill>
                  <a:schemeClr val="tx2"/>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050" dirty="0">
              <a:solidFill>
                <a:schemeClr val="tx2"/>
              </a:solidFill>
              <a:latin typeface="微软雅黑" panose="020B0503020204020204" pitchFamily="34" charset="-122"/>
              <a:ea typeface="微软雅黑" panose="020B0503020204020204" pitchFamily="34" charset="-122"/>
              <a:cs typeface="Open Sans" pitchFamily="34" charset="0"/>
            </a:endParaRPr>
          </a:p>
        </p:txBody>
      </p:sp>
      <p:sp>
        <p:nvSpPr>
          <p:cNvPr id="11" name="Rounded Rectangle 17"/>
          <p:cNvSpPr/>
          <p:nvPr/>
        </p:nvSpPr>
        <p:spPr>
          <a:xfrm>
            <a:off x="1007604" y="1308896"/>
            <a:ext cx="805243" cy="77822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latin typeface="微软雅黑" panose="020B0503020204020204" pitchFamily="34" charset="-122"/>
              <a:ea typeface="微软雅黑" panose="020B0503020204020204" pitchFamily="34" charset="-122"/>
            </a:endParaRPr>
          </a:p>
        </p:txBody>
      </p:sp>
      <p:sp>
        <p:nvSpPr>
          <p:cNvPr id="12" name="Rounded Rectangle 18"/>
          <p:cNvSpPr/>
          <p:nvPr/>
        </p:nvSpPr>
        <p:spPr>
          <a:xfrm>
            <a:off x="1007604" y="2312134"/>
            <a:ext cx="805243" cy="77822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latin typeface="微软雅黑" panose="020B0503020204020204" pitchFamily="34" charset="-122"/>
              <a:ea typeface="微软雅黑" panose="020B0503020204020204" pitchFamily="34" charset="-122"/>
            </a:endParaRPr>
          </a:p>
        </p:txBody>
      </p:sp>
      <p:sp>
        <p:nvSpPr>
          <p:cNvPr id="13" name="Rounded Rectangle 19"/>
          <p:cNvSpPr/>
          <p:nvPr/>
        </p:nvSpPr>
        <p:spPr>
          <a:xfrm>
            <a:off x="1007604" y="3338600"/>
            <a:ext cx="805243" cy="77822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latin typeface="微软雅黑" panose="020B0503020204020204" pitchFamily="34" charset="-122"/>
              <a:ea typeface="微软雅黑" panose="020B0503020204020204" pitchFamily="34" charset="-122"/>
            </a:endParaRPr>
          </a:p>
        </p:txBody>
      </p:sp>
      <p:sp>
        <p:nvSpPr>
          <p:cNvPr id="14" name="Rectangle 20"/>
          <p:cNvSpPr/>
          <p:nvPr/>
        </p:nvSpPr>
        <p:spPr>
          <a:xfrm>
            <a:off x="5922878" y="3232596"/>
            <a:ext cx="2438400" cy="900246"/>
          </a:xfrm>
          <a:prstGeom prst="rect">
            <a:avLst/>
          </a:prstGeom>
        </p:spPr>
        <p:txBody>
          <a:bodyPr wrap="square">
            <a:spAutoFit/>
          </a:bodyPr>
          <a:lstStyle/>
          <a:p>
            <a:pPr>
              <a:lnSpc>
                <a:spcPct val="150000"/>
              </a:lnSpc>
            </a:pPr>
            <a:r>
              <a:rPr lang="zh-CN" altLang="en-US" sz="1400" b="1" dirty="0">
                <a:solidFill>
                  <a:schemeClr val="tx2"/>
                </a:solidFill>
                <a:latin typeface="微软雅黑" panose="020B0503020204020204" pitchFamily="34" charset="-122"/>
                <a:ea typeface="微软雅黑" panose="020B0503020204020204" pitchFamily="34" charset="-122"/>
                <a:cs typeface="Open Sans" pitchFamily="34" charset="0"/>
              </a:rPr>
              <a:t>单击此处添加标题</a:t>
            </a:r>
          </a:p>
          <a:p>
            <a:pPr>
              <a:lnSpc>
                <a:spcPct val="150000"/>
              </a:lnSpc>
            </a:pPr>
            <a:r>
              <a:rPr lang="zh-CN" altLang="en-US" sz="1050" dirty="0">
                <a:solidFill>
                  <a:schemeClr val="tx2"/>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050" dirty="0">
              <a:solidFill>
                <a:schemeClr val="tx2"/>
              </a:solidFill>
              <a:latin typeface="微软雅黑" panose="020B0503020204020204" pitchFamily="34" charset="-122"/>
              <a:ea typeface="微软雅黑" panose="020B0503020204020204" pitchFamily="34" charset="-122"/>
              <a:cs typeface="Open Sans" pitchFamily="34" charset="0"/>
            </a:endParaRPr>
          </a:p>
        </p:txBody>
      </p:sp>
      <p:sp>
        <p:nvSpPr>
          <p:cNvPr id="15" name="Rectangle 21"/>
          <p:cNvSpPr/>
          <p:nvPr/>
        </p:nvSpPr>
        <p:spPr>
          <a:xfrm>
            <a:off x="5922878" y="2224484"/>
            <a:ext cx="2438400" cy="900246"/>
          </a:xfrm>
          <a:prstGeom prst="rect">
            <a:avLst/>
          </a:prstGeom>
        </p:spPr>
        <p:txBody>
          <a:bodyPr wrap="square">
            <a:spAutoFit/>
          </a:bodyPr>
          <a:lstStyle/>
          <a:p>
            <a:pPr>
              <a:lnSpc>
                <a:spcPct val="150000"/>
              </a:lnSpc>
            </a:pPr>
            <a:r>
              <a:rPr lang="zh-CN" altLang="en-US" sz="1400" b="1" dirty="0">
                <a:solidFill>
                  <a:schemeClr val="tx2"/>
                </a:solidFill>
                <a:latin typeface="微软雅黑" panose="020B0503020204020204" pitchFamily="34" charset="-122"/>
                <a:ea typeface="微软雅黑" panose="020B0503020204020204" pitchFamily="34" charset="-122"/>
                <a:cs typeface="Open Sans" pitchFamily="34" charset="0"/>
              </a:rPr>
              <a:t>单击此处添加标题</a:t>
            </a:r>
          </a:p>
          <a:p>
            <a:pPr>
              <a:lnSpc>
                <a:spcPct val="150000"/>
              </a:lnSpc>
            </a:pPr>
            <a:r>
              <a:rPr lang="zh-CN" altLang="en-US" sz="1050" dirty="0">
                <a:solidFill>
                  <a:schemeClr val="tx2"/>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050" dirty="0">
              <a:solidFill>
                <a:schemeClr val="tx2"/>
              </a:solidFill>
              <a:latin typeface="微软雅黑" panose="020B0503020204020204" pitchFamily="34" charset="-122"/>
              <a:ea typeface="微软雅黑" panose="020B0503020204020204" pitchFamily="34" charset="-122"/>
              <a:cs typeface="Open Sans" pitchFamily="34" charset="0"/>
            </a:endParaRPr>
          </a:p>
        </p:txBody>
      </p:sp>
      <p:sp>
        <p:nvSpPr>
          <p:cNvPr id="16" name="Rectangle 22"/>
          <p:cNvSpPr/>
          <p:nvPr/>
        </p:nvSpPr>
        <p:spPr>
          <a:xfrm>
            <a:off x="5922878" y="1245274"/>
            <a:ext cx="2438400" cy="923330"/>
          </a:xfrm>
          <a:prstGeom prst="rect">
            <a:avLst/>
          </a:prstGeom>
        </p:spPr>
        <p:txBody>
          <a:bodyPr wrap="square">
            <a:spAutoFit/>
          </a:bodyPr>
          <a:lstStyle/>
          <a:p>
            <a:pPr>
              <a:lnSpc>
                <a:spcPct val="150000"/>
              </a:lnSpc>
            </a:pPr>
            <a:r>
              <a:rPr lang="zh-CN" altLang="en-US" sz="1400" b="1" dirty="0">
                <a:solidFill>
                  <a:schemeClr val="tx2"/>
                </a:solidFill>
                <a:latin typeface="微软雅黑" panose="020B0503020204020204" pitchFamily="34" charset="-122"/>
                <a:ea typeface="微软雅黑" panose="020B0503020204020204" pitchFamily="34" charset="-122"/>
                <a:cs typeface="Open Sans" pitchFamily="34" charset="0"/>
              </a:rPr>
              <a:t>单击此处添加标题</a:t>
            </a:r>
          </a:p>
          <a:p>
            <a:pPr>
              <a:lnSpc>
                <a:spcPct val="150000"/>
              </a:lnSpc>
            </a:pPr>
            <a:r>
              <a:rPr lang="zh-CN" altLang="en-US" sz="1050" dirty="0">
                <a:solidFill>
                  <a:schemeClr val="tx2"/>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050" dirty="0">
              <a:solidFill>
                <a:schemeClr val="tx2"/>
              </a:solidFill>
              <a:latin typeface="微软雅黑" panose="020B0503020204020204" pitchFamily="34" charset="-122"/>
              <a:ea typeface="微软雅黑" panose="020B0503020204020204" pitchFamily="34" charset="-122"/>
              <a:cs typeface="Open Sans" pitchFamily="34" charset="0"/>
            </a:endParaRPr>
          </a:p>
        </p:txBody>
      </p:sp>
      <p:sp>
        <p:nvSpPr>
          <p:cNvPr id="17" name="Rounded Rectangle 23"/>
          <p:cNvSpPr/>
          <p:nvPr/>
        </p:nvSpPr>
        <p:spPr>
          <a:xfrm>
            <a:off x="5008477" y="1332915"/>
            <a:ext cx="805243" cy="77822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latin typeface="微软雅黑" panose="020B0503020204020204" pitchFamily="34" charset="-122"/>
              <a:ea typeface="微软雅黑" panose="020B0503020204020204" pitchFamily="34" charset="-122"/>
            </a:endParaRPr>
          </a:p>
        </p:txBody>
      </p:sp>
      <p:sp>
        <p:nvSpPr>
          <p:cNvPr id="18" name="Rounded Rectangle 24"/>
          <p:cNvSpPr/>
          <p:nvPr/>
        </p:nvSpPr>
        <p:spPr>
          <a:xfrm>
            <a:off x="5008477" y="2336153"/>
            <a:ext cx="805243" cy="77822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latin typeface="微软雅黑" panose="020B0503020204020204" pitchFamily="34" charset="-122"/>
              <a:ea typeface="微软雅黑" panose="020B0503020204020204" pitchFamily="34" charset="-122"/>
            </a:endParaRPr>
          </a:p>
        </p:txBody>
      </p:sp>
      <p:sp>
        <p:nvSpPr>
          <p:cNvPr id="19" name="Rounded Rectangle 25"/>
          <p:cNvSpPr/>
          <p:nvPr/>
        </p:nvSpPr>
        <p:spPr>
          <a:xfrm>
            <a:off x="5008477" y="3362619"/>
            <a:ext cx="805243" cy="77822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latin typeface="微软雅黑" panose="020B0503020204020204" pitchFamily="34" charset="-122"/>
              <a:ea typeface="微软雅黑" panose="020B0503020204020204" pitchFamily="34" charset="-122"/>
            </a:endParaRPr>
          </a:p>
        </p:txBody>
      </p:sp>
      <p:grpSp>
        <p:nvGrpSpPr>
          <p:cNvPr id="20" name="Group 26"/>
          <p:cNvGrpSpPr/>
          <p:nvPr/>
        </p:nvGrpSpPr>
        <p:grpSpPr>
          <a:xfrm>
            <a:off x="1208768" y="2528724"/>
            <a:ext cx="389810" cy="393086"/>
            <a:chOff x="6418263" y="2255838"/>
            <a:chExt cx="188913" cy="190501"/>
          </a:xfrm>
          <a:solidFill>
            <a:schemeClr val="bg2"/>
          </a:solidFill>
        </p:grpSpPr>
        <p:sp>
          <p:nvSpPr>
            <p:cNvPr id="21" name="Freeform 16"/>
            <p:cNvSpPr>
              <a:spLocks noEditPoints="1"/>
            </p:cNvSpPr>
            <p:nvPr/>
          </p:nvSpPr>
          <p:spPr bwMode="auto">
            <a:xfrm>
              <a:off x="6538913" y="2255838"/>
              <a:ext cx="68263" cy="69850"/>
            </a:xfrm>
            <a:custGeom>
              <a:avLst/>
              <a:gdLst>
                <a:gd name="T0" fmla="*/ 43 w 43"/>
                <a:gd name="T1" fmla="*/ 23 h 44"/>
                <a:gd name="T2" fmla="*/ 20 w 43"/>
                <a:gd name="T3" fmla="*/ 0 h 44"/>
                <a:gd name="T4" fmla="*/ 0 w 43"/>
                <a:gd name="T5" fmla="*/ 22 h 44"/>
                <a:gd name="T6" fmla="*/ 22 w 43"/>
                <a:gd name="T7" fmla="*/ 44 h 44"/>
                <a:gd name="T8" fmla="*/ 43 w 43"/>
                <a:gd name="T9" fmla="*/ 23 h 44"/>
                <a:gd name="T10" fmla="*/ 24 w 43"/>
                <a:gd name="T11" fmla="*/ 17 h 44"/>
                <a:gd name="T12" fmla="*/ 17 w 43"/>
                <a:gd name="T13" fmla="*/ 10 h 44"/>
                <a:gd name="T14" fmla="*/ 21 w 43"/>
                <a:gd name="T15" fmla="*/ 7 h 44"/>
                <a:gd name="T16" fmla="*/ 27 w 43"/>
                <a:gd name="T17" fmla="*/ 13 h 44"/>
                <a:gd name="T18" fmla="*/ 24 w 43"/>
                <a:gd name="T19" fmla="*/ 17 h 44"/>
                <a:gd name="T20" fmla="*/ 34 w 43"/>
                <a:gd name="T21" fmla="*/ 26 h 44"/>
                <a:gd name="T22" fmla="*/ 26 w 43"/>
                <a:gd name="T23" fmla="*/ 20 h 44"/>
                <a:gd name="T24" fmla="*/ 30 w 43"/>
                <a:gd name="T25" fmla="*/ 15 h 44"/>
                <a:gd name="T26" fmla="*/ 37 w 43"/>
                <a:gd name="T27" fmla="*/ 23 h 44"/>
                <a:gd name="T28" fmla="*/ 34 w 43"/>
                <a:gd name="T29" fmla="*/ 2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 h="44">
                  <a:moveTo>
                    <a:pt x="43" y="23"/>
                  </a:moveTo>
                  <a:lnTo>
                    <a:pt x="20" y="0"/>
                  </a:lnTo>
                  <a:lnTo>
                    <a:pt x="0" y="22"/>
                  </a:lnTo>
                  <a:lnTo>
                    <a:pt x="22" y="44"/>
                  </a:lnTo>
                  <a:lnTo>
                    <a:pt x="43" y="23"/>
                  </a:lnTo>
                  <a:close/>
                  <a:moveTo>
                    <a:pt x="24" y="17"/>
                  </a:moveTo>
                  <a:lnTo>
                    <a:pt x="17" y="10"/>
                  </a:lnTo>
                  <a:lnTo>
                    <a:pt x="21" y="7"/>
                  </a:lnTo>
                  <a:lnTo>
                    <a:pt x="27" y="13"/>
                  </a:lnTo>
                  <a:lnTo>
                    <a:pt x="24" y="17"/>
                  </a:lnTo>
                  <a:close/>
                  <a:moveTo>
                    <a:pt x="34" y="26"/>
                  </a:moveTo>
                  <a:lnTo>
                    <a:pt x="26" y="20"/>
                  </a:lnTo>
                  <a:lnTo>
                    <a:pt x="30" y="15"/>
                  </a:lnTo>
                  <a:lnTo>
                    <a:pt x="37" y="23"/>
                  </a:lnTo>
                  <a:lnTo>
                    <a:pt x="34"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sp>
          <p:nvSpPr>
            <p:cNvPr id="22" name="Freeform 17"/>
            <p:cNvSpPr>
              <a:spLocks noEditPoints="1"/>
            </p:cNvSpPr>
            <p:nvPr/>
          </p:nvSpPr>
          <p:spPr bwMode="auto">
            <a:xfrm>
              <a:off x="6418263" y="2282826"/>
              <a:ext cx="161925" cy="163513"/>
            </a:xfrm>
            <a:custGeom>
              <a:avLst/>
              <a:gdLst>
                <a:gd name="T0" fmla="*/ 66 w 102"/>
                <a:gd name="T1" fmla="*/ 0 h 103"/>
                <a:gd name="T2" fmla="*/ 0 w 102"/>
                <a:gd name="T3" fmla="*/ 67 h 103"/>
                <a:gd name="T4" fmla="*/ 36 w 102"/>
                <a:gd name="T5" fmla="*/ 103 h 103"/>
                <a:gd name="T6" fmla="*/ 102 w 102"/>
                <a:gd name="T7" fmla="*/ 36 h 103"/>
                <a:gd name="T8" fmla="*/ 66 w 102"/>
                <a:gd name="T9" fmla="*/ 0 h 103"/>
                <a:gd name="T10" fmla="*/ 32 w 102"/>
                <a:gd name="T11" fmla="*/ 79 h 103"/>
                <a:gd name="T12" fmla="*/ 22 w 102"/>
                <a:gd name="T13" fmla="*/ 71 h 103"/>
                <a:gd name="T14" fmla="*/ 73 w 102"/>
                <a:gd name="T15" fmla="*/ 21 h 103"/>
                <a:gd name="T16" fmla="*/ 82 w 102"/>
                <a:gd name="T17" fmla="*/ 30 h 103"/>
                <a:gd name="T18" fmla="*/ 32 w 102"/>
                <a:gd name="T19" fmla="*/ 7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103">
                  <a:moveTo>
                    <a:pt x="66" y="0"/>
                  </a:moveTo>
                  <a:lnTo>
                    <a:pt x="0" y="67"/>
                  </a:lnTo>
                  <a:lnTo>
                    <a:pt x="36" y="103"/>
                  </a:lnTo>
                  <a:lnTo>
                    <a:pt x="102" y="36"/>
                  </a:lnTo>
                  <a:lnTo>
                    <a:pt x="66" y="0"/>
                  </a:lnTo>
                  <a:close/>
                  <a:moveTo>
                    <a:pt x="32" y="79"/>
                  </a:moveTo>
                  <a:lnTo>
                    <a:pt x="22" y="71"/>
                  </a:lnTo>
                  <a:lnTo>
                    <a:pt x="73" y="21"/>
                  </a:lnTo>
                  <a:lnTo>
                    <a:pt x="82" y="30"/>
                  </a:lnTo>
                  <a:lnTo>
                    <a:pt x="32"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grpSp>
      <p:sp>
        <p:nvSpPr>
          <p:cNvPr id="23" name="Freeform 38"/>
          <p:cNvSpPr>
            <a:spLocks noEditPoints="1"/>
          </p:cNvSpPr>
          <p:nvPr/>
        </p:nvSpPr>
        <p:spPr bwMode="auto">
          <a:xfrm>
            <a:off x="1208768" y="1508748"/>
            <a:ext cx="402914" cy="396361"/>
          </a:xfrm>
          <a:custGeom>
            <a:avLst/>
            <a:gdLst>
              <a:gd name="T0" fmla="*/ 54 w 120"/>
              <a:gd name="T1" fmla="*/ 35 h 118"/>
              <a:gd name="T2" fmla="*/ 47 w 120"/>
              <a:gd name="T3" fmla="*/ 9 h 118"/>
              <a:gd name="T4" fmla="*/ 21 w 120"/>
              <a:gd name="T5" fmla="*/ 2 h 118"/>
              <a:gd name="T6" fmla="*/ 36 w 120"/>
              <a:gd name="T7" fmla="*/ 17 h 118"/>
              <a:gd name="T8" fmla="*/ 32 w 120"/>
              <a:gd name="T9" fmla="*/ 32 h 118"/>
              <a:gd name="T10" fmla="*/ 18 w 120"/>
              <a:gd name="T11" fmla="*/ 36 h 118"/>
              <a:gd name="T12" fmla="*/ 3 w 120"/>
              <a:gd name="T13" fmla="*/ 21 h 118"/>
              <a:gd name="T14" fmla="*/ 9 w 120"/>
              <a:gd name="T15" fmla="*/ 46 h 118"/>
              <a:gd name="T16" fmla="*/ 36 w 120"/>
              <a:gd name="T17" fmla="*/ 53 h 118"/>
              <a:gd name="T18" fmla="*/ 36 w 120"/>
              <a:gd name="T19" fmla="*/ 53 h 118"/>
              <a:gd name="T20" fmla="*/ 98 w 120"/>
              <a:gd name="T21" fmla="*/ 114 h 118"/>
              <a:gd name="T22" fmla="*/ 107 w 120"/>
              <a:gd name="T23" fmla="*/ 118 h 118"/>
              <a:gd name="T24" fmla="*/ 116 w 120"/>
              <a:gd name="T25" fmla="*/ 114 h 118"/>
              <a:gd name="T26" fmla="*/ 116 w 120"/>
              <a:gd name="T27" fmla="*/ 97 h 118"/>
              <a:gd name="T28" fmla="*/ 54 w 120"/>
              <a:gd name="T29" fmla="*/ 35 h 118"/>
              <a:gd name="T30" fmla="*/ 108 w 120"/>
              <a:gd name="T31" fmla="*/ 112 h 118"/>
              <a:gd name="T32" fmla="*/ 103 w 120"/>
              <a:gd name="T33" fmla="*/ 107 h 118"/>
              <a:gd name="T34" fmla="*/ 108 w 120"/>
              <a:gd name="T35" fmla="*/ 103 h 118"/>
              <a:gd name="T36" fmla="*/ 113 w 120"/>
              <a:gd name="T37" fmla="*/ 107 h 118"/>
              <a:gd name="T38" fmla="*/ 108 w 120"/>
              <a:gd name="T39" fmla="*/ 11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0" h="118">
                <a:moveTo>
                  <a:pt x="54" y="35"/>
                </a:moveTo>
                <a:cubicBezTo>
                  <a:pt x="56" y="26"/>
                  <a:pt x="54" y="16"/>
                  <a:pt x="47" y="9"/>
                </a:cubicBezTo>
                <a:cubicBezTo>
                  <a:pt x="40" y="2"/>
                  <a:pt x="30" y="0"/>
                  <a:pt x="21" y="2"/>
                </a:cubicBezTo>
                <a:cubicBezTo>
                  <a:pt x="36" y="17"/>
                  <a:pt x="36" y="17"/>
                  <a:pt x="36" y="17"/>
                </a:cubicBezTo>
                <a:cubicBezTo>
                  <a:pt x="32" y="32"/>
                  <a:pt x="32" y="32"/>
                  <a:pt x="32" y="32"/>
                </a:cubicBezTo>
                <a:cubicBezTo>
                  <a:pt x="18" y="36"/>
                  <a:pt x="18" y="36"/>
                  <a:pt x="18" y="36"/>
                </a:cubicBezTo>
                <a:cubicBezTo>
                  <a:pt x="3" y="21"/>
                  <a:pt x="3" y="21"/>
                  <a:pt x="3" y="21"/>
                </a:cubicBezTo>
                <a:cubicBezTo>
                  <a:pt x="0" y="29"/>
                  <a:pt x="2" y="39"/>
                  <a:pt x="9" y="46"/>
                </a:cubicBezTo>
                <a:cubicBezTo>
                  <a:pt x="17" y="54"/>
                  <a:pt x="27" y="56"/>
                  <a:pt x="36" y="53"/>
                </a:cubicBezTo>
                <a:cubicBezTo>
                  <a:pt x="36" y="53"/>
                  <a:pt x="36" y="53"/>
                  <a:pt x="36" y="53"/>
                </a:cubicBezTo>
                <a:cubicBezTo>
                  <a:pt x="98" y="114"/>
                  <a:pt x="98" y="114"/>
                  <a:pt x="98" y="114"/>
                </a:cubicBezTo>
                <a:cubicBezTo>
                  <a:pt x="100" y="117"/>
                  <a:pt x="104" y="118"/>
                  <a:pt x="107" y="118"/>
                </a:cubicBezTo>
                <a:cubicBezTo>
                  <a:pt x="110" y="118"/>
                  <a:pt x="113" y="117"/>
                  <a:pt x="116" y="114"/>
                </a:cubicBezTo>
                <a:cubicBezTo>
                  <a:pt x="120" y="109"/>
                  <a:pt x="120" y="102"/>
                  <a:pt x="116" y="97"/>
                </a:cubicBezTo>
                <a:lnTo>
                  <a:pt x="54" y="35"/>
                </a:lnTo>
                <a:close/>
                <a:moveTo>
                  <a:pt x="108" y="112"/>
                </a:moveTo>
                <a:cubicBezTo>
                  <a:pt x="105" y="112"/>
                  <a:pt x="103" y="110"/>
                  <a:pt x="103" y="107"/>
                </a:cubicBezTo>
                <a:cubicBezTo>
                  <a:pt x="103" y="105"/>
                  <a:pt x="105" y="103"/>
                  <a:pt x="108" y="103"/>
                </a:cubicBezTo>
                <a:cubicBezTo>
                  <a:pt x="111" y="103"/>
                  <a:pt x="113" y="105"/>
                  <a:pt x="113" y="107"/>
                </a:cubicBezTo>
                <a:cubicBezTo>
                  <a:pt x="113" y="110"/>
                  <a:pt x="111" y="112"/>
                  <a:pt x="108" y="112"/>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grpSp>
        <p:nvGrpSpPr>
          <p:cNvPr id="24" name="Group 34"/>
          <p:cNvGrpSpPr/>
          <p:nvPr/>
        </p:nvGrpSpPr>
        <p:grpSpPr>
          <a:xfrm>
            <a:off x="5244518" y="1521851"/>
            <a:ext cx="330847" cy="383258"/>
            <a:chOff x="3581400" y="3905251"/>
            <a:chExt cx="160338" cy="185738"/>
          </a:xfrm>
          <a:solidFill>
            <a:schemeClr val="bg2"/>
          </a:solidFill>
        </p:grpSpPr>
        <p:sp>
          <p:nvSpPr>
            <p:cNvPr id="25" name="Rectangle 33"/>
            <p:cNvSpPr>
              <a:spLocks noChangeArrowheads="1"/>
            </p:cNvSpPr>
            <p:nvPr/>
          </p:nvSpPr>
          <p:spPr bwMode="auto">
            <a:xfrm>
              <a:off x="3670300" y="3941763"/>
              <a:ext cx="28575" cy="149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sp>
          <p:nvSpPr>
            <p:cNvPr id="26" name="Rectangle 34"/>
            <p:cNvSpPr>
              <a:spLocks noChangeArrowheads="1"/>
            </p:cNvSpPr>
            <p:nvPr/>
          </p:nvSpPr>
          <p:spPr bwMode="auto">
            <a:xfrm>
              <a:off x="3627438" y="3971926"/>
              <a:ext cx="26988"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sp>
          <p:nvSpPr>
            <p:cNvPr id="27" name="Rectangle 35"/>
            <p:cNvSpPr>
              <a:spLocks noChangeArrowheads="1"/>
            </p:cNvSpPr>
            <p:nvPr/>
          </p:nvSpPr>
          <p:spPr bwMode="auto">
            <a:xfrm>
              <a:off x="3581400" y="3994151"/>
              <a:ext cx="26988"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sp>
          <p:nvSpPr>
            <p:cNvPr id="28" name="Rectangle 36"/>
            <p:cNvSpPr>
              <a:spLocks noChangeArrowheads="1"/>
            </p:cNvSpPr>
            <p:nvPr/>
          </p:nvSpPr>
          <p:spPr bwMode="auto">
            <a:xfrm>
              <a:off x="3714750" y="3905251"/>
              <a:ext cx="26988"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grpSp>
      <p:grpSp>
        <p:nvGrpSpPr>
          <p:cNvPr id="29" name="Group 39"/>
          <p:cNvGrpSpPr/>
          <p:nvPr/>
        </p:nvGrpSpPr>
        <p:grpSpPr>
          <a:xfrm>
            <a:off x="5200297" y="3537174"/>
            <a:ext cx="445496" cy="429118"/>
            <a:chOff x="4616450" y="1549401"/>
            <a:chExt cx="215900" cy="207963"/>
          </a:xfrm>
          <a:solidFill>
            <a:schemeClr val="bg2"/>
          </a:solidFill>
        </p:grpSpPr>
        <p:sp>
          <p:nvSpPr>
            <p:cNvPr id="30"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sp>
          <p:nvSpPr>
            <p:cNvPr id="31" name="Oval 7"/>
            <p:cNvSpPr>
              <a:spLocks noChangeArrowheads="1"/>
            </p:cNvSpPr>
            <p:nvPr/>
          </p:nvSpPr>
          <p:spPr bwMode="auto">
            <a:xfrm>
              <a:off x="4718050" y="1685926"/>
              <a:ext cx="15875" cy="174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grpSp>
      <p:sp>
        <p:nvSpPr>
          <p:cNvPr id="32" name="Freeform 32"/>
          <p:cNvSpPr>
            <a:spLocks/>
          </p:cNvSpPr>
          <p:nvPr/>
        </p:nvSpPr>
        <p:spPr bwMode="auto">
          <a:xfrm>
            <a:off x="5176892" y="2564134"/>
            <a:ext cx="454160" cy="401218"/>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sp>
        <p:nvSpPr>
          <p:cNvPr id="33" name="Freeform 58"/>
          <p:cNvSpPr>
            <a:spLocks/>
          </p:cNvSpPr>
          <p:nvPr/>
        </p:nvSpPr>
        <p:spPr bwMode="auto">
          <a:xfrm>
            <a:off x="1210732" y="3538528"/>
            <a:ext cx="387845" cy="402033"/>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5 h 142"/>
              <a:gd name="T16" fmla="*/ 62 w 137"/>
              <a:gd name="T17" fmla="*/ 6 h 142"/>
              <a:gd name="T18" fmla="*/ 44 w 137"/>
              <a:gd name="T19" fmla="*/ 57 h 142"/>
              <a:gd name="T20" fmla="*/ 64 w 137"/>
              <a:gd name="T21" fmla="*/ 57 h 142"/>
              <a:gd name="T22" fmla="*/ 64 w 137"/>
              <a:gd name="T23" fmla="*/ 123 h 142"/>
              <a:gd name="T24" fmla="*/ 64 w 137"/>
              <a:gd name="T25" fmla="*/ 125 h 142"/>
              <a:gd name="T26" fmla="*/ 64 w 137"/>
              <a:gd name="T27" fmla="*/ 130 h 142"/>
              <a:gd name="T28" fmla="*/ 76 w 137"/>
              <a:gd name="T29" fmla="*/ 142 h 142"/>
              <a:gd name="T30" fmla="*/ 88 w 137"/>
              <a:gd name="T31" fmla="*/ 130 h 142"/>
              <a:gd name="T32" fmla="*/ 88 w 137"/>
              <a:gd name="T33" fmla="*/ 125 h 142"/>
              <a:gd name="T34" fmla="*/ 79 w 137"/>
              <a:gd name="T35" fmla="*/ 125 h 142"/>
              <a:gd name="T36" fmla="*/ 79 w 137"/>
              <a:gd name="T37" fmla="*/ 127 h 142"/>
              <a:gd name="T38" fmla="*/ 79 w 137"/>
              <a:gd name="T39" fmla="*/ 130 h 142"/>
              <a:gd name="T40" fmla="*/ 76 w 137"/>
              <a:gd name="T41" fmla="*/ 134 h 142"/>
              <a:gd name="T42" fmla="*/ 72 w 137"/>
              <a:gd name="T43" fmla="*/ 130 h 142"/>
              <a:gd name="T44" fmla="*/ 72 w 137"/>
              <a:gd name="T45" fmla="*/ 127 h 142"/>
              <a:gd name="T46" fmla="*/ 72 w 137"/>
              <a:gd name="T47" fmla="*/ 125 h 142"/>
              <a:gd name="T48" fmla="*/ 72 w 137"/>
              <a:gd name="T49" fmla="*/ 112 h 142"/>
              <a:gd name="T50" fmla="*/ 72 w 137"/>
              <a:gd name="T51" fmla="*/ 57 h 142"/>
              <a:gd name="T52" fmla="*/ 94 w 137"/>
              <a:gd name="T53" fmla="*/ 57 h 142"/>
              <a:gd name="T54" fmla="*/ 76 w 137"/>
              <a:gd name="T55" fmla="*/ 6 h 142"/>
              <a:gd name="T56" fmla="*/ 76 w 137"/>
              <a:gd name="T57" fmla="*/ 5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9"/>
                  <a:pt x="105" y="7"/>
                  <a:pt x="76" y="4"/>
                </a:cubicBezTo>
                <a:cubicBezTo>
                  <a:pt x="74" y="2"/>
                  <a:pt x="72" y="0"/>
                  <a:pt x="69" y="0"/>
                </a:cubicBezTo>
                <a:cubicBezTo>
                  <a:pt x="66" y="0"/>
                  <a:pt x="64" y="2"/>
                  <a:pt x="62" y="4"/>
                </a:cubicBezTo>
                <a:cubicBezTo>
                  <a:pt x="32" y="7"/>
                  <a:pt x="7" y="28"/>
                  <a:pt x="0" y="57"/>
                </a:cubicBezTo>
                <a:cubicBezTo>
                  <a:pt x="39" y="57"/>
                  <a:pt x="39" y="57"/>
                  <a:pt x="39" y="57"/>
                </a:cubicBezTo>
                <a:cubicBezTo>
                  <a:pt x="39" y="24"/>
                  <a:pt x="58" y="8"/>
                  <a:pt x="62" y="5"/>
                </a:cubicBezTo>
                <a:cubicBezTo>
                  <a:pt x="62" y="5"/>
                  <a:pt x="62" y="5"/>
                  <a:pt x="62" y="6"/>
                </a:cubicBezTo>
                <a:cubicBezTo>
                  <a:pt x="41" y="32"/>
                  <a:pt x="44" y="57"/>
                  <a:pt x="44" y="57"/>
                </a:cubicBezTo>
                <a:cubicBezTo>
                  <a:pt x="64" y="57"/>
                  <a:pt x="64" y="57"/>
                  <a:pt x="64" y="57"/>
                </a:cubicBezTo>
                <a:cubicBezTo>
                  <a:pt x="64" y="123"/>
                  <a:pt x="64" y="123"/>
                  <a:pt x="64" y="123"/>
                </a:cubicBezTo>
                <a:cubicBezTo>
                  <a:pt x="64" y="125"/>
                  <a:pt x="64" y="125"/>
                  <a:pt x="64" y="125"/>
                </a:cubicBezTo>
                <a:cubicBezTo>
                  <a:pt x="64" y="130"/>
                  <a:pt x="64" y="130"/>
                  <a:pt x="64" y="130"/>
                </a:cubicBezTo>
                <a:cubicBezTo>
                  <a:pt x="64" y="137"/>
                  <a:pt x="69" y="142"/>
                  <a:pt x="76" y="142"/>
                </a:cubicBezTo>
                <a:cubicBezTo>
                  <a:pt x="82" y="142"/>
                  <a:pt x="88" y="137"/>
                  <a:pt x="88" y="130"/>
                </a:cubicBezTo>
                <a:cubicBezTo>
                  <a:pt x="88" y="125"/>
                  <a:pt x="88" y="125"/>
                  <a:pt x="88" y="125"/>
                </a:cubicBezTo>
                <a:cubicBezTo>
                  <a:pt x="79" y="125"/>
                  <a:pt x="79" y="125"/>
                  <a:pt x="79" y="125"/>
                </a:cubicBezTo>
                <a:cubicBezTo>
                  <a:pt x="79" y="127"/>
                  <a:pt x="79" y="127"/>
                  <a:pt x="79" y="127"/>
                </a:cubicBezTo>
                <a:cubicBezTo>
                  <a:pt x="79" y="130"/>
                  <a:pt x="79" y="130"/>
                  <a:pt x="79" y="130"/>
                </a:cubicBezTo>
                <a:cubicBezTo>
                  <a:pt x="79" y="132"/>
                  <a:pt x="78" y="134"/>
                  <a:pt x="76" y="134"/>
                </a:cubicBezTo>
                <a:cubicBezTo>
                  <a:pt x="74" y="134"/>
                  <a:pt x="72" y="132"/>
                  <a:pt x="72" y="130"/>
                </a:cubicBezTo>
                <a:cubicBezTo>
                  <a:pt x="72" y="127"/>
                  <a:pt x="72" y="127"/>
                  <a:pt x="72" y="127"/>
                </a:cubicBezTo>
                <a:cubicBezTo>
                  <a:pt x="72" y="125"/>
                  <a:pt x="72" y="125"/>
                  <a:pt x="72" y="125"/>
                </a:cubicBezTo>
                <a:cubicBezTo>
                  <a:pt x="72" y="112"/>
                  <a:pt x="72" y="112"/>
                  <a:pt x="72" y="112"/>
                </a:cubicBezTo>
                <a:cubicBezTo>
                  <a:pt x="72" y="57"/>
                  <a:pt x="72" y="57"/>
                  <a:pt x="72" y="57"/>
                </a:cubicBezTo>
                <a:cubicBezTo>
                  <a:pt x="94" y="57"/>
                  <a:pt x="94" y="57"/>
                  <a:pt x="94" y="57"/>
                </a:cubicBezTo>
                <a:cubicBezTo>
                  <a:pt x="94" y="57"/>
                  <a:pt x="97" y="32"/>
                  <a:pt x="76" y="6"/>
                </a:cubicBezTo>
                <a:cubicBezTo>
                  <a:pt x="76" y="5"/>
                  <a:pt x="76" y="5"/>
                  <a:pt x="76" y="5"/>
                </a:cubicBezTo>
                <a:cubicBezTo>
                  <a:pt x="80" y="8"/>
                  <a:pt x="99" y="24"/>
                  <a:pt x="99" y="57"/>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36374135"/>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1+#ppt_w/2"/>
                                          </p:val>
                                        </p:tav>
                                        <p:tav tm="100000">
                                          <p:val>
                                            <p:strVal val="#ppt_x"/>
                                          </p:val>
                                        </p:tav>
                                      </p:tavLst>
                                    </p:anim>
                                    <p:anim calcmode="lin" valueType="num">
                                      <p:cBhvr additive="base">
                                        <p:cTn id="18" dur="500" fill="hold"/>
                                        <p:tgtEl>
                                          <p:spTgt spid="2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1+#ppt_w/2"/>
                                          </p:val>
                                        </p:tav>
                                        <p:tav tm="100000">
                                          <p:val>
                                            <p:strVal val="#ppt_x"/>
                                          </p:val>
                                        </p:tav>
                                      </p:tavLst>
                                    </p:anim>
                                    <p:anim calcmode="lin" valueType="num">
                                      <p:cBhvr additive="base">
                                        <p:cTn id="23" dur="500" fill="hold"/>
                                        <p:tgtEl>
                                          <p:spTgt spid="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fill="hold"/>
                                        <p:tgtEl>
                                          <p:spTgt spid="20"/>
                                        </p:tgtEl>
                                        <p:attrNameLst>
                                          <p:attrName>ppt_x</p:attrName>
                                        </p:attrNameLst>
                                      </p:cBhvr>
                                      <p:tavLst>
                                        <p:tav tm="0">
                                          <p:val>
                                            <p:strVal val="1+#ppt_w/2"/>
                                          </p:val>
                                        </p:tav>
                                        <p:tav tm="100000">
                                          <p:val>
                                            <p:strVal val="#ppt_x"/>
                                          </p:val>
                                        </p:tav>
                                      </p:tavLst>
                                    </p:anim>
                                    <p:anim calcmode="lin" valueType="num">
                                      <p:cBhvr additive="base">
                                        <p:cTn id="33" dur="500" fill="hold"/>
                                        <p:tgtEl>
                                          <p:spTgt spid="20"/>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1+#ppt_w/2"/>
                                          </p:val>
                                        </p:tav>
                                        <p:tav tm="100000">
                                          <p:val>
                                            <p:strVal val="#ppt_x"/>
                                          </p:val>
                                        </p:tav>
                                      </p:tavLst>
                                    </p:anim>
                                    <p:anim calcmode="lin" valueType="num">
                                      <p:cBhvr additive="base">
                                        <p:cTn id="38" dur="500" fill="hold"/>
                                        <p:tgtEl>
                                          <p:spTgt spid="8"/>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1+#ppt_w/2"/>
                                          </p:val>
                                        </p:tav>
                                        <p:tav tm="100000">
                                          <p:val>
                                            <p:strVal val="#ppt_x"/>
                                          </p:val>
                                        </p:tav>
                                      </p:tavLst>
                                    </p:anim>
                                    <p:anim calcmode="lin" valueType="num">
                                      <p:cBhvr additive="base">
                                        <p:cTn id="43" dur="500" fill="hold"/>
                                        <p:tgtEl>
                                          <p:spTgt spid="13"/>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additive="base">
                                        <p:cTn id="47" dur="500" fill="hold"/>
                                        <p:tgtEl>
                                          <p:spTgt spid="33"/>
                                        </p:tgtEl>
                                        <p:attrNameLst>
                                          <p:attrName>ppt_x</p:attrName>
                                        </p:attrNameLst>
                                      </p:cBhvr>
                                      <p:tavLst>
                                        <p:tav tm="0">
                                          <p:val>
                                            <p:strVal val="1+#ppt_w/2"/>
                                          </p:val>
                                        </p:tav>
                                        <p:tav tm="100000">
                                          <p:val>
                                            <p:strVal val="#ppt_x"/>
                                          </p:val>
                                        </p:tav>
                                      </p:tavLst>
                                    </p:anim>
                                    <p:anim calcmode="lin" valueType="num">
                                      <p:cBhvr additive="base">
                                        <p:cTn id="48" dur="500" fill="hold"/>
                                        <p:tgtEl>
                                          <p:spTgt spid="33"/>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2"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500" fill="hold"/>
                                        <p:tgtEl>
                                          <p:spTgt spid="16"/>
                                        </p:tgtEl>
                                        <p:attrNameLst>
                                          <p:attrName>ppt_x</p:attrName>
                                        </p:attrNameLst>
                                      </p:cBhvr>
                                      <p:tavLst>
                                        <p:tav tm="0">
                                          <p:val>
                                            <p:strVal val="1+#ppt_w/2"/>
                                          </p:val>
                                        </p:tav>
                                        <p:tav tm="100000">
                                          <p:val>
                                            <p:strVal val="#ppt_x"/>
                                          </p:val>
                                        </p:tav>
                                      </p:tavLst>
                                    </p:anim>
                                    <p:anim calcmode="lin" valueType="num">
                                      <p:cBhvr additive="base">
                                        <p:cTn id="53" dur="500" fill="hold"/>
                                        <p:tgtEl>
                                          <p:spTgt spid="16"/>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2"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fill="hold"/>
                                        <p:tgtEl>
                                          <p:spTgt spid="17"/>
                                        </p:tgtEl>
                                        <p:attrNameLst>
                                          <p:attrName>ppt_x</p:attrName>
                                        </p:attrNameLst>
                                      </p:cBhvr>
                                      <p:tavLst>
                                        <p:tav tm="0">
                                          <p:val>
                                            <p:strVal val="1+#ppt_w/2"/>
                                          </p:val>
                                        </p:tav>
                                        <p:tav tm="100000">
                                          <p:val>
                                            <p:strVal val="#ppt_x"/>
                                          </p:val>
                                        </p:tav>
                                      </p:tavLst>
                                    </p:anim>
                                    <p:anim calcmode="lin" valueType="num">
                                      <p:cBhvr additive="base">
                                        <p:cTn id="58" dur="500" fill="hold"/>
                                        <p:tgtEl>
                                          <p:spTgt spid="17"/>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2" fill="hold" nodeType="afterEffect">
                                  <p:stCondLst>
                                    <p:cond delay="0"/>
                                  </p:stCondLst>
                                  <p:childTnLst>
                                    <p:set>
                                      <p:cBhvr>
                                        <p:cTn id="61" dur="1" fill="hold">
                                          <p:stCondLst>
                                            <p:cond delay="0"/>
                                          </p:stCondLst>
                                        </p:cTn>
                                        <p:tgtEl>
                                          <p:spTgt spid="24"/>
                                        </p:tgtEl>
                                        <p:attrNameLst>
                                          <p:attrName>style.visibility</p:attrName>
                                        </p:attrNameLst>
                                      </p:cBhvr>
                                      <p:to>
                                        <p:strVal val="visible"/>
                                      </p:to>
                                    </p:set>
                                    <p:anim calcmode="lin" valueType="num">
                                      <p:cBhvr additive="base">
                                        <p:cTn id="62" dur="500" fill="hold"/>
                                        <p:tgtEl>
                                          <p:spTgt spid="24"/>
                                        </p:tgtEl>
                                        <p:attrNameLst>
                                          <p:attrName>ppt_x</p:attrName>
                                        </p:attrNameLst>
                                      </p:cBhvr>
                                      <p:tavLst>
                                        <p:tav tm="0">
                                          <p:val>
                                            <p:strVal val="1+#ppt_w/2"/>
                                          </p:val>
                                        </p:tav>
                                        <p:tav tm="100000">
                                          <p:val>
                                            <p:strVal val="#ppt_x"/>
                                          </p:val>
                                        </p:tav>
                                      </p:tavLst>
                                    </p:anim>
                                    <p:anim calcmode="lin" valueType="num">
                                      <p:cBhvr additive="base">
                                        <p:cTn id="63" dur="500" fill="hold"/>
                                        <p:tgtEl>
                                          <p:spTgt spid="24"/>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2"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500" fill="hold"/>
                                        <p:tgtEl>
                                          <p:spTgt spid="15"/>
                                        </p:tgtEl>
                                        <p:attrNameLst>
                                          <p:attrName>ppt_x</p:attrName>
                                        </p:attrNameLst>
                                      </p:cBhvr>
                                      <p:tavLst>
                                        <p:tav tm="0">
                                          <p:val>
                                            <p:strVal val="1+#ppt_w/2"/>
                                          </p:val>
                                        </p:tav>
                                        <p:tav tm="100000">
                                          <p:val>
                                            <p:strVal val="#ppt_x"/>
                                          </p:val>
                                        </p:tav>
                                      </p:tavLst>
                                    </p:anim>
                                    <p:anim calcmode="lin" valueType="num">
                                      <p:cBhvr additive="base">
                                        <p:cTn id="68" dur="500" fill="hold"/>
                                        <p:tgtEl>
                                          <p:spTgt spid="15"/>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2" fill="hold" grpId="0" nodeType="afterEffect">
                                  <p:stCondLst>
                                    <p:cond delay="0"/>
                                  </p:stCondLst>
                                  <p:childTnLst>
                                    <p:set>
                                      <p:cBhvr>
                                        <p:cTn id="71" dur="1" fill="hold">
                                          <p:stCondLst>
                                            <p:cond delay="0"/>
                                          </p:stCondLst>
                                        </p:cTn>
                                        <p:tgtEl>
                                          <p:spTgt spid="18"/>
                                        </p:tgtEl>
                                        <p:attrNameLst>
                                          <p:attrName>style.visibility</p:attrName>
                                        </p:attrNameLst>
                                      </p:cBhvr>
                                      <p:to>
                                        <p:strVal val="visible"/>
                                      </p:to>
                                    </p:set>
                                    <p:anim calcmode="lin" valueType="num">
                                      <p:cBhvr additive="base">
                                        <p:cTn id="72" dur="500" fill="hold"/>
                                        <p:tgtEl>
                                          <p:spTgt spid="18"/>
                                        </p:tgtEl>
                                        <p:attrNameLst>
                                          <p:attrName>ppt_x</p:attrName>
                                        </p:attrNameLst>
                                      </p:cBhvr>
                                      <p:tavLst>
                                        <p:tav tm="0">
                                          <p:val>
                                            <p:strVal val="1+#ppt_w/2"/>
                                          </p:val>
                                        </p:tav>
                                        <p:tav tm="100000">
                                          <p:val>
                                            <p:strVal val="#ppt_x"/>
                                          </p:val>
                                        </p:tav>
                                      </p:tavLst>
                                    </p:anim>
                                    <p:anim calcmode="lin" valueType="num">
                                      <p:cBhvr additive="base">
                                        <p:cTn id="73" dur="500" fill="hold"/>
                                        <p:tgtEl>
                                          <p:spTgt spid="18"/>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2" presetClass="entr" presetSubtype="2" fill="hold" grpId="0" nodeType="afterEffect">
                                  <p:stCondLst>
                                    <p:cond delay="0"/>
                                  </p:stCondLst>
                                  <p:childTnLst>
                                    <p:set>
                                      <p:cBhvr>
                                        <p:cTn id="76" dur="1" fill="hold">
                                          <p:stCondLst>
                                            <p:cond delay="0"/>
                                          </p:stCondLst>
                                        </p:cTn>
                                        <p:tgtEl>
                                          <p:spTgt spid="32"/>
                                        </p:tgtEl>
                                        <p:attrNameLst>
                                          <p:attrName>style.visibility</p:attrName>
                                        </p:attrNameLst>
                                      </p:cBhvr>
                                      <p:to>
                                        <p:strVal val="visible"/>
                                      </p:to>
                                    </p:set>
                                    <p:anim calcmode="lin" valueType="num">
                                      <p:cBhvr additive="base">
                                        <p:cTn id="77" dur="500" fill="hold"/>
                                        <p:tgtEl>
                                          <p:spTgt spid="32"/>
                                        </p:tgtEl>
                                        <p:attrNameLst>
                                          <p:attrName>ppt_x</p:attrName>
                                        </p:attrNameLst>
                                      </p:cBhvr>
                                      <p:tavLst>
                                        <p:tav tm="0">
                                          <p:val>
                                            <p:strVal val="1+#ppt_w/2"/>
                                          </p:val>
                                        </p:tav>
                                        <p:tav tm="100000">
                                          <p:val>
                                            <p:strVal val="#ppt_x"/>
                                          </p:val>
                                        </p:tav>
                                      </p:tavLst>
                                    </p:anim>
                                    <p:anim calcmode="lin" valueType="num">
                                      <p:cBhvr additive="base">
                                        <p:cTn id="78" dur="500" fill="hold"/>
                                        <p:tgtEl>
                                          <p:spTgt spid="32"/>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 presetClass="entr" presetSubtype="2" fill="hold" grpId="0" nodeType="afterEffect">
                                  <p:stCondLst>
                                    <p:cond delay="0"/>
                                  </p:stCondLst>
                                  <p:childTnLst>
                                    <p:set>
                                      <p:cBhvr>
                                        <p:cTn id="81" dur="1" fill="hold">
                                          <p:stCondLst>
                                            <p:cond delay="0"/>
                                          </p:stCondLst>
                                        </p:cTn>
                                        <p:tgtEl>
                                          <p:spTgt spid="14"/>
                                        </p:tgtEl>
                                        <p:attrNameLst>
                                          <p:attrName>style.visibility</p:attrName>
                                        </p:attrNameLst>
                                      </p:cBhvr>
                                      <p:to>
                                        <p:strVal val="visible"/>
                                      </p:to>
                                    </p:set>
                                    <p:anim calcmode="lin" valueType="num">
                                      <p:cBhvr additive="base">
                                        <p:cTn id="82" dur="500" fill="hold"/>
                                        <p:tgtEl>
                                          <p:spTgt spid="14"/>
                                        </p:tgtEl>
                                        <p:attrNameLst>
                                          <p:attrName>ppt_x</p:attrName>
                                        </p:attrNameLst>
                                      </p:cBhvr>
                                      <p:tavLst>
                                        <p:tav tm="0">
                                          <p:val>
                                            <p:strVal val="1+#ppt_w/2"/>
                                          </p:val>
                                        </p:tav>
                                        <p:tav tm="100000">
                                          <p:val>
                                            <p:strVal val="#ppt_x"/>
                                          </p:val>
                                        </p:tav>
                                      </p:tavLst>
                                    </p:anim>
                                    <p:anim calcmode="lin" valueType="num">
                                      <p:cBhvr additive="base">
                                        <p:cTn id="83" dur="500" fill="hold"/>
                                        <p:tgtEl>
                                          <p:spTgt spid="14"/>
                                        </p:tgtEl>
                                        <p:attrNameLst>
                                          <p:attrName>ppt_y</p:attrName>
                                        </p:attrNameLst>
                                      </p:cBhvr>
                                      <p:tavLst>
                                        <p:tav tm="0">
                                          <p:val>
                                            <p:strVal val="#ppt_y"/>
                                          </p:val>
                                        </p:tav>
                                        <p:tav tm="100000">
                                          <p:val>
                                            <p:strVal val="#ppt_y"/>
                                          </p:val>
                                        </p:tav>
                                      </p:tavLst>
                                    </p:anim>
                                  </p:childTnLst>
                                </p:cTn>
                              </p:par>
                            </p:childTnLst>
                          </p:cTn>
                        </p:par>
                        <p:par>
                          <p:cTn id="84" fill="hold">
                            <p:stCondLst>
                              <p:cond delay="8000"/>
                            </p:stCondLst>
                            <p:childTnLst>
                              <p:par>
                                <p:cTn id="85" presetID="2" presetClass="entr" presetSubtype="2" fill="hold" grpId="0" nodeType="afterEffect">
                                  <p:stCondLst>
                                    <p:cond delay="0"/>
                                  </p:stCondLst>
                                  <p:childTnLst>
                                    <p:set>
                                      <p:cBhvr>
                                        <p:cTn id="86" dur="1" fill="hold">
                                          <p:stCondLst>
                                            <p:cond delay="0"/>
                                          </p:stCondLst>
                                        </p:cTn>
                                        <p:tgtEl>
                                          <p:spTgt spid="19"/>
                                        </p:tgtEl>
                                        <p:attrNameLst>
                                          <p:attrName>style.visibility</p:attrName>
                                        </p:attrNameLst>
                                      </p:cBhvr>
                                      <p:to>
                                        <p:strVal val="visible"/>
                                      </p:to>
                                    </p:set>
                                    <p:anim calcmode="lin" valueType="num">
                                      <p:cBhvr additive="base">
                                        <p:cTn id="87" dur="500" fill="hold"/>
                                        <p:tgtEl>
                                          <p:spTgt spid="19"/>
                                        </p:tgtEl>
                                        <p:attrNameLst>
                                          <p:attrName>ppt_x</p:attrName>
                                        </p:attrNameLst>
                                      </p:cBhvr>
                                      <p:tavLst>
                                        <p:tav tm="0">
                                          <p:val>
                                            <p:strVal val="1+#ppt_w/2"/>
                                          </p:val>
                                        </p:tav>
                                        <p:tav tm="100000">
                                          <p:val>
                                            <p:strVal val="#ppt_x"/>
                                          </p:val>
                                        </p:tav>
                                      </p:tavLst>
                                    </p:anim>
                                    <p:anim calcmode="lin" valueType="num">
                                      <p:cBhvr additive="base">
                                        <p:cTn id="88" dur="500" fill="hold"/>
                                        <p:tgtEl>
                                          <p:spTgt spid="19"/>
                                        </p:tgtEl>
                                        <p:attrNameLst>
                                          <p:attrName>ppt_y</p:attrName>
                                        </p:attrNameLst>
                                      </p:cBhvr>
                                      <p:tavLst>
                                        <p:tav tm="0">
                                          <p:val>
                                            <p:strVal val="#ppt_y"/>
                                          </p:val>
                                        </p:tav>
                                        <p:tav tm="100000">
                                          <p:val>
                                            <p:strVal val="#ppt_y"/>
                                          </p:val>
                                        </p:tav>
                                      </p:tavLst>
                                    </p:anim>
                                  </p:childTnLst>
                                </p:cTn>
                              </p:par>
                            </p:childTnLst>
                          </p:cTn>
                        </p:par>
                        <p:par>
                          <p:cTn id="89" fill="hold">
                            <p:stCondLst>
                              <p:cond delay="8500"/>
                            </p:stCondLst>
                            <p:childTnLst>
                              <p:par>
                                <p:cTn id="90" presetID="2" presetClass="entr" presetSubtype="2" fill="hold" nodeType="after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additive="base">
                                        <p:cTn id="92" dur="500" fill="hold"/>
                                        <p:tgtEl>
                                          <p:spTgt spid="29"/>
                                        </p:tgtEl>
                                        <p:attrNameLst>
                                          <p:attrName>ppt_x</p:attrName>
                                        </p:attrNameLst>
                                      </p:cBhvr>
                                      <p:tavLst>
                                        <p:tav tm="0">
                                          <p:val>
                                            <p:strVal val="1+#ppt_w/2"/>
                                          </p:val>
                                        </p:tav>
                                        <p:tav tm="100000">
                                          <p:val>
                                            <p:strVal val="#ppt_x"/>
                                          </p:val>
                                        </p:tav>
                                      </p:tavLst>
                                    </p:anim>
                                    <p:anim calcmode="lin" valueType="num">
                                      <p:cBhvr additive="base">
                                        <p:cTn id="93"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animBg="1"/>
      <p:bldP spid="12" grpId="0" animBg="1"/>
      <p:bldP spid="13" grpId="0" animBg="1"/>
      <p:bldP spid="14" grpId="0"/>
      <p:bldP spid="15" grpId="0"/>
      <p:bldP spid="16" grpId="0"/>
      <p:bldP spid="17" grpId="0" animBg="1"/>
      <p:bldP spid="18" grpId="0" animBg="1"/>
      <p:bldP spid="19" grpId="0" animBg="1"/>
      <p:bldP spid="23" grpId="0" animBg="1"/>
      <p:bldP spid="32" grpId="0" animBg="1"/>
      <p:bldP spid="3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
          <p:cNvSpPr txBox="1"/>
          <p:nvPr/>
        </p:nvSpPr>
        <p:spPr>
          <a:xfrm>
            <a:off x="5954230" y="1945947"/>
            <a:ext cx="2218170" cy="867690"/>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20000"/>
              </a:lnSpc>
              <a:buClr>
                <a:srgbClr val="14A6A3"/>
              </a:buClr>
              <a:buNone/>
            </a:pPr>
            <a:r>
              <a:rPr lang="zh-CN" altLang="en-US" sz="1100" dirty="0">
                <a:solidFill>
                  <a:schemeClr val="tx2"/>
                </a:solidFill>
                <a:latin typeface="微软雅黑" pitchFamily="34" charset="-122"/>
                <a:ea typeface="微软雅黑" pitchFamily="34" charset="-122"/>
                <a:cs typeface="Arial" pitchFamily="34" charset="0"/>
              </a:rPr>
              <a:t>单击此处添加段落文字内容</a:t>
            </a:r>
          </a:p>
          <a:p>
            <a:pPr marL="0" lvl="0" indent="0">
              <a:lnSpc>
                <a:spcPct val="120000"/>
              </a:lnSpc>
              <a:buClr>
                <a:srgbClr val="14A6A3"/>
              </a:buClr>
              <a:buNone/>
            </a:pPr>
            <a:r>
              <a:rPr lang="zh-CN" altLang="en-US" sz="1100" dirty="0">
                <a:solidFill>
                  <a:schemeClr val="tx2"/>
                </a:solidFill>
                <a:latin typeface="微软雅黑" pitchFamily="34" charset="-122"/>
                <a:ea typeface="微软雅黑" pitchFamily="34" charset="-122"/>
                <a:cs typeface="Arial" pitchFamily="34" charset="0"/>
              </a:rPr>
              <a:t>单击此处添加段落文字内容</a:t>
            </a:r>
          </a:p>
          <a:p>
            <a:pPr marL="0" lvl="0" indent="0">
              <a:lnSpc>
                <a:spcPct val="120000"/>
              </a:lnSpc>
              <a:buClr>
                <a:srgbClr val="14A6A3"/>
              </a:buClr>
              <a:buNone/>
            </a:pPr>
            <a:r>
              <a:rPr lang="zh-CN" altLang="en-US" sz="1100" dirty="0">
                <a:solidFill>
                  <a:schemeClr val="tx2"/>
                </a:solidFill>
                <a:latin typeface="微软雅黑" pitchFamily="34" charset="-122"/>
                <a:ea typeface="微软雅黑" pitchFamily="34" charset="-122"/>
                <a:cs typeface="Arial" pitchFamily="34" charset="0"/>
              </a:rPr>
              <a:t>单击此处添加段落文字内容</a:t>
            </a:r>
          </a:p>
        </p:txBody>
      </p:sp>
      <p:sp>
        <p:nvSpPr>
          <p:cNvPr id="9" name="Oval 4"/>
          <p:cNvSpPr/>
          <p:nvPr/>
        </p:nvSpPr>
        <p:spPr>
          <a:xfrm>
            <a:off x="1309842" y="2618652"/>
            <a:ext cx="1081386" cy="1081386"/>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bg2"/>
                </a:solidFill>
                <a:latin typeface="微软雅黑" pitchFamily="34" charset="-122"/>
                <a:ea typeface="微软雅黑" pitchFamily="34" charset="-122"/>
              </a:rPr>
              <a:t>35%</a:t>
            </a:r>
          </a:p>
        </p:txBody>
      </p:sp>
      <p:sp>
        <p:nvSpPr>
          <p:cNvPr id="10" name="Rectangular Callout 5"/>
          <p:cNvSpPr/>
          <p:nvPr/>
        </p:nvSpPr>
        <p:spPr>
          <a:xfrm>
            <a:off x="1621780" y="1322508"/>
            <a:ext cx="1732991" cy="890859"/>
          </a:xfrm>
          <a:prstGeom prst="wedgeRectCallout">
            <a:avLst>
              <a:gd name="adj1" fmla="val -35040"/>
              <a:gd name="adj2" fmla="val 85930"/>
            </a:avLst>
          </a:prstGeom>
          <a:noFill/>
          <a:ln w="63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altLang="zh-CN" sz="1050" dirty="0" smtClean="0">
              <a:solidFill>
                <a:schemeClr val="tx2"/>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tx2"/>
              </a:solidFill>
              <a:latin typeface="微软雅黑" pitchFamily="34" charset="-122"/>
              <a:ea typeface="微软雅黑" pitchFamily="34" charset="-122"/>
              <a:cs typeface="Arial" pitchFamily="34" charset="0"/>
            </a:endParaRPr>
          </a:p>
          <a:p>
            <a:pPr algn="ctr">
              <a:lnSpc>
                <a:spcPct val="110000"/>
              </a:lnSpc>
            </a:pPr>
            <a:r>
              <a:rPr lang="zh-CN" altLang="en-US" sz="1050" dirty="0" smtClean="0">
                <a:solidFill>
                  <a:schemeClr val="tx2"/>
                </a:solidFill>
                <a:latin typeface="微软雅黑" pitchFamily="34" charset="-122"/>
                <a:ea typeface="微软雅黑" pitchFamily="34" charset="-122"/>
                <a:cs typeface="Arial" pitchFamily="34" charset="0"/>
              </a:rPr>
              <a:t>单击添加文字内容</a:t>
            </a:r>
            <a:endParaRPr lang="en-US" altLang="zh-CN" sz="1050" dirty="0" smtClean="0">
              <a:solidFill>
                <a:schemeClr val="tx2"/>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tx2"/>
                </a:solidFill>
                <a:latin typeface="微软雅黑" pitchFamily="34" charset="-122"/>
                <a:ea typeface="微软雅黑" pitchFamily="34" charset="-122"/>
                <a:cs typeface="Arial" pitchFamily="34" charset="0"/>
              </a:rPr>
              <a:t>单击添加文字内容</a:t>
            </a:r>
            <a:endParaRPr lang="en-US" altLang="zh-CN" sz="1050" dirty="0">
              <a:solidFill>
                <a:schemeClr val="tx2"/>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tx2"/>
                </a:solidFill>
                <a:latin typeface="微软雅黑" pitchFamily="34" charset="-122"/>
                <a:ea typeface="微软雅黑" pitchFamily="34" charset="-122"/>
                <a:cs typeface="Arial" pitchFamily="34" charset="0"/>
              </a:rPr>
              <a:t>单击添加文字内容</a:t>
            </a:r>
            <a:endParaRPr lang="en-US" altLang="zh-CN" sz="1050" dirty="0">
              <a:solidFill>
                <a:schemeClr val="tx2"/>
              </a:solidFill>
              <a:latin typeface="微软雅黑" pitchFamily="34" charset="-122"/>
              <a:ea typeface="微软雅黑" pitchFamily="34" charset="-122"/>
              <a:cs typeface="Arial" pitchFamily="34" charset="0"/>
            </a:endParaRPr>
          </a:p>
          <a:p>
            <a:pPr algn="ctr">
              <a:lnSpc>
                <a:spcPct val="110000"/>
              </a:lnSpc>
            </a:pPr>
            <a:endParaRPr lang="en-US" altLang="zh-CN" sz="1050" dirty="0" smtClean="0">
              <a:solidFill>
                <a:schemeClr val="tx2"/>
              </a:solidFill>
              <a:latin typeface="微软雅黑" pitchFamily="34" charset="-122"/>
              <a:ea typeface="微软雅黑" pitchFamily="34" charset="-122"/>
              <a:cs typeface="Arial" pitchFamily="34" charset="0"/>
            </a:endParaRPr>
          </a:p>
          <a:p>
            <a:pPr algn="ctr">
              <a:lnSpc>
                <a:spcPct val="110000"/>
              </a:lnSpc>
            </a:pPr>
            <a:endParaRPr lang="en-US" sz="1050" dirty="0">
              <a:solidFill>
                <a:schemeClr val="tx2"/>
              </a:solidFill>
              <a:latin typeface="微软雅黑" pitchFamily="34" charset="-122"/>
              <a:ea typeface="微软雅黑" pitchFamily="34" charset="-122"/>
              <a:cs typeface="Arial" pitchFamily="34" charset="0"/>
            </a:endParaRPr>
          </a:p>
        </p:txBody>
      </p:sp>
      <p:sp>
        <p:nvSpPr>
          <p:cNvPr id="11" name="Oval 6"/>
          <p:cNvSpPr/>
          <p:nvPr/>
        </p:nvSpPr>
        <p:spPr>
          <a:xfrm>
            <a:off x="2280317" y="3673149"/>
            <a:ext cx="1081386" cy="1081386"/>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bg2"/>
                </a:solidFill>
                <a:latin typeface="微软雅黑" pitchFamily="34" charset="-122"/>
                <a:ea typeface="微软雅黑" pitchFamily="34" charset="-122"/>
              </a:rPr>
              <a:t>25%</a:t>
            </a:r>
          </a:p>
        </p:txBody>
      </p:sp>
      <p:sp>
        <p:nvSpPr>
          <p:cNvPr id="12" name="Rectangular Callout 7"/>
          <p:cNvSpPr/>
          <p:nvPr/>
        </p:nvSpPr>
        <p:spPr>
          <a:xfrm>
            <a:off x="2488276" y="2508190"/>
            <a:ext cx="1732991" cy="890859"/>
          </a:xfrm>
          <a:prstGeom prst="wedgeRectCallout">
            <a:avLst>
              <a:gd name="adj1" fmla="val -33923"/>
              <a:gd name="adj2" fmla="val 84612"/>
            </a:avLst>
          </a:prstGeom>
          <a:noFill/>
          <a:ln w="63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altLang="zh-CN" sz="1050" dirty="0">
              <a:solidFill>
                <a:schemeClr val="tx2"/>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tx2"/>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tx2"/>
                </a:solidFill>
                <a:latin typeface="微软雅黑" pitchFamily="34" charset="-122"/>
                <a:ea typeface="微软雅黑" pitchFamily="34" charset="-122"/>
                <a:cs typeface="Arial" pitchFamily="34" charset="0"/>
              </a:rPr>
              <a:t>单击添加文字内容</a:t>
            </a:r>
            <a:endParaRPr lang="en-US" altLang="zh-CN" sz="1050" dirty="0">
              <a:solidFill>
                <a:schemeClr val="tx2"/>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tx2"/>
                </a:solidFill>
                <a:latin typeface="微软雅黑" pitchFamily="34" charset="-122"/>
                <a:ea typeface="微软雅黑" pitchFamily="34" charset="-122"/>
                <a:cs typeface="Arial" pitchFamily="34" charset="0"/>
              </a:rPr>
              <a:t>单击添加文字内容</a:t>
            </a:r>
            <a:endParaRPr lang="en-US" altLang="zh-CN" sz="1050" dirty="0">
              <a:solidFill>
                <a:schemeClr val="tx2"/>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tx2"/>
                </a:solidFill>
                <a:latin typeface="微软雅黑" pitchFamily="34" charset="-122"/>
                <a:ea typeface="微软雅黑" pitchFamily="34" charset="-122"/>
                <a:cs typeface="Arial" pitchFamily="34" charset="0"/>
              </a:rPr>
              <a:t>单击添加文字内容</a:t>
            </a:r>
            <a:endParaRPr lang="en-US" altLang="zh-CN" sz="1050" dirty="0">
              <a:solidFill>
                <a:schemeClr val="tx2"/>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tx2"/>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tx2"/>
              </a:solidFill>
              <a:latin typeface="微软雅黑" pitchFamily="34" charset="-122"/>
              <a:ea typeface="微软雅黑" pitchFamily="34" charset="-122"/>
              <a:cs typeface="Arial" pitchFamily="34" charset="0"/>
            </a:endParaRPr>
          </a:p>
        </p:txBody>
      </p:sp>
      <p:sp>
        <p:nvSpPr>
          <p:cNvPr id="13" name="Oval 8"/>
          <p:cNvSpPr/>
          <p:nvPr/>
        </p:nvSpPr>
        <p:spPr>
          <a:xfrm>
            <a:off x="4332178" y="2665402"/>
            <a:ext cx="1081386" cy="1081386"/>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bg2"/>
                </a:solidFill>
                <a:latin typeface="微软雅黑" pitchFamily="34" charset="-122"/>
                <a:ea typeface="微软雅黑" pitchFamily="34" charset="-122"/>
              </a:rPr>
              <a:t>50%</a:t>
            </a:r>
          </a:p>
        </p:txBody>
      </p:sp>
      <p:sp>
        <p:nvSpPr>
          <p:cNvPr id="14" name="Rectangular Callout 9"/>
          <p:cNvSpPr/>
          <p:nvPr/>
        </p:nvSpPr>
        <p:spPr>
          <a:xfrm>
            <a:off x="3701369" y="1302889"/>
            <a:ext cx="1732991" cy="890859"/>
          </a:xfrm>
          <a:prstGeom prst="wedgeRectCallout">
            <a:avLst>
              <a:gd name="adj1" fmla="val 12910"/>
              <a:gd name="adj2" fmla="val 87187"/>
            </a:avLst>
          </a:prstGeom>
          <a:noFill/>
          <a:ln w="63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altLang="zh-CN" sz="1050" dirty="0">
              <a:solidFill>
                <a:schemeClr val="tx2"/>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tx2"/>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tx2"/>
                </a:solidFill>
                <a:latin typeface="微软雅黑" pitchFamily="34" charset="-122"/>
                <a:ea typeface="微软雅黑" pitchFamily="34" charset="-122"/>
                <a:cs typeface="Arial" pitchFamily="34" charset="0"/>
              </a:rPr>
              <a:t>单击添加文字内容</a:t>
            </a:r>
            <a:endParaRPr lang="en-US" altLang="zh-CN" sz="1050" dirty="0">
              <a:solidFill>
                <a:schemeClr val="tx2"/>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tx2"/>
                </a:solidFill>
                <a:latin typeface="微软雅黑" pitchFamily="34" charset="-122"/>
                <a:ea typeface="微软雅黑" pitchFamily="34" charset="-122"/>
                <a:cs typeface="Arial" pitchFamily="34" charset="0"/>
              </a:rPr>
              <a:t>单击添加文字内容</a:t>
            </a:r>
            <a:endParaRPr lang="en-US" altLang="zh-CN" sz="1050" dirty="0">
              <a:solidFill>
                <a:schemeClr val="tx2"/>
              </a:solidFill>
              <a:latin typeface="微软雅黑" pitchFamily="34" charset="-122"/>
              <a:ea typeface="微软雅黑" pitchFamily="34" charset="-122"/>
              <a:cs typeface="Arial" pitchFamily="34" charset="0"/>
            </a:endParaRPr>
          </a:p>
          <a:p>
            <a:pPr algn="ctr">
              <a:lnSpc>
                <a:spcPct val="110000"/>
              </a:lnSpc>
            </a:pPr>
            <a:r>
              <a:rPr lang="zh-CN" altLang="en-US" sz="1050" dirty="0">
                <a:solidFill>
                  <a:schemeClr val="tx2"/>
                </a:solidFill>
                <a:latin typeface="微软雅黑" pitchFamily="34" charset="-122"/>
                <a:ea typeface="微软雅黑" pitchFamily="34" charset="-122"/>
                <a:cs typeface="Arial" pitchFamily="34" charset="0"/>
              </a:rPr>
              <a:t>单击添加文字内容</a:t>
            </a:r>
            <a:endParaRPr lang="en-US" altLang="zh-CN" sz="1050" dirty="0">
              <a:solidFill>
                <a:schemeClr val="tx2"/>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tx2"/>
              </a:solidFill>
              <a:latin typeface="微软雅黑" pitchFamily="34" charset="-122"/>
              <a:ea typeface="微软雅黑" pitchFamily="34" charset="-122"/>
              <a:cs typeface="Arial" pitchFamily="34" charset="0"/>
            </a:endParaRPr>
          </a:p>
          <a:p>
            <a:pPr algn="ctr">
              <a:lnSpc>
                <a:spcPct val="110000"/>
              </a:lnSpc>
            </a:pPr>
            <a:endParaRPr lang="en-US" altLang="zh-CN" sz="1050" dirty="0">
              <a:solidFill>
                <a:schemeClr val="tx2"/>
              </a:solidFill>
              <a:latin typeface="微软雅黑" pitchFamily="34" charset="-122"/>
              <a:ea typeface="微软雅黑" pitchFamily="34" charset="-122"/>
              <a:cs typeface="Arial" pitchFamily="34" charset="0"/>
            </a:endParaRPr>
          </a:p>
        </p:txBody>
      </p:sp>
      <p:sp>
        <p:nvSpPr>
          <p:cNvPr id="15" name="Rectangle 10"/>
          <p:cNvSpPr/>
          <p:nvPr/>
        </p:nvSpPr>
        <p:spPr>
          <a:xfrm>
            <a:off x="5954230" y="1427281"/>
            <a:ext cx="2218170" cy="338554"/>
          </a:xfrm>
          <a:prstGeom prst="rect">
            <a:avLst/>
          </a:prstGeom>
        </p:spPr>
        <p:txBody>
          <a:bodyPr wrap="square">
            <a:spAutoFit/>
          </a:bodyPr>
          <a:lstStyle/>
          <a:p>
            <a:r>
              <a:rPr lang="zh-CN" altLang="en-US" sz="1600" dirty="0" smtClean="0">
                <a:solidFill>
                  <a:schemeClr val="tx2"/>
                </a:solidFill>
                <a:latin typeface="微软雅黑" pitchFamily="34" charset="-122"/>
                <a:ea typeface="微软雅黑" pitchFamily="34" charset="-122"/>
                <a:cs typeface="Arial" pitchFamily="34" charset="0"/>
              </a:rPr>
              <a:t>单击添加文字内容</a:t>
            </a:r>
            <a:endParaRPr lang="en-US" sz="1600" dirty="0">
              <a:solidFill>
                <a:schemeClr val="tx2"/>
              </a:solidFill>
              <a:latin typeface="微软雅黑" pitchFamily="34" charset="-122"/>
              <a:ea typeface="微软雅黑" pitchFamily="34" charset="-122"/>
              <a:cs typeface="Arial" pitchFamily="34" charset="0"/>
            </a:endParaRPr>
          </a:p>
        </p:txBody>
      </p:sp>
      <p:cxnSp>
        <p:nvCxnSpPr>
          <p:cNvPr id="16" name="直接连接符 15"/>
          <p:cNvCxnSpPr/>
          <p:nvPr/>
        </p:nvCxnSpPr>
        <p:spPr bwMode="auto">
          <a:xfrm>
            <a:off x="6023522" y="1882573"/>
            <a:ext cx="1940924" cy="0"/>
          </a:xfrm>
          <a:prstGeom prst="line">
            <a:avLst/>
          </a:prstGeom>
          <a:solidFill>
            <a:schemeClr val="accent1"/>
          </a:solidFill>
          <a:ln w="9525" cap="flat" cmpd="sng" algn="ctr">
            <a:solidFill>
              <a:schemeClr val="tx2"/>
            </a:solidFill>
            <a:prstDash val="solid"/>
            <a:round/>
            <a:headEnd type="none" w="med" len="med"/>
            <a:tailEnd type="none" w="med" len="med"/>
          </a:ln>
          <a:effectLst/>
        </p:spPr>
      </p:cxnSp>
      <p:sp>
        <p:nvSpPr>
          <p:cNvPr id="17" name="Text Placeholder 1"/>
          <p:cNvSpPr txBox="1"/>
          <p:nvPr/>
        </p:nvSpPr>
        <p:spPr>
          <a:xfrm>
            <a:off x="5954230" y="3609573"/>
            <a:ext cx="2218170" cy="867690"/>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20000"/>
              </a:lnSpc>
              <a:buClr>
                <a:srgbClr val="14A6A3"/>
              </a:buClr>
              <a:buNone/>
            </a:pPr>
            <a:r>
              <a:rPr lang="zh-CN" altLang="en-US" sz="1100" dirty="0">
                <a:solidFill>
                  <a:schemeClr val="tx2"/>
                </a:solidFill>
                <a:latin typeface="微软雅黑" pitchFamily="34" charset="-122"/>
                <a:ea typeface="微软雅黑" pitchFamily="34" charset="-122"/>
                <a:cs typeface="Arial" pitchFamily="34" charset="0"/>
              </a:rPr>
              <a:t>单击此处添加段落文字内容</a:t>
            </a:r>
          </a:p>
          <a:p>
            <a:pPr marL="0" lvl="0" indent="0">
              <a:lnSpc>
                <a:spcPct val="120000"/>
              </a:lnSpc>
              <a:buClr>
                <a:srgbClr val="14A6A3"/>
              </a:buClr>
              <a:buNone/>
            </a:pPr>
            <a:r>
              <a:rPr lang="zh-CN" altLang="en-US" sz="1100" dirty="0">
                <a:solidFill>
                  <a:schemeClr val="tx2"/>
                </a:solidFill>
                <a:latin typeface="微软雅黑" pitchFamily="34" charset="-122"/>
                <a:ea typeface="微软雅黑" pitchFamily="34" charset="-122"/>
                <a:cs typeface="Arial" pitchFamily="34" charset="0"/>
              </a:rPr>
              <a:t>单击此处添加段落文字内容</a:t>
            </a:r>
          </a:p>
          <a:p>
            <a:pPr marL="0" lvl="0" indent="0">
              <a:lnSpc>
                <a:spcPct val="120000"/>
              </a:lnSpc>
              <a:buClr>
                <a:srgbClr val="14A6A3"/>
              </a:buClr>
              <a:buNone/>
            </a:pPr>
            <a:r>
              <a:rPr lang="zh-CN" altLang="en-US" sz="1100" dirty="0">
                <a:solidFill>
                  <a:schemeClr val="tx2"/>
                </a:solidFill>
                <a:latin typeface="微软雅黑" pitchFamily="34" charset="-122"/>
                <a:ea typeface="微软雅黑" pitchFamily="34" charset="-122"/>
                <a:cs typeface="Arial" pitchFamily="34" charset="0"/>
              </a:rPr>
              <a:t>单击此处添加段落文字内容</a:t>
            </a:r>
          </a:p>
        </p:txBody>
      </p:sp>
      <p:sp>
        <p:nvSpPr>
          <p:cNvPr id="18" name="Rectangle 10"/>
          <p:cNvSpPr/>
          <p:nvPr/>
        </p:nvSpPr>
        <p:spPr>
          <a:xfrm>
            <a:off x="5954230" y="3090908"/>
            <a:ext cx="2218170" cy="338554"/>
          </a:xfrm>
          <a:prstGeom prst="rect">
            <a:avLst/>
          </a:prstGeom>
        </p:spPr>
        <p:txBody>
          <a:bodyPr wrap="square">
            <a:spAutoFit/>
          </a:bodyPr>
          <a:lstStyle/>
          <a:p>
            <a:r>
              <a:rPr lang="zh-CN" altLang="en-US" sz="1600" dirty="0" smtClean="0">
                <a:solidFill>
                  <a:schemeClr val="tx2"/>
                </a:solidFill>
                <a:latin typeface="微软雅黑" pitchFamily="34" charset="-122"/>
                <a:ea typeface="微软雅黑" pitchFamily="34" charset="-122"/>
                <a:cs typeface="Arial" pitchFamily="34" charset="0"/>
              </a:rPr>
              <a:t>单击添加文字内容</a:t>
            </a:r>
            <a:endParaRPr lang="en-US" sz="1600" dirty="0">
              <a:solidFill>
                <a:schemeClr val="tx2"/>
              </a:solidFill>
              <a:latin typeface="微软雅黑" pitchFamily="34" charset="-122"/>
              <a:ea typeface="微软雅黑" pitchFamily="34" charset="-122"/>
              <a:cs typeface="Arial" pitchFamily="34" charset="0"/>
            </a:endParaRPr>
          </a:p>
        </p:txBody>
      </p:sp>
      <p:cxnSp>
        <p:nvCxnSpPr>
          <p:cNvPr id="19" name="直接连接符 18"/>
          <p:cNvCxnSpPr/>
          <p:nvPr/>
        </p:nvCxnSpPr>
        <p:spPr bwMode="auto">
          <a:xfrm>
            <a:off x="6023522" y="3546200"/>
            <a:ext cx="1940924" cy="0"/>
          </a:xfrm>
          <a:prstGeom prst="line">
            <a:avLst/>
          </a:prstGeom>
          <a:solidFill>
            <a:schemeClr val="accent1"/>
          </a:solidFill>
          <a:ln w="9525"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393570547"/>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1000" fill="hold"/>
                                        <p:tgtEl>
                                          <p:spTgt spid="11"/>
                                        </p:tgtEl>
                                        <p:attrNameLst>
                                          <p:attrName>ppt_w</p:attrName>
                                        </p:attrNameLst>
                                      </p:cBhvr>
                                      <p:tavLst>
                                        <p:tav tm="0">
                                          <p:val>
                                            <p:fltVal val="0"/>
                                          </p:val>
                                        </p:tav>
                                        <p:tav tm="100000">
                                          <p:val>
                                            <p:strVal val="#ppt_w"/>
                                          </p:val>
                                        </p:tav>
                                      </p:tavLst>
                                    </p:anim>
                                    <p:anim calcmode="lin" valueType="num">
                                      <p:cBhvr>
                                        <p:cTn id="15" dur="1000" fill="hold"/>
                                        <p:tgtEl>
                                          <p:spTgt spid="11"/>
                                        </p:tgtEl>
                                        <p:attrNameLst>
                                          <p:attrName>ppt_h</p:attrName>
                                        </p:attrNameLst>
                                      </p:cBhvr>
                                      <p:tavLst>
                                        <p:tav tm="0">
                                          <p:val>
                                            <p:fltVal val="0"/>
                                          </p:val>
                                        </p:tav>
                                        <p:tav tm="100000">
                                          <p:val>
                                            <p:strVal val="#ppt_h"/>
                                          </p:val>
                                        </p:tav>
                                      </p:tavLst>
                                    </p:anim>
                                    <p:anim calcmode="lin" valueType="num">
                                      <p:cBhvr>
                                        <p:cTn id="16"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11"/>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000"/>
                            </p:stCondLst>
                            <p:childTnLst>
                              <p:par>
                                <p:cTn id="19" presetID="15"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1000" fill="hold"/>
                                        <p:tgtEl>
                                          <p:spTgt spid="13"/>
                                        </p:tgtEl>
                                        <p:attrNameLst>
                                          <p:attrName>ppt_w</p:attrName>
                                        </p:attrNameLst>
                                      </p:cBhvr>
                                      <p:tavLst>
                                        <p:tav tm="0">
                                          <p:val>
                                            <p:fltVal val="0"/>
                                          </p:val>
                                        </p:tav>
                                        <p:tav tm="100000">
                                          <p:val>
                                            <p:strVal val="#ppt_w"/>
                                          </p:val>
                                        </p:tav>
                                      </p:tavLst>
                                    </p:anim>
                                    <p:anim calcmode="lin" valueType="num">
                                      <p:cBhvr>
                                        <p:cTn id="22" dur="1000" fill="hold"/>
                                        <p:tgtEl>
                                          <p:spTgt spid="13"/>
                                        </p:tgtEl>
                                        <p:attrNameLst>
                                          <p:attrName>ppt_h</p:attrName>
                                        </p:attrNameLst>
                                      </p:cBhvr>
                                      <p:tavLst>
                                        <p:tav tm="0">
                                          <p:val>
                                            <p:fltVal val="0"/>
                                          </p:val>
                                        </p:tav>
                                        <p:tav tm="100000">
                                          <p:val>
                                            <p:strVal val="#ppt_h"/>
                                          </p:val>
                                        </p:tav>
                                      </p:tavLst>
                                    </p:anim>
                                    <p:anim calcmode="lin" valueType="num">
                                      <p:cBhvr>
                                        <p:cTn id="23"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3000"/>
                            </p:stCondLst>
                            <p:childTnLst>
                              <p:par>
                                <p:cTn id="26" presetID="42"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42"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par>
                          <p:cTn id="37" fill="hold">
                            <p:stCondLst>
                              <p:cond delay="5000"/>
                            </p:stCondLst>
                            <p:childTnLst>
                              <p:par>
                                <p:cTn id="38" presetID="42"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1000" fill="hold"/>
                                        <p:tgtEl>
                                          <p:spTgt spid="14"/>
                                        </p:tgtEl>
                                        <p:attrNameLst>
                                          <p:attrName>ppt_y</p:attrName>
                                        </p:attrNameLst>
                                      </p:cBhvr>
                                      <p:tavLst>
                                        <p:tav tm="0">
                                          <p:val>
                                            <p:strVal val="#ppt_y+.1"/>
                                          </p:val>
                                        </p:tav>
                                        <p:tav tm="100000">
                                          <p:val>
                                            <p:strVal val="#ppt_y"/>
                                          </p:val>
                                        </p:tav>
                                      </p:tavLst>
                                    </p:anim>
                                  </p:childTnLst>
                                </p:cTn>
                              </p:par>
                            </p:childTnLst>
                          </p:cTn>
                        </p:par>
                        <p:par>
                          <p:cTn id="43" fill="hold">
                            <p:stCondLst>
                              <p:cond delay="6000"/>
                            </p:stCondLst>
                            <p:childTnLst>
                              <p:par>
                                <p:cTn id="44" presetID="22" presetClass="entr" presetSubtype="8"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500"/>
                                        <p:tgtEl>
                                          <p:spTgt spid="15"/>
                                        </p:tgtEl>
                                      </p:cBhvr>
                                    </p:animEffect>
                                  </p:childTnLst>
                                </p:cTn>
                              </p:par>
                            </p:childTnLst>
                          </p:cTn>
                        </p:par>
                        <p:par>
                          <p:cTn id="47" fill="hold">
                            <p:stCondLst>
                              <p:cond delay="6500"/>
                            </p:stCondLst>
                            <p:childTnLst>
                              <p:par>
                                <p:cTn id="48" presetID="22" presetClass="entr" presetSubtype="2" fill="hold"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right)">
                                      <p:cBhvr>
                                        <p:cTn id="50" dur="500"/>
                                        <p:tgtEl>
                                          <p:spTgt spid="16"/>
                                        </p:tgtEl>
                                      </p:cBhvr>
                                    </p:animEffect>
                                  </p:childTnLst>
                                </p:cTn>
                              </p:par>
                            </p:childTnLst>
                          </p:cTn>
                        </p:par>
                        <p:par>
                          <p:cTn id="51" fill="hold">
                            <p:stCondLst>
                              <p:cond delay="7000"/>
                            </p:stCondLst>
                            <p:childTnLst>
                              <p:par>
                                <p:cTn id="52" presetID="42" presetClass="entr" presetSubtype="0"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1000"/>
                                        <p:tgtEl>
                                          <p:spTgt spid="8"/>
                                        </p:tgtEl>
                                      </p:cBhvr>
                                    </p:animEffect>
                                    <p:anim calcmode="lin" valueType="num">
                                      <p:cBhvr>
                                        <p:cTn id="55" dur="1000" fill="hold"/>
                                        <p:tgtEl>
                                          <p:spTgt spid="8"/>
                                        </p:tgtEl>
                                        <p:attrNameLst>
                                          <p:attrName>ppt_x</p:attrName>
                                        </p:attrNameLst>
                                      </p:cBhvr>
                                      <p:tavLst>
                                        <p:tav tm="0">
                                          <p:val>
                                            <p:strVal val="#ppt_x"/>
                                          </p:val>
                                        </p:tav>
                                        <p:tav tm="100000">
                                          <p:val>
                                            <p:strVal val="#ppt_x"/>
                                          </p:val>
                                        </p:tav>
                                      </p:tavLst>
                                    </p:anim>
                                    <p:anim calcmode="lin" valueType="num">
                                      <p:cBhvr>
                                        <p:cTn id="56" dur="1000" fill="hold"/>
                                        <p:tgtEl>
                                          <p:spTgt spid="8"/>
                                        </p:tgtEl>
                                        <p:attrNameLst>
                                          <p:attrName>ppt_y</p:attrName>
                                        </p:attrNameLst>
                                      </p:cBhvr>
                                      <p:tavLst>
                                        <p:tav tm="0">
                                          <p:val>
                                            <p:strVal val="#ppt_y+.1"/>
                                          </p:val>
                                        </p:tav>
                                        <p:tav tm="100000">
                                          <p:val>
                                            <p:strVal val="#ppt_y"/>
                                          </p:val>
                                        </p:tav>
                                      </p:tavLst>
                                    </p:anim>
                                  </p:childTnLst>
                                </p:cTn>
                              </p:par>
                            </p:childTnLst>
                          </p:cTn>
                        </p:par>
                        <p:par>
                          <p:cTn id="57" fill="hold">
                            <p:stCondLst>
                              <p:cond delay="8000"/>
                            </p:stCondLst>
                            <p:childTnLst>
                              <p:par>
                                <p:cTn id="58" presetID="22" presetClass="entr" presetSubtype="8"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childTnLst>
                          </p:cTn>
                        </p:par>
                        <p:par>
                          <p:cTn id="61" fill="hold">
                            <p:stCondLst>
                              <p:cond delay="8500"/>
                            </p:stCondLst>
                            <p:childTnLst>
                              <p:par>
                                <p:cTn id="62" presetID="22" presetClass="entr" presetSubtype="2" fill="hold" nodeType="after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wipe(right)">
                                      <p:cBhvr>
                                        <p:cTn id="64" dur="500"/>
                                        <p:tgtEl>
                                          <p:spTgt spid="19"/>
                                        </p:tgtEl>
                                      </p:cBhvr>
                                    </p:animEffect>
                                  </p:childTnLst>
                                </p:cTn>
                              </p:par>
                            </p:childTnLst>
                          </p:cTn>
                        </p:par>
                        <p:par>
                          <p:cTn id="65" fill="hold">
                            <p:stCondLst>
                              <p:cond delay="9000"/>
                            </p:stCondLst>
                            <p:childTnLst>
                              <p:par>
                                <p:cTn id="66" presetID="42" presetClass="entr" presetSubtype="0" fill="hold" grpId="0" nodeType="after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fade">
                                      <p:cBhvr>
                                        <p:cTn id="68" dur="1000"/>
                                        <p:tgtEl>
                                          <p:spTgt spid="17"/>
                                        </p:tgtEl>
                                      </p:cBhvr>
                                    </p:animEffect>
                                    <p:anim calcmode="lin" valueType="num">
                                      <p:cBhvr>
                                        <p:cTn id="69" dur="1000" fill="hold"/>
                                        <p:tgtEl>
                                          <p:spTgt spid="17"/>
                                        </p:tgtEl>
                                        <p:attrNameLst>
                                          <p:attrName>ppt_x</p:attrName>
                                        </p:attrNameLst>
                                      </p:cBhvr>
                                      <p:tavLst>
                                        <p:tav tm="0">
                                          <p:val>
                                            <p:strVal val="#ppt_x"/>
                                          </p:val>
                                        </p:tav>
                                        <p:tav tm="100000">
                                          <p:val>
                                            <p:strVal val="#ppt_x"/>
                                          </p:val>
                                        </p:tav>
                                      </p:tavLst>
                                    </p:anim>
                                    <p:anim calcmode="lin" valueType="num">
                                      <p:cBhvr>
                                        <p:cTn id="7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animBg="1"/>
      <p:bldP spid="12" grpId="0" animBg="1"/>
      <p:bldP spid="13" grpId="0" animBg="1"/>
      <p:bldP spid="14" grpId="0" animBg="1"/>
      <p:bldP spid="15" grpId="0"/>
      <p:bldP spid="17"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4"/>
          <p:cNvSpPr>
            <a:spLocks noChangeArrowheads="1"/>
          </p:cNvSpPr>
          <p:nvPr>
            <p:custDataLst>
              <p:tags r:id="rId1"/>
            </p:custDataLst>
          </p:nvPr>
        </p:nvSpPr>
        <p:spPr bwMode="white">
          <a:xfrm>
            <a:off x="1004575" y="1709754"/>
            <a:ext cx="2181209" cy="1510068"/>
          </a:xfrm>
          <a:prstGeom prst="roundRect">
            <a:avLst>
              <a:gd name="adj" fmla="val 5304"/>
            </a:avLst>
          </a:prstGeom>
          <a:noFill/>
          <a:ln w="38100" cap="flat" cmpd="sng" algn="ctr">
            <a:solidFill>
              <a:schemeClr val="accent1"/>
            </a:solidFill>
            <a:prstDash val="solid"/>
          </a:ln>
          <a:effectLst/>
        </p:spPr>
        <p:txBody>
          <a:bodyPr anchor="ctr">
            <a:sp3d/>
          </a:bodyPr>
          <a:lstStyle/>
          <a:p>
            <a:pPr marL="0" lvl="2" algn="ctr" eaLnBrk="0" fontAlgn="ctr" hangingPunct="0">
              <a:buClr>
                <a:srgbClr val="FF0000"/>
              </a:buClr>
              <a:buSzPct val="70000"/>
              <a:buFont typeface="Wingdings" pitchFamily="2" charset="2"/>
              <a:buChar char="n"/>
              <a:tabLst>
                <a:tab pos="136525" algn="l"/>
              </a:tabLst>
              <a:defRPr/>
            </a:pPr>
            <a:endParaRPr lang="zh-CN" altLang="en-US" sz="1400" b="1" kern="0" dirty="0">
              <a:solidFill>
                <a:schemeClr val="tx2"/>
              </a:solidFill>
              <a:latin typeface="微软雅黑" pitchFamily="34" charset="-122"/>
              <a:ea typeface="微软雅黑" pitchFamily="34" charset="-122"/>
            </a:endParaRPr>
          </a:p>
        </p:txBody>
      </p:sp>
      <p:sp>
        <p:nvSpPr>
          <p:cNvPr id="9" name="AutoShape 4"/>
          <p:cNvSpPr>
            <a:spLocks noChangeArrowheads="1"/>
          </p:cNvSpPr>
          <p:nvPr>
            <p:custDataLst>
              <p:tags r:id="rId2"/>
            </p:custDataLst>
          </p:nvPr>
        </p:nvSpPr>
        <p:spPr bwMode="white">
          <a:xfrm>
            <a:off x="3555787" y="1709754"/>
            <a:ext cx="2181209" cy="1510068"/>
          </a:xfrm>
          <a:prstGeom prst="roundRect">
            <a:avLst>
              <a:gd name="adj" fmla="val 7012"/>
            </a:avLst>
          </a:prstGeom>
          <a:noFill/>
          <a:ln w="38100" cap="flat" cmpd="sng" algn="ctr">
            <a:solidFill>
              <a:schemeClr val="accent1"/>
            </a:solidFill>
            <a:prstDash val="solid"/>
          </a:ln>
          <a:effectLst/>
        </p:spPr>
        <p:txBody>
          <a:bodyPr anchor="ctr">
            <a:sp3d/>
          </a:bodyPr>
          <a:lstStyle/>
          <a:p>
            <a:pPr marL="0" lvl="2" algn="ctr" eaLnBrk="0" fontAlgn="ctr" hangingPunct="0">
              <a:buClr>
                <a:srgbClr val="FF0000"/>
              </a:buClr>
              <a:buSzPct val="70000"/>
              <a:buFont typeface="Wingdings" pitchFamily="2" charset="2"/>
              <a:buChar char="n"/>
              <a:tabLst>
                <a:tab pos="136525" algn="l"/>
              </a:tabLst>
              <a:defRPr/>
            </a:pPr>
            <a:endParaRPr lang="zh-CN" altLang="en-US" sz="1400" b="1" kern="0" dirty="0">
              <a:solidFill>
                <a:schemeClr val="tx2"/>
              </a:solidFill>
              <a:latin typeface="微软雅黑" pitchFamily="34" charset="-122"/>
              <a:ea typeface="微软雅黑" pitchFamily="34" charset="-122"/>
            </a:endParaRPr>
          </a:p>
        </p:txBody>
      </p:sp>
      <p:sp>
        <p:nvSpPr>
          <p:cNvPr id="10" name="AutoShape 3"/>
          <p:cNvSpPr>
            <a:spLocks noChangeArrowheads="1"/>
          </p:cNvSpPr>
          <p:nvPr/>
        </p:nvSpPr>
        <p:spPr bwMode="auto">
          <a:xfrm>
            <a:off x="3866929" y="1342709"/>
            <a:ext cx="1510068" cy="469799"/>
          </a:xfrm>
          <a:prstGeom prst="roundRect">
            <a:avLst/>
          </a:prstGeom>
          <a:solidFill>
            <a:schemeClr val="accent2"/>
          </a:solidFill>
          <a:ln w="25400" cap="flat" cmpd="sng" algn="ctr">
            <a:noFill/>
            <a:prstDash val="solid"/>
          </a:ln>
          <a:effectLst/>
        </p:spPr>
        <p:txBody>
          <a:bodyPr anchor="ctr">
            <a:sp3d/>
          </a:bodyPr>
          <a:lstStyle/>
          <a:p>
            <a:pPr algn="ctr" eaLnBrk="0" fontAlgn="ctr" hangingPunct="0">
              <a:buClr>
                <a:srgbClr val="FF0000"/>
              </a:buClr>
              <a:buSzPct val="70000"/>
              <a:defRPr/>
            </a:pPr>
            <a:endParaRPr lang="zh-CN" altLang="zh-CN" sz="1600" b="1" kern="0">
              <a:solidFill>
                <a:schemeClr val="bg2"/>
              </a:solidFill>
              <a:latin typeface="微软雅黑" pitchFamily="34" charset="-122"/>
              <a:ea typeface="微软雅黑" pitchFamily="34" charset="-122"/>
            </a:endParaRPr>
          </a:p>
        </p:txBody>
      </p:sp>
      <p:sp>
        <p:nvSpPr>
          <p:cNvPr id="11" name="TextBox 19"/>
          <p:cNvSpPr txBox="1"/>
          <p:nvPr/>
        </p:nvSpPr>
        <p:spPr bwMode="auto">
          <a:xfrm>
            <a:off x="3953248" y="1390323"/>
            <a:ext cx="1337431" cy="374571"/>
          </a:xfrm>
          <a:prstGeom prst="roundRect">
            <a:avLst/>
          </a:prstGeom>
          <a:noFill/>
          <a:scene3d>
            <a:camera prst="orthographicFront"/>
            <a:lightRig rig="threePt" dir="t"/>
          </a:scene3d>
          <a:sp3d/>
        </p:spPr>
        <p:txBody>
          <a:bodyPr wrap="square">
            <a:spAutoFit/>
          </a:bodyPr>
          <a:lstStyle/>
          <a:p>
            <a:pPr algn="ctr">
              <a:buClr>
                <a:srgbClr val="7F7F7F"/>
              </a:buClr>
              <a:defRPr/>
            </a:pPr>
            <a:r>
              <a:rPr lang="zh-CN" altLang="en-US" sz="1600" b="1" dirty="0" smtClean="0">
                <a:solidFill>
                  <a:schemeClr val="bg2"/>
                </a:solidFill>
                <a:latin typeface="微软雅黑" pitchFamily="34" charset="-122"/>
                <a:ea typeface="微软雅黑" pitchFamily="34" charset="-122"/>
              </a:rPr>
              <a:t>标题文字</a:t>
            </a:r>
            <a:endParaRPr lang="zh-CN" altLang="en-US" sz="1600" b="1" dirty="0">
              <a:solidFill>
                <a:schemeClr val="bg2"/>
              </a:solidFill>
              <a:latin typeface="微软雅黑" pitchFamily="34" charset="-122"/>
              <a:ea typeface="微软雅黑" pitchFamily="34" charset="-122"/>
            </a:endParaRPr>
          </a:p>
        </p:txBody>
      </p:sp>
      <p:sp>
        <p:nvSpPr>
          <p:cNvPr id="12" name="AutoShape 3"/>
          <p:cNvSpPr>
            <a:spLocks noChangeArrowheads="1"/>
          </p:cNvSpPr>
          <p:nvPr/>
        </p:nvSpPr>
        <p:spPr bwMode="auto">
          <a:xfrm>
            <a:off x="1315717" y="1342709"/>
            <a:ext cx="1510068" cy="469799"/>
          </a:xfrm>
          <a:prstGeom prst="roundRect">
            <a:avLst/>
          </a:prstGeom>
          <a:solidFill>
            <a:schemeClr val="accent2"/>
          </a:solidFill>
          <a:ln w="25400" cap="flat" cmpd="sng" algn="ctr">
            <a:noFill/>
            <a:prstDash val="solid"/>
          </a:ln>
          <a:effectLst/>
        </p:spPr>
        <p:txBody>
          <a:bodyPr anchor="ctr">
            <a:sp3d/>
          </a:bodyPr>
          <a:lstStyle/>
          <a:p>
            <a:pPr algn="ctr" eaLnBrk="0" fontAlgn="ctr" hangingPunct="0">
              <a:buClr>
                <a:srgbClr val="FF0000"/>
              </a:buClr>
              <a:buSzPct val="70000"/>
              <a:buFont typeface="Wingdings" pitchFamily="2" charset="2"/>
              <a:buChar char="u"/>
              <a:defRPr/>
            </a:pPr>
            <a:endParaRPr lang="zh-CN" altLang="zh-CN" sz="1600" b="1" kern="0" dirty="0">
              <a:solidFill>
                <a:schemeClr val="bg2"/>
              </a:solidFill>
              <a:latin typeface="微软雅黑" pitchFamily="34" charset="-122"/>
              <a:ea typeface="微软雅黑" pitchFamily="34" charset="-122"/>
            </a:endParaRPr>
          </a:p>
        </p:txBody>
      </p:sp>
      <p:sp>
        <p:nvSpPr>
          <p:cNvPr id="13" name="TextBox 21"/>
          <p:cNvSpPr txBox="1"/>
          <p:nvPr/>
        </p:nvSpPr>
        <p:spPr bwMode="auto">
          <a:xfrm>
            <a:off x="1427519" y="1390323"/>
            <a:ext cx="1286465" cy="374571"/>
          </a:xfrm>
          <a:prstGeom prst="roundRect">
            <a:avLst/>
          </a:prstGeom>
          <a:noFill/>
          <a:scene3d>
            <a:camera prst="orthographicFront"/>
            <a:lightRig rig="threePt" dir="t"/>
          </a:scene3d>
          <a:sp3d/>
        </p:spPr>
        <p:txBody>
          <a:bodyPr wrap="square">
            <a:spAutoFit/>
          </a:bodyPr>
          <a:lstStyle/>
          <a:p>
            <a:pPr algn="ctr">
              <a:buClr>
                <a:srgbClr val="7F7F7F"/>
              </a:buClr>
              <a:defRPr/>
            </a:pPr>
            <a:r>
              <a:rPr lang="zh-CN" altLang="en-US" sz="1600" b="1" dirty="0" smtClean="0">
                <a:solidFill>
                  <a:schemeClr val="bg2"/>
                </a:solidFill>
                <a:latin typeface="微软雅黑" pitchFamily="34" charset="-122"/>
                <a:ea typeface="微软雅黑" pitchFamily="34" charset="-122"/>
              </a:rPr>
              <a:t>标题文字</a:t>
            </a:r>
            <a:endParaRPr lang="zh-CN" altLang="zh-CN" sz="1600" b="1" dirty="0">
              <a:solidFill>
                <a:schemeClr val="bg2"/>
              </a:solidFill>
              <a:latin typeface="微软雅黑" pitchFamily="34" charset="-122"/>
              <a:ea typeface="微软雅黑" pitchFamily="34" charset="-122"/>
            </a:endParaRPr>
          </a:p>
        </p:txBody>
      </p:sp>
      <p:sp>
        <p:nvSpPr>
          <p:cNvPr id="14" name="矩形 13"/>
          <p:cNvSpPr/>
          <p:nvPr/>
        </p:nvSpPr>
        <p:spPr>
          <a:xfrm>
            <a:off x="1033737" y="201107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tx2"/>
                </a:solidFill>
                <a:latin typeface="微软雅黑" pitchFamily="34" charset="-122"/>
                <a:ea typeface="微软雅黑" pitchFamily="34" charset="-122"/>
              </a:rPr>
              <a:t>点击添加文本</a:t>
            </a:r>
            <a:endParaRPr lang="en-US" altLang="zh-CN" sz="1200" b="1" spc="50" dirty="0">
              <a:ln w="11430"/>
              <a:solidFill>
                <a:schemeClr val="tx2"/>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tx2"/>
                </a:solidFill>
                <a:latin typeface="微软雅黑" pitchFamily="34" charset="-122"/>
                <a:ea typeface="微软雅黑" pitchFamily="34" charset="-122"/>
              </a:rPr>
              <a:t>点击添加文本</a:t>
            </a:r>
          </a:p>
        </p:txBody>
      </p:sp>
      <p:sp>
        <p:nvSpPr>
          <p:cNvPr id="15" name="矩形 14"/>
          <p:cNvSpPr/>
          <p:nvPr/>
        </p:nvSpPr>
        <p:spPr>
          <a:xfrm>
            <a:off x="1033737" y="257622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tx2"/>
                </a:solidFill>
                <a:latin typeface="微软雅黑" pitchFamily="34" charset="-122"/>
                <a:ea typeface="微软雅黑" pitchFamily="34" charset="-122"/>
              </a:rPr>
              <a:t>点击添加文本</a:t>
            </a:r>
            <a:endParaRPr lang="en-US" altLang="zh-CN" sz="1200" b="1" spc="50" dirty="0">
              <a:ln w="11430"/>
              <a:solidFill>
                <a:schemeClr val="tx2"/>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tx2"/>
                </a:solidFill>
                <a:latin typeface="微软雅黑" pitchFamily="34" charset="-122"/>
                <a:ea typeface="微软雅黑" pitchFamily="34" charset="-122"/>
              </a:rPr>
              <a:t>点击添加文本</a:t>
            </a:r>
          </a:p>
        </p:txBody>
      </p:sp>
      <p:sp>
        <p:nvSpPr>
          <p:cNvPr id="16" name="矩形 15"/>
          <p:cNvSpPr/>
          <p:nvPr/>
        </p:nvSpPr>
        <p:spPr>
          <a:xfrm>
            <a:off x="3584850" y="201107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tx2"/>
                </a:solidFill>
                <a:latin typeface="微软雅黑" pitchFamily="34" charset="-122"/>
                <a:ea typeface="微软雅黑" pitchFamily="34" charset="-122"/>
              </a:rPr>
              <a:t>点击添加文本</a:t>
            </a:r>
            <a:endParaRPr lang="en-US" altLang="zh-CN" sz="1200" b="1" spc="50" dirty="0">
              <a:ln w="11430"/>
              <a:solidFill>
                <a:schemeClr val="tx2"/>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tx2"/>
                </a:solidFill>
                <a:latin typeface="微软雅黑" pitchFamily="34" charset="-122"/>
                <a:ea typeface="微软雅黑" pitchFamily="34" charset="-122"/>
              </a:rPr>
              <a:t>点击添加文本</a:t>
            </a:r>
          </a:p>
        </p:txBody>
      </p:sp>
      <p:sp>
        <p:nvSpPr>
          <p:cNvPr id="17" name="矩形 16"/>
          <p:cNvSpPr/>
          <p:nvPr/>
        </p:nvSpPr>
        <p:spPr>
          <a:xfrm>
            <a:off x="3584850" y="257622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tx2"/>
                </a:solidFill>
                <a:latin typeface="微软雅黑" pitchFamily="34" charset="-122"/>
                <a:ea typeface="微软雅黑" pitchFamily="34" charset="-122"/>
              </a:rPr>
              <a:t>点击添加文本</a:t>
            </a:r>
            <a:endParaRPr lang="en-US" altLang="zh-CN" sz="1200" b="1" spc="50" dirty="0">
              <a:ln w="11430"/>
              <a:solidFill>
                <a:schemeClr val="tx2"/>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tx2"/>
                </a:solidFill>
                <a:latin typeface="微软雅黑" pitchFamily="34" charset="-122"/>
                <a:ea typeface="微软雅黑" pitchFamily="34" charset="-122"/>
              </a:rPr>
              <a:t>点击添加文本</a:t>
            </a:r>
          </a:p>
        </p:txBody>
      </p:sp>
      <p:sp>
        <p:nvSpPr>
          <p:cNvPr id="18" name="AutoShape 4"/>
          <p:cNvSpPr>
            <a:spLocks noChangeArrowheads="1"/>
          </p:cNvSpPr>
          <p:nvPr>
            <p:custDataLst>
              <p:tags r:id="rId3"/>
            </p:custDataLst>
          </p:nvPr>
        </p:nvSpPr>
        <p:spPr bwMode="white">
          <a:xfrm>
            <a:off x="6098942" y="1709754"/>
            <a:ext cx="2181209" cy="1510068"/>
          </a:xfrm>
          <a:prstGeom prst="roundRect">
            <a:avLst>
              <a:gd name="adj" fmla="val 7012"/>
            </a:avLst>
          </a:prstGeom>
          <a:noFill/>
          <a:ln w="38100" cap="flat" cmpd="sng" algn="ctr">
            <a:solidFill>
              <a:schemeClr val="accent1"/>
            </a:solidFill>
            <a:prstDash val="solid"/>
          </a:ln>
          <a:effectLst/>
        </p:spPr>
        <p:txBody>
          <a:bodyPr anchor="ctr">
            <a:sp3d/>
          </a:bodyPr>
          <a:lstStyle/>
          <a:p>
            <a:pPr marL="0" lvl="2" algn="ctr" eaLnBrk="0" fontAlgn="ctr" hangingPunct="0">
              <a:buClr>
                <a:srgbClr val="FF0000"/>
              </a:buClr>
              <a:buSzPct val="70000"/>
              <a:buFont typeface="Wingdings" pitchFamily="2" charset="2"/>
              <a:buChar char="n"/>
              <a:tabLst>
                <a:tab pos="136525" algn="l"/>
              </a:tabLst>
              <a:defRPr/>
            </a:pPr>
            <a:endParaRPr lang="zh-CN" altLang="en-US" sz="1400" b="1" kern="0" dirty="0">
              <a:solidFill>
                <a:schemeClr val="tx2"/>
              </a:solidFill>
              <a:latin typeface="微软雅黑" pitchFamily="34" charset="-122"/>
              <a:ea typeface="微软雅黑" pitchFamily="34" charset="-122"/>
            </a:endParaRPr>
          </a:p>
        </p:txBody>
      </p:sp>
      <p:sp>
        <p:nvSpPr>
          <p:cNvPr id="19" name="AutoShape 3"/>
          <p:cNvSpPr>
            <a:spLocks noChangeArrowheads="1"/>
          </p:cNvSpPr>
          <p:nvPr/>
        </p:nvSpPr>
        <p:spPr bwMode="auto">
          <a:xfrm>
            <a:off x="6410084" y="1342709"/>
            <a:ext cx="1510068" cy="469799"/>
          </a:xfrm>
          <a:prstGeom prst="roundRect">
            <a:avLst/>
          </a:prstGeom>
          <a:solidFill>
            <a:schemeClr val="accent2"/>
          </a:solidFill>
          <a:ln w="25400" cap="flat" cmpd="sng" algn="ctr">
            <a:noFill/>
            <a:prstDash val="solid"/>
          </a:ln>
          <a:effectLst/>
        </p:spPr>
        <p:txBody>
          <a:bodyPr anchor="ctr">
            <a:sp3d/>
          </a:bodyPr>
          <a:lstStyle/>
          <a:p>
            <a:pPr algn="ctr" eaLnBrk="0" fontAlgn="ctr" hangingPunct="0">
              <a:buClr>
                <a:srgbClr val="FF0000"/>
              </a:buClr>
              <a:buSzPct val="70000"/>
              <a:defRPr/>
            </a:pPr>
            <a:endParaRPr lang="zh-CN" altLang="zh-CN" sz="1600" b="1" kern="0">
              <a:solidFill>
                <a:schemeClr val="bg2"/>
              </a:solidFill>
              <a:latin typeface="微软雅黑" pitchFamily="34" charset="-122"/>
              <a:ea typeface="微软雅黑" pitchFamily="34" charset="-122"/>
            </a:endParaRPr>
          </a:p>
        </p:txBody>
      </p:sp>
      <p:sp>
        <p:nvSpPr>
          <p:cNvPr id="20" name="TextBox 28"/>
          <p:cNvSpPr txBox="1"/>
          <p:nvPr/>
        </p:nvSpPr>
        <p:spPr bwMode="auto">
          <a:xfrm>
            <a:off x="6496403" y="1390323"/>
            <a:ext cx="1337431" cy="374571"/>
          </a:xfrm>
          <a:prstGeom prst="roundRect">
            <a:avLst/>
          </a:prstGeom>
          <a:noFill/>
          <a:scene3d>
            <a:camera prst="orthographicFront"/>
            <a:lightRig rig="threePt" dir="t"/>
          </a:scene3d>
          <a:sp3d/>
        </p:spPr>
        <p:txBody>
          <a:bodyPr wrap="square">
            <a:spAutoFit/>
          </a:bodyPr>
          <a:lstStyle/>
          <a:p>
            <a:pPr algn="ctr">
              <a:buClr>
                <a:srgbClr val="7F7F7F"/>
              </a:buClr>
              <a:defRPr/>
            </a:pPr>
            <a:r>
              <a:rPr lang="zh-CN" altLang="en-US" sz="1600" b="1" dirty="0" smtClean="0">
                <a:solidFill>
                  <a:schemeClr val="bg2"/>
                </a:solidFill>
                <a:latin typeface="微软雅黑" pitchFamily="34" charset="-122"/>
                <a:ea typeface="微软雅黑" pitchFamily="34" charset="-122"/>
              </a:rPr>
              <a:t>标题文字</a:t>
            </a:r>
            <a:endParaRPr lang="zh-CN" altLang="en-US" sz="1600" b="1" dirty="0">
              <a:solidFill>
                <a:schemeClr val="bg2"/>
              </a:solidFill>
              <a:latin typeface="微软雅黑" pitchFamily="34" charset="-122"/>
              <a:ea typeface="微软雅黑" pitchFamily="34" charset="-122"/>
            </a:endParaRPr>
          </a:p>
        </p:txBody>
      </p:sp>
      <p:sp>
        <p:nvSpPr>
          <p:cNvPr id="21" name="矩形 20"/>
          <p:cNvSpPr/>
          <p:nvPr/>
        </p:nvSpPr>
        <p:spPr>
          <a:xfrm>
            <a:off x="6128005" y="201107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tx2"/>
                </a:solidFill>
                <a:latin typeface="微软雅黑" pitchFamily="34" charset="-122"/>
                <a:ea typeface="微软雅黑" pitchFamily="34" charset="-122"/>
              </a:rPr>
              <a:t>点击添加文本</a:t>
            </a:r>
            <a:endParaRPr lang="en-US" altLang="zh-CN" sz="1200" b="1" spc="50" dirty="0">
              <a:ln w="11430"/>
              <a:solidFill>
                <a:schemeClr val="tx2"/>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tx2"/>
                </a:solidFill>
                <a:latin typeface="微软雅黑" pitchFamily="34" charset="-122"/>
                <a:ea typeface="微软雅黑" pitchFamily="34" charset="-122"/>
              </a:rPr>
              <a:t>点击添加文本</a:t>
            </a:r>
          </a:p>
        </p:txBody>
      </p:sp>
      <p:sp>
        <p:nvSpPr>
          <p:cNvPr id="22" name="矩形 21"/>
          <p:cNvSpPr/>
          <p:nvPr/>
        </p:nvSpPr>
        <p:spPr>
          <a:xfrm>
            <a:off x="6128005" y="2576229"/>
            <a:ext cx="2119037" cy="461665"/>
          </a:xfrm>
          <a:prstGeom prst="rect">
            <a:avLst/>
          </a:prstGeom>
        </p:spPr>
        <p:txBody>
          <a:bodyPr wrap="square">
            <a:spAutoFit/>
          </a:bodyPr>
          <a:lstStyle/>
          <a:p>
            <a:pPr marL="0" lvl="2" algn="ctr" defTabSz="912813" eaLnBrk="0" hangingPunct="0">
              <a:buClr>
                <a:srgbClr val="0070C0"/>
              </a:buClr>
              <a:buSzPct val="80000"/>
              <a:tabLst>
                <a:tab pos="136525" algn="l"/>
              </a:tabLst>
              <a:defRPr/>
            </a:pPr>
            <a:r>
              <a:rPr lang="zh-CN" altLang="en-US" sz="1200" b="1" spc="50" dirty="0">
                <a:ln w="11430"/>
                <a:solidFill>
                  <a:schemeClr val="tx2"/>
                </a:solidFill>
                <a:latin typeface="微软雅黑" pitchFamily="34" charset="-122"/>
                <a:ea typeface="微软雅黑" pitchFamily="34" charset="-122"/>
              </a:rPr>
              <a:t>点击添加文本</a:t>
            </a:r>
            <a:endParaRPr lang="en-US" altLang="zh-CN" sz="1200" b="1" spc="50" dirty="0">
              <a:ln w="11430"/>
              <a:solidFill>
                <a:schemeClr val="tx2"/>
              </a:solidFill>
              <a:latin typeface="微软雅黑" pitchFamily="34" charset="-122"/>
              <a:ea typeface="微软雅黑" pitchFamily="34" charset="-122"/>
            </a:endParaRPr>
          </a:p>
          <a:p>
            <a:pPr marL="0" lvl="2" algn="ctr" defTabSz="912813" eaLnBrk="0" hangingPunct="0">
              <a:buClr>
                <a:srgbClr val="0070C0"/>
              </a:buClr>
              <a:buSzPct val="80000"/>
              <a:tabLst>
                <a:tab pos="136525" algn="l"/>
              </a:tabLst>
              <a:defRPr/>
            </a:pPr>
            <a:r>
              <a:rPr lang="zh-CN" altLang="en-US" sz="1200" b="1" spc="50" dirty="0">
                <a:ln w="11430"/>
                <a:solidFill>
                  <a:schemeClr val="tx2"/>
                </a:solidFill>
                <a:latin typeface="微软雅黑" pitchFamily="34" charset="-122"/>
                <a:ea typeface="微软雅黑" pitchFamily="34" charset="-122"/>
              </a:rPr>
              <a:t>点击添加文本</a:t>
            </a:r>
          </a:p>
        </p:txBody>
      </p:sp>
      <p:sp>
        <p:nvSpPr>
          <p:cNvPr id="23" name="TextBox 37"/>
          <p:cNvSpPr txBox="1"/>
          <p:nvPr/>
        </p:nvSpPr>
        <p:spPr>
          <a:xfrm>
            <a:off x="1259632" y="3812458"/>
            <a:ext cx="6696744" cy="400110"/>
          </a:xfrm>
          <a:prstGeom prst="rect">
            <a:avLst/>
          </a:prstGeom>
          <a:noFill/>
        </p:spPr>
        <p:txBody>
          <a:bodyPr wrap="square" rtlCol="0">
            <a:spAutoFit/>
          </a:bodyPr>
          <a:lstStyle/>
          <a:p>
            <a:r>
              <a:rPr lang="zh-CN" altLang="en-US" sz="1000" b="1" spc="-10" dirty="0" smtClean="0">
                <a:solidFill>
                  <a:schemeClr val="tx2"/>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a:t>
            </a:r>
            <a:r>
              <a:rPr lang="zh-CN" altLang="en-US" sz="1000" b="1" spc="-10" dirty="0">
                <a:solidFill>
                  <a:schemeClr val="tx2"/>
                </a:solidFill>
                <a:latin typeface="微软雅黑" panose="020B0503020204020204" pitchFamily="34" charset="-122"/>
                <a:ea typeface="微软雅黑" panose="020B0503020204020204" pitchFamily="34" charset="-122"/>
              </a:rPr>
              <a:t>输入内容请输入文字内容请输入内容请输入文字内容请输入内容</a:t>
            </a:r>
            <a:r>
              <a:rPr lang="zh-CN" altLang="en-US" sz="1000" b="1" spc="-10" dirty="0" smtClean="0">
                <a:solidFill>
                  <a:schemeClr val="tx2"/>
                </a:solidFill>
                <a:latin typeface="微软雅黑" panose="020B0503020204020204" pitchFamily="34" charset="-122"/>
                <a:ea typeface="微软雅黑" panose="020B0503020204020204" pitchFamily="34" charset="-122"/>
              </a:rPr>
              <a:t>请</a:t>
            </a:r>
          </a:p>
        </p:txBody>
      </p:sp>
      <p:sp>
        <p:nvSpPr>
          <p:cNvPr id="24" name="TextBox 38"/>
          <p:cNvSpPr txBox="1"/>
          <p:nvPr/>
        </p:nvSpPr>
        <p:spPr>
          <a:xfrm>
            <a:off x="3779065" y="3435846"/>
            <a:ext cx="2054567" cy="338554"/>
          </a:xfrm>
          <a:prstGeom prst="rect">
            <a:avLst/>
          </a:prstGeom>
          <a:noFill/>
        </p:spPr>
        <p:txBody>
          <a:bodyPr wrap="square" rtlCol="0">
            <a:spAutoFit/>
          </a:bodyPr>
          <a:lstStyle/>
          <a:p>
            <a:r>
              <a:rPr lang="zh-CN" altLang="en-US" sz="1600" b="1" spc="-10" dirty="0" smtClean="0">
                <a:solidFill>
                  <a:schemeClr val="tx2"/>
                </a:solidFill>
                <a:latin typeface="微软雅黑" panose="020B0503020204020204" pitchFamily="34" charset="-122"/>
                <a:ea typeface="微软雅黑" panose="020B0503020204020204" pitchFamily="34" charset="-122"/>
              </a:rPr>
              <a:t>标题文字内容</a:t>
            </a:r>
          </a:p>
        </p:txBody>
      </p:sp>
      <p:sp>
        <p:nvSpPr>
          <p:cNvPr id="25" name="TextBox 15"/>
          <p:cNvSpPr txBox="1"/>
          <p:nvPr/>
        </p:nvSpPr>
        <p:spPr>
          <a:xfrm>
            <a:off x="2811463" y="339502"/>
            <a:ext cx="3521075" cy="400110"/>
          </a:xfrm>
          <a:prstGeom prst="rect">
            <a:avLst/>
          </a:prstGeom>
          <a:noFill/>
        </p:spPr>
        <p:txBody>
          <a:bodyPr wrap="square" rtlCol="0">
            <a:spAutoFit/>
          </a:bodyPr>
          <a:lstStyle/>
          <a:p>
            <a:pPr algn="ctr" defTabSz="799860"/>
            <a:r>
              <a:rPr lang="zh-CN" altLang="en-US" sz="2000" b="1" dirty="0" smtClean="0">
                <a:solidFill>
                  <a:schemeClr val="accent1"/>
                </a:solidFill>
                <a:latin typeface="幼圆" panose="02010509060101010101" pitchFamily="49" charset="-122"/>
                <a:ea typeface="幼圆" panose="02010509060101010101" pitchFamily="49" charset="-122"/>
              </a:rPr>
              <a:t>添加标题内容</a:t>
            </a:r>
            <a:endParaRPr lang="zh-CN" altLang="en-US" sz="2000" b="1" dirty="0">
              <a:solidFill>
                <a:schemeClr val="accent1"/>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3995667610"/>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900" decel="100000" fill="hold"/>
                                        <p:tgtEl>
                                          <p:spTgt spid="1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slide(fromBottom)">
                                      <p:cBhvr>
                                        <p:cTn id="14" dur="500"/>
                                        <p:tgtEl>
                                          <p:spTgt spid="13"/>
                                        </p:tgtEl>
                                      </p:cBhvr>
                                    </p:animEffect>
                                  </p:childTnLst>
                                </p:cTn>
                              </p:par>
                            </p:childTnLst>
                          </p:cTn>
                        </p:par>
                        <p:par>
                          <p:cTn id="15" fill="hold">
                            <p:stCondLst>
                              <p:cond delay="1500"/>
                            </p:stCondLst>
                            <p:childTnLst>
                              <p:par>
                                <p:cTn id="16" presetID="1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slide(fromTop)">
                                      <p:cBhvr>
                                        <p:cTn id="18" dur="500"/>
                                        <p:tgtEl>
                                          <p:spTgt spid="8"/>
                                        </p:tgtEl>
                                      </p:cBhvr>
                                    </p:animEffect>
                                  </p:childTnLst>
                                </p:cTn>
                              </p:par>
                            </p:childTnLst>
                          </p:cTn>
                        </p:par>
                        <p:par>
                          <p:cTn id="19" fill="hold">
                            <p:stCondLst>
                              <p:cond delay="2000"/>
                            </p:stCondLst>
                            <p:childTnLst>
                              <p:par>
                                <p:cTn id="20" presetID="12" presetClass="entr" presetSubtype="4"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slide(fromBottom)">
                                      <p:cBhvr>
                                        <p:cTn id="22" dur="500"/>
                                        <p:tgtEl>
                                          <p:spTgt spid="14"/>
                                        </p:tgtEl>
                                      </p:cBhvr>
                                    </p:animEffect>
                                  </p:childTnLst>
                                </p:cTn>
                              </p:par>
                            </p:childTnLst>
                          </p:cTn>
                        </p:par>
                        <p:par>
                          <p:cTn id="23" fill="hold">
                            <p:stCondLst>
                              <p:cond delay="2500"/>
                            </p:stCondLst>
                            <p:childTnLst>
                              <p:par>
                                <p:cTn id="24" presetID="12" presetClass="entr" presetSubtype="4"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slide(fromBottom)">
                                      <p:cBhvr>
                                        <p:cTn id="26" dur="500"/>
                                        <p:tgtEl>
                                          <p:spTgt spid="15"/>
                                        </p:tgtEl>
                                      </p:cBhvr>
                                    </p:animEffect>
                                  </p:childTnLst>
                                </p:cTn>
                              </p:par>
                            </p:childTnLst>
                          </p:cTn>
                        </p:par>
                        <p:par>
                          <p:cTn id="27" fill="hold">
                            <p:stCondLst>
                              <p:cond delay="3000"/>
                            </p:stCondLst>
                            <p:childTnLst>
                              <p:par>
                                <p:cTn id="28" presetID="37"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900" decel="100000" fill="hold"/>
                                        <p:tgtEl>
                                          <p:spTgt spid="10"/>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34" fill="hold">
                            <p:stCondLst>
                              <p:cond delay="4000"/>
                            </p:stCondLst>
                            <p:childTnLst>
                              <p:par>
                                <p:cTn id="35" presetID="12" presetClass="entr" presetSubtype="4"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slide(fromBottom)">
                                      <p:cBhvr>
                                        <p:cTn id="37" dur="500"/>
                                        <p:tgtEl>
                                          <p:spTgt spid="11"/>
                                        </p:tgtEl>
                                      </p:cBhvr>
                                    </p:animEffect>
                                  </p:childTnLst>
                                </p:cTn>
                              </p:par>
                            </p:childTnLst>
                          </p:cTn>
                        </p:par>
                        <p:par>
                          <p:cTn id="38" fill="hold">
                            <p:stCondLst>
                              <p:cond delay="4500"/>
                            </p:stCondLst>
                            <p:childTnLst>
                              <p:par>
                                <p:cTn id="39" presetID="12" presetClass="entr" presetSubtype="1"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slide(fromTop)">
                                      <p:cBhvr>
                                        <p:cTn id="41" dur="500"/>
                                        <p:tgtEl>
                                          <p:spTgt spid="9"/>
                                        </p:tgtEl>
                                      </p:cBhvr>
                                    </p:animEffect>
                                  </p:childTnLst>
                                </p:cTn>
                              </p:par>
                            </p:childTnLst>
                          </p:cTn>
                        </p:par>
                        <p:par>
                          <p:cTn id="42" fill="hold">
                            <p:stCondLst>
                              <p:cond delay="5000"/>
                            </p:stCondLst>
                            <p:childTnLst>
                              <p:par>
                                <p:cTn id="43" presetID="12" presetClass="entr" presetSubtype="4"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slide(fromBottom)">
                                      <p:cBhvr>
                                        <p:cTn id="45" dur="500"/>
                                        <p:tgtEl>
                                          <p:spTgt spid="16"/>
                                        </p:tgtEl>
                                      </p:cBhvr>
                                    </p:animEffect>
                                  </p:childTnLst>
                                </p:cTn>
                              </p:par>
                            </p:childTnLst>
                          </p:cTn>
                        </p:par>
                        <p:par>
                          <p:cTn id="46" fill="hold">
                            <p:stCondLst>
                              <p:cond delay="5500"/>
                            </p:stCondLst>
                            <p:childTnLst>
                              <p:par>
                                <p:cTn id="47" presetID="12" presetClass="entr" presetSubtype="4"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slide(fromBottom)">
                                      <p:cBhvr>
                                        <p:cTn id="49" dur="500"/>
                                        <p:tgtEl>
                                          <p:spTgt spid="17"/>
                                        </p:tgtEl>
                                      </p:cBhvr>
                                    </p:animEffect>
                                  </p:childTnLst>
                                </p:cTn>
                              </p:par>
                            </p:childTnLst>
                          </p:cTn>
                        </p:par>
                        <p:par>
                          <p:cTn id="50" fill="hold">
                            <p:stCondLst>
                              <p:cond delay="6000"/>
                            </p:stCondLst>
                            <p:childTnLst>
                              <p:par>
                                <p:cTn id="51" presetID="37"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900" decel="100000" fill="hold"/>
                                        <p:tgtEl>
                                          <p:spTgt spid="19"/>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57" fill="hold">
                            <p:stCondLst>
                              <p:cond delay="7000"/>
                            </p:stCondLst>
                            <p:childTnLst>
                              <p:par>
                                <p:cTn id="58" presetID="12" presetClass="entr" presetSubtype="4"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slide(fromBottom)">
                                      <p:cBhvr>
                                        <p:cTn id="60" dur="500"/>
                                        <p:tgtEl>
                                          <p:spTgt spid="20"/>
                                        </p:tgtEl>
                                      </p:cBhvr>
                                    </p:animEffect>
                                  </p:childTnLst>
                                </p:cTn>
                              </p:par>
                            </p:childTnLst>
                          </p:cTn>
                        </p:par>
                        <p:par>
                          <p:cTn id="61" fill="hold">
                            <p:stCondLst>
                              <p:cond delay="7500"/>
                            </p:stCondLst>
                            <p:childTnLst>
                              <p:par>
                                <p:cTn id="62" presetID="12" presetClass="entr" presetSubtype="1"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slide(fromTop)">
                                      <p:cBhvr>
                                        <p:cTn id="64" dur="500"/>
                                        <p:tgtEl>
                                          <p:spTgt spid="18"/>
                                        </p:tgtEl>
                                      </p:cBhvr>
                                    </p:animEffect>
                                  </p:childTnLst>
                                </p:cTn>
                              </p:par>
                            </p:childTnLst>
                          </p:cTn>
                        </p:par>
                        <p:par>
                          <p:cTn id="65" fill="hold">
                            <p:stCondLst>
                              <p:cond delay="8000"/>
                            </p:stCondLst>
                            <p:childTnLst>
                              <p:par>
                                <p:cTn id="66" presetID="12" presetClass="entr" presetSubtype="4" fill="hold" grpId="0" nodeType="after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slide(fromBottom)">
                                      <p:cBhvr>
                                        <p:cTn id="68" dur="500"/>
                                        <p:tgtEl>
                                          <p:spTgt spid="21"/>
                                        </p:tgtEl>
                                      </p:cBhvr>
                                    </p:animEffect>
                                  </p:childTnLst>
                                </p:cTn>
                              </p:par>
                            </p:childTnLst>
                          </p:cTn>
                        </p:par>
                        <p:par>
                          <p:cTn id="69" fill="hold">
                            <p:stCondLst>
                              <p:cond delay="8500"/>
                            </p:stCondLst>
                            <p:childTnLst>
                              <p:par>
                                <p:cTn id="70" presetID="12" presetClass="entr" presetSubtype="4" fill="hold" grpId="0" nodeType="after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slide(fromBottom)">
                                      <p:cBhvr>
                                        <p:cTn id="72" dur="500"/>
                                        <p:tgtEl>
                                          <p:spTgt spid="22"/>
                                        </p:tgtEl>
                                      </p:cBhvr>
                                    </p:animEffect>
                                  </p:childTnLst>
                                </p:cTn>
                              </p:par>
                            </p:childTnLst>
                          </p:cTn>
                        </p:par>
                        <p:par>
                          <p:cTn id="73" fill="hold">
                            <p:stCondLst>
                              <p:cond delay="9000"/>
                            </p:stCondLst>
                            <p:childTnLst>
                              <p:par>
                                <p:cTn id="74" presetID="42" presetClass="entr" presetSubtype="0" fill="hold" grpId="0"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500"/>
                                        <p:tgtEl>
                                          <p:spTgt spid="24"/>
                                        </p:tgtEl>
                                      </p:cBhvr>
                                    </p:animEffect>
                                    <p:anim calcmode="lin" valueType="num">
                                      <p:cBhvr>
                                        <p:cTn id="77" dur="500" fill="hold"/>
                                        <p:tgtEl>
                                          <p:spTgt spid="24"/>
                                        </p:tgtEl>
                                        <p:attrNameLst>
                                          <p:attrName>ppt_x</p:attrName>
                                        </p:attrNameLst>
                                      </p:cBhvr>
                                      <p:tavLst>
                                        <p:tav tm="0">
                                          <p:val>
                                            <p:strVal val="#ppt_x"/>
                                          </p:val>
                                        </p:tav>
                                        <p:tav tm="100000">
                                          <p:val>
                                            <p:strVal val="#ppt_x"/>
                                          </p:val>
                                        </p:tav>
                                      </p:tavLst>
                                    </p:anim>
                                    <p:anim calcmode="lin" valueType="num">
                                      <p:cBhvr>
                                        <p:cTn id="78" dur="500" fill="hold"/>
                                        <p:tgtEl>
                                          <p:spTgt spid="24"/>
                                        </p:tgtEl>
                                        <p:attrNameLst>
                                          <p:attrName>ppt_y</p:attrName>
                                        </p:attrNameLst>
                                      </p:cBhvr>
                                      <p:tavLst>
                                        <p:tav tm="0">
                                          <p:val>
                                            <p:strVal val="#ppt_y+.1"/>
                                          </p:val>
                                        </p:tav>
                                        <p:tav tm="100000">
                                          <p:val>
                                            <p:strVal val="#ppt_y"/>
                                          </p:val>
                                        </p:tav>
                                      </p:tavLst>
                                    </p:anim>
                                  </p:childTnLst>
                                </p:cTn>
                              </p:par>
                            </p:childTnLst>
                          </p:cTn>
                        </p:par>
                        <p:par>
                          <p:cTn id="79" fill="hold">
                            <p:stCondLst>
                              <p:cond delay="9500"/>
                            </p:stCondLst>
                            <p:childTnLst>
                              <p:par>
                                <p:cTn id="80" presetID="42" presetClass="entr" presetSubtype="0" fill="hold" grpId="0" nodeType="after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500"/>
                                        <p:tgtEl>
                                          <p:spTgt spid="23"/>
                                        </p:tgtEl>
                                      </p:cBhvr>
                                    </p:animEffect>
                                    <p:anim calcmode="lin" valueType="num">
                                      <p:cBhvr>
                                        <p:cTn id="83" dur="500" fill="hold"/>
                                        <p:tgtEl>
                                          <p:spTgt spid="23"/>
                                        </p:tgtEl>
                                        <p:attrNameLst>
                                          <p:attrName>ppt_x</p:attrName>
                                        </p:attrNameLst>
                                      </p:cBhvr>
                                      <p:tavLst>
                                        <p:tav tm="0">
                                          <p:val>
                                            <p:strVal val="#ppt_x"/>
                                          </p:val>
                                        </p:tav>
                                        <p:tav tm="100000">
                                          <p:val>
                                            <p:strVal val="#ppt_x"/>
                                          </p:val>
                                        </p:tav>
                                      </p:tavLst>
                                    </p:anim>
                                    <p:anim calcmode="lin" valueType="num">
                                      <p:cBhvr>
                                        <p:cTn id="84"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2" grpId="0" animBg="1"/>
      <p:bldP spid="13" grpId="0"/>
      <p:bldP spid="14" grpId="0"/>
      <p:bldP spid="15" grpId="0"/>
      <p:bldP spid="16" grpId="0"/>
      <p:bldP spid="17" grpId="0"/>
      <p:bldP spid="18" grpId="0" animBg="1"/>
      <p:bldP spid="19" grpId="0" animBg="1"/>
      <p:bldP spid="20" grpId="0"/>
      <p:bldP spid="21" grpId="0"/>
      <p:bldP spid="22" grpId="0"/>
      <p:bldP spid="23" grpId="0"/>
      <p:bldP spid="2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0" y="0"/>
            <a:ext cx="9144000" cy="5143500"/>
          </a:xfrm>
        </p:spPr>
      </p:pic>
      <p:sp>
        <p:nvSpPr>
          <p:cNvPr id="11" name="文本框 10"/>
          <p:cNvSpPr txBox="1"/>
          <p:nvPr/>
        </p:nvSpPr>
        <p:spPr>
          <a:xfrm>
            <a:off x="3203848" y="1925466"/>
            <a:ext cx="5256584" cy="646331"/>
          </a:xfrm>
          <a:prstGeom prst="rect">
            <a:avLst/>
          </a:prstGeom>
          <a:noFill/>
        </p:spPr>
        <p:txBody>
          <a:bodyPr wrap="square" rtlCol="0">
            <a:spAutoFit/>
          </a:bodyPr>
          <a:lstStyle/>
          <a:p>
            <a:pPr algn="ctr"/>
            <a:r>
              <a:rPr lang="zh-CN" altLang="en-US" sz="3600" dirty="0" smtClean="0">
                <a:solidFill>
                  <a:schemeClr val="accent2"/>
                </a:solidFill>
                <a:latin typeface="幼圆" panose="02010509060101010101" pitchFamily="49" charset="-122"/>
                <a:ea typeface="幼圆" panose="02010509060101010101" pitchFamily="49" charset="-122"/>
              </a:rPr>
              <a:t>演讲完毕</a:t>
            </a:r>
            <a:r>
              <a:rPr lang="zh-CN" altLang="en-US" sz="3600" dirty="0" smtClean="0">
                <a:solidFill>
                  <a:schemeClr val="accent1"/>
                </a:solidFill>
                <a:latin typeface="幼圆" panose="02010509060101010101" pitchFamily="49" charset="-122"/>
                <a:ea typeface="幼圆" panose="02010509060101010101" pitchFamily="49" charset="-122"/>
              </a:rPr>
              <a:t>感谢各位的聆听</a:t>
            </a:r>
            <a:endParaRPr lang="zh-CN" altLang="en-US" sz="3600" dirty="0">
              <a:solidFill>
                <a:schemeClr val="accent1"/>
              </a:solidFill>
              <a:latin typeface="幼圆" panose="02010509060101010101" pitchFamily="49" charset="-122"/>
              <a:ea typeface="幼圆" panose="02010509060101010101" pitchFamily="49" charset="-122"/>
            </a:endParaRPr>
          </a:p>
        </p:txBody>
      </p:sp>
      <p:sp>
        <p:nvSpPr>
          <p:cNvPr id="14" name="原创设计师QQ：598969553            _8"/>
          <p:cNvSpPr>
            <a:spLocks noChangeArrowheads="1"/>
          </p:cNvSpPr>
          <p:nvPr/>
        </p:nvSpPr>
        <p:spPr bwMode="auto">
          <a:xfrm>
            <a:off x="3527884" y="2572321"/>
            <a:ext cx="46085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defRPr/>
            </a:pPr>
            <a:r>
              <a:rPr lang="zh-CN" altLang="en-US" sz="1200" spc="225" dirty="0">
                <a:solidFill>
                  <a:schemeClr val="tx2"/>
                </a:solidFill>
                <a:latin typeface="幼圆" panose="02010509060101010101" pitchFamily="49" charset="-122"/>
                <a:ea typeface="幼圆" panose="02010509060101010101" pitchFamily="49" charset="-122"/>
              </a:rPr>
              <a:t>框架完整</a:t>
            </a:r>
            <a:r>
              <a:rPr lang="en-US" altLang="zh-CN" sz="1200" spc="225" dirty="0">
                <a:solidFill>
                  <a:schemeClr val="tx2"/>
                </a:solidFill>
                <a:latin typeface="幼圆" panose="02010509060101010101" pitchFamily="49" charset="-122"/>
                <a:ea typeface="幼圆" panose="02010509060101010101" pitchFamily="49" charset="-122"/>
              </a:rPr>
              <a:t>|</a:t>
            </a:r>
            <a:r>
              <a:rPr lang="zh-CN" altLang="en-US" sz="1200" spc="225" dirty="0">
                <a:solidFill>
                  <a:schemeClr val="tx2"/>
                </a:solidFill>
                <a:latin typeface="幼圆" panose="02010509060101010101" pitchFamily="49" charset="-122"/>
                <a:ea typeface="幼圆" panose="02010509060101010101" pitchFamily="49" charset="-122"/>
              </a:rPr>
              <a:t>所有文字可以修改</a:t>
            </a:r>
            <a:r>
              <a:rPr lang="en-US" altLang="zh-CN" sz="1200" spc="225" dirty="0">
                <a:solidFill>
                  <a:schemeClr val="tx2"/>
                </a:solidFill>
                <a:latin typeface="幼圆" panose="02010509060101010101" pitchFamily="49" charset="-122"/>
                <a:ea typeface="幼圆" panose="02010509060101010101" pitchFamily="49" charset="-122"/>
              </a:rPr>
              <a:t>|</a:t>
            </a:r>
            <a:r>
              <a:rPr lang="zh-CN" altLang="en-US" sz="1200" spc="225" dirty="0">
                <a:solidFill>
                  <a:schemeClr val="tx2"/>
                </a:solidFill>
                <a:latin typeface="幼圆" panose="02010509060101010101" pitchFamily="49" charset="-122"/>
                <a:ea typeface="幼圆" panose="02010509060101010101" pitchFamily="49" charset="-122"/>
              </a:rPr>
              <a:t>图片可以替换</a:t>
            </a:r>
            <a:r>
              <a:rPr lang="en-US" altLang="zh-CN" sz="1200" spc="225" dirty="0">
                <a:solidFill>
                  <a:schemeClr val="tx2"/>
                </a:solidFill>
                <a:latin typeface="幼圆" panose="02010509060101010101" pitchFamily="49" charset="-122"/>
                <a:ea typeface="幼圆" panose="02010509060101010101" pitchFamily="49" charset="-122"/>
              </a:rPr>
              <a:t>|</a:t>
            </a:r>
            <a:r>
              <a:rPr lang="zh-CN" altLang="en-US" sz="1200" spc="225" dirty="0">
                <a:solidFill>
                  <a:schemeClr val="tx2"/>
                </a:solidFill>
                <a:latin typeface="幼圆" panose="02010509060101010101" pitchFamily="49" charset="-122"/>
                <a:ea typeface="幼圆" panose="02010509060101010101" pitchFamily="49" charset="-122"/>
              </a:rPr>
              <a:t>一键换色</a:t>
            </a:r>
          </a:p>
        </p:txBody>
      </p:sp>
      <p:sp>
        <p:nvSpPr>
          <p:cNvPr id="15" name="矩形 259"/>
          <p:cNvSpPr>
            <a:spLocks noChangeArrowheads="1"/>
          </p:cNvSpPr>
          <p:nvPr/>
        </p:nvSpPr>
        <p:spPr bwMode="auto">
          <a:xfrm>
            <a:off x="4788024" y="3003798"/>
            <a:ext cx="2088232" cy="205588"/>
          </a:xfrm>
          <a:prstGeom prst="rect">
            <a:avLst/>
          </a:prstGeom>
          <a:noFill/>
          <a:ln w="9525">
            <a:noFill/>
            <a:miter lim="800000"/>
            <a:headEnd/>
            <a:tailEnd/>
          </a:ln>
          <a:effectLst/>
          <a:extLst/>
        </p:spPr>
        <p:txBody>
          <a:bodyPr wrap="square" lIns="25600" tIns="25600" rIns="25600" bIns="256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ts val="0"/>
              </a:spcBef>
              <a:buNone/>
            </a:pPr>
            <a:r>
              <a:rPr lang="zh-CN" altLang="en-US" sz="1000" dirty="0" smtClean="0">
                <a:solidFill>
                  <a:schemeClr val="tx2"/>
                </a:solidFill>
                <a:latin typeface="幼圆" panose="02010509060101010101" pitchFamily="49" charset="-122"/>
                <a:ea typeface="幼圆" panose="02010509060101010101" pitchFamily="49" charset="-122"/>
                <a:cs typeface="Arial" panose="020B0604020202020204" pitchFamily="34" charset="0"/>
                <a:sym typeface="Arial" panose="020B0604020202020204" pitchFamily="34" charset="0"/>
              </a:rPr>
              <a:t>汇报人 </a:t>
            </a:r>
            <a:r>
              <a:rPr lang="en-US" altLang="zh-CN" sz="1000" dirty="0" smtClean="0">
                <a:solidFill>
                  <a:schemeClr val="tx2"/>
                </a:solidFill>
                <a:latin typeface="幼圆" panose="02010509060101010101" pitchFamily="49" charset="-122"/>
                <a:ea typeface="幼圆" panose="02010509060101010101" pitchFamily="49" charset="-122"/>
                <a:cs typeface="Arial" panose="020B0604020202020204" pitchFamily="34" charset="0"/>
                <a:sym typeface="Arial" panose="020B0604020202020204" pitchFamily="34" charset="0"/>
              </a:rPr>
              <a:t>: </a:t>
            </a:r>
            <a:r>
              <a:rPr lang="zh-CN" altLang="en-US" sz="1000" dirty="0" smtClean="0">
                <a:solidFill>
                  <a:schemeClr val="tx2"/>
                </a:solidFill>
                <a:latin typeface="幼圆" panose="02010509060101010101" pitchFamily="49" charset="-122"/>
                <a:ea typeface="幼圆" panose="02010509060101010101" pitchFamily="49" charset="-122"/>
                <a:cs typeface="Arial" panose="020B0604020202020204" pitchFamily="34" charset="0"/>
                <a:sym typeface="Arial" panose="020B0604020202020204" pitchFamily="34" charset="0"/>
              </a:rPr>
              <a:t>代名词   日期：代名词</a:t>
            </a:r>
            <a:endParaRPr lang="en-US" altLang="zh-CN" sz="1000" dirty="0">
              <a:solidFill>
                <a:schemeClr val="tx2"/>
              </a:solidFill>
              <a:latin typeface="幼圆" panose="02010509060101010101" pitchFamily="49" charset="-122"/>
              <a:ea typeface="幼圆" panose="02010509060101010101" pitchFamily="49" charset="-122"/>
              <a:cs typeface="Arial" panose="020B0604020202020204" pitchFamily="34" charset="0"/>
              <a:sym typeface="Arial" panose="020B0604020202020204" pitchFamily="34" charset="0"/>
            </a:endParaRPr>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3852502" cy="5143500"/>
          </a:xfrm>
          <a:prstGeom prst="rect">
            <a:avLst/>
          </a:prstGeom>
        </p:spPr>
      </p:pic>
      <p:sp>
        <p:nvSpPr>
          <p:cNvPr id="9" name="文本框 8"/>
          <p:cNvSpPr txBox="1"/>
          <p:nvPr/>
        </p:nvSpPr>
        <p:spPr>
          <a:xfrm>
            <a:off x="5184068" y="1275606"/>
            <a:ext cx="1296144" cy="707886"/>
          </a:xfrm>
          <a:prstGeom prst="rect">
            <a:avLst/>
          </a:prstGeom>
          <a:noFill/>
        </p:spPr>
        <p:txBody>
          <a:bodyPr wrap="square" rtlCol="0">
            <a:spAutoFit/>
          </a:bodyPr>
          <a:lstStyle/>
          <a:p>
            <a:pPr algn="ctr"/>
            <a:r>
              <a:rPr lang="en-US" altLang="zh-CN" sz="4000" dirty="0" smtClean="0">
                <a:solidFill>
                  <a:schemeClr val="accent1"/>
                </a:solidFill>
                <a:latin typeface="幼圆" panose="02010509060101010101" pitchFamily="49" charset="-122"/>
                <a:ea typeface="幼圆" panose="02010509060101010101" pitchFamily="49" charset="-122"/>
              </a:rPr>
              <a:t>2018</a:t>
            </a:r>
            <a:endParaRPr lang="zh-CN" altLang="en-US" sz="4000" dirty="0">
              <a:solidFill>
                <a:schemeClr val="accent2"/>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332771928"/>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1000"/>
                            </p:stCondLst>
                            <p:childTnLst>
                              <p:par>
                                <p:cTn id="11" presetID="26" presetClass="emph" presetSubtype="0" fill="hold" grpId="1" nodeType="afterEffect">
                                  <p:stCondLst>
                                    <p:cond delay="0"/>
                                  </p:stCondLst>
                                  <p:iterate type="lt">
                                    <p:tmPct val="0"/>
                                  </p:iterate>
                                  <p:childTnLst>
                                    <p:animEffect transition="out" filter="fade">
                                      <p:cBhvr>
                                        <p:cTn id="12" dur="500" tmFilter="0, 0; .2, .5; .8, .5; 1, 0"/>
                                        <p:tgtEl>
                                          <p:spTgt spid="11"/>
                                        </p:tgtEl>
                                      </p:cBhvr>
                                    </p:animEffect>
                                    <p:animScale>
                                      <p:cBhvr>
                                        <p:cTn id="13" dur="250" autoRev="1" fill="hold"/>
                                        <p:tgtEl>
                                          <p:spTgt spid="11"/>
                                        </p:tgtEl>
                                      </p:cBhvr>
                                      <p:by x="105000" y="105000"/>
                                    </p:animScale>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4"/>
                                        </p:tgtEl>
                                        <p:attrNameLst>
                                          <p:attrName>ppt_y</p:attrName>
                                        </p:attrNameLst>
                                      </p:cBhvr>
                                      <p:tavLst>
                                        <p:tav tm="0">
                                          <p:val>
                                            <p:strVal val="#ppt_y"/>
                                          </p:val>
                                        </p:tav>
                                        <p:tav tm="100000">
                                          <p:val>
                                            <p:strVal val="#ppt_y"/>
                                          </p:val>
                                        </p:tav>
                                      </p:tavLst>
                                    </p:anim>
                                    <p:anim calcmode="lin" valueType="num">
                                      <p:cBhvr>
                                        <p:cTn id="1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4"/>
                                        </p:tgtEl>
                                      </p:cBhvr>
                                    </p:animEffect>
                                  </p:childTnLst>
                                </p:cTn>
                              </p:par>
                            </p:childTnLst>
                          </p:cTn>
                        </p:par>
                        <p:par>
                          <p:cTn id="22" fill="hold">
                            <p:stCondLst>
                              <p:cond delay="3200"/>
                            </p:stCondLst>
                            <p:childTnLst>
                              <p:par>
                                <p:cTn id="23" presetID="26" presetClass="emph" presetSubtype="0" fill="hold" grpId="1" nodeType="afterEffect">
                                  <p:stCondLst>
                                    <p:cond delay="0"/>
                                  </p:stCondLst>
                                  <p:iterate type="lt">
                                    <p:tmPct val="0"/>
                                  </p:iterate>
                                  <p:childTnLst>
                                    <p:animEffect transition="out" filter="fade">
                                      <p:cBhvr>
                                        <p:cTn id="24" dur="500" tmFilter="0, 0; .2, .5; .8, .5; 1, 0"/>
                                        <p:tgtEl>
                                          <p:spTgt spid="14"/>
                                        </p:tgtEl>
                                      </p:cBhvr>
                                    </p:animEffect>
                                    <p:animScale>
                                      <p:cBhvr>
                                        <p:cTn id="25" dur="250" autoRev="1" fill="hold"/>
                                        <p:tgtEl>
                                          <p:spTgt spid="14"/>
                                        </p:tgtEl>
                                      </p:cBhvr>
                                      <p:by x="105000" y="105000"/>
                                    </p:animScale>
                                  </p:childTnLst>
                                </p:cTn>
                              </p:par>
                            </p:childTnLst>
                          </p:cTn>
                        </p:par>
                        <p:par>
                          <p:cTn id="26" fill="hold">
                            <p:stCondLst>
                              <p:cond delay="3700"/>
                            </p:stCondLst>
                            <p:childTnLst>
                              <p:par>
                                <p:cTn id="27" presetID="37" presetClass="entr" presetSubtype="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900" decel="100000" fill="hold"/>
                                        <p:tgtEl>
                                          <p:spTgt spid="1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33" fill="hold">
                            <p:stCondLst>
                              <p:cond delay="4700"/>
                            </p:stCondLst>
                            <p:childTnLst>
                              <p:par>
                                <p:cTn id="34" presetID="26" presetClass="emph" presetSubtype="0" fill="hold" grpId="1" nodeType="afterEffect">
                                  <p:stCondLst>
                                    <p:cond delay="0"/>
                                  </p:stCondLst>
                                  <p:childTnLst>
                                    <p:animEffect transition="out" filter="fade">
                                      <p:cBhvr>
                                        <p:cTn id="35" dur="500" tmFilter="0, 0; .2, .5; .8, .5; 1, 0"/>
                                        <p:tgtEl>
                                          <p:spTgt spid="15"/>
                                        </p:tgtEl>
                                      </p:cBhvr>
                                    </p:animEffect>
                                    <p:animScale>
                                      <p:cBhvr>
                                        <p:cTn id="36" dur="250" autoRev="1" fill="hold"/>
                                        <p:tgtEl>
                                          <p:spTgt spid="15"/>
                                        </p:tgtEl>
                                      </p:cBhvr>
                                      <p:by x="105000" y="105000"/>
                                    </p:animScale>
                                  </p:childTnLst>
                                </p:cTn>
                              </p:par>
                            </p:childTnLst>
                          </p:cTn>
                        </p:par>
                        <p:par>
                          <p:cTn id="37" fill="hold">
                            <p:stCondLst>
                              <p:cond delay="5200"/>
                            </p:stCondLst>
                            <p:childTnLst>
                              <p:par>
                                <p:cTn id="38" presetID="53" presetClass="entr" presetSubtype="16" fill="hold" grpId="0" nodeType="afterEffect">
                                  <p:stCondLst>
                                    <p:cond delay="0"/>
                                  </p:stCondLst>
                                  <p:iterate type="lt">
                                    <p:tmPct val="10000"/>
                                  </p:iterate>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childTnLst>
                                </p:cTn>
                              </p:par>
                            </p:childTnLst>
                          </p:cTn>
                        </p:par>
                        <p:par>
                          <p:cTn id="43" fill="hold">
                            <p:stCondLst>
                              <p:cond delay="5850"/>
                            </p:stCondLst>
                            <p:childTnLst>
                              <p:par>
                                <p:cTn id="44" presetID="26" presetClass="emph" presetSubtype="0" fill="hold" grpId="1" nodeType="afterEffect">
                                  <p:stCondLst>
                                    <p:cond delay="0"/>
                                  </p:stCondLst>
                                  <p:iterate type="lt">
                                    <p:tmPct val="0"/>
                                  </p:iterate>
                                  <p:childTnLst>
                                    <p:animEffect transition="out" filter="fade">
                                      <p:cBhvr>
                                        <p:cTn id="45" dur="500" tmFilter="0, 0; .2, .5; .8, .5; 1, 0"/>
                                        <p:tgtEl>
                                          <p:spTgt spid="9"/>
                                        </p:tgtEl>
                                      </p:cBhvr>
                                    </p:animEffect>
                                    <p:animScale>
                                      <p:cBhvr>
                                        <p:cTn id="46" dur="25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4" grpId="0"/>
      <p:bldP spid="14" grpId="1"/>
      <p:bldP spid="15" grpId="0"/>
      <p:bldP spid="15" grpId="1"/>
      <p:bldP spid="9" grpId="0"/>
      <p:bldP spid="9"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heme/theme1.xml><?xml version="1.0" encoding="utf-8"?>
<a:theme xmlns:a="http://schemas.openxmlformats.org/drawingml/2006/main" name="Office 主题​​">
  <a:themeElements>
    <a:clrScheme name="自定义 554">
      <a:dk1>
        <a:srgbClr val="000000"/>
      </a:dk1>
      <a:lt1>
        <a:srgbClr val="FFFFFF"/>
      </a:lt1>
      <a:dk2>
        <a:srgbClr val="7F7F7F"/>
      </a:dk2>
      <a:lt2>
        <a:srgbClr val="FFFFFF"/>
      </a:lt2>
      <a:accent1>
        <a:srgbClr val="ADACC8"/>
      </a:accent1>
      <a:accent2>
        <a:srgbClr val="E8D2A2"/>
      </a:accent2>
      <a:accent3>
        <a:srgbClr val="A8C6D8"/>
      </a:accent3>
      <a:accent4>
        <a:srgbClr val="DEC07C"/>
      </a:accent4>
      <a:accent5>
        <a:srgbClr val="A8C6D8"/>
      </a:accent5>
      <a:accent6>
        <a:srgbClr val="DEC07C"/>
      </a:accent6>
      <a:hlink>
        <a:srgbClr val="A8C6D8"/>
      </a:hlink>
      <a:folHlink>
        <a:srgbClr val="DEC07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70C0"/>
        </a:solidFill>
        <a:ln w="15875">
          <a:noFill/>
        </a:ln>
        <a:effectLst>
          <a:innerShdw blurRad="63500" dist="25400" dir="8100000">
            <a:prstClr val="black">
              <a:alpha val="50000"/>
            </a:prstClr>
          </a:innerShdw>
        </a:effectLst>
      </a:spPr>
      <a:bodyPr vert="horz" wrap="square" lIns="91440" tIns="45720" rIns="91440" bIns="45720" numCol="1" anchor="t" anchorCtr="0" compatLnSpc="1">
        <a:prstTxWarp prst="textNoShape">
          <a:avLst/>
        </a:prstTxWarp>
      </a:bodyPr>
      <a:lstStyle>
        <a:defPPr>
          <a:defRPr/>
        </a:defPPr>
      </a:lstStyle>
    </a:sp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6102</TotalTime>
  <Words>2053</Words>
  <Application>Microsoft Office PowerPoint</Application>
  <PresentationFormat>全屏显示(16:9)</PresentationFormat>
  <Paragraphs>224</Paragraphs>
  <Slides>25</Slides>
  <Notes>15</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微软用户</dc:creator>
  <cp:lastModifiedBy>Sky123.Org</cp:lastModifiedBy>
  <cp:revision>1651</cp:revision>
  <dcterms:created xsi:type="dcterms:W3CDTF">2016-03-09T04:37:28Z</dcterms:created>
  <dcterms:modified xsi:type="dcterms:W3CDTF">2018-02-05T07:03:40Z</dcterms:modified>
</cp:coreProperties>
</file>