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5462" r:id="rId2"/>
    <p:sldId id="5914" r:id="rId3"/>
    <p:sldId id="5915" r:id="rId4"/>
    <p:sldId id="5923" r:id="rId5"/>
    <p:sldId id="5934" r:id="rId6"/>
    <p:sldId id="5924" r:id="rId7"/>
    <p:sldId id="5940" r:id="rId8"/>
    <p:sldId id="5927" r:id="rId9"/>
    <p:sldId id="5916" r:id="rId10"/>
    <p:sldId id="5919" r:id="rId11"/>
    <p:sldId id="5922" r:id="rId12"/>
    <p:sldId id="5931" r:id="rId13"/>
    <p:sldId id="5933" r:id="rId14"/>
    <p:sldId id="5937" r:id="rId15"/>
    <p:sldId id="5917" r:id="rId16"/>
    <p:sldId id="5926" r:id="rId17"/>
    <p:sldId id="5920" r:id="rId18"/>
    <p:sldId id="5936" r:id="rId19"/>
    <p:sldId id="5921" r:id="rId20"/>
    <p:sldId id="5941" r:id="rId21"/>
    <p:sldId id="5918" r:id="rId22"/>
    <p:sldId id="5928" r:id="rId23"/>
    <p:sldId id="5938" r:id="rId24"/>
    <p:sldId id="5929" r:id="rId25"/>
    <p:sldId id="5932" r:id="rId26"/>
    <p:sldId id="5913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200"/>
    <a:srgbClr val="FABD00"/>
    <a:srgbClr val="40C4F1"/>
    <a:srgbClr val="F98146"/>
    <a:srgbClr val="CA0022"/>
    <a:srgbClr val="2775A6"/>
    <a:srgbClr val="FFFFFF"/>
    <a:srgbClr val="135145"/>
    <a:srgbClr val="FF9900"/>
    <a:srgbClr val="FFA6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3" autoAdjust="0"/>
    <p:restoredTop sz="95394" autoAdjust="0"/>
  </p:normalViewPr>
  <p:slideViewPr>
    <p:cSldViewPr>
      <p:cViewPr varScale="1">
        <p:scale>
          <a:sx n="87" d="100"/>
          <a:sy n="87" d="100"/>
        </p:scale>
        <p:origin x="540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3B-4989-9C3F-639534F87A7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3B-4989-9C3F-639534F87A7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3B-4989-9C3F-639534F87A78}"/>
              </c:ext>
            </c:extLst>
          </c:dPt>
          <c:dLbls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Sheet1!$B$2:$B$5</c:f>
              <c:numCache>
                <c:formatCode>0.00%</c:formatCode>
                <c:ptCount val="4"/>
                <c:pt idx="0">
                  <c:v>0.58399999999999996</c:v>
                </c:pt>
                <c:pt idx="1">
                  <c:v>0.65</c:v>
                </c:pt>
                <c:pt idx="2">
                  <c:v>0.93899999999999995</c:v>
                </c:pt>
                <c:pt idx="3">
                  <c:v>0.77700000000000002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B3B-4989-9C3F-639534F87A7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27"/>
        <c:axId val="1804941952"/>
        <c:axId val="1804945760"/>
      </c:barChart>
      <c:catAx>
        <c:axId val="18049419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04945760"/>
        <c:crosses val="autoZero"/>
        <c:auto val="1"/>
        <c:lblAlgn val="ctr"/>
        <c:lblOffset val="100"/>
        <c:noMultiLvlLbl val="0"/>
      </c:catAx>
      <c:valAx>
        <c:axId val="180494576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804941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7FA29-E3F8-4667-8A96-8EB7A1B77917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313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74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413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473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948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493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113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117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796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226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822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627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155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240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19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B4572-018F-4CE0-AE77-578DC43495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35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93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636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998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1275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7015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185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906948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9064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550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7FA29-E3F8-4667-8A96-8EB7A1B77917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8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8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1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6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9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2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384D8-9F17-4372-A23A-924F96CB64E3}" type="datetimeFigureOut">
              <a:rPr lang="zh-CN" altLang="en-US"/>
              <a:pPr>
                <a:defRPr/>
              </a:pPr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A286-8FF2-4EC5-AF8A-818446FED1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170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09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4" r:id="rId2"/>
    <p:sldLayoutId id="2147483735" r:id="rId3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notesSlide" Target="../notesSlides/notesSlide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49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1924050" y="4115966"/>
            <a:ext cx="90106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房地产企业宣传片</a:t>
            </a:r>
            <a:r>
              <a:rPr lang="en-US" altLang="zh-CN" sz="6000" b="1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ppt</a:t>
            </a:r>
            <a:r>
              <a:rPr lang="zh-CN" altLang="en-US" sz="60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模板</a:t>
            </a:r>
            <a:endParaRPr lang="zh-CN" altLang="en-US" sz="3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2320237" y="3732535"/>
            <a:ext cx="82182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CREATIVE LOW POLYGON PPT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" name="Oval 22"/>
          <p:cNvSpPr/>
          <p:nvPr/>
        </p:nvSpPr>
        <p:spPr>
          <a:xfrm>
            <a:off x="4351809" y="2156537"/>
            <a:ext cx="1302122" cy="1302122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2000"/>
                </a:schemeClr>
              </a:gs>
              <a:gs pos="13000">
                <a:srgbClr val="000000">
                  <a:tint val="0"/>
                </a:srgbClr>
              </a:gs>
            </a:gsLst>
            <a:lin ang="2700000" scaled="1"/>
            <a:tileRect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68000"/>
                  </a:schemeClr>
                </a:gs>
              </a:gsLst>
              <a:lin ang="2700000" scaled="0"/>
            </a:gradFill>
          </a:ln>
          <a:effectLst>
            <a:outerShdw blurRad="3048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1"/>
                </a:solidFill>
                <a:latin typeface="Impact" panose="020B0806030902050204" pitchFamily="34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9" name="Oval 22"/>
          <p:cNvSpPr/>
          <p:nvPr/>
        </p:nvSpPr>
        <p:spPr>
          <a:xfrm>
            <a:off x="5305670" y="2156537"/>
            <a:ext cx="1302122" cy="1302122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2000"/>
                </a:schemeClr>
              </a:gs>
              <a:gs pos="13000">
                <a:srgbClr val="000000">
                  <a:tint val="0"/>
                </a:srgbClr>
              </a:gs>
            </a:gsLst>
            <a:lin ang="2700000" scaled="1"/>
            <a:tileRect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68000"/>
                  </a:schemeClr>
                </a:gs>
              </a:gsLst>
              <a:lin ang="2700000" scaled="0"/>
            </a:gradFill>
          </a:ln>
          <a:effectLst>
            <a:outerShdw blurRad="3048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Impact" panose="020B0806030902050204" pitchFamily="34" charset="0"/>
                <a:sym typeface="Arial" panose="020B0604020202020204" pitchFamily="34" charset="0"/>
              </a:rPr>
              <a:t>0</a:t>
            </a:r>
          </a:p>
        </p:txBody>
      </p:sp>
      <p:sp>
        <p:nvSpPr>
          <p:cNvPr id="10" name="Oval 22"/>
          <p:cNvSpPr/>
          <p:nvPr/>
        </p:nvSpPr>
        <p:spPr>
          <a:xfrm>
            <a:off x="6259531" y="2156537"/>
            <a:ext cx="1302122" cy="1302122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2000"/>
                </a:schemeClr>
              </a:gs>
              <a:gs pos="13000">
                <a:srgbClr val="000000">
                  <a:tint val="0"/>
                </a:srgbClr>
              </a:gs>
            </a:gsLst>
            <a:lin ang="2700000" scaled="1"/>
            <a:tileRect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68000"/>
                  </a:schemeClr>
                </a:gs>
              </a:gsLst>
              <a:lin ang="2700000" scaled="0"/>
            </a:gradFill>
          </a:ln>
          <a:effectLst>
            <a:outerShdw blurRad="3048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3"/>
                </a:solidFill>
                <a:latin typeface="Impact" panose="020B0806030902050204" pitchFamily="34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2" name="Oval 22"/>
          <p:cNvSpPr/>
          <p:nvPr/>
        </p:nvSpPr>
        <p:spPr>
          <a:xfrm>
            <a:off x="7213391" y="2156537"/>
            <a:ext cx="1302122" cy="1302122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2000"/>
                </a:schemeClr>
              </a:gs>
              <a:gs pos="13000">
                <a:srgbClr val="000000">
                  <a:tint val="0"/>
                </a:srgbClr>
              </a:gs>
            </a:gsLst>
            <a:lin ang="2700000" scaled="1"/>
            <a:tileRect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68000"/>
                  </a:schemeClr>
                </a:gs>
              </a:gsLst>
              <a:lin ang="2700000" scaled="0"/>
            </a:gradFill>
          </a:ln>
          <a:effectLst>
            <a:outerShdw blurRad="3048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4"/>
                </a:solidFill>
                <a:latin typeface="Impact" panose="020B0806030902050204" pitchFamily="34" charset="0"/>
                <a:sym typeface="Arial" panose="020B0604020202020204" pitchFamily="34" charset="0"/>
              </a:rPr>
              <a:t>8</a:t>
            </a:r>
          </a:p>
        </p:txBody>
      </p:sp>
      <p:pic>
        <p:nvPicPr>
          <p:cNvPr id="5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4048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45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00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  <p:bldP spid="11" grpId="0"/>
      <p:bldP spid="11" grpId="1"/>
      <p:bldP spid="16" grpId="0"/>
      <p:bldP spid="16" grpId="1"/>
      <p:bldP spid="8" grpId="0" animBg="1"/>
      <p:bldP spid="9" grpId="0" animBg="1"/>
      <p:bldP spid="10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SubTitle_1"/>
          <p:cNvSpPr txBox="1"/>
          <p:nvPr>
            <p:custDataLst>
              <p:tags r:id="rId2"/>
            </p:custDataLst>
          </p:nvPr>
        </p:nvSpPr>
        <p:spPr>
          <a:xfrm>
            <a:off x="7581839" y="2131502"/>
            <a:ext cx="3066561" cy="70775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27177" y="2096213"/>
            <a:ext cx="1128364" cy="686394"/>
            <a:chOff x="6127160" y="2096130"/>
            <a:chExt cx="1128426" cy="686432"/>
          </a:xfrm>
        </p:grpSpPr>
        <p:cxnSp>
          <p:nvCxnSpPr>
            <p:cNvPr id="4" name="MH_Other_1"/>
            <p:cNvCxnSpPr/>
            <p:nvPr>
              <p:custDataLst>
                <p:tags r:id="rId17"/>
              </p:custDataLst>
            </p:nvPr>
          </p:nvCxnSpPr>
          <p:spPr>
            <a:xfrm flipH="1">
              <a:off x="6525624" y="2096130"/>
              <a:ext cx="729962" cy="686432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MH_Other_2"/>
            <p:cNvSpPr/>
            <p:nvPr>
              <p:custDataLst>
                <p:tags r:id="rId18"/>
              </p:custDataLst>
            </p:nvPr>
          </p:nvSpPr>
          <p:spPr>
            <a:xfrm>
              <a:off x="6145577" y="2497943"/>
              <a:ext cx="532403" cy="242763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29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0" name="MH_Other_3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127160" y="2108456"/>
              <a:ext cx="565888" cy="38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da-DK" altLang="zh-CN" sz="253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MH_SubTitle_2"/>
          <p:cNvSpPr txBox="1"/>
          <p:nvPr>
            <p:custDataLst>
              <p:tags r:id="rId3"/>
            </p:custDataLst>
          </p:nvPr>
        </p:nvSpPr>
        <p:spPr>
          <a:xfrm>
            <a:off x="7581839" y="3176718"/>
            <a:ext cx="3066561" cy="70775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127177" y="3141987"/>
            <a:ext cx="1128364" cy="686394"/>
            <a:chOff x="6127160" y="3142521"/>
            <a:chExt cx="1128426" cy="686432"/>
          </a:xfrm>
        </p:grpSpPr>
        <p:cxnSp>
          <p:nvCxnSpPr>
            <p:cNvPr id="9" name="MH_Other_4"/>
            <p:cNvCxnSpPr/>
            <p:nvPr>
              <p:custDataLst>
                <p:tags r:id="rId14"/>
              </p:custDataLst>
            </p:nvPr>
          </p:nvCxnSpPr>
          <p:spPr>
            <a:xfrm flipH="1">
              <a:off x="6525624" y="3142521"/>
              <a:ext cx="729962" cy="6864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H_Other_5"/>
            <p:cNvSpPr/>
            <p:nvPr>
              <p:custDataLst>
                <p:tags r:id="rId15"/>
              </p:custDataLst>
            </p:nvPr>
          </p:nvSpPr>
          <p:spPr>
            <a:xfrm>
              <a:off x="6145577" y="3544334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29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4" name="MH_Other_6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127160" y="3154847"/>
              <a:ext cx="565888" cy="38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MH_SubTitle_3"/>
          <p:cNvSpPr txBox="1"/>
          <p:nvPr>
            <p:custDataLst>
              <p:tags r:id="rId4"/>
            </p:custDataLst>
          </p:nvPr>
        </p:nvSpPr>
        <p:spPr>
          <a:xfrm>
            <a:off x="7581839" y="4221935"/>
            <a:ext cx="3066561" cy="70775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27177" y="4187761"/>
            <a:ext cx="1128364" cy="686394"/>
            <a:chOff x="6127160" y="4187237"/>
            <a:chExt cx="1128426" cy="686432"/>
          </a:xfrm>
        </p:grpSpPr>
        <p:cxnSp>
          <p:nvCxnSpPr>
            <p:cNvPr id="15" name="MH_Other_7"/>
            <p:cNvCxnSpPr/>
            <p:nvPr>
              <p:custDataLst>
                <p:tags r:id="rId11"/>
              </p:custDataLst>
            </p:nvPr>
          </p:nvCxnSpPr>
          <p:spPr>
            <a:xfrm flipH="1">
              <a:off x="6525624" y="4187237"/>
              <a:ext cx="729962" cy="686432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MH_Other_8"/>
            <p:cNvSpPr/>
            <p:nvPr>
              <p:custDataLst>
                <p:tags r:id="rId12"/>
              </p:custDataLst>
            </p:nvPr>
          </p:nvSpPr>
          <p:spPr>
            <a:xfrm>
              <a:off x="6145577" y="458905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29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8" name="MH_Other_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127160" y="4199563"/>
              <a:ext cx="565888" cy="38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MH_SubTitle_4"/>
          <p:cNvSpPr txBox="1"/>
          <p:nvPr>
            <p:custDataLst>
              <p:tags r:id="rId5"/>
            </p:custDataLst>
          </p:nvPr>
        </p:nvSpPr>
        <p:spPr>
          <a:xfrm>
            <a:off x="7581839" y="5267153"/>
            <a:ext cx="3066561" cy="70775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127177" y="5233535"/>
            <a:ext cx="1128364" cy="684720"/>
            <a:chOff x="6127160" y="5233626"/>
            <a:chExt cx="1128426" cy="684758"/>
          </a:xfrm>
        </p:grpSpPr>
        <p:cxnSp>
          <p:nvCxnSpPr>
            <p:cNvPr id="20" name="MH_Other_10"/>
            <p:cNvCxnSpPr/>
            <p:nvPr>
              <p:custDataLst>
                <p:tags r:id="rId8"/>
              </p:custDataLst>
            </p:nvPr>
          </p:nvCxnSpPr>
          <p:spPr>
            <a:xfrm flipH="1">
              <a:off x="6525624" y="5233626"/>
              <a:ext cx="729962" cy="684758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Other_11"/>
            <p:cNvSpPr/>
            <p:nvPr>
              <p:custDataLst>
                <p:tags r:id="rId9"/>
              </p:custDataLst>
            </p:nvPr>
          </p:nvSpPr>
          <p:spPr>
            <a:xfrm>
              <a:off x="6145577" y="563544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29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62" name="MH_Other_12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127160" y="5245952"/>
              <a:ext cx="565888" cy="38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MH_Others_1"/>
          <p:cNvSpPr txBox="1"/>
          <p:nvPr>
            <p:custDataLst>
              <p:tags r:id="rId6"/>
            </p:custDataLst>
          </p:nvPr>
        </p:nvSpPr>
        <p:spPr>
          <a:xfrm>
            <a:off x="2080591" y="2888150"/>
            <a:ext cx="2873744" cy="1015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599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9" name="MH_Others_2"/>
          <p:cNvSpPr txBox="1"/>
          <p:nvPr>
            <p:custDataLst>
              <p:tags r:id="rId7"/>
            </p:custDataLst>
          </p:nvPr>
        </p:nvSpPr>
        <p:spPr>
          <a:xfrm>
            <a:off x="2095103" y="3903721"/>
            <a:ext cx="284471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1877536"/>
      </p:ext>
    </p:extLst>
  </p:cSld>
  <p:clrMapOvr>
    <a:masterClrMapping/>
  </p:clrMapOvr>
  <p:transition spd="med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2" grpId="0"/>
          <p:bldP spid="17" grpId="0"/>
          <p:bldP spid="22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2" grpId="0"/>
          <p:bldP spid="17" grpId="0"/>
          <p:bldP spid="22" grpId="0"/>
          <p:bldP spid="18" grpId="0"/>
          <p:bldP spid="1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282" y="2619424"/>
            <a:ext cx="12854189" cy="11958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47188" rtlCol="0" anchor="ctr">
            <a:normAutofit/>
          </a:bodyPr>
          <a:lstStyle/>
          <a:p>
            <a:pPr algn="ctr"/>
            <a:endParaRPr lang="zh-CN" altLang="en-US" sz="200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1435845" y="2240558"/>
            <a:ext cx="2733278" cy="2151296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69437" rtlCol="0" anchor="ctr">
            <a:noAutofit/>
          </a:bodyPr>
          <a:lstStyle/>
          <a:p>
            <a:pPr lvl="0"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65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/>
          <p:nvPr>
            <p:custDataLst>
              <p:tags r:id="rId4"/>
            </p:custDataLst>
          </p:nvPr>
        </p:nvSpPr>
        <p:spPr>
          <a:xfrm>
            <a:off x="5694010" y="2860457"/>
            <a:ext cx="2535813" cy="7075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3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6965666" y="3882865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95117" y="3882865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65666" y="4152492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5117" y="4152492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5005927"/>
      </p:ext>
    </p:extLst>
  </p:cSld>
  <p:clrMapOvr>
    <a:masterClrMapping/>
  </p:clrMapOvr>
  <p:transition spd="slow" advTm="0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5"/>
          <p:cNvGrpSpPr/>
          <p:nvPr/>
        </p:nvGrpSpPr>
        <p:grpSpPr>
          <a:xfrm>
            <a:off x="802341" y="1658570"/>
            <a:ext cx="5380512" cy="2077492"/>
            <a:chOff x="785786" y="1428742"/>
            <a:chExt cx="3826352" cy="1477408"/>
          </a:xfrm>
        </p:grpSpPr>
        <p:sp>
          <p:nvSpPr>
            <p:cNvPr id="47" name="Oval 46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40370" y="1428742"/>
              <a:ext cx="674242" cy="14774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6"/>
          <p:cNvGrpSpPr/>
          <p:nvPr/>
        </p:nvGrpSpPr>
        <p:grpSpPr>
          <a:xfrm>
            <a:off x="6427775" y="1658569"/>
            <a:ext cx="6027206" cy="2410900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4786314" y="1285866"/>
              <a:ext cx="3826352" cy="1477409"/>
              <a:chOff x="785786" y="1428742"/>
              <a:chExt cx="3826352" cy="1477409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500979" y="4069470"/>
            <a:ext cx="5926796" cy="2410900"/>
            <a:chOff x="285720" y="3000378"/>
            <a:chExt cx="4214842" cy="1714512"/>
          </a:xfrm>
        </p:grpSpPr>
        <p:sp>
          <p:nvSpPr>
            <p:cNvPr id="54" name="Rectangle 53"/>
            <p:cNvSpPr/>
            <p:nvPr/>
          </p:nvSpPr>
          <p:spPr>
            <a:xfrm>
              <a:off x="285720" y="3000378"/>
              <a:ext cx="4214842" cy="17145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54"/>
            <p:cNvGrpSpPr/>
            <p:nvPr/>
          </p:nvGrpSpPr>
          <p:grpSpPr>
            <a:xfrm>
              <a:off x="500034" y="3000378"/>
              <a:ext cx="3826352" cy="1477409"/>
              <a:chOff x="785786" y="1428742"/>
              <a:chExt cx="3826352" cy="1477409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6930046" y="4169923"/>
            <a:ext cx="5380512" cy="2077492"/>
            <a:chOff x="785786" y="1428742"/>
            <a:chExt cx="3826352" cy="1477409"/>
          </a:xfrm>
        </p:grpSpPr>
        <p:sp>
          <p:nvSpPr>
            <p:cNvPr id="60" name="Oval 59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040370" y="1428742"/>
              <a:ext cx="674242" cy="14774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37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>
            <a:spLocks/>
          </p:cNvSpPr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76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09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1312863"/>
            <a:ext cx="8375587" cy="553218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12800" y="1312863"/>
            <a:ext cx="4029300" cy="5183187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94" name="组合 7"/>
            <p:cNvGrpSpPr>
              <a:grpSpLocks/>
            </p:cNvGrpSpPr>
            <p:nvPr/>
          </p:nvGrpSpPr>
          <p:grpSpPr bwMode="auto">
            <a:xfrm>
              <a:off x="1306452" y="910672"/>
              <a:ext cx="2329068" cy="2790961"/>
              <a:chOff x="1708552" y="129044"/>
              <a:chExt cx="2327948" cy="2791359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249553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  </a: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8552" y="129044"/>
                <a:ext cx="1312309" cy="17512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10" name="TextBox 39"/>
          <p:cNvSpPr txBox="1"/>
          <p:nvPr/>
        </p:nvSpPr>
        <p:spPr>
          <a:xfrm>
            <a:off x="8013551" y="2052748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6717407" y="4157319"/>
            <a:ext cx="5475162" cy="10860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04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2098347" y="4902982"/>
            <a:ext cx="8662057" cy="598361"/>
          </a:xfrm>
          <a:custGeom>
            <a:avLst/>
            <a:gdLst>
              <a:gd name="T0" fmla="*/ 5805 w 5805"/>
              <a:gd name="T1" fmla="*/ 401 h 401"/>
              <a:gd name="T2" fmla="*/ 0 w 5805"/>
              <a:gd name="T3" fmla="*/ 401 h 401"/>
              <a:gd name="T4" fmla="*/ 280 w 5805"/>
              <a:gd name="T5" fmla="*/ 0 h 401"/>
              <a:gd name="T6" fmla="*/ 5508 w 5805"/>
              <a:gd name="T7" fmla="*/ 0 h 401"/>
              <a:gd name="T8" fmla="*/ 5805 w 580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5" h="401">
                <a:moveTo>
                  <a:pt x="5805" y="401"/>
                </a:moveTo>
                <a:lnTo>
                  <a:pt x="0" y="401"/>
                </a:lnTo>
                <a:lnTo>
                  <a:pt x="280" y="0"/>
                </a:lnTo>
                <a:lnTo>
                  <a:pt x="5508" y="0"/>
                </a:lnTo>
                <a:lnTo>
                  <a:pt x="5805" y="4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85949" tIns="42975" rIns="85949" bIns="429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81762" y="1606775"/>
            <a:ext cx="646112" cy="3703571"/>
            <a:chOff x="2215356" y="1717898"/>
            <a:chExt cx="687388" cy="394017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215356" y="1717898"/>
              <a:ext cx="417513" cy="3940175"/>
            </a:xfrm>
            <a:custGeom>
              <a:avLst/>
              <a:gdLst>
                <a:gd name="T0" fmla="*/ 263 w 263"/>
                <a:gd name="T1" fmla="*/ 2482 h 2482"/>
                <a:gd name="T2" fmla="*/ 0 w 263"/>
                <a:gd name="T3" fmla="*/ 2405 h 2482"/>
                <a:gd name="T4" fmla="*/ 0 w 263"/>
                <a:gd name="T5" fmla="*/ 120 h 2482"/>
                <a:gd name="T6" fmla="*/ 263 w 263"/>
                <a:gd name="T7" fmla="*/ 0 h 2482"/>
                <a:gd name="T8" fmla="*/ 263 w 263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482">
                  <a:moveTo>
                    <a:pt x="263" y="2482"/>
                  </a:moveTo>
                  <a:lnTo>
                    <a:pt x="0" y="2405"/>
                  </a:lnTo>
                  <a:lnTo>
                    <a:pt x="0" y="120"/>
                  </a:lnTo>
                  <a:lnTo>
                    <a:pt x="263" y="0"/>
                  </a:lnTo>
                  <a:lnTo>
                    <a:pt x="263" y="24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632869" y="1717898"/>
              <a:ext cx="269875" cy="3940175"/>
            </a:xfrm>
            <a:custGeom>
              <a:avLst/>
              <a:gdLst>
                <a:gd name="T0" fmla="*/ 0 w 170"/>
                <a:gd name="T1" fmla="*/ 2482 h 2482"/>
                <a:gd name="T2" fmla="*/ 170 w 170"/>
                <a:gd name="T3" fmla="*/ 2405 h 2482"/>
                <a:gd name="T4" fmla="*/ 170 w 170"/>
                <a:gd name="T5" fmla="*/ 111 h 2482"/>
                <a:gd name="T6" fmla="*/ 0 w 170"/>
                <a:gd name="T7" fmla="*/ 0 h 2482"/>
                <a:gd name="T8" fmla="*/ 0 w 170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2482">
                  <a:moveTo>
                    <a:pt x="0" y="2482"/>
                  </a:moveTo>
                  <a:lnTo>
                    <a:pt x="170" y="2405"/>
                  </a:lnTo>
                  <a:lnTo>
                    <a:pt x="170" y="111"/>
                  </a:lnTo>
                  <a:lnTo>
                    <a:pt x="0" y="0"/>
                  </a:lnTo>
                  <a:lnTo>
                    <a:pt x="0" y="24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93478" y="2331968"/>
            <a:ext cx="646111" cy="2978375"/>
            <a:chOff x="3185319" y="2489423"/>
            <a:chExt cx="687387" cy="3168650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85319" y="2489423"/>
              <a:ext cx="404813" cy="3168650"/>
            </a:xfrm>
            <a:custGeom>
              <a:avLst/>
              <a:gdLst>
                <a:gd name="T0" fmla="*/ 255 w 255"/>
                <a:gd name="T1" fmla="*/ 1996 h 1996"/>
                <a:gd name="T2" fmla="*/ 0 w 255"/>
                <a:gd name="T3" fmla="*/ 1919 h 1996"/>
                <a:gd name="T4" fmla="*/ 0 w 255"/>
                <a:gd name="T5" fmla="*/ 120 h 1996"/>
                <a:gd name="T6" fmla="*/ 255 w 255"/>
                <a:gd name="T7" fmla="*/ 0 h 1996"/>
                <a:gd name="T8" fmla="*/ 255 w 255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996">
                  <a:moveTo>
                    <a:pt x="255" y="1996"/>
                  </a:moveTo>
                  <a:lnTo>
                    <a:pt x="0" y="1919"/>
                  </a:lnTo>
                  <a:lnTo>
                    <a:pt x="0" y="120"/>
                  </a:lnTo>
                  <a:lnTo>
                    <a:pt x="255" y="0"/>
                  </a:lnTo>
                  <a:lnTo>
                    <a:pt x="255" y="19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590131" y="2489423"/>
              <a:ext cx="282575" cy="3168650"/>
            </a:xfrm>
            <a:custGeom>
              <a:avLst/>
              <a:gdLst>
                <a:gd name="T0" fmla="*/ 0 w 178"/>
                <a:gd name="T1" fmla="*/ 1996 h 1996"/>
                <a:gd name="T2" fmla="*/ 178 w 178"/>
                <a:gd name="T3" fmla="*/ 1919 h 1996"/>
                <a:gd name="T4" fmla="*/ 178 w 178"/>
                <a:gd name="T5" fmla="*/ 111 h 1996"/>
                <a:gd name="T6" fmla="*/ 0 w 178"/>
                <a:gd name="T7" fmla="*/ 0 h 1996"/>
                <a:gd name="T8" fmla="*/ 0 w 178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996">
                  <a:moveTo>
                    <a:pt x="0" y="1996"/>
                  </a:moveTo>
                  <a:lnTo>
                    <a:pt x="178" y="1919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9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655929" y="2840800"/>
            <a:ext cx="646112" cy="2469545"/>
            <a:chOff x="4209256" y="3030760"/>
            <a:chExt cx="687388" cy="2627313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209256" y="3030760"/>
              <a:ext cx="419100" cy="2627313"/>
            </a:xfrm>
            <a:custGeom>
              <a:avLst/>
              <a:gdLst>
                <a:gd name="T0" fmla="*/ 264 w 264"/>
                <a:gd name="T1" fmla="*/ 1655 h 1655"/>
                <a:gd name="T2" fmla="*/ 0 w 264"/>
                <a:gd name="T3" fmla="*/ 1578 h 1655"/>
                <a:gd name="T4" fmla="*/ 0 w 264"/>
                <a:gd name="T5" fmla="*/ 120 h 1655"/>
                <a:gd name="T6" fmla="*/ 264 w 264"/>
                <a:gd name="T7" fmla="*/ 0 h 1655"/>
                <a:gd name="T8" fmla="*/ 264 w 264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655">
                  <a:moveTo>
                    <a:pt x="264" y="1655"/>
                  </a:moveTo>
                  <a:lnTo>
                    <a:pt x="0" y="1578"/>
                  </a:lnTo>
                  <a:lnTo>
                    <a:pt x="0" y="120"/>
                  </a:lnTo>
                  <a:lnTo>
                    <a:pt x="264" y="0"/>
                  </a:lnTo>
                  <a:lnTo>
                    <a:pt x="264" y="16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628356" y="3030760"/>
              <a:ext cx="268288" cy="2627313"/>
            </a:xfrm>
            <a:custGeom>
              <a:avLst/>
              <a:gdLst>
                <a:gd name="T0" fmla="*/ 0 w 169"/>
                <a:gd name="T1" fmla="*/ 1655 h 1655"/>
                <a:gd name="T2" fmla="*/ 169 w 169"/>
                <a:gd name="T3" fmla="*/ 1578 h 1655"/>
                <a:gd name="T4" fmla="*/ 169 w 169"/>
                <a:gd name="T5" fmla="*/ 111 h 1655"/>
                <a:gd name="T6" fmla="*/ 0 w 169"/>
                <a:gd name="T7" fmla="*/ 0 h 1655"/>
                <a:gd name="T8" fmla="*/ 0 w 169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55">
                  <a:moveTo>
                    <a:pt x="0" y="1655"/>
                  </a:moveTo>
                  <a:lnTo>
                    <a:pt x="169" y="1578"/>
                  </a:lnTo>
                  <a:lnTo>
                    <a:pt x="169" y="111"/>
                  </a:lnTo>
                  <a:lnTo>
                    <a:pt x="0" y="0"/>
                  </a:lnTo>
                  <a:lnTo>
                    <a:pt x="0" y="16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631811" y="3452591"/>
            <a:ext cx="646112" cy="1857754"/>
            <a:chOff x="5247481" y="3681635"/>
            <a:chExt cx="687388" cy="1976438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247481" y="3681635"/>
              <a:ext cx="404813" cy="1976438"/>
            </a:xfrm>
            <a:custGeom>
              <a:avLst/>
              <a:gdLst>
                <a:gd name="T0" fmla="*/ 255 w 255"/>
                <a:gd name="T1" fmla="*/ 1245 h 1245"/>
                <a:gd name="T2" fmla="*/ 0 w 255"/>
                <a:gd name="T3" fmla="*/ 1168 h 1245"/>
                <a:gd name="T4" fmla="*/ 0 w 255"/>
                <a:gd name="T5" fmla="*/ 128 h 1245"/>
                <a:gd name="T6" fmla="*/ 255 w 255"/>
                <a:gd name="T7" fmla="*/ 0 h 1245"/>
                <a:gd name="T8" fmla="*/ 255 w 255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45">
                  <a:moveTo>
                    <a:pt x="255" y="1245"/>
                  </a:moveTo>
                  <a:lnTo>
                    <a:pt x="0" y="1168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12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652294" y="3681635"/>
              <a:ext cx="282575" cy="1976438"/>
            </a:xfrm>
            <a:custGeom>
              <a:avLst/>
              <a:gdLst>
                <a:gd name="T0" fmla="*/ 0 w 178"/>
                <a:gd name="T1" fmla="*/ 1245 h 1245"/>
                <a:gd name="T2" fmla="*/ 178 w 178"/>
                <a:gd name="T3" fmla="*/ 1168 h 1245"/>
                <a:gd name="T4" fmla="*/ 178 w 178"/>
                <a:gd name="T5" fmla="*/ 111 h 1245"/>
                <a:gd name="T6" fmla="*/ 0 w 178"/>
                <a:gd name="T7" fmla="*/ 0 h 1245"/>
                <a:gd name="T8" fmla="*/ 0 w 178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245">
                  <a:moveTo>
                    <a:pt x="0" y="1245"/>
                  </a:moveTo>
                  <a:lnTo>
                    <a:pt x="178" y="1168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2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68894" y="2255868"/>
            <a:ext cx="646112" cy="3054476"/>
            <a:chOff x="6244431" y="2408460"/>
            <a:chExt cx="687388" cy="3249613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6244431" y="2408460"/>
              <a:ext cx="404813" cy="3249613"/>
            </a:xfrm>
            <a:custGeom>
              <a:avLst/>
              <a:gdLst>
                <a:gd name="T0" fmla="*/ 255 w 255"/>
                <a:gd name="T1" fmla="*/ 2047 h 2047"/>
                <a:gd name="T2" fmla="*/ 0 w 255"/>
                <a:gd name="T3" fmla="*/ 1970 h 2047"/>
                <a:gd name="T4" fmla="*/ 0 w 255"/>
                <a:gd name="T5" fmla="*/ 128 h 2047"/>
                <a:gd name="T6" fmla="*/ 255 w 255"/>
                <a:gd name="T7" fmla="*/ 0 h 2047"/>
                <a:gd name="T8" fmla="*/ 255 w 255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47">
                  <a:moveTo>
                    <a:pt x="255" y="2047"/>
                  </a:moveTo>
                  <a:lnTo>
                    <a:pt x="0" y="1970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20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649244" y="2408460"/>
              <a:ext cx="282575" cy="3249613"/>
            </a:xfrm>
            <a:custGeom>
              <a:avLst/>
              <a:gdLst>
                <a:gd name="T0" fmla="*/ 0 w 178"/>
                <a:gd name="T1" fmla="*/ 2047 h 2047"/>
                <a:gd name="T2" fmla="*/ 178 w 178"/>
                <a:gd name="T3" fmla="*/ 1970 h 2047"/>
                <a:gd name="T4" fmla="*/ 178 w 178"/>
                <a:gd name="T5" fmla="*/ 111 h 2047"/>
                <a:gd name="T6" fmla="*/ 0 w 178"/>
                <a:gd name="T7" fmla="*/ 0 h 2047"/>
                <a:gd name="T8" fmla="*/ 0 w 178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047">
                  <a:moveTo>
                    <a:pt x="0" y="2047"/>
                  </a:moveTo>
                  <a:lnTo>
                    <a:pt x="178" y="197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04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68673" y="2918393"/>
            <a:ext cx="644618" cy="2391952"/>
            <a:chOff x="7201694" y="3113310"/>
            <a:chExt cx="685800" cy="2544763"/>
          </a:xfrm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7201694" y="3113310"/>
              <a:ext cx="417513" cy="2544763"/>
            </a:xfrm>
            <a:custGeom>
              <a:avLst/>
              <a:gdLst>
                <a:gd name="T0" fmla="*/ 263 w 263"/>
                <a:gd name="T1" fmla="*/ 1603 h 1603"/>
                <a:gd name="T2" fmla="*/ 0 w 263"/>
                <a:gd name="T3" fmla="*/ 1526 h 1603"/>
                <a:gd name="T4" fmla="*/ 0 w 263"/>
                <a:gd name="T5" fmla="*/ 128 h 1603"/>
                <a:gd name="T6" fmla="*/ 263 w 263"/>
                <a:gd name="T7" fmla="*/ 0 h 1603"/>
                <a:gd name="T8" fmla="*/ 263 w 263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603">
                  <a:moveTo>
                    <a:pt x="263" y="1603"/>
                  </a:moveTo>
                  <a:lnTo>
                    <a:pt x="0" y="1526"/>
                  </a:lnTo>
                  <a:lnTo>
                    <a:pt x="0" y="128"/>
                  </a:lnTo>
                  <a:lnTo>
                    <a:pt x="263" y="0"/>
                  </a:lnTo>
                  <a:lnTo>
                    <a:pt x="263" y="1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619206" y="3113310"/>
              <a:ext cx="268288" cy="2544763"/>
            </a:xfrm>
            <a:custGeom>
              <a:avLst/>
              <a:gdLst>
                <a:gd name="T0" fmla="*/ 0 w 169"/>
                <a:gd name="T1" fmla="*/ 1603 h 1603"/>
                <a:gd name="T2" fmla="*/ 169 w 169"/>
                <a:gd name="T3" fmla="*/ 1526 h 1603"/>
                <a:gd name="T4" fmla="*/ 169 w 169"/>
                <a:gd name="T5" fmla="*/ 110 h 1603"/>
                <a:gd name="T6" fmla="*/ 0 w 169"/>
                <a:gd name="T7" fmla="*/ 0 h 1603"/>
                <a:gd name="T8" fmla="*/ 0 w 169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03">
                  <a:moveTo>
                    <a:pt x="0" y="1603"/>
                  </a:moveTo>
                  <a:lnTo>
                    <a:pt x="169" y="1526"/>
                  </a:lnTo>
                  <a:lnTo>
                    <a:pt x="169" y="110"/>
                  </a:lnTo>
                  <a:lnTo>
                    <a:pt x="0" y="0"/>
                  </a:lnTo>
                  <a:lnTo>
                    <a:pt x="0" y="160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443061" y="2651294"/>
            <a:ext cx="646112" cy="2659050"/>
            <a:chOff x="8238331" y="2829148"/>
            <a:chExt cx="687388" cy="2828925"/>
          </a:xfrm>
        </p:grpSpPr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238331" y="2829148"/>
              <a:ext cx="404813" cy="2828925"/>
            </a:xfrm>
            <a:custGeom>
              <a:avLst/>
              <a:gdLst>
                <a:gd name="T0" fmla="*/ 255 w 255"/>
                <a:gd name="T1" fmla="*/ 1782 h 1782"/>
                <a:gd name="T2" fmla="*/ 0 w 255"/>
                <a:gd name="T3" fmla="*/ 1705 h 1782"/>
                <a:gd name="T4" fmla="*/ 0 w 255"/>
                <a:gd name="T5" fmla="*/ 127 h 1782"/>
                <a:gd name="T6" fmla="*/ 255 w 255"/>
                <a:gd name="T7" fmla="*/ 0 h 1782"/>
                <a:gd name="T8" fmla="*/ 255 w 255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782">
                  <a:moveTo>
                    <a:pt x="255" y="1782"/>
                  </a:moveTo>
                  <a:lnTo>
                    <a:pt x="0" y="1705"/>
                  </a:lnTo>
                  <a:lnTo>
                    <a:pt x="0" y="127"/>
                  </a:lnTo>
                  <a:lnTo>
                    <a:pt x="255" y="0"/>
                  </a:lnTo>
                  <a:lnTo>
                    <a:pt x="255" y="1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643144" y="2829148"/>
              <a:ext cx="282575" cy="2828925"/>
            </a:xfrm>
            <a:custGeom>
              <a:avLst/>
              <a:gdLst>
                <a:gd name="T0" fmla="*/ 0 w 178"/>
                <a:gd name="T1" fmla="*/ 1782 h 1782"/>
                <a:gd name="T2" fmla="*/ 178 w 178"/>
                <a:gd name="T3" fmla="*/ 1705 h 1782"/>
                <a:gd name="T4" fmla="*/ 178 w 178"/>
                <a:gd name="T5" fmla="*/ 110 h 1782"/>
                <a:gd name="T6" fmla="*/ 0 w 178"/>
                <a:gd name="T7" fmla="*/ 0 h 1782"/>
                <a:gd name="T8" fmla="*/ 0 w 178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82">
                  <a:moveTo>
                    <a:pt x="0" y="1782"/>
                  </a:moveTo>
                  <a:lnTo>
                    <a:pt x="178" y="1705"/>
                  </a:lnTo>
                  <a:lnTo>
                    <a:pt x="178" y="110"/>
                  </a:lnTo>
                  <a:lnTo>
                    <a:pt x="0" y="0"/>
                  </a:lnTo>
                  <a:lnTo>
                    <a:pt x="0" y="17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05511" y="1912668"/>
            <a:ext cx="646111" cy="3397676"/>
            <a:chOff x="9262269" y="2043335"/>
            <a:chExt cx="687387" cy="3614738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262269" y="2043335"/>
              <a:ext cx="404813" cy="3614738"/>
            </a:xfrm>
            <a:custGeom>
              <a:avLst/>
              <a:gdLst>
                <a:gd name="T0" fmla="*/ 255 w 255"/>
                <a:gd name="T1" fmla="*/ 2277 h 2277"/>
                <a:gd name="T2" fmla="*/ 0 w 255"/>
                <a:gd name="T3" fmla="*/ 2200 h 2277"/>
                <a:gd name="T4" fmla="*/ 0 w 255"/>
                <a:gd name="T5" fmla="*/ 119 h 2277"/>
                <a:gd name="T6" fmla="*/ 255 w 255"/>
                <a:gd name="T7" fmla="*/ 0 h 2277"/>
                <a:gd name="T8" fmla="*/ 255 w 255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277">
                  <a:moveTo>
                    <a:pt x="255" y="2277"/>
                  </a:moveTo>
                  <a:lnTo>
                    <a:pt x="0" y="2200"/>
                  </a:lnTo>
                  <a:lnTo>
                    <a:pt x="0" y="119"/>
                  </a:lnTo>
                  <a:lnTo>
                    <a:pt x="255" y="0"/>
                  </a:lnTo>
                  <a:lnTo>
                    <a:pt x="255" y="2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667081" y="2043335"/>
              <a:ext cx="282575" cy="3614738"/>
            </a:xfrm>
            <a:custGeom>
              <a:avLst/>
              <a:gdLst>
                <a:gd name="T0" fmla="*/ 0 w 178"/>
                <a:gd name="T1" fmla="*/ 2277 h 2277"/>
                <a:gd name="T2" fmla="*/ 178 w 178"/>
                <a:gd name="T3" fmla="*/ 2200 h 2277"/>
                <a:gd name="T4" fmla="*/ 178 w 178"/>
                <a:gd name="T5" fmla="*/ 111 h 2277"/>
                <a:gd name="T6" fmla="*/ 0 w 178"/>
                <a:gd name="T7" fmla="*/ 0 h 2277"/>
                <a:gd name="T8" fmla="*/ 0 w 178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277">
                  <a:moveTo>
                    <a:pt x="0" y="2277"/>
                  </a:moveTo>
                  <a:lnTo>
                    <a:pt x="178" y="220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27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文本框 48"/>
          <p:cNvSpPr txBox="1"/>
          <p:nvPr/>
        </p:nvSpPr>
        <p:spPr>
          <a:xfrm>
            <a:off x="2673000" y="1209358"/>
            <a:ext cx="708848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9380239" y="154486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50"/>
          <p:cNvSpPr txBox="1"/>
          <p:nvPr/>
        </p:nvSpPr>
        <p:spPr>
          <a:xfrm>
            <a:off x="3689097" y="1950964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51"/>
          <p:cNvSpPr txBox="1"/>
          <p:nvPr/>
        </p:nvSpPr>
        <p:spPr>
          <a:xfrm>
            <a:off x="4626953" y="246384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52"/>
          <p:cNvSpPr txBox="1"/>
          <p:nvPr/>
        </p:nvSpPr>
        <p:spPr>
          <a:xfrm>
            <a:off x="5635564" y="306899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53"/>
          <p:cNvSpPr txBox="1"/>
          <p:nvPr/>
        </p:nvSpPr>
        <p:spPr>
          <a:xfrm>
            <a:off x="6550800" y="187542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55"/>
          <p:cNvSpPr txBox="1"/>
          <p:nvPr/>
        </p:nvSpPr>
        <p:spPr>
          <a:xfrm>
            <a:off x="7456757" y="2557643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56"/>
          <p:cNvSpPr txBox="1"/>
          <p:nvPr/>
        </p:nvSpPr>
        <p:spPr>
          <a:xfrm>
            <a:off x="8422965" y="2310550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391743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29292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512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698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01725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79709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28829" y="5614570"/>
            <a:ext cx="62857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48617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19"/>
          <p:cNvSpPr/>
          <p:nvPr/>
        </p:nvSpPr>
        <p:spPr>
          <a:xfrm>
            <a:off x="2098347" y="6256449"/>
            <a:ext cx="8662058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0"/>
          <p:cNvSpPr txBox="1"/>
          <p:nvPr/>
        </p:nvSpPr>
        <p:spPr>
          <a:xfrm>
            <a:off x="5869296" y="6006182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64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1117027"/>
            <a:ext cx="4028238" cy="28906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5256" y="111702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35965" y="1117027"/>
            <a:ext cx="4028238" cy="289062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547" y="408278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5256" y="4082786"/>
            <a:ext cx="4028238" cy="289062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5965" y="408278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38058" y="1764351"/>
            <a:ext cx="2754535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867276" y="4847534"/>
            <a:ext cx="2753787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209588" y="4847534"/>
            <a:ext cx="283636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矩形 32"/>
          <p:cNvSpPr/>
          <p:nvPr/>
        </p:nvSpPr>
        <p:spPr>
          <a:xfrm flipH="1">
            <a:off x="4415256" y="304029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3391426" y="600605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8553966" y="406478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25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282" y="2619424"/>
            <a:ext cx="12854189" cy="11958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47188" rtlCol="0" anchor="ctr">
            <a:normAutofit/>
          </a:bodyPr>
          <a:lstStyle/>
          <a:p>
            <a:pPr algn="ctr"/>
            <a:endParaRPr lang="zh-CN" altLang="en-US" sz="200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1435845" y="2240558"/>
            <a:ext cx="2733278" cy="2151296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69437" rtlCol="0" anchor="ctr">
            <a:noAutofit/>
          </a:bodyPr>
          <a:lstStyle/>
          <a:p>
            <a:pPr lvl="0"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65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/>
          <p:nvPr>
            <p:custDataLst>
              <p:tags r:id="rId4"/>
            </p:custDataLst>
          </p:nvPr>
        </p:nvSpPr>
        <p:spPr>
          <a:xfrm>
            <a:off x="5694010" y="2860457"/>
            <a:ext cx="2535813" cy="7075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3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6965666" y="3882865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95117" y="3882865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65666" y="4152492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5117" y="4152492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4394963"/>
      </p:ext>
    </p:extLst>
  </p:cSld>
  <p:clrMapOvr>
    <a:masterClrMapping/>
  </p:clrMapOvr>
  <p:transition spd="slow" advTm="0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>
                  <a:spLocks/>
                </p:cNvSpPr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>
            <a:spLocks/>
          </p:cNvSpPr>
          <p:nvPr/>
        </p:nvSpPr>
        <p:spPr>
          <a:xfrm>
            <a:off x="154368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1529274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>
            <a:spLocks/>
          </p:cNvSpPr>
          <p:nvPr/>
        </p:nvSpPr>
        <p:spPr>
          <a:xfrm>
            <a:off x="862784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>
            <a:spLocks/>
          </p:cNvSpPr>
          <p:nvPr/>
        </p:nvSpPr>
        <p:spPr>
          <a:xfrm>
            <a:off x="9589301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154368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>
            <a:spLocks/>
          </p:cNvSpPr>
          <p:nvPr/>
        </p:nvSpPr>
        <p:spPr>
          <a:xfrm>
            <a:off x="1529274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>
            <a:spLocks/>
          </p:cNvSpPr>
          <p:nvPr/>
        </p:nvSpPr>
        <p:spPr>
          <a:xfrm>
            <a:off x="862784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>
            <a:spLocks/>
          </p:cNvSpPr>
          <p:nvPr/>
        </p:nvSpPr>
        <p:spPr>
          <a:xfrm>
            <a:off x="9589301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47013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3" grpId="0" animBg="1"/>
      <p:bldP spid="34" grpId="0" animBg="1"/>
      <p:bldP spid="35" grpId="0" animBg="1"/>
      <p:bldP spid="37" grpId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7335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27322" y="1831053"/>
            <a:ext cx="2893062" cy="4787930"/>
            <a:chOff x="882315" y="1957137"/>
            <a:chExt cx="2743202" cy="4539916"/>
          </a:xfrm>
        </p:grpSpPr>
        <p:sp>
          <p:nvSpPr>
            <p:cNvPr id="5" name="Rectangle 4"/>
            <p:cNvSpPr/>
            <p:nvPr/>
          </p:nvSpPr>
          <p:spPr>
            <a:xfrm>
              <a:off x="882315" y="1957137"/>
              <a:ext cx="2743201" cy="269507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882315" y="4702077"/>
              <a:ext cx="2743202" cy="450552"/>
              <a:chOff x="882315" y="4702077"/>
              <a:chExt cx="2743202" cy="450552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82315" y="4703450"/>
                <a:ext cx="2743202" cy="44917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959450" y="4702077"/>
                <a:ext cx="2629151" cy="437751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 anchor="t" anchorCtr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id-ID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882315" y="5203868"/>
              <a:ext cx="2743202" cy="1293185"/>
              <a:chOff x="882315" y="5203868"/>
              <a:chExt cx="2743202" cy="1293185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882315" y="5203868"/>
                <a:ext cx="2743202" cy="129318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Title 13"/>
              <p:cNvSpPr txBox="1">
                <a:spLocks/>
              </p:cNvSpPr>
              <p:nvPr/>
            </p:nvSpPr>
            <p:spPr>
              <a:xfrm>
                <a:off x="1024775" y="5345676"/>
                <a:ext cx="2498500" cy="875502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sp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200" b="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ource Sans Pro Light" pitchFamily="34" charset="0"/>
                    <a:ea typeface="+mj-ea"/>
                    <a:cs typeface="+mj-cs"/>
                  </a:defRPr>
                </a:lvl1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9036712" y="1885091"/>
            <a:ext cx="2893062" cy="4787930"/>
            <a:chOff x="8382000" y="1957137"/>
            <a:chExt cx="2743202" cy="4539916"/>
          </a:xfrm>
        </p:grpSpPr>
        <p:sp>
          <p:nvSpPr>
            <p:cNvPr id="13" name="Rectangle 12"/>
            <p:cNvSpPr/>
            <p:nvPr/>
          </p:nvSpPr>
          <p:spPr>
            <a:xfrm>
              <a:off x="8382000" y="1957137"/>
              <a:ext cx="2743201" cy="269507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8382000" y="4703450"/>
              <a:ext cx="2743202" cy="449179"/>
              <a:chOff x="882315" y="4703450"/>
              <a:chExt cx="2743202" cy="449179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882315" y="4703450"/>
                <a:ext cx="2743202" cy="44917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976870" y="4751576"/>
                <a:ext cx="2554089" cy="29183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id-ID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8382000" y="5203868"/>
              <a:ext cx="2743202" cy="1293185"/>
              <a:chOff x="882315" y="5203868"/>
              <a:chExt cx="2743202" cy="129318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882315" y="5203868"/>
                <a:ext cx="2743202" cy="1293185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itle 13"/>
              <p:cNvSpPr txBox="1">
                <a:spLocks/>
              </p:cNvSpPr>
              <p:nvPr/>
            </p:nvSpPr>
            <p:spPr>
              <a:xfrm>
                <a:off x="981956" y="5294437"/>
                <a:ext cx="2511380" cy="875502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sp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200" b="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ource Sans Pro Light" pitchFamily="34" charset="0"/>
                    <a:ea typeface="+mj-ea"/>
                    <a:cs typeface="+mj-cs"/>
                  </a:defRPr>
                </a:lvl1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5082015" y="1885091"/>
            <a:ext cx="2893062" cy="4787930"/>
            <a:chOff x="4632156" y="2008376"/>
            <a:chExt cx="2743202" cy="4539916"/>
          </a:xfrm>
        </p:grpSpPr>
        <p:sp>
          <p:nvSpPr>
            <p:cNvPr id="21" name="Rectangle 20"/>
            <p:cNvSpPr/>
            <p:nvPr/>
          </p:nvSpPr>
          <p:spPr>
            <a:xfrm>
              <a:off x="4632156" y="2008376"/>
              <a:ext cx="2743201" cy="2695074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632156" y="4754689"/>
              <a:ext cx="2743202" cy="449179"/>
              <a:chOff x="882315" y="4703450"/>
              <a:chExt cx="2743202" cy="449179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882315" y="4703450"/>
                <a:ext cx="2743202" cy="44917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929985" y="4751576"/>
                <a:ext cx="2647860" cy="291834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id-ID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4632156" y="5255107"/>
              <a:ext cx="2743202" cy="1293185"/>
              <a:chOff x="882315" y="5203868"/>
              <a:chExt cx="2743202" cy="129318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882315" y="5203868"/>
                <a:ext cx="2743202" cy="1293185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itle 13"/>
              <p:cNvSpPr txBox="1">
                <a:spLocks/>
              </p:cNvSpPr>
              <p:nvPr/>
            </p:nvSpPr>
            <p:spPr>
              <a:xfrm>
                <a:off x="996927" y="5294437"/>
                <a:ext cx="2485623" cy="875502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sp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200" b="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ource Sans Pro Light" pitchFamily="34" charset="0"/>
                    <a:ea typeface="+mj-ea"/>
                    <a:cs typeface="+mj-cs"/>
                  </a:defRPr>
                </a:lvl1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0153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/>
          <p:cNvSpPr/>
          <p:nvPr/>
        </p:nvSpPr>
        <p:spPr>
          <a:xfrm>
            <a:off x="353" y="1792556"/>
            <a:ext cx="12858044" cy="3479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3"/>
          <p:cNvSpPr>
            <a:spLocks noChangeAspect="1"/>
          </p:cNvSpPr>
          <p:nvPr/>
        </p:nvSpPr>
        <p:spPr>
          <a:xfrm>
            <a:off x="813005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Title 13"/>
          <p:cNvSpPr txBox="1">
            <a:spLocks/>
          </p:cNvSpPr>
          <p:nvPr/>
        </p:nvSpPr>
        <p:spPr>
          <a:xfrm>
            <a:off x="870022" y="5613130"/>
            <a:ext cx="1873178" cy="104259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Title 13"/>
          <p:cNvSpPr txBox="1">
            <a:spLocks/>
          </p:cNvSpPr>
          <p:nvPr/>
        </p:nvSpPr>
        <p:spPr>
          <a:xfrm>
            <a:off x="3135194" y="5587422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itle 13"/>
          <p:cNvSpPr txBox="1">
            <a:spLocks/>
          </p:cNvSpPr>
          <p:nvPr/>
        </p:nvSpPr>
        <p:spPr>
          <a:xfrm>
            <a:off x="5449556" y="5587422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Title 13"/>
          <p:cNvSpPr txBox="1">
            <a:spLocks/>
          </p:cNvSpPr>
          <p:nvPr/>
        </p:nvSpPr>
        <p:spPr>
          <a:xfrm>
            <a:off x="7763918" y="5574624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Title 13"/>
          <p:cNvSpPr txBox="1">
            <a:spLocks/>
          </p:cNvSpPr>
          <p:nvPr/>
        </p:nvSpPr>
        <p:spPr>
          <a:xfrm>
            <a:off x="10078281" y="5574815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3113112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>
            <a:spLocks noChangeAspect="1"/>
          </p:cNvSpPr>
          <p:nvPr/>
        </p:nvSpPr>
        <p:spPr>
          <a:xfrm>
            <a:off x="5413219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7713326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10013435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54891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24" grpId="0" animBg="1"/>
      <p:bldP spid="99" grpId="0"/>
      <p:bldP spid="100" grpId="0"/>
      <p:bldP spid="104" grpId="0"/>
      <p:bldP spid="111" grpId="0"/>
      <p:bldP spid="112" grpId="0"/>
      <p:bldP spid="26" grpId="0" animBg="1"/>
      <p:bldP spid="27" grpId="0" animBg="1"/>
      <p:bldP spid="28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lor 1"/>
          <p:cNvSpPr>
            <a:spLocks/>
          </p:cNvSpPr>
          <p:nvPr/>
        </p:nvSpPr>
        <p:spPr bwMode="auto">
          <a:xfrm>
            <a:off x="10047554" y="1755097"/>
            <a:ext cx="3549389" cy="2108857"/>
          </a:xfrm>
          <a:custGeom>
            <a:avLst/>
            <a:gdLst>
              <a:gd name="T0" fmla="*/ 766 w 766"/>
              <a:gd name="T1" fmla="*/ 0 h 453"/>
              <a:gd name="T2" fmla="*/ 670 w 766"/>
              <a:gd name="T3" fmla="*/ 85 h 453"/>
              <a:gd name="T4" fmla="*/ 470 w 766"/>
              <a:gd name="T5" fmla="*/ 390 h 453"/>
              <a:gd name="T6" fmla="*/ 337 w 766"/>
              <a:gd name="T7" fmla="*/ 453 h 453"/>
              <a:gd name="T8" fmla="*/ 0 w 766"/>
              <a:gd name="T9" fmla="*/ 453 h 453"/>
              <a:gd name="T10" fmla="*/ 133 w 766"/>
              <a:gd name="T11" fmla="*/ 390 h 453"/>
              <a:gd name="T12" fmla="*/ 333 w 766"/>
              <a:gd name="T13" fmla="*/ 85 h 453"/>
              <a:gd name="T14" fmla="*/ 429 w 766"/>
              <a:gd name="T15" fmla="*/ 0 h 453"/>
              <a:gd name="T16" fmla="*/ 766 w 766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453">
                <a:moveTo>
                  <a:pt x="766" y="0"/>
                </a:moveTo>
                <a:cubicBezTo>
                  <a:pt x="766" y="0"/>
                  <a:pt x="720" y="3"/>
                  <a:pt x="670" y="85"/>
                </a:cubicBezTo>
                <a:cubicBezTo>
                  <a:pt x="623" y="161"/>
                  <a:pt x="495" y="357"/>
                  <a:pt x="470" y="390"/>
                </a:cubicBezTo>
                <a:cubicBezTo>
                  <a:pt x="442" y="428"/>
                  <a:pt x="406" y="453"/>
                  <a:pt x="337" y="453"/>
                </a:cubicBezTo>
                <a:cubicBezTo>
                  <a:pt x="0" y="453"/>
                  <a:pt x="0" y="453"/>
                  <a:pt x="0" y="453"/>
                </a:cubicBezTo>
                <a:cubicBezTo>
                  <a:pt x="69" y="453"/>
                  <a:pt x="105" y="428"/>
                  <a:pt x="133" y="390"/>
                </a:cubicBezTo>
                <a:cubicBezTo>
                  <a:pt x="158" y="357"/>
                  <a:pt x="286" y="161"/>
                  <a:pt x="333" y="85"/>
                </a:cubicBezTo>
                <a:cubicBezTo>
                  <a:pt x="383" y="3"/>
                  <a:pt x="429" y="0"/>
                  <a:pt x="429" y="0"/>
                </a:cubicBezTo>
                <a:lnTo>
                  <a:pt x="76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17" name="Color 3"/>
          <p:cNvSpPr>
            <a:spLocks/>
          </p:cNvSpPr>
          <p:nvPr/>
        </p:nvSpPr>
        <p:spPr bwMode="auto">
          <a:xfrm>
            <a:off x="6082667" y="1755097"/>
            <a:ext cx="3547428" cy="2108857"/>
          </a:xfrm>
          <a:custGeom>
            <a:avLst/>
            <a:gdLst>
              <a:gd name="T0" fmla="*/ 766 w 766"/>
              <a:gd name="T1" fmla="*/ 0 h 453"/>
              <a:gd name="T2" fmla="*/ 669 w 766"/>
              <a:gd name="T3" fmla="*/ 85 h 453"/>
              <a:gd name="T4" fmla="*/ 470 w 766"/>
              <a:gd name="T5" fmla="*/ 390 h 453"/>
              <a:gd name="T6" fmla="*/ 337 w 766"/>
              <a:gd name="T7" fmla="*/ 453 h 453"/>
              <a:gd name="T8" fmla="*/ 0 w 766"/>
              <a:gd name="T9" fmla="*/ 453 h 453"/>
              <a:gd name="T10" fmla="*/ 133 w 766"/>
              <a:gd name="T11" fmla="*/ 390 h 453"/>
              <a:gd name="T12" fmla="*/ 332 w 766"/>
              <a:gd name="T13" fmla="*/ 85 h 453"/>
              <a:gd name="T14" fmla="*/ 429 w 766"/>
              <a:gd name="T15" fmla="*/ 0 h 453"/>
              <a:gd name="T16" fmla="*/ 766 w 766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453">
                <a:moveTo>
                  <a:pt x="766" y="0"/>
                </a:moveTo>
                <a:cubicBezTo>
                  <a:pt x="766" y="0"/>
                  <a:pt x="720" y="3"/>
                  <a:pt x="669" y="85"/>
                </a:cubicBezTo>
                <a:cubicBezTo>
                  <a:pt x="622" y="161"/>
                  <a:pt x="494" y="357"/>
                  <a:pt x="470" y="390"/>
                </a:cubicBezTo>
                <a:cubicBezTo>
                  <a:pt x="441" y="428"/>
                  <a:pt x="406" y="453"/>
                  <a:pt x="337" y="453"/>
                </a:cubicBezTo>
                <a:cubicBezTo>
                  <a:pt x="0" y="453"/>
                  <a:pt x="0" y="453"/>
                  <a:pt x="0" y="453"/>
                </a:cubicBezTo>
                <a:cubicBezTo>
                  <a:pt x="69" y="453"/>
                  <a:pt x="104" y="428"/>
                  <a:pt x="133" y="390"/>
                </a:cubicBezTo>
                <a:cubicBezTo>
                  <a:pt x="157" y="357"/>
                  <a:pt x="285" y="161"/>
                  <a:pt x="332" y="85"/>
                </a:cubicBezTo>
                <a:cubicBezTo>
                  <a:pt x="383" y="3"/>
                  <a:pt x="429" y="0"/>
                  <a:pt x="429" y="0"/>
                </a:cubicBezTo>
                <a:lnTo>
                  <a:pt x="76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18" name="Color 2"/>
          <p:cNvSpPr>
            <a:spLocks/>
          </p:cNvSpPr>
          <p:nvPr/>
        </p:nvSpPr>
        <p:spPr bwMode="auto">
          <a:xfrm>
            <a:off x="8064131" y="1755097"/>
            <a:ext cx="3545469" cy="2108857"/>
          </a:xfrm>
          <a:custGeom>
            <a:avLst/>
            <a:gdLst>
              <a:gd name="T0" fmla="*/ 0 w 765"/>
              <a:gd name="T1" fmla="*/ 0 h 453"/>
              <a:gd name="T2" fmla="*/ 96 w 765"/>
              <a:gd name="T3" fmla="*/ 85 h 453"/>
              <a:gd name="T4" fmla="*/ 295 w 765"/>
              <a:gd name="T5" fmla="*/ 390 h 453"/>
              <a:gd name="T6" fmla="*/ 428 w 765"/>
              <a:gd name="T7" fmla="*/ 453 h 453"/>
              <a:gd name="T8" fmla="*/ 765 w 765"/>
              <a:gd name="T9" fmla="*/ 453 h 453"/>
              <a:gd name="T10" fmla="*/ 632 w 765"/>
              <a:gd name="T11" fmla="*/ 390 h 453"/>
              <a:gd name="T12" fmla="*/ 433 w 765"/>
              <a:gd name="T13" fmla="*/ 85 h 453"/>
              <a:gd name="T14" fmla="*/ 337 w 765"/>
              <a:gd name="T15" fmla="*/ 0 h 453"/>
              <a:gd name="T16" fmla="*/ 0 w 765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5" h="453">
                <a:moveTo>
                  <a:pt x="0" y="0"/>
                </a:moveTo>
                <a:cubicBezTo>
                  <a:pt x="0" y="0"/>
                  <a:pt x="45" y="3"/>
                  <a:pt x="96" y="85"/>
                </a:cubicBezTo>
                <a:cubicBezTo>
                  <a:pt x="143" y="161"/>
                  <a:pt x="271" y="357"/>
                  <a:pt x="295" y="390"/>
                </a:cubicBezTo>
                <a:cubicBezTo>
                  <a:pt x="324" y="428"/>
                  <a:pt x="359" y="453"/>
                  <a:pt x="428" y="453"/>
                </a:cubicBezTo>
                <a:cubicBezTo>
                  <a:pt x="765" y="453"/>
                  <a:pt x="765" y="453"/>
                  <a:pt x="765" y="453"/>
                </a:cubicBezTo>
                <a:cubicBezTo>
                  <a:pt x="696" y="453"/>
                  <a:pt x="661" y="428"/>
                  <a:pt x="632" y="390"/>
                </a:cubicBezTo>
                <a:cubicBezTo>
                  <a:pt x="608" y="357"/>
                  <a:pt x="480" y="161"/>
                  <a:pt x="433" y="85"/>
                </a:cubicBezTo>
                <a:cubicBezTo>
                  <a:pt x="383" y="3"/>
                  <a:pt x="337" y="0"/>
                  <a:pt x="33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19" name="Color 5"/>
          <p:cNvSpPr>
            <a:spLocks/>
          </p:cNvSpPr>
          <p:nvPr/>
        </p:nvSpPr>
        <p:spPr bwMode="auto">
          <a:xfrm>
            <a:off x="2109938" y="1755097"/>
            <a:ext cx="3549389" cy="2108857"/>
          </a:xfrm>
          <a:custGeom>
            <a:avLst/>
            <a:gdLst>
              <a:gd name="T0" fmla="*/ 766 w 766"/>
              <a:gd name="T1" fmla="*/ 0 h 453"/>
              <a:gd name="T2" fmla="*/ 670 w 766"/>
              <a:gd name="T3" fmla="*/ 85 h 453"/>
              <a:gd name="T4" fmla="*/ 470 w 766"/>
              <a:gd name="T5" fmla="*/ 390 h 453"/>
              <a:gd name="T6" fmla="*/ 337 w 766"/>
              <a:gd name="T7" fmla="*/ 453 h 453"/>
              <a:gd name="T8" fmla="*/ 0 w 766"/>
              <a:gd name="T9" fmla="*/ 453 h 453"/>
              <a:gd name="T10" fmla="*/ 133 w 766"/>
              <a:gd name="T11" fmla="*/ 390 h 453"/>
              <a:gd name="T12" fmla="*/ 333 w 766"/>
              <a:gd name="T13" fmla="*/ 85 h 453"/>
              <a:gd name="T14" fmla="*/ 429 w 766"/>
              <a:gd name="T15" fmla="*/ 0 h 453"/>
              <a:gd name="T16" fmla="*/ 766 w 766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453">
                <a:moveTo>
                  <a:pt x="766" y="0"/>
                </a:moveTo>
                <a:cubicBezTo>
                  <a:pt x="766" y="0"/>
                  <a:pt x="720" y="3"/>
                  <a:pt x="670" y="85"/>
                </a:cubicBezTo>
                <a:cubicBezTo>
                  <a:pt x="623" y="161"/>
                  <a:pt x="495" y="357"/>
                  <a:pt x="470" y="390"/>
                </a:cubicBezTo>
                <a:cubicBezTo>
                  <a:pt x="442" y="428"/>
                  <a:pt x="406" y="453"/>
                  <a:pt x="337" y="453"/>
                </a:cubicBezTo>
                <a:cubicBezTo>
                  <a:pt x="0" y="453"/>
                  <a:pt x="0" y="453"/>
                  <a:pt x="0" y="453"/>
                </a:cubicBezTo>
                <a:cubicBezTo>
                  <a:pt x="69" y="453"/>
                  <a:pt x="105" y="428"/>
                  <a:pt x="133" y="390"/>
                </a:cubicBezTo>
                <a:cubicBezTo>
                  <a:pt x="158" y="357"/>
                  <a:pt x="286" y="161"/>
                  <a:pt x="333" y="85"/>
                </a:cubicBezTo>
                <a:cubicBezTo>
                  <a:pt x="383" y="3"/>
                  <a:pt x="429" y="0"/>
                  <a:pt x="429" y="0"/>
                </a:cubicBezTo>
                <a:lnTo>
                  <a:pt x="7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0" name="Color 4"/>
          <p:cNvSpPr>
            <a:spLocks/>
          </p:cNvSpPr>
          <p:nvPr/>
        </p:nvSpPr>
        <p:spPr bwMode="auto">
          <a:xfrm>
            <a:off x="4093364" y="1755097"/>
            <a:ext cx="3549389" cy="2108857"/>
          </a:xfrm>
          <a:custGeom>
            <a:avLst/>
            <a:gdLst>
              <a:gd name="T0" fmla="*/ 0 w 766"/>
              <a:gd name="T1" fmla="*/ 0 h 453"/>
              <a:gd name="T2" fmla="*/ 96 w 766"/>
              <a:gd name="T3" fmla="*/ 85 h 453"/>
              <a:gd name="T4" fmla="*/ 296 w 766"/>
              <a:gd name="T5" fmla="*/ 390 h 453"/>
              <a:gd name="T6" fmla="*/ 429 w 766"/>
              <a:gd name="T7" fmla="*/ 453 h 453"/>
              <a:gd name="T8" fmla="*/ 766 w 766"/>
              <a:gd name="T9" fmla="*/ 453 h 453"/>
              <a:gd name="T10" fmla="*/ 633 w 766"/>
              <a:gd name="T11" fmla="*/ 390 h 453"/>
              <a:gd name="T12" fmla="*/ 433 w 766"/>
              <a:gd name="T13" fmla="*/ 85 h 453"/>
              <a:gd name="T14" fmla="*/ 337 w 766"/>
              <a:gd name="T15" fmla="*/ 0 h 453"/>
              <a:gd name="T16" fmla="*/ 0 w 766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453">
                <a:moveTo>
                  <a:pt x="0" y="0"/>
                </a:moveTo>
                <a:cubicBezTo>
                  <a:pt x="0" y="0"/>
                  <a:pt x="46" y="3"/>
                  <a:pt x="96" y="85"/>
                </a:cubicBezTo>
                <a:cubicBezTo>
                  <a:pt x="143" y="161"/>
                  <a:pt x="271" y="357"/>
                  <a:pt x="296" y="390"/>
                </a:cubicBezTo>
                <a:cubicBezTo>
                  <a:pt x="324" y="428"/>
                  <a:pt x="360" y="453"/>
                  <a:pt x="429" y="453"/>
                </a:cubicBezTo>
                <a:cubicBezTo>
                  <a:pt x="766" y="453"/>
                  <a:pt x="766" y="453"/>
                  <a:pt x="766" y="453"/>
                </a:cubicBezTo>
                <a:cubicBezTo>
                  <a:pt x="697" y="453"/>
                  <a:pt x="661" y="428"/>
                  <a:pt x="633" y="390"/>
                </a:cubicBezTo>
                <a:cubicBezTo>
                  <a:pt x="608" y="357"/>
                  <a:pt x="480" y="161"/>
                  <a:pt x="433" y="85"/>
                </a:cubicBezTo>
                <a:cubicBezTo>
                  <a:pt x="383" y="3"/>
                  <a:pt x="337" y="0"/>
                  <a:pt x="33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1" name="Side Color"/>
          <p:cNvSpPr>
            <a:spLocks/>
          </p:cNvSpPr>
          <p:nvPr/>
        </p:nvSpPr>
        <p:spPr bwMode="auto">
          <a:xfrm>
            <a:off x="-1854961" y="1755082"/>
            <a:ext cx="3549388" cy="1252380"/>
          </a:xfrm>
          <a:custGeom>
            <a:avLst/>
            <a:gdLst>
              <a:gd name="T0" fmla="*/ 766 w 766"/>
              <a:gd name="T1" fmla="*/ 0 h 269"/>
              <a:gd name="T2" fmla="*/ 670 w 766"/>
              <a:gd name="T3" fmla="*/ 50 h 269"/>
              <a:gd name="T4" fmla="*/ 470 w 766"/>
              <a:gd name="T5" fmla="*/ 232 h 269"/>
              <a:gd name="T6" fmla="*/ 337 w 766"/>
              <a:gd name="T7" fmla="*/ 269 h 269"/>
              <a:gd name="T8" fmla="*/ 0 w 766"/>
              <a:gd name="T9" fmla="*/ 269 h 269"/>
              <a:gd name="T10" fmla="*/ 133 w 766"/>
              <a:gd name="T11" fmla="*/ 232 h 269"/>
              <a:gd name="T12" fmla="*/ 332 w 766"/>
              <a:gd name="T13" fmla="*/ 50 h 269"/>
              <a:gd name="T14" fmla="*/ 429 w 766"/>
              <a:gd name="T15" fmla="*/ 0 h 269"/>
              <a:gd name="T16" fmla="*/ 766 w 766"/>
              <a:gd name="T1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269">
                <a:moveTo>
                  <a:pt x="766" y="0"/>
                </a:moveTo>
                <a:cubicBezTo>
                  <a:pt x="766" y="0"/>
                  <a:pt x="720" y="1"/>
                  <a:pt x="670" y="50"/>
                </a:cubicBezTo>
                <a:cubicBezTo>
                  <a:pt x="623" y="96"/>
                  <a:pt x="495" y="212"/>
                  <a:pt x="470" y="232"/>
                </a:cubicBezTo>
                <a:cubicBezTo>
                  <a:pt x="442" y="255"/>
                  <a:pt x="406" y="269"/>
                  <a:pt x="337" y="269"/>
                </a:cubicBezTo>
                <a:cubicBezTo>
                  <a:pt x="0" y="269"/>
                  <a:pt x="0" y="269"/>
                  <a:pt x="0" y="269"/>
                </a:cubicBezTo>
                <a:cubicBezTo>
                  <a:pt x="69" y="269"/>
                  <a:pt x="104" y="255"/>
                  <a:pt x="133" y="232"/>
                </a:cubicBezTo>
                <a:cubicBezTo>
                  <a:pt x="158" y="212"/>
                  <a:pt x="285" y="96"/>
                  <a:pt x="332" y="50"/>
                </a:cubicBezTo>
                <a:cubicBezTo>
                  <a:pt x="383" y="1"/>
                  <a:pt x="429" y="0"/>
                  <a:pt x="429" y="0"/>
                </a:cubicBezTo>
                <a:lnTo>
                  <a:pt x="76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2" name="Color 6"/>
          <p:cNvSpPr>
            <a:spLocks/>
          </p:cNvSpPr>
          <p:nvPr/>
        </p:nvSpPr>
        <p:spPr bwMode="auto">
          <a:xfrm>
            <a:off x="128470" y="1755094"/>
            <a:ext cx="3543508" cy="2108857"/>
          </a:xfrm>
          <a:custGeom>
            <a:avLst/>
            <a:gdLst>
              <a:gd name="T0" fmla="*/ 0 w 765"/>
              <a:gd name="T1" fmla="*/ 0 h 453"/>
              <a:gd name="T2" fmla="*/ 96 w 765"/>
              <a:gd name="T3" fmla="*/ 85 h 453"/>
              <a:gd name="T4" fmla="*/ 295 w 765"/>
              <a:gd name="T5" fmla="*/ 390 h 453"/>
              <a:gd name="T6" fmla="*/ 428 w 765"/>
              <a:gd name="T7" fmla="*/ 453 h 453"/>
              <a:gd name="T8" fmla="*/ 765 w 765"/>
              <a:gd name="T9" fmla="*/ 453 h 453"/>
              <a:gd name="T10" fmla="*/ 632 w 765"/>
              <a:gd name="T11" fmla="*/ 390 h 453"/>
              <a:gd name="T12" fmla="*/ 433 w 765"/>
              <a:gd name="T13" fmla="*/ 85 h 453"/>
              <a:gd name="T14" fmla="*/ 337 w 765"/>
              <a:gd name="T15" fmla="*/ 0 h 453"/>
              <a:gd name="T16" fmla="*/ 0 w 765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5" h="453">
                <a:moveTo>
                  <a:pt x="0" y="0"/>
                </a:moveTo>
                <a:cubicBezTo>
                  <a:pt x="0" y="0"/>
                  <a:pt x="46" y="3"/>
                  <a:pt x="96" y="85"/>
                </a:cubicBezTo>
                <a:cubicBezTo>
                  <a:pt x="143" y="161"/>
                  <a:pt x="271" y="357"/>
                  <a:pt x="295" y="390"/>
                </a:cubicBezTo>
                <a:cubicBezTo>
                  <a:pt x="324" y="428"/>
                  <a:pt x="359" y="453"/>
                  <a:pt x="428" y="453"/>
                </a:cubicBezTo>
                <a:cubicBezTo>
                  <a:pt x="765" y="453"/>
                  <a:pt x="765" y="453"/>
                  <a:pt x="765" y="453"/>
                </a:cubicBezTo>
                <a:cubicBezTo>
                  <a:pt x="696" y="453"/>
                  <a:pt x="661" y="428"/>
                  <a:pt x="632" y="390"/>
                </a:cubicBezTo>
                <a:cubicBezTo>
                  <a:pt x="608" y="357"/>
                  <a:pt x="480" y="161"/>
                  <a:pt x="433" y="85"/>
                </a:cubicBezTo>
                <a:cubicBezTo>
                  <a:pt x="383" y="3"/>
                  <a:pt x="337" y="0"/>
                  <a:pt x="33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8520" y="1406545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65172" y="3935642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18709" y="1406545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48713" y="3935640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45969" y="1406545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080910" y="3935640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2639402" y="4597855"/>
            <a:ext cx="2061781" cy="23621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2639402" y="4926262"/>
            <a:ext cx="2896146" cy="28187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4" name="Rounded Rectangle 11"/>
          <p:cNvSpPr>
            <a:spLocks noChangeAspect="1"/>
          </p:cNvSpPr>
          <p:nvPr/>
        </p:nvSpPr>
        <p:spPr>
          <a:xfrm>
            <a:off x="1731792" y="4611841"/>
            <a:ext cx="759275" cy="7600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endParaRPr lang="en-US" sz="1266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7"/>
          <p:cNvSpPr txBox="1">
            <a:spLocks/>
          </p:cNvSpPr>
          <p:nvPr/>
        </p:nvSpPr>
        <p:spPr>
          <a:xfrm>
            <a:off x="1792674" y="4708111"/>
            <a:ext cx="614632" cy="507229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09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8084161" y="4612943"/>
            <a:ext cx="2899548" cy="23621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8084161" y="4941351"/>
            <a:ext cx="2899548" cy="28187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0" name="Rounded Rectangle 23"/>
          <p:cNvSpPr>
            <a:spLocks noChangeAspect="1"/>
          </p:cNvSpPr>
          <p:nvPr/>
        </p:nvSpPr>
        <p:spPr>
          <a:xfrm>
            <a:off x="7182829" y="4626930"/>
            <a:ext cx="759275" cy="76001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endParaRPr lang="en-US" sz="1266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7243710" y="4723200"/>
            <a:ext cx="614632" cy="507229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09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2" name="Text Placeholder 7"/>
          <p:cNvSpPr txBox="1">
            <a:spLocks/>
          </p:cNvSpPr>
          <p:nvPr/>
        </p:nvSpPr>
        <p:spPr>
          <a:xfrm>
            <a:off x="2688521" y="5917031"/>
            <a:ext cx="2896146" cy="23621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2"/>
          <p:cNvSpPr txBox="1">
            <a:spLocks/>
          </p:cNvSpPr>
          <p:nvPr/>
        </p:nvSpPr>
        <p:spPr>
          <a:xfrm>
            <a:off x="2688521" y="6245438"/>
            <a:ext cx="2896146" cy="28187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4" name="Rounded Rectangle 27"/>
          <p:cNvSpPr>
            <a:spLocks noChangeAspect="1"/>
          </p:cNvSpPr>
          <p:nvPr/>
        </p:nvSpPr>
        <p:spPr>
          <a:xfrm>
            <a:off x="1792674" y="5931018"/>
            <a:ext cx="759275" cy="7600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endParaRPr lang="en-US" sz="1266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1853555" y="6027287"/>
            <a:ext cx="614632" cy="507229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09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8084161" y="5932120"/>
            <a:ext cx="2899548" cy="23621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8084161" y="6260527"/>
            <a:ext cx="2899548" cy="28187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Rounded Rectangle 16"/>
          <p:cNvSpPr>
            <a:spLocks noChangeAspect="1"/>
          </p:cNvSpPr>
          <p:nvPr/>
        </p:nvSpPr>
        <p:spPr>
          <a:xfrm>
            <a:off x="7188313" y="5946107"/>
            <a:ext cx="759275" cy="76001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endParaRPr lang="en-US" sz="1266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7249194" y="6042376"/>
            <a:ext cx="614632" cy="507229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09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0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34895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7" grpId="0"/>
      <p:bldP spid="30" grpId="0"/>
      <p:bldP spid="33" grpId="0"/>
      <p:bldP spid="36" grpId="0"/>
      <p:bldP spid="39" grpId="0"/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282" y="2619424"/>
            <a:ext cx="12854189" cy="11958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47188" rtlCol="0" anchor="ctr">
            <a:normAutofit/>
          </a:bodyPr>
          <a:lstStyle/>
          <a:p>
            <a:pPr algn="ctr"/>
            <a:endParaRPr lang="zh-CN" altLang="en-US" sz="200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1435845" y="2240558"/>
            <a:ext cx="2733278" cy="2151296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69437" rtlCol="0" anchor="ctr">
            <a:noAutofit/>
          </a:bodyPr>
          <a:lstStyle/>
          <a:p>
            <a:pPr lvl="0"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65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/>
          <p:nvPr>
            <p:custDataLst>
              <p:tags r:id="rId4"/>
            </p:custDataLst>
          </p:nvPr>
        </p:nvSpPr>
        <p:spPr>
          <a:xfrm>
            <a:off x="5694010" y="2860457"/>
            <a:ext cx="2535813" cy="7075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3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6965666" y="3882865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95117" y="3882865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65666" y="4152492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5117" y="4152492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7158735"/>
      </p:ext>
    </p:extLst>
  </p:cSld>
  <p:clrMapOvr>
    <a:masterClrMapping/>
  </p:clrMapOvr>
  <p:transition spd="slow" advTm="0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3040" y="5126263"/>
            <a:ext cx="12871438" cy="2106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58574" y="5624543"/>
            <a:ext cx="11187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" name="Rectangle 1"/>
          <p:cNvSpPr/>
          <p:nvPr/>
        </p:nvSpPr>
        <p:spPr>
          <a:xfrm>
            <a:off x="964706" y="3249122"/>
            <a:ext cx="2143007" cy="15738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840454" y="3249122"/>
            <a:ext cx="2143007" cy="1573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716201" y="3249122"/>
            <a:ext cx="2143007" cy="1573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9591949" y="3249122"/>
            <a:ext cx="2143007" cy="15738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64706" y="2077774"/>
            <a:ext cx="0" cy="117134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64706" y="2077773"/>
            <a:ext cx="964353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3840453" y="2077774"/>
            <a:ext cx="0" cy="117134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840453" y="2077773"/>
            <a:ext cx="964353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716201" y="2077774"/>
            <a:ext cx="0" cy="1171349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6716201" y="2077773"/>
            <a:ext cx="964353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9591949" y="2077774"/>
            <a:ext cx="0" cy="11713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9591949" y="2077773"/>
            <a:ext cx="964353" cy="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858865" y="1963417"/>
            <a:ext cx="1555318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709495" y="1963417"/>
            <a:ext cx="1431848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394683" y="1963417"/>
            <a:ext cx="1770996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483729" y="1963417"/>
            <a:ext cx="1575032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8" name="Rectangle 14"/>
          <p:cNvSpPr>
            <a:spLocks/>
          </p:cNvSpPr>
          <p:nvPr/>
        </p:nvSpPr>
        <p:spPr bwMode="auto">
          <a:xfrm>
            <a:off x="1179008" y="2340254"/>
            <a:ext cx="22351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69" name="Rectangle 14"/>
          <p:cNvSpPr>
            <a:spLocks/>
          </p:cNvSpPr>
          <p:nvPr/>
        </p:nvSpPr>
        <p:spPr bwMode="auto">
          <a:xfrm>
            <a:off x="3991023" y="2340254"/>
            <a:ext cx="21503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70" name="Rectangle 14"/>
          <p:cNvSpPr>
            <a:spLocks/>
          </p:cNvSpPr>
          <p:nvPr/>
        </p:nvSpPr>
        <p:spPr bwMode="auto">
          <a:xfrm>
            <a:off x="6965128" y="2340254"/>
            <a:ext cx="220055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>
            <a:off x="9727786" y="2340254"/>
            <a:ext cx="231816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108971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233223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984718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2013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357475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42" name="Freeform 228"/>
          <p:cNvSpPr>
            <a:spLocks/>
          </p:cNvSpPr>
          <p:nvPr/>
        </p:nvSpPr>
        <p:spPr bwMode="auto">
          <a:xfrm>
            <a:off x="1804335" y="4062959"/>
            <a:ext cx="463747" cy="510456"/>
          </a:xfrm>
          <a:custGeom>
            <a:avLst/>
            <a:gdLst>
              <a:gd name="T0" fmla="*/ 102 w 204"/>
              <a:gd name="T1" fmla="*/ 42 h 224"/>
              <a:gd name="T2" fmla="*/ 150 w 204"/>
              <a:gd name="T3" fmla="*/ 1 h 224"/>
              <a:gd name="T4" fmla="*/ 188 w 204"/>
              <a:gd name="T5" fmla="*/ 20 h 224"/>
              <a:gd name="T6" fmla="*/ 204 w 204"/>
              <a:gd name="T7" fmla="*/ 58 h 224"/>
              <a:gd name="T8" fmla="*/ 188 w 204"/>
              <a:gd name="T9" fmla="*/ 117 h 224"/>
              <a:gd name="T10" fmla="*/ 150 w 204"/>
              <a:gd name="T11" fmla="*/ 173 h 224"/>
              <a:gd name="T12" fmla="*/ 101 w 204"/>
              <a:gd name="T13" fmla="*/ 224 h 224"/>
              <a:gd name="T14" fmla="*/ 55 w 204"/>
              <a:gd name="T15" fmla="*/ 175 h 224"/>
              <a:gd name="T16" fmla="*/ 16 w 204"/>
              <a:gd name="T17" fmla="*/ 119 h 224"/>
              <a:gd name="T18" fmla="*/ 0 w 204"/>
              <a:gd name="T19" fmla="*/ 63 h 224"/>
              <a:gd name="T20" fmla="*/ 15 w 204"/>
              <a:gd name="T21" fmla="*/ 21 h 224"/>
              <a:gd name="T22" fmla="*/ 53 w 204"/>
              <a:gd name="T23" fmla="*/ 0 h 224"/>
              <a:gd name="T24" fmla="*/ 102 w 204"/>
              <a:gd name="T25" fmla="*/ 4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4" h="224">
                <a:moveTo>
                  <a:pt x="102" y="42"/>
                </a:moveTo>
                <a:cubicBezTo>
                  <a:pt x="111" y="21"/>
                  <a:pt x="127" y="1"/>
                  <a:pt x="150" y="1"/>
                </a:cubicBezTo>
                <a:cubicBezTo>
                  <a:pt x="164" y="1"/>
                  <a:pt x="176" y="7"/>
                  <a:pt x="188" y="20"/>
                </a:cubicBezTo>
                <a:cubicBezTo>
                  <a:pt x="198" y="33"/>
                  <a:pt x="204" y="45"/>
                  <a:pt x="204" y="58"/>
                </a:cubicBezTo>
                <a:cubicBezTo>
                  <a:pt x="204" y="77"/>
                  <a:pt x="199" y="96"/>
                  <a:pt x="188" y="117"/>
                </a:cubicBezTo>
                <a:cubicBezTo>
                  <a:pt x="180" y="135"/>
                  <a:pt x="167" y="153"/>
                  <a:pt x="150" y="173"/>
                </a:cubicBezTo>
                <a:cubicBezTo>
                  <a:pt x="138" y="188"/>
                  <a:pt x="121" y="205"/>
                  <a:pt x="101" y="224"/>
                </a:cubicBezTo>
                <a:cubicBezTo>
                  <a:pt x="84" y="207"/>
                  <a:pt x="69" y="191"/>
                  <a:pt x="55" y="175"/>
                </a:cubicBezTo>
                <a:cubicBezTo>
                  <a:pt x="39" y="155"/>
                  <a:pt x="26" y="136"/>
                  <a:pt x="16" y="119"/>
                </a:cubicBezTo>
                <a:cubicBezTo>
                  <a:pt x="6" y="98"/>
                  <a:pt x="0" y="80"/>
                  <a:pt x="0" y="63"/>
                </a:cubicBezTo>
                <a:cubicBezTo>
                  <a:pt x="0" y="48"/>
                  <a:pt x="5" y="34"/>
                  <a:pt x="15" y="21"/>
                </a:cubicBezTo>
                <a:cubicBezTo>
                  <a:pt x="25" y="7"/>
                  <a:pt x="38" y="0"/>
                  <a:pt x="53" y="0"/>
                </a:cubicBezTo>
                <a:cubicBezTo>
                  <a:pt x="77" y="0"/>
                  <a:pt x="93" y="20"/>
                  <a:pt x="102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3" name="Group 42"/>
          <p:cNvGrpSpPr>
            <a:grpSpLocks noChangeAspect="1"/>
          </p:cNvGrpSpPr>
          <p:nvPr/>
        </p:nvGrpSpPr>
        <p:grpSpPr>
          <a:xfrm>
            <a:off x="4571933" y="4061026"/>
            <a:ext cx="616567" cy="514322"/>
            <a:chOff x="2292350" y="272256"/>
            <a:chExt cx="315913" cy="263525"/>
          </a:xfrm>
          <a:solidFill>
            <a:schemeClr val="bg1"/>
          </a:solidFill>
        </p:grpSpPr>
        <p:sp>
          <p:nvSpPr>
            <p:cNvPr id="44" name="Rectangle 47"/>
            <p:cNvSpPr>
              <a:spLocks noChangeArrowheads="1"/>
            </p:cNvSpPr>
            <p:nvPr/>
          </p:nvSpPr>
          <p:spPr bwMode="auto">
            <a:xfrm>
              <a:off x="2292350" y="451643"/>
              <a:ext cx="53975" cy="841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48"/>
            <p:cNvSpPr>
              <a:spLocks noChangeArrowheads="1"/>
            </p:cNvSpPr>
            <p:nvPr/>
          </p:nvSpPr>
          <p:spPr bwMode="auto">
            <a:xfrm>
              <a:off x="2379663" y="391318"/>
              <a:ext cx="53975" cy="1444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49"/>
            <p:cNvSpPr>
              <a:spLocks noChangeArrowheads="1"/>
            </p:cNvSpPr>
            <p:nvPr/>
          </p:nvSpPr>
          <p:spPr bwMode="auto">
            <a:xfrm>
              <a:off x="2466975" y="332581"/>
              <a:ext cx="55563" cy="203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50"/>
            <p:cNvSpPr>
              <a:spLocks noChangeArrowheads="1"/>
            </p:cNvSpPr>
            <p:nvPr/>
          </p:nvSpPr>
          <p:spPr bwMode="auto">
            <a:xfrm>
              <a:off x="2554288" y="272256"/>
              <a:ext cx="53975" cy="263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" name="Freeform 151"/>
          <p:cNvSpPr>
            <a:spLocks noChangeAspect="1" noEditPoints="1"/>
          </p:cNvSpPr>
          <p:nvPr/>
        </p:nvSpPr>
        <p:spPr bwMode="auto">
          <a:xfrm>
            <a:off x="7492351" y="4061026"/>
            <a:ext cx="642904" cy="514322"/>
          </a:xfrm>
          <a:custGeom>
            <a:avLst/>
            <a:gdLst>
              <a:gd name="T0" fmla="*/ 95 w 286"/>
              <a:gd name="T1" fmla="*/ 163 h 228"/>
              <a:gd name="T2" fmla="*/ 161 w 286"/>
              <a:gd name="T3" fmla="*/ 97 h 228"/>
              <a:gd name="T4" fmla="*/ 95 w 286"/>
              <a:gd name="T5" fmla="*/ 31 h 228"/>
              <a:gd name="T6" fmla="*/ 29 w 286"/>
              <a:gd name="T7" fmla="*/ 97 h 228"/>
              <a:gd name="T8" fmla="*/ 95 w 286"/>
              <a:gd name="T9" fmla="*/ 163 h 228"/>
              <a:gd name="T10" fmla="*/ 145 w 286"/>
              <a:gd name="T11" fmla="*/ 116 h 228"/>
              <a:gd name="T12" fmla="*/ 98 w 286"/>
              <a:gd name="T13" fmla="*/ 149 h 228"/>
              <a:gd name="T14" fmla="*/ 51 w 286"/>
              <a:gd name="T15" fmla="*/ 116 h 228"/>
              <a:gd name="T16" fmla="*/ 145 w 286"/>
              <a:gd name="T17" fmla="*/ 116 h 228"/>
              <a:gd name="T18" fmla="*/ 135 w 286"/>
              <a:gd name="T19" fmla="*/ 171 h 228"/>
              <a:gd name="T20" fmla="*/ 95 w 286"/>
              <a:gd name="T21" fmla="*/ 181 h 228"/>
              <a:gd name="T22" fmla="*/ 55 w 286"/>
              <a:gd name="T23" fmla="*/ 171 h 228"/>
              <a:gd name="T24" fmla="*/ 0 w 286"/>
              <a:gd name="T25" fmla="*/ 228 h 228"/>
              <a:gd name="T26" fmla="*/ 190 w 286"/>
              <a:gd name="T27" fmla="*/ 228 h 228"/>
              <a:gd name="T28" fmla="*/ 135 w 286"/>
              <a:gd name="T29" fmla="*/ 171 h 228"/>
              <a:gd name="T30" fmla="*/ 174 w 286"/>
              <a:gd name="T31" fmla="*/ 86 h 228"/>
              <a:gd name="T32" fmla="*/ 241 w 286"/>
              <a:gd name="T33" fmla="*/ 86 h 228"/>
              <a:gd name="T34" fmla="*/ 194 w 286"/>
              <a:gd name="T35" fmla="*/ 118 h 228"/>
              <a:gd name="T36" fmla="*/ 173 w 286"/>
              <a:gd name="T37" fmla="*/ 113 h 228"/>
              <a:gd name="T38" fmla="*/ 168 w 286"/>
              <a:gd name="T39" fmla="*/ 128 h 228"/>
              <a:gd name="T40" fmla="*/ 191 w 286"/>
              <a:gd name="T41" fmla="*/ 132 h 228"/>
              <a:gd name="T42" fmla="*/ 257 w 286"/>
              <a:gd name="T43" fmla="*/ 66 h 228"/>
              <a:gd name="T44" fmla="*/ 191 w 286"/>
              <a:gd name="T45" fmla="*/ 0 h 228"/>
              <a:gd name="T46" fmla="*/ 136 w 286"/>
              <a:gd name="T47" fmla="*/ 29 h 228"/>
              <a:gd name="T48" fmla="*/ 174 w 286"/>
              <a:gd name="T49" fmla="*/ 86 h 228"/>
              <a:gd name="T50" fmla="*/ 231 w 286"/>
              <a:gd name="T51" fmla="*/ 140 h 228"/>
              <a:gd name="T52" fmla="*/ 191 w 286"/>
              <a:gd name="T53" fmla="*/ 150 h 228"/>
              <a:gd name="T54" fmla="*/ 159 w 286"/>
              <a:gd name="T55" fmla="*/ 144 h 228"/>
              <a:gd name="T56" fmla="*/ 144 w 286"/>
              <a:gd name="T57" fmla="*/ 160 h 228"/>
              <a:gd name="T58" fmla="*/ 192 w 286"/>
              <a:gd name="T59" fmla="*/ 197 h 228"/>
              <a:gd name="T60" fmla="*/ 286 w 286"/>
              <a:gd name="T61" fmla="*/ 197 h 228"/>
              <a:gd name="T62" fmla="*/ 231 w 286"/>
              <a:gd name="T63" fmla="*/ 14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6" h="228">
                <a:moveTo>
                  <a:pt x="95" y="163"/>
                </a:moveTo>
                <a:cubicBezTo>
                  <a:pt x="132" y="163"/>
                  <a:pt x="161" y="133"/>
                  <a:pt x="161" y="97"/>
                </a:cubicBezTo>
                <a:cubicBezTo>
                  <a:pt x="161" y="60"/>
                  <a:pt x="132" y="31"/>
                  <a:pt x="95" y="31"/>
                </a:cubicBezTo>
                <a:cubicBezTo>
                  <a:pt x="59" y="31"/>
                  <a:pt x="29" y="60"/>
                  <a:pt x="29" y="97"/>
                </a:cubicBezTo>
                <a:cubicBezTo>
                  <a:pt x="29" y="133"/>
                  <a:pt x="59" y="163"/>
                  <a:pt x="95" y="163"/>
                </a:cubicBezTo>
                <a:close/>
                <a:moveTo>
                  <a:pt x="145" y="116"/>
                </a:moveTo>
                <a:cubicBezTo>
                  <a:pt x="135" y="136"/>
                  <a:pt x="118" y="149"/>
                  <a:pt x="98" y="149"/>
                </a:cubicBezTo>
                <a:cubicBezTo>
                  <a:pt x="79" y="149"/>
                  <a:pt x="61" y="136"/>
                  <a:pt x="51" y="116"/>
                </a:cubicBezTo>
                <a:lnTo>
                  <a:pt x="145" y="116"/>
                </a:lnTo>
                <a:close/>
                <a:moveTo>
                  <a:pt x="135" y="171"/>
                </a:moveTo>
                <a:cubicBezTo>
                  <a:pt x="123" y="178"/>
                  <a:pt x="109" y="181"/>
                  <a:pt x="95" y="181"/>
                </a:cubicBezTo>
                <a:cubicBezTo>
                  <a:pt x="81" y="181"/>
                  <a:pt x="67" y="178"/>
                  <a:pt x="55" y="171"/>
                </a:cubicBezTo>
                <a:cubicBezTo>
                  <a:pt x="30" y="178"/>
                  <a:pt x="9" y="194"/>
                  <a:pt x="0" y="228"/>
                </a:cubicBezTo>
                <a:cubicBezTo>
                  <a:pt x="190" y="228"/>
                  <a:pt x="190" y="228"/>
                  <a:pt x="190" y="228"/>
                </a:cubicBezTo>
                <a:cubicBezTo>
                  <a:pt x="181" y="194"/>
                  <a:pt x="161" y="178"/>
                  <a:pt x="135" y="171"/>
                </a:cubicBezTo>
                <a:close/>
                <a:moveTo>
                  <a:pt x="174" y="86"/>
                </a:moveTo>
                <a:cubicBezTo>
                  <a:pt x="241" y="86"/>
                  <a:pt x="241" y="86"/>
                  <a:pt x="241" y="86"/>
                </a:cubicBezTo>
                <a:cubicBezTo>
                  <a:pt x="231" y="105"/>
                  <a:pt x="214" y="118"/>
                  <a:pt x="194" y="118"/>
                </a:cubicBezTo>
                <a:cubicBezTo>
                  <a:pt x="187" y="118"/>
                  <a:pt x="180" y="116"/>
                  <a:pt x="173" y="113"/>
                </a:cubicBezTo>
                <a:cubicBezTo>
                  <a:pt x="172" y="118"/>
                  <a:pt x="170" y="123"/>
                  <a:pt x="168" y="128"/>
                </a:cubicBezTo>
                <a:cubicBezTo>
                  <a:pt x="175" y="130"/>
                  <a:pt x="183" y="132"/>
                  <a:pt x="191" y="132"/>
                </a:cubicBezTo>
                <a:cubicBezTo>
                  <a:pt x="227" y="132"/>
                  <a:pt x="257" y="102"/>
                  <a:pt x="257" y="66"/>
                </a:cubicBezTo>
                <a:cubicBezTo>
                  <a:pt x="257" y="29"/>
                  <a:pt x="227" y="0"/>
                  <a:pt x="191" y="0"/>
                </a:cubicBezTo>
                <a:cubicBezTo>
                  <a:pt x="168" y="0"/>
                  <a:pt x="148" y="11"/>
                  <a:pt x="136" y="29"/>
                </a:cubicBezTo>
                <a:cubicBezTo>
                  <a:pt x="156" y="41"/>
                  <a:pt x="171" y="61"/>
                  <a:pt x="174" y="86"/>
                </a:cubicBezTo>
                <a:close/>
                <a:moveTo>
                  <a:pt x="231" y="140"/>
                </a:moveTo>
                <a:cubicBezTo>
                  <a:pt x="219" y="147"/>
                  <a:pt x="205" y="150"/>
                  <a:pt x="191" y="150"/>
                </a:cubicBezTo>
                <a:cubicBezTo>
                  <a:pt x="180" y="150"/>
                  <a:pt x="169" y="148"/>
                  <a:pt x="159" y="144"/>
                </a:cubicBezTo>
                <a:cubicBezTo>
                  <a:pt x="155" y="150"/>
                  <a:pt x="150" y="155"/>
                  <a:pt x="144" y="160"/>
                </a:cubicBezTo>
                <a:cubicBezTo>
                  <a:pt x="165" y="166"/>
                  <a:pt x="181" y="179"/>
                  <a:pt x="192" y="197"/>
                </a:cubicBezTo>
                <a:cubicBezTo>
                  <a:pt x="286" y="197"/>
                  <a:pt x="286" y="197"/>
                  <a:pt x="286" y="197"/>
                </a:cubicBezTo>
                <a:cubicBezTo>
                  <a:pt x="277" y="163"/>
                  <a:pt x="256" y="147"/>
                  <a:pt x="231" y="14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Freeform 133"/>
          <p:cNvSpPr>
            <a:spLocks noEditPoints="1"/>
          </p:cNvSpPr>
          <p:nvPr/>
        </p:nvSpPr>
        <p:spPr bwMode="auto">
          <a:xfrm>
            <a:off x="10439105" y="4092725"/>
            <a:ext cx="448693" cy="450924"/>
          </a:xfrm>
          <a:custGeom>
            <a:avLst/>
            <a:gdLst>
              <a:gd name="T0" fmla="*/ 296 w 296"/>
              <a:gd name="T1" fmla="*/ 148 h 296"/>
              <a:gd name="T2" fmla="*/ 191 w 296"/>
              <a:gd name="T3" fmla="*/ 107 h 296"/>
              <a:gd name="T4" fmla="*/ 196 w 296"/>
              <a:gd name="T5" fmla="*/ 69 h 296"/>
              <a:gd name="T6" fmla="*/ 186 w 296"/>
              <a:gd name="T7" fmla="*/ 65 h 296"/>
              <a:gd name="T8" fmla="*/ 196 w 296"/>
              <a:gd name="T9" fmla="*/ 69 h 296"/>
              <a:gd name="T10" fmla="*/ 117 w 296"/>
              <a:gd name="T11" fmla="*/ 26 h 296"/>
              <a:gd name="T12" fmla="*/ 103 w 296"/>
              <a:gd name="T13" fmla="*/ 26 h 296"/>
              <a:gd name="T14" fmla="*/ 105 w 296"/>
              <a:gd name="T15" fmla="*/ 34 h 296"/>
              <a:gd name="T16" fmla="*/ 95 w 296"/>
              <a:gd name="T17" fmla="*/ 27 h 296"/>
              <a:gd name="T18" fmla="*/ 88 w 296"/>
              <a:gd name="T19" fmla="*/ 30 h 296"/>
              <a:gd name="T20" fmla="*/ 87 w 296"/>
              <a:gd name="T21" fmla="*/ 39 h 296"/>
              <a:gd name="T22" fmla="*/ 81 w 296"/>
              <a:gd name="T23" fmla="*/ 43 h 296"/>
              <a:gd name="T24" fmla="*/ 71 w 296"/>
              <a:gd name="T25" fmla="*/ 40 h 296"/>
              <a:gd name="T26" fmla="*/ 70 w 296"/>
              <a:gd name="T27" fmla="*/ 54 h 296"/>
              <a:gd name="T28" fmla="*/ 17 w 296"/>
              <a:gd name="T29" fmla="*/ 162 h 296"/>
              <a:gd name="T30" fmla="*/ 17 w 296"/>
              <a:gd name="T31" fmla="*/ 162 h 296"/>
              <a:gd name="T32" fmla="*/ 82 w 296"/>
              <a:gd name="T33" fmla="*/ 266 h 296"/>
              <a:gd name="T34" fmla="*/ 71 w 296"/>
              <a:gd name="T35" fmla="*/ 202 h 296"/>
              <a:gd name="T36" fmla="*/ 18 w 296"/>
              <a:gd name="T37" fmla="*/ 152 h 296"/>
              <a:gd name="T38" fmla="*/ 50 w 296"/>
              <a:gd name="T39" fmla="*/ 58 h 296"/>
              <a:gd name="T40" fmla="*/ 80 w 296"/>
              <a:gd name="T41" fmla="*/ 55 h 296"/>
              <a:gd name="T42" fmla="*/ 95 w 296"/>
              <a:gd name="T43" fmla="*/ 37 h 296"/>
              <a:gd name="T44" fmla="*/ 88 w 296"/>
              <a:gd name="T45" fmla="*/ 57 h 296"/>
              <a:gd name="T46" fmla="*/ 105 w 296"/>
              <a:gd name="T47" fmla="*/ 38 h 296"/>
              <a:gd name="T48" fmla="*/ 116 w 296"/>
              <a:gd name="T49" fmla="*/ 40 h 296"/>
              <a:gd name="T50" fmla="*/ 120 w 296"/>
              <a:gd name="T51" fmla="*/ 67 h 296"/>
              <a:gd name="T52" fmla="*/ 114 w 296"/>
              <a:gd name="T53" fmla="*/ 76 h 296"/>
              <a:gd name="T54" fmla="*/ 102 w 296"/>
              <a:gd name="T55" fmla="*/ 51 h 296"/>
              <a:gd name="T56" fmla="*/ 76 w 296"/>
              <a:gd name="T57" fmla="*/ 94 h 296"/>
              <a:gd name="T58" fmla="*/ 102 w 296"/>
              <a:gd name="T59" fmla="*/ 78 h 296"/>
              <a:gd name="T60" fmla="*/ 127 w 296"/>
              <a:gd name="T61" fmla="*/ 115 h 296"/>
              <a:gd name="T62" fmla="*/ 124 w 296"/>
              <a:gd name="T63" fmla="*/ 110 h 296"/>
              <a:gd name="T64" fmla="*/ 112 w 296"/>
              <a:gd name="T65" fmla="*/ 117 h 296"/>
              <a:gd name="T66" fmla="*/ 76 w 296"/>
              <a:gd name="T67" fmla="*/ 161 h 296"/>
              <a:gd name="T68" fmla="*/ 48 w 296"/>
              <a:gd name="T69" fmla="*/ 154 h 296"/>
              <a:gd name="T70" fmla="*/ 45 w 296"/>
              <a:gd name="T71" fmla="*/ 173 h 296"/>
              <a:gd name="T72" fmla="*/ 98 w 296"/>
              <a:gd name="T73" fmla="*/ 187 h 296"/>
              <a:gd name="T74" fmla="*/ 149 w 296"/>
              <a:gd name="T75" fmla="*/ 218 h 296"/>
              <a:gd name="T76" fmla="*/ 88 w 296"/>
              <a:gd name="T77" fmla="*/ 73 h 296"/>
              <a:gd name="T78" fmla="*/ 94 w 296"/>
              <a:gd name="T79" fmla="*/ 69 h 296"/>
              <a:gd name="T80" fmla="*/ 143 w 296"/>
              <a:gd name="T81" fmla="*/ 59 h 296"/>
              <a:gd name="T82" fmla="*/ 134 w 296"/>
              <a:gd name="T83" fmla="*/ 25 h 296"/>
              <a:gd name="T84" fmla="*/ 147 w 296"/>
              <a:gd name="T85" fmla="*/ 15 h 296"/>
              <a:gd name="T86" fmla="*/ 145 w 296"/>
              <a:gd name="T87" fmla="*/ 76 h 296"/>
              <a:gd name="T88" fmla="*/ 198 w 296"/>
              <a:gd name="T89" fmla="*/ 195 h 296"/>
              <a:gd name="T90" fmla="*/ 182 w 296"/>
              <a:gd name="T91" fmla="*/ 139 h 296"/>
              <a:gd name="T92" fmla="*/ 193 w 296"/>
              <a:gd name="T93" fmla="*/ 118 h 296"/>
              <a:gd name="T94" fmla="*/ 216 w 296"/>
              <a:gd name="T95" fmla="*/ 90 h 296"/>
              <a:gd name="T96" fmla="*/ 233 w 296"/>
              <a:gd name="T97" fmla="*/ 49 h 296"/>
              <a:gd name="T98" fmla="*/ 254 w 296"/>
              <a:gd name="T99" fmla="*/ 69 h 296"/>
              <a:gd name="T100" fmla="*/ 279 w 296"/>
              <a:gd name="T101" fmla="*/ 123 h 296"/>
              <a:gd name="T102" fmla="*/ 277 w 296"/>
              <a:gd name="T103" fmla="*/ 185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96" h="296">
                <a:moveTo>
                  <a:pt x="148" y="0"/>
                </a:moveTo>
                <a:cubicBezTo>
                  <a:pt x="66" y="0"/>
                  <a:pt x="0" y="66"/>
                  <a:pt x="0" y="148"/>
                </a:cubicBezTo>
                <a:cubicBezTo>
                  <a:pt x="0" y="230"/>
                  <a:pt x="66" y="296"/>
                  <a:pt x="148" y="296"/>
                </a:cubicBezTo>
                <a:cubicBezTo>
                  <a:pt x="230" y="296"/>
                  <a:pt x="296" y="230"/>
                  <a:pt x="296" y="148"/>
                </a:cubicBezTo>
                <a:cubicBezTo>
                  <a:pt x="296" y="66"/>
                  <a:pt x="230" y="0"/>
                  <a:pt x="148" y="0"/>
                </a:cubicBezTo>
                <a:close/>
                <a:moveTo>
                  <a:pt x="197" y="102"/>
                </a:moveTo>
                <a:cubicBezTo>
                  <a:pt x="197" y="106"/>
                  <a:pt x="197" y="106"/>
                  <a:pt x="197" y="106"/>
                </a:cubicBezTo>
                <a:cubicBezTo>
                  <a:pt x="191" y="107"/>
                  <a:pt x="191" y="107"/>
                  <a:pt x="191" y="107"/>
                </a:cubicBezTo>
                <a:cubicBezTo>
                  <a:pt x="188" y="101"/>
                  <a:pt x="188" y="101"/>
                  <a:pt x="188" y="101"/>
                </a:cubicBezTo>
                <a:cubicBezTo>
                  <a:pt x="188" y="88"/>
                  <a:pt x="188" y="88"/>
                  <a:pt x="188" y="88"/>
                </a:cubicBezTo>
                <a:lnTo>
                  <a:pt x="197" y="102"/>
                </a:lnTo>
                <a:close/>
                <a:moveTo>
                  <a:pt x="196" y="69"/>
                </a:moveTo>
                <a:cubicBezTo>
                  <a:pt x="193" y="72"/>
                  <a:pt x="193" y="72"/>
                  <a:pt x="193" y="72"/>
                </a:cubicBezTo>
                <a:cubicBezTo>
                  <a:pt x="187" y="71"/>
                  <a:pt x="187" y="71"/>
                  <a:pt x="187" y="71"/>
                </a:cubicBezTo>
                <a:cubicBezTo>
                  <a:pt x="186" y="70"/>
                  <a:pt x="186" y="70"/>
                  <a:pt x="186" y="70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91" y="66"/>
                  <a:pt x="191" y="66"/>
                  <a:pt x="191" y="66"/>
                </a:cubicBezTo>
                <a:cubicBezTo>
                  <a:pt x="195" y="65"/>
                  <a:pt x="195" y="65"/>
                  <a:pt x="195" y="65"/>
                </a:cubicBezTo>
                <a:cubicBezTo>
                  <a:pt x="197" y="65"/>
                  <a:pt x="197" y="65"/>
                  <a:pt x="197" y="65"/>
                </a:cubicBezTo>
                <a:lnTo>
                  <a:pt x="196" y="69"/>
                </a:lnTo>
                <a:close/>
                <a:moveTo>
                  <a:pt x="115" y="22"/>
                </a:moveTo>
                <a:cubicBezTo>
                  <a:pt x="118" y="19"/>
                  <a:pt x="118" y="19"/>
                  <a:pt x="118" y="19"/>
                </a:cubicBezTo>
                <a:cubicBezTo>
                  <a:pt x="122" y="18"/>
                  <a:pt x="127" y="17"/>
                  <a:pt x="131" y="16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0" y="26"/>
                  <a:pt x="110" y="26"/>
                  <a:pt x="110" y="26"/>
                </a:cubicBezTo>
                <a:lnTo>
                  <a:pt x="115" y="22"/>
                </a:lnTo>
                <a:close/>
                <a:moveTo>
                  <a:pt x="101" y="25"/>
                </a:moveTo>
                <a:cubicBezTo>
                  <a:pt x="103" y="26"/>
                  <a:pt x="103" y="26"/>
                  <a:pt x="103" y="26"/>
                </a:cubicBezTo>
                <a:cubicBezTo>
                  <a:pt x="113" y="31"/>
                  <a:pt x="113" y="31"/>
                  <a:pt x="113" y="31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05" y="34"/>
                  <a:pt x="105" y="34"/>
                  <a:pt x="105" y="34"/>
                </a:cubicBezTo>
                <a:cubicBezTo>
                  <a:pt x="100" y="31"/>
                  <a:pt x="100" y="31"/>
                  <a:pt x="100" y="31"/>
                </a:cubicBezTo>
                <a:lnTo>
                  <a:pt x="101" y="25"/>
                </a:lnTo>
                <a:close/>
                <a:moveTo>
                  <a:pt x="95" y="26"/>
                </a:moveTo>
                <a:cubicBezTo>
                  <a:pt x="95" y="27"/>
                  <a:pt x="95" y="27"/>
                  <a:pt x="95" y="27"/>
                </a:cubicBezTo>
                <a:cubicBezTo>
                  <a:pt x="94" y="29"/>
                  <a:pt x="94" y="29"/>
                  <a:pt x="94" y="29"/>
                </a:cubicBezTo>
                <a:cubicBezTo>
                  <a:pt x="91" y="30"/>
                  <a:pt x="91" y="30"/>
                  <a:pt x="91" y="30"/>
                </a:cubicBezTo>
                <a:cubicBezTo>
                  <a:pt x="88" y="31"/>
                  <a:pt x="88" y="31"/>
                  <a:pt x="88" y="31"/>
                </a:cubicBezTo>
                <a:cubicBezTo>
                  <a:pt x="88" y="30"/>
                  <a:pt x="88" y="30"/>
                  <a:pt x="88" y="30"/>
                </a:cubicBezTo>
                <a:cubicBezTo>
                  <a:pt x="90" y="29"/>
                  <a:pt x="92" y="27"/>
                  <a:pt x="95" y="26"/>
                </a:cubicBezTo>
                <a:close/>
                <a:moveTo>
                  <a:pt x="81" y="43"/>
                </a:moveTo>
                <a:cubicBezTo>
                  <a:pt x="86" y="38"/>
                  <a:pt x="86" y="38"/>
                  <a:pt x="86" y="38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2"/>
                  <a:pt x="87" y="42"/>
                  <a:pt x="87" y="42"/>
                </a:cubicBezTo>
                <a:cubicBezTo>
                  <a:pt x="84" y="45"/>
                  <a:pt x="84" y="45"/>
                  <a:pt x="84" y="45"/>
                </a:cubicBezTo>
                <a:cubicBezTo>
                  <a:pt x="80" y="45"/>
                  <a:pt x="80" y="45"/>
                  <a:pt x="80" y="45"/>
                </a:cubicBezTo>
                <a:lnTo>
                  <a:pt x="81" y="43"/>
                </a:lnTo>
                <a:close/>
                <a:moveTo>
                  <a:pt x="54" y="54"/>
                </a:moveTo>
                <a:cubicBezTo>
                  <a:pt x="58" y="51"/>
                  <a:pt x="58" y="51"/>
                  <a:pt x="58" y="51"/>
                </a:cubicBezTo>
                <a:cubicBezTo>
                  <a:pt x="58" y="51"/>
                  <a:pt x="58" y="51"/>
                  <a:pt x="58" y="51"/>
                </a:cubicBezTo>
                <a:cubicBezTo>
                  <a:pt x="62" y="47"/>
                  <a:pt x="66" y="43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8" y="39"/>
                  <a:pt x="78" y="39"/>
                  <a:pt x="78" y="39"/>
                </a:cubicBezTo>
                <a:cubicBezTo>
                  <a:pt x="78" y="46"/>
                  <a:pt x="78" y="46"/>
                  <a:pt x="78" y="46"/>
                </a:cubicBezTo>
                <a:cubicBezTo>
                  <a:pt x="70" y="54"/>
                  <a:pt x="70" y="54"/>
                  <a:pt x="70" y="54"/>
                </a:cubicBezTo>
                <a:cubicBezTo>
                  <a:pt x="60" y="59"/>
                  <a:pt x="60" y="59"/>
                  <a:pt x="60" y="59"/>
                </a:cubicBezTo>
                <a:cubicBezTo>
                  <a:pt x="54" y="55"/>
                  <a:pt x="54" y="55"/>
                  <a:pt x="54" y="55"/>
                </a:cubicBezTo>
                <a:lnTo>
                  <a:pt x="54" y="54"/>
                </a:lnTo>
                <a:close/>
                <a:moveTo>
                  <a:pt x="17" y="162"/>
                </a:moveTo>
                <a:cubicBezTo>
                  <a:pt x="15" y="156"/>
                  <a:pt x="15" y="156"/>
                  <a:pt x="15" y="156"/>
                </a:cubicBezTo>
                <a:cubicBezTo>
                  <a:pt x="15" y="156"/>
                  <a:pt x="15" y="155"/>
                  <a:pt x="15" y="155"/>
                </a:cubicBezTo>
                <a:cubicBezTo>
                  <a:pt x="17" y="160"/>
                  <a:pt x="17" y="160"/>
                  <a:pt x="17" y="160"/>
                </a:cubicBezTo>
                <a:lnTo>
                  <a:pt x="17" y="162"/>
                </a:lnTo>
                <a:close/>
                <a:moveTo>
                  <a:pt x="141" y="245"/>
                </a:moveTo>
                <a:cubicBezTo>
                  <a:pt x="126" y="256"/>
                  <a:pt x="126" y="256"/>
                  <a:pt x="126" y="256"/>
                </a:cubicBezTo>
                <a:cubicBezTo>
                  <a:pt x="109" y="277"/>
                  <a:pt x="109" y="277"/>
                  <a:pt x="109" y="277"/>
                </a:cubicBezTo>
                <a:cubicBezTo>
                  <a:pt x="100" y="274"/>
                  <a:pt x="91" y="270"/>
                  <a:pt x="82" y="266"/>
                </a:cubicBezTo>
                <a:cubicBezTo>
                  <a:pt x="82" y="249"/>
                  <a:pt x="82" y="249"/>
                  <a:pt x="82" y="249"/>
                </a:cubicBezTo>
                <a:cubicBezTo>
                  <a:pt x="66" y="218"/>
                  <a:pt x="66" y="218"/>
                  <a:pt x="66" y="218"/>
                </a:cubicBezTo>
                <a:cubicBezTo>
                  <a:pt x="67" y="212"/>
                  <a:pt x="67" y="212"/>
                  <a:pt x="67" y="212"/>
                </a:cubicBezTo>
                <a:cubicBezTo>
                  <a:pt x="71" y="202"/>
                  <a:pt x="71" y="202"/>
                  <a:pt x="71" y="202"/>
                </a:cubicBezTo>
                <a:cubicBezTo>
                  <a:pt x="71" y="194"/>
                  <a:pt x="71" y="194"/>
                  <a:pt x="71" y="194"/>
                </a:cubicBezTo>
                <a:cubicBezTo>
                  <a:pt x="66" y="189"/>
                  <a:pt x="66" y="189"/>
                  <a:pt x="66" y="189"/>
                </a:cubicBezTo>
                <a:cubicBezTo>
                  <a:pt x="30" y="173"/>
                  <a:pt x="30" y="173"/>
                  <a:pt x="30" y="173"/>
                </a:cubicBezTo>
                <a:cubicBezTo>
                  <a:pt x="18" y="152"/>
                  <a:pt x="18" y="152"/>
                  <a:pt x="18" y="152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4" y="151"/>
                  <a:pt x="14" y="150"/>
                </a:cubicBezTo>
                <a:cubicBezTo>
                  <a:pt x="14" y="115"/>
                  <a:pt x="28" y="82"/>
                  <a:pt x="50" y="58"/>
                </a:cubicBezTo>
                <a:cubicBezTo>
                  <a:pt x="54" y="60"/>
                  <a:pt x="54" y="60"/>
                  <a:pt x="54" y="60"/>
                </a:cubicBezTo>
                <a:cubicBezTo>
                  <a:pt x="77" y="56"/>
                  <a:pt x="77" y="56"/>
                  <a:pt x="77" y="56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5"/>
                  <a:pt x="80" y="55"/>
                  <a:pt x="80" y="55"/>
                </a:cubicBezTo>
                <a:cubicBezTo>
                  <a:pt x="79" y="59"/>
                  <a:pt x="79" y="59"/>
                  <a:pt x="79" y="59"/>
                </a:cubicBezTo>
                <a:cubicBezTo>
                  <a:pt x="78" y="60"/>
                  <a:pt x="78" y="60"/>
                  <a:pt x="78" y="60"/>
                </a:cubicBezTo>
                <a:cubicBezTo>
                  <a:pt x="94" y="38"/>
                  <a:pt x="94" y="38"/>
                  <a:pt x="94" y="38"/>
                </a:cubicBezTo>
                <a:cubicBezTo>
                  <a:pt x="95" y="37"/>
                  <a:pt x="95" y="37"/>
                  <a:pt x="95" y="37"/>
                </a:cubicBezTo>
                <a:cubicBezTo>
                  <a:pt x="96" y="37"/>
                  <a:pt x="96" y="37"/>
                  <a:pt x="96" y="37"/>
                </a:cubicBezTo>
                <a:cubicBezTo>
                  <a:pt x="97" y="38"/>
                  <a:pt x="97" y="38"/>
                  <a:pt x="97" y="38"/>
                </a:cubicBezTo>
                <a:cubicBezTo>
                  <a:pt x="98" y="39"/>
                  <a:pt x="98" y="39"/>
                  <a:pt x="98" y="39"/>
                </a:cubicBezTo>
                <a:cubicBezTo>
                  <a:pt x="88" y="57"/>
                  <a:pt x="88" y="57"/>
                  <a:pt x="88" y="57"/>
                </a:cubicBezTo>
                <a:cubicBezTo>
                  <a:pt x="92" y="61"/>
                  <a:pt x="92" y="61"/>
                  <a:pt x="92" y="61"/>
                </a:cubicBezTo>
                <a:cubicBezTo>
                  <a:pt x="97" y="57"/>
                  <a:pt x="97" y="57"/>
                  <a:pt x="97" y="57"/>
                </a:cubicBezTo>
                <a:cubicBezTo>
                  <a:pt x="99" y="40"/>
                  <a:pt x="99" y="40"/>
                  <a:pt x="99" y="40"/>
                </a:cubicBezTo>
                <a:cubicBezTo>
                  <a:pt x="105" y="38"/>
                  <a:pt x="105" y="38"/>
                  <a:pt x="105" y="38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12" y="38"/>
                  <a:pt x="112" y="38"/>
                  <a:pt x="112" y="38"/>
                </a:cubicBezTo>
                <a:cubicBezTo>
                  <a:pt x="116" y="39"/>
                  <a:pt x="116" y="39"/>
                  <a:pt x="116" y="39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22" y="52"/>
                  <a:pt x="122" y="52"/>
                  <a:pt x="122" y="52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16" y="75"/>
                  <a:pt x="116" y="75"/>
                  <a:pt x="116" y="75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14" y="61"/>
                  <a:pt x="114" y="61"/>
                  <a:pt x="114" y="61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02" y="51"/>
                  <a:pt x="102" y="51"/>
                  <a:pt x="102" y="51"/>
                </a:cubicBezTo>
                <a:cubicBezTo>
                  <a:pt x="99" y="60"/>
                  <a:pt x="99" y="60"/>
                  <a:pt x="99" y="60"/>
                </a:cubicBezTo>
                <a:cubicBezTo>
                  <a:pt x="77" y="77"/>
                  <a:pt x="77" y="77"/>
                  <a:pt x="77" y="77"/>
                </a:cubicBezTo>
                <a:cubicBezTo>
                  <a:pt x="70" y="88"/>
                  <a:pt x="70" y="88"/>
                  <a:pt x="70" y="88"/>
                </a:cubicBezTo>
                <a:cubicBezTo>
                  <a:pt x="76" y="94"/>
                  <a:pt x="76" y="94"/>
                  <a:pt x="76" y="94"/>
                </a:cubicBezTo>
                <a:cubicBezTo>
                  <a:pt x="86" y="99"/>
                  <a:pt x="86" y="99"/>
                  <a:pt x="86" y="99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9" y="81"/>
                  <a:pt x="99" y="81"/>
                  <a:pt x="99" y="81"/>
                </a:cubicBezTo>
                <a:cubicBezTo>
                  <a:pt x="102" y="78"/>
                  <a:pt x="102" y="78"/>
                  <a:pt x="102" y="78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8" y="84"/>
                  <a:pt x="118" y="84"/>
                  <a:pt x="118" y="84"/>
                </a:cubicBezTo>
                <a:cubicBezTo>
                  <a:pt x="130" y="113"/>
                  <a:pt x="130" y="113"/>
                  <a:pt x="130" y="113"/>
                </a:cubicBezTo>
                <a:cubicBezTo>
                  <a:pt x="127" y="115"/>
                  <a:pt x="127" y="115"/>
                  <a:pt x="127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24" y="110"/>
                  <a:pt x="124" y="110"/>
                  <a:pt x="124" y="110"/>
                </a:cubicBezTo>
                <a:cubicBezTo>
                  <a:pt x="124" y="108"/>
                  <a:pt x="124" y="108"/>
                  <a:pt x="124" y="108"/>
                </a:cubicBezTo>
                <a:cubicBezTo>
                  <a:pt x="123" y="107"/>
                  <a:pt x="123" y="107"/>
                  <a:pt x="123" y="107"/>
                </a:cubicBezTo>
                <a:cubicBezTo>
                  <a:pt x="105" y="112"/>
                  <a:pt x="105" y="112"/>
                  <a:pt x="105" y="112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76" y="152"/>
                  <a:pt x="76" y="152"/>
                  <a:pt x="76" y="152"/>
                </a:cubicBezTo>
                <a:cubicBezTo>
                  <a:pt x="76" y="161"/>
                  <a:pt x="76" y="161"/>
                  <a:pt x="76" y="161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69" y="154"/>
                  <a:pt x="69" y="154"/>
                  <a:pt x="69" y="154"/>
                </a:cubicBezTo>
                <a:cubicBezTo>
                  <a:pt x="54" y="151"/>
                  <a:pt x="54" y="151"/>
                  <a:pt x="54" y="151"/>
                </a:cubicBezTo>
                <a:cubicBezTo>
                  <a:pt x="48" y="154"/>
                  <a:pt x="48" y="154"/>
                  <a:pt x="48" y="154"/>
                </a:cubicBezTo>
                <a:cubicBezTo>
                  <a:pt x="43" y="161"/>
                  <a:pt x="43" y="161"/>
                  <a:pt x="43" y="161"/>
                </a:cubicBezTo>
                <a:cubicBezTo>
                  <a:pt x="42" y="165"/>
                  <a:pt x="42" y="165"/>
                  <a:pt x="42" y="165"/>
                </a:cubicBezTo>
                <a:cubicBezTo>
                  <a:pt x="42" y="170"/>
                  <a:pt x="42" y="170"/>
                  <a:pt x="42" y="170"/>
                </a:cubicBezTo>
                <a:cubicBezTo>
                  <a:pt x="45" y="173"/>
                  <a:pt x="45" y="173"/>
                  <a:pt x="45" y="173"/>
                </a:cubicBezTo>
                <a:cubicBezTo>
                  <a:pt x="53" y="169"/>
                  <a:pt x="53" y="169"/>
                  <a:pt x="53" y="169"/>
                </a:cubicBezTo>
                <a:cubicBezTo>
                  <a:pt x="56" y="169"/>
                  <a:pt x="56" y="169"/>
                  <a:pt x="56" y="16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98" y="187"/>
                  <a:pt x="98" y="187"/>
                  <a:pt x="98" y="187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123" y="207"/>
                  <a:pt x="123" y="207"/>
                  <a:pt x="123" y="207"/>
                </a:cubicBezTo>
                <a:cubicBezTo>
                  <a:pt x="142" y="213"/>
                  <a:pt x="142" y="213"/>
                  <a:pt x="142" y="213"/>
                </a:cubicBezTo>
                <a:cubicBezTo>
                  <a:pt x="149" y="218"/>
                  <a:pt x="149" y="218"/>
                  <a:pt x="149" y="218"/>
                </a:cubicBezTo>
                <a:lnTo>
                  <a:pt x="141" y="245"/>
                </a:lnTo>
                <a:close/>
                <a:moveTo>
                  <a:pt x="95" y="72"/>
                </a:moveTo>
                <a:cubicBezTo>
                  <a:pt x="94" y="73"/>
                  <a:pt x="94" y="73"/>
                  <a:pt x="94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92" y="67"/>
                  <a:pt x="92" y="67"/>
                  <a:pt x="92" y="67"/>
                </a:cubicBezTo>
                <a:cubicBezTo>
                  <a:pt x="93" y="67"/>
                  <a:pt x="93" y="67"/>
                  <a:pt x="93" y="67"/>
                </a:cubicBezTo>
                <a:cubicBezTo>
                  <a:pt x="94" y="69"/>
                  <a:pt x="94" y="69"/>
                  <a:pt x="94" y="69"/>
                </a:cubicBezTo>
                <a:lnTo>
                  <a:pt x="95" y="72"/>
                </a:lnTo>
                <a:close/>
                <a:moveTo>
                  <a:pt x="145" y="76"/>
                </a:moveTo>
                <a:cubicBezTo>
                  <a:pt x="142" y="67"/>
                  <a:pt x="142" y="67"/>
                  <a:pt x="142" y="67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45" y="29"/>
                  <a:pt x="145" y="29"/>
                  <a:pt x="145" y="29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5" y="22"/>
                  <a:pt x="135" y="22"/>
                  <a:pt x="135" y="22"/>
                </a:cubicBezTo>
                <a:cubicBezTo>
                  <a:pt x="138" y="17"/>
                  <a:pt x="138" y="17"/>
                  <a:pt x="138" y="17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2" y="16"/>
                  <a:pt x="145" y="15"/>
                  <a:pt x="147" y="15"/>
                </a:cubicBezTo>
                <a:cubicBezTo>
                  <a:pt x="165" y="15"/>
                  <a:pt x="181" y="19"/>
                  <a:pt x="197" y="25"/>
                </a:cubicBezTo>
                <a:cubicBezTo>
                  <a:pt x="188" y="48"/>
                  <a:pt x="188" y="48"/>
                  <a:pt x="188" y="48"/>
                </a:cubicBezTo>
                <a:cubicBezTo>
                  <a:pt x="150" y="81"/>
                  <a:pt x="150" y="81"/>
                  <a:pt x="150" y="81"/>
                </a:cubicBezTo>
                <a:lnTo>
                  <a:pt x="145" y="76"/>
                </a:lnTo>
                <a:close/>
                <a:moveTo>
                  <a:pt x="277" y="185"/>
                </a:moveTo>
                <a:cubicBezTo>
                  <a:pt x="269" y="214"/>
                  <a:pt x="250" y="240"/>
                  <a:pt x="226" y="258"/>
                </a:cubicBezTo>
                <a:cubicBezTo>
                  <a:pt x="208" y="197"/>
                  <a:pt x="208" y="197"/>
                  <a:pt x="208" y="197"/>
                </a:cubicBezTo>
                <a:cubicBezTo>
                  <a:pt x="198" y="195"/>
                  <a:pt x="198" y="195"/>
                  <a:pt x="198" y="195"/>
                </a:cubicBezTo>
                <a:cubicBezTo>
                  <a:pt x="177" y="195"/>
                  <a:pt x="177" y="195"/>
                  <a:pt x="177" y="195"/>
                </a:cubicBezTo>
                <a:cubicBezTo>
                  <a:pt x="164" y="187"/>
                  <a:pt x="164" y="187"/>
                  <a:pt x="164" y="187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82" y="139"/>
                  <a:pt x="182" y="139"/>
                  <a:pt x="182" y="139"/>
                </a:cubicBezTo>
                <a:cubicBezTo>
                  <a:pt x="181" y="132"/>
                  <a:pt x="181" y="132"/>
                  <a:pt x="181" y="132"/>
                </a:cubicBezTo>
                <a:cubicBezTo>
                  <a:pt x="182" y="126"/>
                  <a:pt x="182" y="126"/>
                  <a:pt x="182" y="126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0" y="112"/>
                  <a:pt x="190" y="112"/>
                  <a:pt x="190" y="112"/>
                </a:cubicBezTo>
                <a:cubicBezTo>
                  <a:pt x="216" y="93"/>
                  <a:pt x="216" y="93"/>
                  <a:pt x="216" y="93"/>
                </a:cubicBezTo>
                <a:cubicBezTo>
                  <a:pt x="216" y="90"/>
                  <a:pt x="216" y="90"/>
                  <a:pt x="216" y="90"/>
                </a:cubicBezTo>
                <a:cubicBezTo>
                  <a:pt x="207" y="83"/>
                  <a:pt x="207" y="83"/>
                  <a:pt x="207" y="83"/>
                </a:cubicBezTo>
                <a:cubicBezTo>
                  <a:pt x="206" y="79"/>
                  <a:pt x="206" y="79"/>
                  <a:pt x="206" y="79"/>
                </a:cubicBezTo>
                <a:cubicBezTo>
                  <a:pt x="226" y="53"/>
                  <a:pt x="226" y="53"/>
                  <a:pt x="226" y="53"/>
                </a:cubicBezTo>
                <a:cubicBezTo>
                  <a:pt x="233" y="49"/>
                  <a:pt x="233" y="49"/>
                  <a:pt x="233" y="49"/>
                </a:cubicBezTo>
                <a:cubicBezTo>
                  <a:pt x="237" y="50"/>
                  <a:pt x="237" y="50"/>
                  <a:pt x="237" y="50"/>
                </a:cubicBezTo>
                <a:cubicBezTo>
                  <a:pt x="242" y="54"/>
                  <a:pt x="247" y="59"/>
                  <a:pt x="251" y="64"/>
                </a:cubicBezTo>
                <a:cubicBezTo>
                  <a:pt x="249" y="64"/>
                  <a:pt x="249" y="64"/>
                  <a:pt x="249" y="64"/>
                </a:cubicBezTo>
                <a:cubicBezTo>
                  <a:pt x="254" y="69"/>
                  <a:pt x="254" y="69"/>
                  <a:pt x="254" y="69"/>
                </a:cubicBezTo>
                <a:cubicBezTo>
                  <a:pt x="255" y="69"/>
                  <a:pt x="255" y="69"/>
                  <a:pt x="255" y="69"/>
                </a:cubicBezTo>
                <a:cubicBezTo>
                  <a:pt x="266" y="84"/>
                  <a:pt x="275" y="101"/>
                  <a:pt x="279" y="121"/>
                </a:cubicBezTo>
                <a:cubicBezTo>
                  <a:pt x="278" y="122"/>
                  <a:pt x="278" y="122"/>
                  <a:pt x="278" y="122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31"/>
                  <a:pt x="282" y="140"/>
                  <a:pt x="282" y="148"/>
                </a:cubicBezTo>
                <a:cubicBezTo>
                  <a:pt x="282" y="160"/>
                  <a:pt x="280" y="172"/>
                  <a:pt x="277" y="183"/>
                </a:cubicBezTo>
                <a:cubicBezTo>
                  <a:pt x="276" y="184"/>
                  <a:pt x="276" y="184"/>
                  <a:pt x="276" y="184"/>
                </a:cubicBezTo>
                <a:lnTo>
                  <a:pt x="277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88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0" grpId="0"/>
      <p:bldP spid="2" grpId="0" animBg="1"/>
      <p:bldP spid="45" grpId="0" animBg="1"/>
      <p:bldP spid="50" grpId="0" animBg="1"/>
      <p:bldP spid="56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rot="10836226" flipV="1">
            <a:off x="3342637" y="4562035"/>
            <a:ext cx="105978" cy="1059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 rot="10836226">
            <a:off x="9024928" y="4406304"/>
            <a:ext cx="271782" cy="2717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 rot="21388349">
            <a:off x="8774583" y="4182747"/>
            <a:ext cx="147986" cy="1479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 rot="21388349">
            <a:off x="1018846" y="2573762"/>
            <a:ext cx="211958" cy="213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 rot="21388349">
            <a:off x="3753409" y="3590017"/>
            <a:ext cx="330826" cy="3322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 rot="21388349">
            <a:off x="3774628" y="4217186"/>
            <a:ext cx="264948" cy="2649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 rot="21388349">
            <a:off x="4769784" y="4288169"/>
            <a:ext cx="332258" cy="3322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 rot="21388349">
            <a:off x="1016727" y="4041493"/>
            <a:ext cx="246330" cy="246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 rot="21388349">
            <a:off x="742197" y="3201073"/>
            <a:ext cx="405298" cy="4052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 rot="21388349">
            <a:off x="3493459" y="2040792"/>
            <a:ext cx="127462" cy="1274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 rot="10836226" flipV="1">
            <a:off x="4903015" y="4130085"/>
            <a:ext cx="105978" cy="1059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 rot="21388349">
            <a:off x="7649330" y="2017920"/>
            <a:ext cx="330826" cy="332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 rot="21388349">
            <a:off x="7864881" y="4051558"/>
            <a:ext cx="266380" cy="2663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 rot="21388349">
            <a:off x="7973735" y="3835613"/>
            <a:ext cx="102246" cy="1022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 rot="10836226">
            <a:off x="11859924" y="3224302"/>
            <a:ext cx="270358" cy="2717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 rot="21388349">
            <a:off x="11701787" y="3780933"/>
            <a:ext cx="147986" cy="1479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 rot="10836226">
            <a:off x="10306369" y="1382654"/>
            <a:ext cx="271782" cy="2717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 rot="10836226" flipH="1">
            <a:off x="9849128" y="1618542"/>
            <a:ext cx="61186" cy="61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 rot="21388349">
            <a:off x="11572996" y="2382955"/>
            <a:ext cx="149410" cy="1479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 rot="21388349">
            <a:off x="4677801" y="3936681"/>
            <a:ext cx="194774" cy="1947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1136831" y="5064803"/>
            <a:ext cx="2439880" cy="975903"/>
            <a:chOff x="1069049" y="4125511"/>
            <a:chExt cx="1989370" cy="925406"/>
          </a:xfrm>
        </p:grpSpPr>
        <p:sp>
          <p:nvSpPr>
            <p:cNvPr id="38" name="文本框 37"/>
            <p:cNvSpPr txBox="1"/>
            <p:nvPr/>
          </p:nvSpPr>
          <p:spPr>
            <a:xfrm>
              <a:off x="1298191" y="4125511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069049" y="4525585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5196825" y="5084893"/>
            <a:ext cx="2439880" cy="975903"/>
            <a:chOff x="4918779" y="4144213"/>
            <a:chExt cx="1989370" cy="925406"/>
          </a:xfrm>
        </p:grpSpPr>
        <p:sp>
          <p:nvSpPr>
            <p:cNvPr id="39" name="文本框 38"/>
            <p:cNvSpPr txBox="1"/>
            <p:nvPr/>
          </p:nvSpPr>
          <p:spPr>
            <a:xfrm>
              <a:off x="5199480" y="4144213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4918779" y="4544287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9256820" y="5084893"/>
            <a:ext cx="2439880" cy="975903"/>
            <a:chOff x="8768509" y="4144213"/>
            <a:chExt cx="1989370" cy="925406"/>
          </a:xfrm>
        </p:grpSpPr>
        <p:sp>
          <p:nvSpPr>
            <p:cNvPr id="40" name="文本框 39"/>
            <p:cNvSpPr txBox="1"/>
            <p:nvPr/>
          </p:nvSpPr>
          <p:spPr>
            <a:xfrm>
              <a:off x="8997651" y="4144213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68509" y="4544287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71418" y="2002727"/>
            <a:ext cx="2570706" cy="2569274"/>
            <a:chOff x="728641" y="1205442"/>
            <a:chExt cx="3005233" cy="3003559"/>
          </a:xfrm>
        </p:grpSpPr>
        <p:sp>
          <p:nvSpPr>
            <p:cNvPr id="6" name="椭圆 5"/>
            <p:cNvSpPr/>
            <p:nvPr/>
          </p:nvSpPr>
          <p:spPr bwMode="auto">
            <a:xfrm>
              <a:off x="728641" y="1205442"/>
              <a:ext cx="3005233" cy="30035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859852" y="1296963"/>
              <a:ext cx="2788466" cy="2788466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31412" y="2002727"/>
            <a:ext cx="2570706" cy="2569274"/>
            <a:chOff x="4788635" y="1205442"/>
            <a:chExt cx="3005234" cy="3003559"/>
          </a:xfrm>
        </p:grpSpPr>
        <p:sp>
          <p:nvSpPr>
            <p:cNvPr id="11" name="椭圆 10"/>
            <p:cNvSpPr/>
            <p:nvPr/>
          </p:nvSpPr>
          <p:spPr bwMode="auto">
            <a:xfrm>
              <a:off x="4788635" y="1205442"/>
              <a:ext cx="3005234" cy="300355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4924858" y="1296963"/>
              <a:ext cx="2788466" cy="278846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199669" y="2010984"/>
            <a:ext cx="2554182" cy="2552760"/>
            <a:chOff x="8848630" y="1205442"/>
            <a:chExt cx="3005233" cy="3003559"/>
          </a:xfrm>
        </p:grpSpPr>
        <p:sp>
          <p:nvSpPr>
            <p:cNvPr id="15" name="椭圆 14"/>
            <p:cNvSpPr/>
            <p:nvPr/>
          </p:nvSpPr>
          <p:spPr bwMode="auto">
            <a:xfrm>
              <a:off x="8848630" y="1205442"/>
              <a:ext cx="3005233" cy="30035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8971757" y="1296963"/>
              <a:ext cx="2788466" cy="2788466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6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AutoShape 1"/>
          <p:cNvSpPr>
            <a:spLocks/>
          </p:cNvSpPr>
          <p:nvPr/>
        </p:nvSpPr>
        <p:spPr bwMode="auto">
          <a:xfrm>
            <a:off x="957263" y="3834385"/>
            <a:ext cx="5158270" cy="713244"/>
          </a:xfrm>
          <a:prstGeom prst="roundRect">
            <a:avLst>
              <a:gd name="adj" fmla="val 49361"/>
            </a:avLst>
          </a:pr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defTabSz="274566">
              <a:lnSpc>
                <a:spcPct val="120000"/>
              </a:lnSpc>
              <a:defRPr/>
            </a:pPr>
            <a:endParaRPr lang="es-ES" sz="1600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74" name="AutoShape 2"/>
          <p:cNvSpPr>
            <a:spLocks/>
          </p:cNvSpPr>
          <p:nvPr/>
        </p:nvSpPr>
        <p:spPr bwMode="auto">
          <a:xfrm>
            <a:off x="6703437" y="3834385"/>
            <a:ext cx="5342513" cy="713244"/>
          </a:xfrm>
          <a:prstGeom prst="roundRect">
            <a:avLst>
              <a:gd name="adj" fmla="val 49361"/>
            </a:avLst>
          </a:pr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defTabSz="274566">
              <a:lnSpc>
                <a:spcPct val="120000"/>
              </a:lnSpc>
              <a:defRPr/>
            </a:pPr>
            <a:endParaRPr lang="es-ES" sz="1600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76" name="AutoShape 4"/>
          <p:cNvSpPr>
            <a:spLocks/>
          </p:cNvSpPr>
          <p:nvPr/>
        </p:nvSpPr>
        <p:spPr bwMode="auto">
          <a:xfrm>
            <a:off x="2990501" y="4075678"/>
            <a:ext cx="1646740" cy="2306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0"/>
          <a:lstStyle/>
          <a:p>
            <a:pPr algn="ctr" defTabSz="304411">
              <a:lnSpc>
                <a:spcPct val="120000"/>
              </a:lnSpc>
              <a:spcBef>
                <a:spcPts val="799"/>
              </a:spcBef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79" name="AutoShape 7"/>
          <p:cNvSpPr>
            <a:spLocks/>
          </p:cNvSpPr>
          <p:nvPr/>
        </p:nvSpPr>
        <p:spPr bwMode="auto">
          <a:xfrm>
            <a:off x="8638775" y="4075678"/>
            <a:ext cx="1646740" cy="2306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0"/>
          <a:lstStyle/>
          <a:p>
            <a:pPr algn="ctr" defTabSz="304411">
              <a:lnSpc>
                <a:spcPct val="120000"/>
              </a:lnSpc>
              <a:spcBef>
                <a:spcPts val="799"/>
              </a:spcBef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81" name="AutoShape 12"/>
          <p:cNvSpPr>
            <a:spLocks/>
          </p:cNvSpPr>
          <p:nvPr/>
        </p:nvSpPr>
        <p:spPr bwMode="auto">
          <a:xfrm>
            <a:off x="5367970" y="3145761"/>
            <a:ext cx="1045245" cy="1048229"/>
          </a:xfrm>
          <a:custGeom>
            <a:avLst/>
            <a:gdLst>
              <a:gd name="T0" fmla="+- 0 10816 32"/>
              <a:gd name="T1" fmla="*/ T0 w 21568"/>
              <a:gd name="T2" fmla="*/ 10800 h 21600"/>
              <a:gd name="T3" fmla="+- 0 10816 32"/>
              <a:gd name="T4" fmla="*/ T3 w 21568"/>
              <a:gd name="T5" fmla="*/ 10800 h 21600"/>
              <a:gd name="T6" fmla="+- 0 10816 32"/>
              <a:gd name="T7" fmla="*/ T6 w 21568"/>
              <a:gd name="T8" fmla="*/ 10800 h 21600"/>
              <a:gd name="T9" fmla="+- 0 10816 32"/>
              <a:gd name="T10" fmla="*/ T9 w 2156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68" h="21600">
                <a:moveTo>
                  <a:pt x="21409" y="0"/>
                </a:moveTo>
                <a:cubicBezTo>
                  <a:pt x="18161" y="0"/>
                  <a:pt x="14923" y="755"/>
                  <a:pt x="11945" y="2220"/>
                </a:cubicBezTo>
                <a:cubicBezTo>
                  <a:pt x="11786" y="2334"/>
                  <a:pt x="11610" y="2421"/>
                  <a:pt x="11419" y="2466"/>
                </a:cubicBezTo>
                <a:cubicBezTo>
                  <a:pt x="9667" y="3389"/>
                  <a:pt x="8018" y="4575"/>
                  <a:pt x="6525" y="6016"/>
                </a:cubicBezTo>
                <a:cubicBezTo>
                  <a:pt x="6393" y="6245"/>
                  <a:pt x="6208" y="6432"/>
                  <a:pt x="5979" y="6565"/>
                </a:cubicBezTo>
                <a:cubicBezTo>
                  <a:pt x="4514" y="8085"/>
                  <a:pt x="3317" y="9765"/>
                  <a:pt x="2390" y="11552"/>
                </a:cubicBezTo>
                <a:cubicBezTo>
                  <a:pt x="2351" y="11676"/>
                  <a:pt x="2294" y="11792"/>
                  <a:pt x="2225" y="11902"/>
                </a:cubicBezTo>
                <a:cubicBezTo>
                  <a:pt x="714" y="14948"/>
                  <a:pt x="-32" y="18275"/>
                  <a:pt x="0" y="21599"/>
                </a:cubicBezTo>
                <a:cubicBezTo>
                  <a:pt x="12266" y="21599"/>
                  <a:pt x="17378" y="21599"/>
                  <a:pt x="17378" y="21599"/>
                </a:cubicBezTo>
                <a:cubicBezTo>
                  <a:pt x="17378" y="19273"/>
                  <a:pt x="19240" y="17410"/>
                  <a:pt x="21568" y="17410"/>
                </a:cubicBezTo>
                <a:cubicBezTo>
                  <a:pt x="21568" y="5"/>
                  <a:pt x="21568" y="442"/>
                  <a:pt x="21568" y="6"/>
                </a:cubicBezTo>
                <a:cubicBezTo>
                  <a:pt x="21515" y="6"/>
                  <a:pt x="21462" y="0"/>
                  <a:pt x="21409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defTabSz="429756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2" name="AutoShape 13"/>
          <p:cNvSpPr>
            <a:spLocks/>
          </p:cNvSpPr>
          <p:nvPr/>
        </p:nvSpPr>
        <p:spPr bwMode="auto">
          <a:xfrm>
            <a:off x="5365731" y="4193989"/>
            <a:ext cx="1045245" cy="1027340"/>
          </a:xfrm>
          <a:custGeom>
            <a:avLst/>
            <a:gdLst>
              <a:gd name="T0" fmla="*/ 10800 w 21600"/>
              <a:gd name="T1" fmla="*/ 10779 h 21559"/>
              <a:gd name="T2" fmla="*/ 10800 w 21600"/>
              <a:gd name="T3" fmla="*/ 10779 h 21559"/>
              <a:gd name="T4" fmla="*/ 10800 w 21600"/>
              <a:gd name="T5" fmla="*/ 10779 h 21559"/>
              <a:gd name="T6" fmla="*/ 10800 w 21600"/>
              <a:gd name="T7" fmla="*/ 10779 h 2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59">
                <a:moveTo>
                  <a:pt x="0" y="0"/>
                </a:moveTo>
                <a:cubicBezTo>
                  <a:pt x="53" y="5502"/>
                  <a:pt x="2137" y="10988"/>
                  <a:pt x="6271" y="15186"/>
                </a:cubicBezTo>
                <a:cubicBezTo>
                  <a:pt x="10500" y="19481"/>
                  <a:pt x="16056" y="21599"/>
                  <a:pt x="21600" y="21558"/>
                </a:cubicBezTo>
                <a:cubicBezTo>
                  <a:pt x="21600" y="9859"/>
                  <a:pt x="21600" y="4260"/>
                  <a:pt x="21600" y="4260"/>
                </a:cubicBezTo>
                <a:cubicBezTo>
                  <a:pt x="19268" y="4260"/>
                  <a:pt x="17404" y="2333"/>
                  <a:pt x="17404" y="0"/>
                </a:cubicBezTo>
                <a:cubicBezTo>
                  <a:pt x="0" y="0"/>
                  <a:pt x="444" y="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defTabSz="429756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3" name="AutoShape 14"/>
          <p:cNvSpPr>
            <a:spLocks/>
          </p:cNvSpPr>
          <p:nvPr/>
        </p:nvSpPr>
        <p:spPr bwMode="auto">
          <a:xfrm>
            <a:off x="6413215" y="3145761"/>
            <a:ext cx="1029578" cy="1048229"/>
          </a:xfrm>
          <a:custGeom>
            <a:avLst/>
            <a:gdLst>
              <a:gd name="T0" fmla="*/ 10773 w 21546"/>
              <a:gd name="T1" fmla="*/ 10800 h 21600"/>
              <a:gd name="T2" fmla="*/ 10773 w 21546"/>
              <a:gd name="T3" fmla="*/ 10800 h 21600"/>
              <a:gd name="T4" fmla="*/ 10773 w 21546"/>
              <a:gd name="T5" fmla="*/ 10800 h 21600"/>
              <a:gd name="T6" fmla="*/ 10773 w 21546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46" h="21600">
                <a:moveTo>
                  <a:pt x="0" y="0"/>
                </a:moveTo>
                <a:cubicBezTo>
                  <a:pt x="0" y="12337"/>
                  <a:pt x="0" y="17409"/>
                  <a:pt x="0" y="17409"/>
                </a:cubicBezTo>
                <a:cubicBezTo>
                  <a:pt x="2328" y="17409"/>
                  <a:pt x="4253" y="19272"/>
                  <a:pt x="4253" y="21599"/>
                </a:cubicBezTo>
                <a:cubicBezTo>
                  <a:pt x="21545" y="21599"/>
                  <a:pt x="21007" y="21599"/>
                  <a:pt x="21544" y="21599"/>
                </a:cubicBezTo>
                <a:cubicBezTo>
                  <a:pt x="21600" y="16054"/>
                  <a:pt x="19487" y="10491"/>
                  <a:pt x="15193" y="6260"/>
                </a:cubicBezTo>
                <a:cubicBezTo>
                  <a:pt x="10994" y="2124"/>
                  <a:pt x="5503" y="39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defTabSz="429756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4" name="AutoShape 15"/>
          <p:cNvSpPr>
            <a:spLocks/>
          </p:cNvSpPr>
          <p:nvPr/>
        </p:nvSpPr>
        <p:spPr bwMode="auto">
          <a:xfrm>
            <a:off x="6410978" y="4193989"/>
            <a:ext cx="1030323" cy="1027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264" y="0"/>
                </a:moveTo>
                <a:cubicBezTo>
                  <a:pt x="4264" y="2337"/>
                  <a:pt x="2334" y="4268"/>
                  <a:pt x="0" y="4268"/>
                </a:cubicBezTo>
                <a:cubicBezTo>
                  <a:pt x="0" y="21599"/>
                  <a:pt x="0" y="21053"/>
                  <a:pt x="0" y="21600"/>
                </a:cubicBezTo>
                <a:cubicBezTo>
                  <a:pt x="5517" y="21559"/>
                  <a:pt x="11022" y="19436"/>
                  <a:pt x="15232" y="15216"/>
                </a:cubicBezTo>
                <a:cubicBezTo>
                  <a:pt x="19427" y="11009"/>
                  <a:pt x="21545" y="5512"/>
                  <a:pt x="21599" y="0"/>
                </a:cubicBezTo>
                <a:cubicBezTo>
                  <a:pt x="9836" y="0"/>
                  <a:pt x="4264" y="0"/>
                  <a:pt x="426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defTabSz="429756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AutoShape 16"/>
          <p:cNvSpPr>
            <a:spLocks/>
          </p:cNvSpPr>
          <p:nvPr/>
        </p:nvSpPr>
        <p:spPr bwMode="auto">
          <a:xfrm>
            <a:off x="6412471" y="2840618"/>
            <a:ext cx="1514523" cy="154660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6131"/>
                </a:moveTo>
                <a:cubicBezTo>
                  <a:pt x="0" y="0"/>
                  <a:pt x="0" y="0"/>
                  <a:pt x="0" y="0"/>
                </a:cubicBezTo>
                <a:cubicBezTo>
                  <a:pt x="10685" y="0"/>
                  <a:pt x="19302" y="8437"/>
                  <a:pt x="19359" y="18900"/>
                </a:cubicBezTo>
                <a:cubicBezTo>
                  <a:pt x="21599" y="18900"/>
                  <a:pt x="21599" y="18900"/>
                  <a:pt x="21599" y="18900"/>
                </a:cubicBezTo>
                <a:cubicBezTo>
                  <a:pt x="16372" y="21599"/>
                  <a:pt x="16372" y="21599"/>
                  <a:pt x="16372" y="21599"/>
                </a:cubicBezTo>
                <a:cubicBezTo>
                  <a:pt x="11144" y="18900"/>
                  <a:pt x="11144" y="18900"/>
                  <a:pt x="11144" y="18900"/>
                </a:cubicBezTo>
                <a:cubicBezTo>
                  <a:pt x="13327" y="18900"/>
                  <a:pt x="13327" y="18900"/>
                  <a:pt x="13327" y="18900"/>
                </a:cubicBezTo>
                <a:cubicBezTo>
                  <a:pt x="13212" y="11812"/>
                  <a:pt x="7353" y="6131"/>
                  <a:pt x="114" y="6131"/>
                </a:cubicBezTo>
                <a:cubicBezTo>
                  <a:pt x="57" y="6131"/>
                  <a:pt x="57" y="6131"/>
                  <a:pt x="0" y="61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AutoShape 17"/>
          <p:cNvSpPr>
            <a:spLocks/>
          </p:cNvSpPr>
          <p:nvPr/>
        </p:nvSpPr>
        <p:spPr bwMode="auto">
          <a:xfrm>
            <a:off x="5056859" y="2675738"/>
            <a:ext cx="1549588" cy="1522729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907" y="2342"/>
                </a:moveTo>
                <a:cubicBezTo>
                  <a:pt x="8471" y="2342"/>
                  <a:pt x="0" y="10971"/>
                  <a:pt x="0" y="21600"/>
                </a:cubicBezTo>
                <a:cubicBezTo>
                  <a:pt x="5890" y="21600"/>
                  <a:pt x="5890" y="21600"/>
                  <a:pt x="5890" y="21600"/>
                </a:cubicBezTo>
                <a:cubicBezTo>
                  <a:pt x="5947" y="14400"/>
                  <a:pt x="11725" y="8571"/>
                  <a:pt x="18794" y="8571"/>
                </a:cubicBezTo>
                <a:cubicBezTo>
                  <a:pt x="18794" y="8571"/>
                  <a:pt x="18850" y="8571"/>
                  <a:pt x="18907" y="8571"/>
                </a:cubicBezTo>
                <a:cubicBezTo>
                  <a:pt x="18907" y="10400"/>
                  <a:pt x="18907" y="10400"/>
                  <a:pt x="18907" y="10400"/>
                </a:cubicBezTo>
                <a:cubicBezTo>
                  <a:pt x="21600" y="5200"/>
                  <a:pt x="21600" y="5200"/>
                  <a:pt x="21600" y="5200"/>
                </a:cubicBezTo>
                <a:cubicBezTo>
                  <a:pt x="18907" y="0"/>
                  <a:pt x="18907" y="0"/>
                  <a:pt x="18907" y="0"/>
                </a:cubicBezTo>
                <a:lnTo>
                  <a:pt x="18907" y="23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AutoShape 18"/>
          <p:cNvSpPr>
            <a:spLocks/>
          </p:cNvSpPr>
          <p:nvPr/>
        </p:nvSpPr>
        <p:spPr bwMode="auto">
          <a:xfrm>
            <a:off x="4895708" y="4008217"/>
            <a:ext cx="1516761" cy="15428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763"/>
                </a:moveTo>
                <a:cubicBezTo>
                  <a:pt x="2291" y="2763"/>
                  <a:pt x="2291" y="2763"/>
                  <a:pt x="2291" y="2763"/>
                </a:cubicBezTo>
                <a:cubicBezTo>
                  <a:pt x="2349" y="13196"/>
                  <a:pt x="11000" y="21599"/>
                  <a:pt x="21600" y="21599"/>
                </a:cubicBezTo>
                <a:cubicBezTo>
                  <a:pt x="21600" y="15509"/>
                  <a:pt x="21600" y="15509"/>
                  <a:pt x="21600" y="15509"/>
                </a:cubicBezTo>
                <a:cubicBezTo>
                  <a:pt x="21542" y="15509"/>
                  <a:pt x="21542" y="15509"/>
                  <a:pt x="21485" y="15509"/>
                </a:cubicBezTo>
                <a:cubicBezTo>
                  <a:pt x="14266" y="15509"/>
                  <a:pt x="8422" y="9813"/>
                  <a:pt x="8307" y="2763"/>
                </a:cubicBezTo>
                <a:cubicBezTo>
                  <a:pt x="10427" y="2763"/>
                  <a:pt x="10427" y="2763"/>
                  <a:pt x="10427" y="2763"/>
                </a:cubicBezTo>
                <a:cubicBezTo>
                  <a:pt x="5213" y="0"/>
                  <a:pt x="5213" y="0"/>
                  <a:pt x="5213" y="0"/>
                </a:cubicBezTo>
                <a:lnTo>
                  <a:pt x="0" y="27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defTabSz="429756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8" name="AutoShape 19"/>
          <p:cNvSpPr>
            <a:spLocks/>
          </p:cNvSpPr>
          <p:nvPr/>
        </p:nvSpPr>
        <p:spPr bwMode="auto">
          <a:xfrm>
            <a:off x="6219237" y="4270090"/>
            <a:ext cx="1546605" cy="14257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699" y="19403"/>
                </a:moveTo>
                <a:cubicBezTo>
                  <a:pt x="12768" y="19403"/>
                  <a:pt x="21037" y="10861"/>
                  <a:pt x="21600" y="122"/>
                </a:cubicBezTo>
                <a:cubicBezTo>
                  <a:pt x="18731" y="1769"/>
                  <a:pt x="18731" y="1769"/>
                  <a:pt x="18731" y="1769"/>
                </a:cubicBezTo>
                <a:cubicBezTo>
                  <a:pt x="15693" y="0"/>
                  <a:pt x="15693" y="0"/>
                  <a:pt x="15693" y="0"/>
                </a:cubicBezTo>
                <a:cubicBezTo>
                  <a:pt x="15075" y="7199"/>
                  <a:pt x="9562" y="12813"/>
                  <a:pt x="2812" y="12813"/>
                </a:cubicBezTo>
                <a:cubicBezTo>
                  <a:pt x="2756" y="12813"/>
                  <a:pt x="2756" y="12813"/>
                  <a:pt x="2699" y="12813"/>
                </a:cubicBezTo>
                <a:cubicBezTo>
                  <a:pt x="2699" y="10494"/>
                  <a:pt x="2699" y="10494"/>
                  <a:pt x="2699" y="10494"/>
                </a:cubicBezTo>
                <a:cubicBezTo>
                  <a:pt x="0" y="16047"/>
                  <a:pt x="0" y="16047"/>
                  <a:pt x="0" y="16047"/>
                </a:cubicBezTo>
                <a:cubicBezTo>
                  <a:pt x="2699" y="21600"/>
                  <a:pt x="2699" y="21600"/>
                  <a:pt x="2699" y="21600"/>
                </a:cubicBezTo>
                <a:lnTo>
                  <a:pt x="2699" y="194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pPr defTabSz="429756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Text Placeholder 7"/>
          <p:cNvSpPr txBox="1">
            <a:spLocks/>
          </p:cNvSpPr>
          <p:nvPr/>
        </p:nvSpPr>
        <p:spPr>
          <a:xfrm>
            <a:off x="2324920" y="2487726"/>
            <a:ext cx="1550528" cy="31889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628700" y="2894259"/>
            <a:ext cx="2246747" cy="60825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6" name="Rounded Rectangle 11"/>
          <p:cNvSpPr>
            <a:spLocks noChangeAspect="1"/>
          </p:cNvSpPr>
          <p:nvPr/>
        </p:nvSpPr>
        <p:spPr>
          <a:xfrm>
            <a:off x="4054350" y="2438100"/>
            <a:ext cx="676750" cy="67740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4108613" y="2523905"/>
            <a:ext cx="547828" cy="45209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09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8" name="Text Placeholder 7"/>
          <p:cNvSpPr txBox="1">
            <a:spLocks/>
          </p:cNvSpPr>
          <p:nvPr/>
        </p:nvSpPr>
        <p:spPr>
          <a:xfrm>
            <a:off x="9113963" y="2487726"/>
            <a:ext cx="1640780" cy="31889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9113963" y="2894259"/>
            <a:ext cx="2211029" cy="60825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0" name="Rounded Rectangle 23"/>
          <p:cNvSpPr>
            <a:spLocks noChangeAspect="1"/>
          </p:cNvSpPr>
          <p:nvPr/>
        </p:nvSpPr>
        <p:spPr>
          <a:xfrm>
            <a:off x="8310596" y="2438100"/>
            <a:ext cx="676750" cy="67740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8364860" y="2523905"/>
            <a:ext cx="547828" cy="45209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09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2" name="Text Placeholder 7"/>
          <p:cNvSpPr txBox="1">
            <a:spLocks/>
          </p:cNvSpPr>
          <p:nvPr/>
        </p:nvSpPr>
        <p:spPr>
          <a:xfrm>
            <a:off x="2324920" y="5118546"/>
            <a:ext cx="1550528" cy="31889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2"/>
          <p:cNvSpPr txBox="1">
            <a:spLocks/>
          </p:cNvSpPr>
          <p:nvPr/>
        </p:nvSpPr>
        <p:spPr>
          <a:xfrm>
            <a:off x="1628700" y="5525080"/>
            <a:ext cx="2246747" cy="60825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4" name="Rounded Rectangle 27"/>
          <p:cNvSpPr>
            <a:spLocks noChangeAspect="1"/>
          </p:cNvSpPr>
          <p:nvPr/>
        </p:nvSpPr>
        <p:spPr>
          <a:xfrm>
            <a:off x="4008474" y="5068920"/>
            <a:ext cx="676750" cy="67740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4062737" y="5154726"/>
            <a:ext cx="547828" cy="45209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09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9109075" y="5118546"/>
            <a:ext cx="1640780" cy="31889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9109075" y="5525080"/>
            <a:ext cx="2211029" cy="60825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Rounded Rectangle 16"/>
          <p:cNvSpPr>
            <a:spLocks noChangeAspect="1"/>
          </p:cNvSpPr>
          <p:nvPr/>
        </p:nvSpPr>
        <p:spPr>
          <a:xfrm>
            <a:off x="8310596" y="5068920"/>
            <a:ext cx="676750" cy="67740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8364860" y="5154726"/>
            <a:ext cx="547828" cy="45209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09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0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08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6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 autoUpdateAnimBg="0"/>
      <p:bldP spid="74" grpId="0" animBg="1" autoUpdateAnimBg="0"/>
      <p:bldP spid="76" grpId="0" autoUpdateAnimBg="0"/>
      <p:bldP spid="79" grpId="0" autoUpdateAnimBg="0"/>
      <p:bldP spid="85" grpId="0" animBg="1"/>
      <p:bldP spid="86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0" y="1604565"/>
            <a:ext cx="6489648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600101"/>
            <a:ext cx="6395889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2293" name="AutoShape 5" descr="image4.png"/>
          <p:cNvSpPr>
            <a:spLocks/>
          </p:cNvSpPr>
          <p:nvPr/>
        </p:nvSpPr>
        <p:spPr bwMode="auto">
          <a:xfrm>
            <a:off x="5176928" y="1226284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306404"/>
            <a:ext cx="1944216" cy="345638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212545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259425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1340360" y="5390000"/>
            <a:ext cx="325259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836133" y="5069269"/>
            <a:ext cx="175681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3" name="TextBox 15"/>
          <p:cNvSpPr txBox="1"/>
          <p:nvPr/>
        </p:nvSpPr>
        <p:spPr>
          <a:xfrm>
            <a:off x="8347443" y="5390000"/>
            <a:ext cx="341052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3" y="506926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TextBox 15"/>
          <p:cNvSpPr txBox="1"/>
          <p:nvPr/>
        </p:nvSpPr>
        <p:spPr>
          <a:xfrm>
            <a:off x="1172791" y="2737720"/>
            <a:ext cx="3420161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77126" y="241698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15"/>
          <p:cNvSpPr txBox="1"/>
          <p:nvPr/>
        </p:nvSpPr>
        <p:spPr>
          <a:xfrm>
            <a:off x="8347443" y="2737720"/>
            <a:ext cx="3410523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3" y="241698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95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50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图表 65"/>
          <p:cNvGraphicFramePr/>
          <p:nvPr>
            <p:extLst/>
          </p:nvPr>
        </p:nvGraphicFramePr>
        <p:xfrm>
          <a:off x="1773562" y="2176165"/>
          <a:ext cx="5774115" cy="3802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Freeform 19"/>
          <p:cNvSpPr>
            <a:spLocks/>
          </p:cNvSpPr>
          <p:nvPr/>
        </p:nvSpPr>
        <p:spPr bwMode="auto">
          <a:xfrm>
            <a:off x="2245611" y="4395220"/>
            <a:ext cx="675187" cy="1456915"/>
          </a:xfrm>
          <a:custGeom>
            <a:avLst/>
            <a:gdLst>
              <a:gd name="T0" fmla="*/ 379 w 488"/>
              <a:gd name="T1" fmla="*/ 1053 h 1053"/>
              <a:gd name="T2" fmla="*/ 109 w 488"/>
              <a:gd name="T3" fmla="*/ 1053 h 1053"/>
              <a:gd name="T4" fmla="*/ 109 w 488"/>
              <a:gd name="T5" fmla="*/ 247 h 1053"/>
              <a:gd name="T6" fmla="*/ 0 w 488"/>
              <a:gd name="T7" fmla="*/ 247 h 1053"/>
              <a:gd name="T8" fmla="*/ 241 w 488"/>
              <a:gd name="T9" fmla="*/ 0 h 1053"/>
              <a:gd name="T10" fmla="*/ 488 w 488"/>
              <a:gd name="T11" fmla="*/ 247 h 1053"/>
              <a:gd name="T12" fmla="*/ 379 w 488"/>
              <a:gd name="T13" fmla="*/ 247 h 1053"/>
              <a:gd name="T14" fmla="*/ 379 w 488"/>
              <a:gd name="T15" fmla="*/ 1053 h 1053"/>
              <a:gd name="T16" fmla="*/ 379 w 488"/>
              <a:gd name="T17" fmla="*/ 1053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1053">
                <a:moveTo>
                  <a:pt x="379" y="1053"/>
                </a:moveTo>
                <a:lnTo>
                  <a:pt x="109" y="1053"/>
                </a:lnTo>
                <a:lnTo>
                  <a:pt x="109" y="247"/>
                </a:lnTo>
                <a:lnTo>
                  <a:pt x="0" y="247"/>
                </a:lnTo>
                <a:lnTo>
                  <a:pt x="241" y="0"/>
                </a:lnTo>
                <a:lnTo>
                  <a:pt x="488" y="247"/>
                </a:lnTo>
                <a:lnTo>
                  <a:pt x="379" y="247"/>
                </a:lnTo>
                <a:lnTo>
                  <a:pt x="379" y="1053"/>
                </a:lnTo>
                <a:lnTo>
                  <a:pt x="379" y="10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3630382" y="3548893"/>
            <a:ext cx="675187" cy="1249377"/>
          </a:xfrm>
          <a:custGeom>
            <a:avLst/>
            <a:gdLst>
              <a:gd name="T0" fmla="*/ 115 w 488"/>
              <a:gd name="T1" fmla="*/ 0 h 903"/>
              <a:gd name="T2" fmla="*/ 379 w 488"/>
              <a:gd name="T3" fmla="*/ 0 h 903"/>
              <a:gd name="T4" fmla="*/ 379 w 488"/>
              <a:gd name="T5" fmla="*/ 662 h 903"/>
              <a:gd name="T6" fmla="*/ 488 w 488"/>
              <a:gd name="T7" fmla="*/ 662 h 903"/>
              <a:gd name="T8" fmla="*/ 247 w 488"/>
              <a:gd name="T9" fmla="*/ 903 h 903"/>
              <a:gd name="T10" fmla="*/ 0 w 488"/>
              <a:gd name="T11" fmla="*/ 662 h 903"/>
              <a:gd name="T12" fmla="*/ 115 w 488"/>
              <a:gd name="T13" fmla="*/ 662 h 903"/>
              <a:gd name="T14" fmla="*/ 115 w 488"/>
              <a:gd name="T15" fmla="*/ 0 h 903"/>
              <a:gd name="T16" fmla="*/ 115 w 488"/>
              <a:gd name="T17" fmla="*/ 0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903">
                <a:moveTo>
                  <a:pt x="115" y="0"/>
                </a:moveTo>
                <a:lnTo>
                  <a:pt x="379" y="0"/>
                </a:lnTo>
                <a:lnTo>
                  <a:pt x="379" y="662"/>
                </a:lnTo>
                <a:lnTo>
                  <a:pt x="488" y="662"/>
                </a:lnTo>
                <a:lnTo>
                  <a:pt x="247" y="903"/>
                </a:lnTo>
                <a:lnTo>
                  <a:pt x="0" y="662"/>
                </a:lnTo>
                <a:lnTo>
                  <a:pt x="115" y="662"/>
                </a:lnTo>
                <a:lnTo>
                  <a:pt x="115" y="0"/>
                </a:lnTo>
                <a:lnTo>
                  <a:pt x="11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6"/>
          <p:cNvSpPr>
            <a:spLocks/>
          </p:cNvSpPr>
          <p:nvPr/>
        </p:nvSpPr>
        <p:spPr bwMode="auto">
          <a:xfrm>
            <a:off x="5012577" y="4395220"/>
            <a:ext cx="673803" cy="1456915"/>
          </a:xfrm>
          <a:custGeom>
            <a:avLst/>
            <a:gdLst>
              <a:gd name="T0" fmla="*/ 373 w 487"/>
              <a:gd name="T1" fmla="*/ 1053 h 1053"/>
              <a:gd name="T2" fmla="*/ 109 w 487"/>
              <a:gd name="T3" fmla="*/ 1053 h 1053"/>
              <a:gd name="T4" fmla="*/ 109 w 487"/>
              <a:gd name="T5" fmla="*/ 247 h 1053"/>
              <a:gd name="T6" fmla="*/ 0 w 487"/>
              <a:gd name="T7" fmla="*/ 247 h 1053"/>
              <a:gd name="T8" fmla="*/ 241 w 487"/>
              <a:gd name="T9" fmla="*/ 0 h 1053"/>
              <a:gd name="T10" fmla="*/ 487 w 487"/>
              <a:gd name="T11" fmla="*/ 247 h 1053"/>
              <a:gd name="T12" fmla="*/ 373 w 487"/>
              <a:gd name="T13" fmla="*/ 247 h 1053"/>
              <a:gd name="T14" fmla="*/ 373 w 487"/>
              <a:gd name="T15" fmla="*/ 1053 h 1053"/>
              <a:gd name="T16" fmla="*/ 373 w 487"/>
              <a:gd name="T17" fmla="*/ 1053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7" h="1053">
                <a:moveTo>
                  <a:pt x="373" y="1053"/>
                </a:moveTo>
                <a:lnTo>
                  <a:pt x="109" y="1053"/>
                </a:lnTo>
                <a:lnTo>
                  <a:pt x="109" y="247"/>
                </a:lnTo>
                <a:lnTo>
                  <a:pt x="0" y="247"/>
                </a:lnTo>
                <a:lnTo>
                  <a:pt x="241" y="0"/>
                </a:lnTo>
                <a:lnTo>
                  <a:pt x="487" y="247"/>
                </a:lnTo>
                <a:lnTo>
                  <a:pt x="373" y="247"/>
                </a:lnTo>
                <a:lnTo>
                  <a:pt x="373" y="1053"/>
                </a:lnTo>
                <a:lnTo>
                  <a:pt x="373" y="10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>
            <a:off x="6397348" y="3085791"/>
            <a:ext cx="675187" cy="1663069"/>
          </a:xfrm>
          <a:custGeom>
            <a:avLst/>
            <a:gdLst>
              <a:gd name="T0" fmla="*/ 115 w 488"/>
              <a:gd name="T1" fmla="*/ 0 h 1202"/>
              <a:gd name="T2" fmla="*/ 379 w 488"/>
              <a:gd name="T3" fmla="*/ 0 h 1202"/>
              <a:gd name="T4" fmla="*/ 379 w 488"/>
              <a:gd name="T5" fmla="*/ 955 h 1202"/>
              <a:gd name="T6" fmla="*/ 488 w 488"/>
              <a:gd name="T7" fmla="*/ 955 h 1202"/>
              <a:gd name="T8" fmla="*/ 247 w 488"/>
              <a:gd name="T9" fmla="*/ 1202 h 1202"/>
              <a:gd name="T10" fmla="*/ 0 w 488"/>
              <a:gd name="T11" fmla="*/ 955 h 1202"/>
              <a:gd name="T12" fmla="*/ 115 w 488"/>
              <a:gd name="T13" fmla="*/ 955 h 1202"/>
              <a:gd name="T14" fmla="*/ 115 w 488"/>
              <a:gd name="T15" fmla="*/ 0 h 1202"/>
              <a:gd name="T16" fmla="*/ 115 w 488"/>
              <a:gd name="T17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1202">
                <a:moveTo>
                  <a:pt x="115" y="0"/>
                </a:moveTo>
                <a:lnTo>
                  <a:pt x="379" y="0"/>
                </a:lnTo>
                <a:lnTo>
                  <a:pt x="379" y="955"/>
                </a:lnTo>
                <a:lnTo>
                  <a:pt x="488" y="955"/>
                </a:lnTo>
                <a:lnTo>
                  <a:pt x="247" y="1202"/>
                </a:lnTo>
                <a:lnTo>
                  <a:pt x="0" y="955"/>
                </a:lnTo>
                <a:lnTo>
                  <a:pt x="115" y="955"/>
                </a:lnTo>
                <a:lnTo>
                  <a:pt x="115" y="0"/>
                </a:lnTo>
                <a:lnTo>
                  <a:pt x="11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57606" y="3331110"/>
            <a:ext cx="1547287" cy="2585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98480" y="5912455"/>
            <a:ext cx="872920" cy="276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12517" y="5912455"/>
            <a:ext cx="872920" cy="276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31516" y="5912455"/>
            <a:ext cx="872920" cy="276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46051" y="5912455"/>
            <a:ext cx="872920" cy="276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229575" y="3724720"/>
            <a:ext cx="337981" cy="307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29575" y="4326606"/>
            <a:ext cx="337981" cy="307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29575" y="4928493"/>
            <a:ext cx="337981" cy="3072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29575" y="5530379"/>
            <a:ext cx="337981" cy="3072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09873" y="3712827"/>
            <a:ext cx="2119680" cy="4296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609873" y="4325743"/>
            <a:ext cx="2119680" cy="4296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13625" y="4923243"/>
            <a:ext cx="2115928" cy="4296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614559" y="5521828"/>
            <a:ext cx="2083078" cy="4296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6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282" y="2619424"/>
            <a:ext cx="12854189" cy="11958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47188" rtlCol="0" anchor="ctr">
            <a:normAutofit/>
          </a:bodyPr>
          <a:lstStyle/>
          <a:p>
            <a:pPr algn="ctr"/>
            <a:endParaRPr lang="zh-CN" altLang="en-US" sz="200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1435845" y="2240558"/>
            <a:ext cx="2733278" cy="2151296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69437" rtlCol="0" anchor="ctr">
            <a:noAutofit/>
          </a:bodyPr>
          <a:lstStyle/>
          <a:p>
            <a:pPr lvl="0"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65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/>
          <p:nvPr>
            <p:custDataLst>
              <p:tags r:id="rId4"/>
            </p:custDataLst>
          </p:nvPr>
        </p:nvSpPr>
        <p:spPr>
          <a:xfrm>
            <a:off x="5694010" y="2860457"/>
            <a:ext cx="2535813" cy="7075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3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6965666" y="3882865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95117" y="3882865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65666" y="4152492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5117" y="4152492"/>
            <a:ext cx="1609415" cy="2151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4" lvl="1" indent="-171404" algn="ctr">
              <a:buFont typeface="Arial" panose="020B0604020202020204" pitchFamily="34" charset="0"/>
              <a:buChar char="•"/>
            </a:pPr>
            <a:r>
              <a:rPr lang="zh-CN" altLang="en-US" sz="139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8533726"/>
      </p:ext>
    </p:extLst>
  </p:cSld>
  <p:clrMapOvr>
    <a:masterClrMapping/>
  </p:clrMapOvr>
  <p:transition spd="slow" advTm="0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8"/>
          <p:cNvSpPr>
            <a:spLocks noChangeArrowheads="1"/>
          </p:cNvSpPr>
          <p:nvPr/>
        </p:nvSpPr>
        <p:spPr bwMode="auto">
          <a:xfrm>
            <a:off x="6429376" y="1289829"/>
            <a:ext cx="5760640" cy="56770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2804031"/>
            <a:ext cx="12858750" cy="394002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39"/>
          <p:cNvSpPr txBox="1"/>
          <p:nvPr/>
        </p:nvSpPr>
        <p:spPr>
          <a:xfrm>
            <a:off x="1192477" y="3156375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39"/>
          <p:cNvSpPr txBox="1"/>
          <p:nvPr/>
        </p:nvSpPr>
        <p:spPr>
          <a:xfrm>
            <a:off x="1192477" y="4318324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1" name="TextBox 39"/>
          <p:cNvSpPr txBox="1"/>
          <p:nvPr/>
        </p:nvSpPr>
        <p:spPr>
          <a:xfrm>
            <a:off x="1192477" y="5480273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Rectangle 9"/>
          <p:cNvSpPr>
            <a:spLocks/>
          </p:cNvSpPr>
          <p:nvPr/>
        </p:nvSpPr>
        <p:spPr>
          <a:xfrm>
            <a:off x="5462015" y="3455220"/>
            <a:ext cx="3587978" cy="26376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10"/>
          <p:cNvSpPr>
            <a:spLocks/>
          </p:cNvSpPr>
          <p:nvPr/>
        </p:nvSpPr>
        <p:spPr>
          <a:xfrm>
            <a:off x="9293720" y="3455220"/>
            <a:ext cx="3585717" cy="263764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1192477" y="1282953"/>
            <a:ext cx="41790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2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/>
      <p:bldP spid="2" grpId="0" animBg="1"/>
      <p:bldP spid="19" grpId="0"/>
      <p:bldP spid="20" grpId="0"/>
      <p:bldP spid="21" grpId="0"/>
      <p:bldP spid="9" grpId="0" animBg="1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4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03546" y="1573789"/>
            <a:ext cx="5442405" cy="4722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884237" y="1573789"/>
            <a:ext cx="5719309" cy="47227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30442" y="3351749"/>
            <a:ext cx="1166868" cy="1166868"/>
            <a:chOff x="2802802" y="3178129"/>
            <a:chExt cx="1106424" cy="1106424"/>
          </a:xfrm>
        </p:grpSpPr>
        <p:sp>
          <p:nvSpPr>
            <p:cNvPr id="13" name="Rounded Rectangle 12"/>
            <p:cNvSpPr/>
            <p:nvPr/>
          </p:nvSpPr>
          <p:spPr>
            <a:xfrm>
              <a:off x="2802802" y="3178129"/>
              <a:ext cx="1106424" cy="110642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117"/>
            <p:cNvSpPr>
              <a:spLocks/>
            </p:cNvSpPr>
            <p:nvPr/>
          </p:nvSpPr>
          <p:spPr bwMode="auto">
            <a:xfrm>
              <a:off x="3024883" y="3465491"/>
              <a:ext cx="679846" cy="561193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 sz="1582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6939097" y="2624283"/>
            <a:ext cx="2564805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39097" y="3176146"/>
            <a:ext cx="4674854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1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7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11634" y="1729712"/>
            <a:ext cx="3306355" cy="4791153"/>
            <a:chOff x="612503" y="1412965"/>
            <a:chExt cx="3448595" cy="4997269"/>
          </a:xfrm>
        </p:grpSpPr>
        <p:sp>
          <p:nvSpPr>
            <p:cNvPr id="53" name="Rectangle 52"/>
            <p:cNvSpPr/>
            <p:nvPr/>
          </p:nvSpPr>
          <p:spPr>
            <a:xfrm>
              <a:off x="612503" y="1412965"/>
              <a:ext cx="3081384" cy="46779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28039" y="1604552"/>
              <a:ext cx="3081384" cy="4677953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79714" y="1732280"/>
              <a:ext cx="3081384" cy="4677954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Oval 55"/>
          <p:cNvSpPr/>
          <p:nvPr/>
        </p:nvSpPr>
        <p:spPr>
          <a:xfrm>
            <a:off x="6581883" y="212059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581883" y="3378920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81883" y="4637247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3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581883" y="589557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4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197960" y="2018676"/>
            <a:ext cx="1031858" cy="511107"/>
            <a:chOff x="4928372" y="1814284"/>
            <a:chExt cx="978408" cy="484632"/>
          </a:xfrm>
        </p:grpSpPr>
        <p:sp>
          <p:nvSpPr>
            <p:cNvPr id="6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929924" y="1856545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197960" y="5793656"/>
            <a:ext cx="1031858" cy="511107"/>
            <a:chOff x="4928372" y="5399956"/>
            <a:chExt cx="978408" cy="484632"/>
          </a:xfrm>
        </p:grpSpPr>
        <p:sp>
          <p:nvSpPr>
            <p:cNvPr id="64" name="Pentagon 63"/>
            <p:cNvSpPr/>
            <p:nvPr/>
          </p:nvSpPr>
          <p:spPr>
            <a:xfrm>
              <a:off x="4928372" y="5399956"/>
              <a:ext cx="978408" cy="484632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29924" y="5442217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97960" y="4535330"/>
            <a:ext cx="1031858" cy="511107"/>
            <a:chOff x="4928372" y="4204732"/>
            <a:chExt cx="978408" cy="484632"/>
          </a:xfrm>
        </p:grpSpPr>
        <p:sp>
          <p:nvSpPr>
            <p:cNvPr id="67" name="Pentagon 66"/>
            <p:cNvSpPr/>
            <p:nvPr/>
          </p:nvSpPr>
          <p:spPr>
            <a:xfrm>
              <a:off x="4928372" y="4204732"/>
              <a:ext cx="978408" cy="484632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929924" y="4246353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197960" y="3277003"/>
            <a:ext cx="1031858" cy="511107"/>
            <a:chOff x="4928372" y="3009508"/>
            <a:chExt cx="978408" cy="484632"/>
          </a:xfrm>
        </p:grpSpPr>
        <p:sp>
          <p:nvSpPr>
            <p:cNvPr id="70" name="Pentagon 69"/>
            <p:cNvSpPr/>
            <p:nvPr/>
          </p:nvSpPr>
          <p:spPr>
            <a:xfrm>
              <a:off x="4928372" y="3009508"/>
              <a:ext cx="978408" cy="484632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929924" y="3046076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042793" y="1847033"/>
            <a:ext cx="4867688" cy="854392"/>
            <a:chOff x="6677642" y="1782217"/>
            <a:chExt cx="4615543" cy="810135"/>
          </a:xfrm>
        </p:grpSpPr>
        <p:sp>
          <p:nvSpPr>
            <p:cNvPr id="73" name="TextBox 72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042792" y="3105359"/>
            <a:ext cx="4867688" cy="854393"/>
            <a:chOff x="6677642" y="1782217"/>
            <a:chExt cx="4615543" cy="810135"/>
          </a:xfrm>
        </p:grpSpPr>
        <p:sp>
          <p:nvSpPr>
            <p:cNvPr id="76" name="TextBox 75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042791" y="4363686"/>
            <a:ext cx="4867688" cy="854393"/>
            <a:chOff x="6677642" y="1782217"/>
            <a:chExt cx="4615543" cy="810135"/>
          </a:xfrm>
        </p:grpSpPr>
        <p:sp>
          <p:nvSpPr>
            <p:cNvPr id="79" name="TextBox 78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042791" y="5622013"/>
            <a:ext cx="4867688" cy="854393"/>
            <a:chOff x="6677642" y="1782217"/>
            <a:chExt cx="4615543" cy="810135"/>
          </a:xfrm>
        </p:grpSpPr>
        <p:sp>
          <p:nvSpPr>
            <p:cNvPr id="82" name="TextBox 81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84" name="Straight Connector 83"/>
          <p:cNvCxnSpPr>
            <a:stCxn id="56" idx="4"/>
            <a:endCxn id="57" idx="0"/>
          </p:cNvCxnSpPr>
          <p:nvPr/>
        </p:nvCxnSpPr>
        <p:spPr>
          <a:xfrm>
            <a:off x="6735520" y="2427866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7" idx="4"/>
            <a:endCxn id="58" idx="0"/>
          </p:cNvCxnSpPr>
          <p:nvPr/>
        </p:nvCxnSpPr>
        <p:spPr>
          <a:xfrm>
            <a:off x="6735520" y="3686193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8" idx="4"/>
            <a:endCxn id="59" idx="0"/>
          </p:cNvCxnSpPr>
          <p:nvPr/>
        </p:nvCxnSpPr>
        <p:spPr>
          <a:xfrm>
            <a:off x="6735520" y="4944520"/>
            <a:ext cx="0" cy="951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71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49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1924050" y="4115966"/>
            <a:ext cx="90106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THANK YOU</a:t>
            </a:r>
            <a:endParaRPr lang="zh-CN" altLang="en-US" sz="60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2320237" y="3732535"/>
            <a:ext cx="82182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8" name="Oval 22"/>
          <p:cNvSpPr/>
          <p:nvPr/>
        </p:nvSpPr>
        <p:spPr>
          <a:xfrm>
            <a:off x="4351809" y="2156537"/>
            <a:ext cx="1302122" cy="1302122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2000"/>
                </a:schemeClr>
              </a:gs>
              <a:gs pos="13000">
                <a:srgbClr val="000000">
                  <a:tint val="0"/>
                </a:srgbClr>
              </a:gs>
            </a:gsLst>
            <a:lin ang="2700000" scaled="1"/>
            <a:tileRect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68000"/>
                  </a:schemeClr>
                </a:gs>
              </a:gsLst>
              <a:lin ang="2700000" scaled="0"/>
            </a:gradFill>
          </a:ln>
          <a:effectLst>
            <a:outerShdw blurRad="3048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1"/>
                </a:solidFill>
                <a:latin typeface="Impact" panose="020B0806030902050204" pitchFamily="34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9" name="Oval 22"/>
          <p:cNvSpPr/>
          <p:nvPr/>
        </p:nvSpPr>
        <p:spPr>
          <a:xfrm>
            <a:off x="5305670" y="2156537"/>
            <a:ext cx="1302122" cy="1302122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2000"/>
                </a:schemeClr>
              </a:gs>
              <a:gs pos="13000">
                <a:srgbClr val="000000">
                  <a:tint val="0"/>
                </a:srgbClr>
              </a:gs>
            </a:gsLst>
            <a:lin ang="2700000" scaled="1"/>
            <a:tileRect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68000"/>
                  </a:schemeClr>
                </a:gs>
              </a:gsLst>
              <a:lin ang="2700000" scaled="0"/>
            </a:gradFill>
          </a:ln>
          <a:effectLst>
            <a:outerShdw blurRad="3048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2"/>
                </a:solidFill>
                <a:latin typeface="Impact" panose="020B0806030902050204" pitchFamily="34" charset="0"/>
                <a:sym typeface="Arial" panose="020B0604020202020204" pitchFamily="34" charset="0"/>
              </a:rPr>
              <a:t>0</a:t>
            </a:r>
          </a:p>
        </p:txBody>
      </p:sp>
      <p:sp>
        <p:nvSpPr>
          <p:cNvPr id="10" name="Oval 22"/>
          <p:cNvSpPr/>
          <p:nvPr/>
        </p:nvSpPr>
        <p:spPr>
          <a:xfrm>
            <a:off x="6259531" y="2156537"/>
            <a:ext cx="1302122" cy="1302122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2000"/>
                </a:schemeClr>
              </a:gs>
              <a:gs pos="13000">
                <a:srgbClr val="000000">
                  <a:tint val="0"/>
                </a:srgbClr>
              </a:gs>
            </a:gsLst>
            <a:lin ang="2700000" scaled="1"/>
            <a:tileRect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68000"/>
                  </a:schemeClr>
                </a:gs>
              </a:gsLst>
              <a:lin ang="2700000" scaled="0"/>
            </a:gradFill>
          </a:ln>
          <a:effectLst>
            <a:outerShdw blurRad="3048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3"/>
                </a:solidFill>
                <a:latin typeface="Impact" panose="020B0806030902050204" pitchFamily="34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2" name="Oval 22"/>
          <p:cNvSpPr/>
          <p:nvPr/>
        </p:nvSpPr>
        <p:spPr>
          <a:xfrm>
            <a:off x="7213391" y="2156537"/>
            <a:ext cx="1302122" cy="1302122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2000"/>
                </a:schemeClr>
              </a:gs>
              <a:gs pos="13000">
                <a:srgbClr val="000000">
                  <a:tint val="0"/>
                </a:srgbClr>
              </a:gs>
            </a:gsLst>
            <a:lin ang="2700000" scaled="1"/>
            <a:tileRect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68000"/>
                  </a:schemeClr>
                </a:gs>
              </a:gsLst>
              <a:lin ang="2700000" scaled="0"/>
            </a:gradFill>
          </a:ln>
          <a:effectLst>
            <a:outerShdw blurRad="3048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accent4"/>
                </a:solidFill>
                <a:latin typeface="Impact" panose="020B0806030902050204" pitchFamily="34" charset="0"/>
                <a:sym typeface="Arial" panose="020B0604020202020204" pitchFamily="34" charset="0"/>
              </a:rPr>
              <a:t>8</a:t>
            </a:r>
            <a:endParaRPr lang="en-US" sz="5400" dirty="0">
              <a:solidFill>
                <a:schemeClr val="accent4"/>
              </a:solidFill>
              <a:latin typeface="Impact" panose="020B080603090205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48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6" grpId="0"/>
      <p:bldP spid="16" grpId="1"/>
      <p:bldP spid="8" grpId="0" animBg="1"/>
      <p:bldP spid="9" grpId="0" animBg="1"/>
      <p:bldP spid="10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bt97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19272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Rectangle 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Freeform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Rectangle 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Freeform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Rectangle 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Freeform 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Rectangle 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Freeform 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Theme">
  <a:themeElements>
    <a:clrScheme name="自定义 539">
      <a:dk1>
        <a:sysClr val="windowText" lastClr="000000"/>
      </a:dk1>
      <a:lt1>
        <a:sysClr val="window" lastClr="FFFFFF"/>
      </a:lt1>
      <a:dk2>
        <a:srgbClr val="F9A200"/>
      </a:dk2>
      <a:lt2>
        <a:srgbClr val="E7E6E6"/>
      </a:lt2>
      <a:accent1>
        <a:srgbClr val="40C4F1"/>
      </a:accent1>
      <a:accent2>
        <a:srgbClr val="F9A200"/>
      </a:accent2>
      <a:accent3>
        <a:srgbClr val="40C4F1"/>
      </a:accent3>
      <a:accent4>
        <a:srgbClr val="F9A200"/>
      </a:accent4>
      <a:accent5>
        <a:srgbClr val="40C4F1"/>
      </a:accent5>
      <a:accent6>
        <a:srgbClr val="F9A200"/>
      </a:accent6>
      <a:hlink>
        <a:srgbClr val="40C4F1"/>
      </a:hlink>
      <a:folHlink>
        <a:srgbClr val="F9A200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5186</Words>
  <Application>Microsoft Office PowerPoint</Application>
  <PresentationFormat>自定义</PresentationFormat>
  <Paragraphs>301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FontAwesome</vt:lpstr>
      <vt:lpstr>Helvetica Light</vt:lpstr>
      <vt:lpstr>Lato</vt:lpstr>
      <vt:lpstr>Lato Regular</vt:lpstr>
      <vt:lpstr>League Gothic Regular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Open Sans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bt976</dc:title>
  <dc:creator/>
  <cp:lastModifiedBy/>
  <cp:revision>1</cp:revision>
  <dcterms:created xsi:type="dcterms:W3CDTF">2017-01-21T15:52:29Z</dcterms:created>
  <dcterms:modified xsi:type="dcterms:W3CDTF">2018-09-05T02:00:14Z</dcterms:modified>
</cp:coreProperties>
</file>